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wmf" ContentType="image/x-wmf"/>
  <Default Extension="m4a" ContentType="audio/mp4"/>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711" r:id="rId3"/>
  </p:sldMasterIdLst>
  <p:notesMasterIdLst>
    <p:notesMasterId r:id="rId22"/>
  </p:notesMasterIdLst>
  <p:sldIdLst>
    <p:sldId id="390" r:id="rId4"/>
    <p:sldId id="392" r:id="rId5"/>
    <p:sldId id="393" r:id="rId6"/>
    <p:sldId id="400" r:id="rId7"/>
    <p:sldId id="389" r:id="rId8"/>
    <p:sldId id="398" r:id="rId9"/>
    <p:sldId id="385" r:id="rId10"/>
    <p:sldId id="293" r:id="rId11"/>
    <p:sldId id="295" r:id="rId12"/>
    <p:sldId id="386" r:id="rId13"/>
    <p:sldId id="298" r:id="rId14"/>
    <p:sldId id="273" r:id="rId15"/>
    <p:sldId id="262" r:id="rId16"/>
    <p:sldId id="299" r:id="rId17"/>
    <p:sldId id="388" r:id="rId18"/>
    <p:sldId id="283" r:id="rId19"/>
    <p:sldId id="270" r:id="rId20"/>
    <p:sldId id="274" r:id="rId21"/>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11BF"/>
    <a:srgbClr val="00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6"/>
    <p:restoredTop sz="94181"/>
  </p:normalViewPr>
  <p:slideViewPr>
    <p:cSldViewPr snapToGrid="0" snapToObjects="1">
      <p:cViewPr varScale="1">
        <p:scale>
          <a:sx n="88" d="100"/>
          <a:sy n="88" d="100"/>
        </p:scale>
        <p:origin x="466"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79CDF-73E2-4D40-A7EF-F2D8C5EEE91D}" type="datetimeFigureOut">
              <a:rPr lang="x-none" smtClean="0"/>
              <a:t>7/20/2023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B0684-E0A1-5948-ACB5-022A16D8101D}" type="slidenum">
              <a:rPr lang="x-none" smtClean="0"/>
              <a:t>‹#›</a:t>
            </a:fld>
            <a:endParaRPr lang="x-none"/>
          </a:p>
        </p:txBody>
      </p:sp>
    </p:spTree>
    <p:extLst>
      <p:ext uri="{BB962C8B-B14F-4D97-AF65-F5344CB8AC3E}">
        <p14:creationId xmlns:p14="http://schemas.microsoft.com/office/powerpoint/2010/main" val="76017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ea typeface="宋体"/>
              </a:rPr>
              <a:pPr/>
              <a:t>4</a:t>
            </a:fld>
            <a:endParaRPr lang="zh-CN" altLang="en-US">
              <a:solidFill>
                <a:prstClr val="black"/>
              </a:solidFill>
              <a:ea typeface="宋体"/>
            </a:endParaRPr>
          </a:p>
        </p:txBody>
      </p:sp>
    </p:spTree>
    <p:extLst>
      <p:ext uri="{BB962C8B-B14F-4D97-AF65-F5344CB8AC3E}">
        <p14:creationId xmlns:p14="http://schemas.microsoft.com/office/powerpoint/2010/main" val="991857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86019"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fld id="{AA4038B5-DE8E-45BC-8D46-4CDC80962C70}" type="slidenum">
              <a:rPr lang="en-US" altLang="en-US" sz="1200">
                <a:solidFill>
                  <a:prstClr val="black"/>
                </a:solidFill>
              </a:rPr>
              <a:pPr/>
              <a:t>6</a:t>
            </a:fld>
            <a:endParaRPr lang="en-US" altLang="en-US" sz="1200">
              <a:solidFill>
                <a:prstClr val="black"/>
              </a:solidFill>
            </a:endParaRPr>
          </a:p>
        </p:txBody>
      </p:sp>
    </p:spTree>
    <p:extLst>
      <p:ext uri="{BB962C8B-B14F-4D97-AF65-F5344CB8AC3E}">
        <p14:creationId xmlns:p14="http://schemas.microsoft.com/office/powerpoint/2010/main" val="3083115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12</a:t>
            </a:fld>
            <a:endParaRPr lang="zh-CN" altLang="en-US"/>
          </a:p>
        </p:txBody>
      </p:sp>
    </p:spTree>
    <p:extLst>
      <p:ext uri="{BB962C8B-B14F-4D97-AF65-F5344CB8AC3E}">
        <p14:creationId xmlns:p14="http://schemas.microsoft.com/office/powerpoint/2010/main" val="1126513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13</a:t>
            </a:fld>
            <a:endParaRPr lang="zh-CN" altLang="en-US"/>
          </a:p>
        </p:txBody>
      </p:sp>
    </p:spTree>
    <p:extLst>
      <p:ext uri="{BB962C8B-B14F-4D97-AF65-F5344CB8AC3E}">
        <p14:creationId xmlns:p14="http://schemas.microsoft.com/office/powerpoint/2010/main" val="99185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15</a:t>
            </a:fld>
            <a:endParaRPr lang="zh-CN" altLang="en-US"/>
          </a:p>
        </p:txBody>
      </p:sp>
    </p:spTree>
    <p:extLst>
      <p:ext uri="{BB962C8B-B14F-4D97-AF65-F5344CB8AC3E}">
        <p14:creationId xmlns:p14="http://schemas.microsoft.com/office/powerpoint/2010/main" val="377766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16</a:t>
            </a:fld>
            <a:endParaRPr lang="zh-CN" altLang="en-US"/>
          </a:p>
        </p:txBody>
      </p:sp>
    </p:spTree>
    <p:extLst>
      <p:ext uri="{BB962C8B-B14F-4D97-AF65-F5344CB8AC3E}">
        <p14:creationId xmlns:p14="http://schemas.microsoft.com/office/powerpoint/2010/main" val="3765240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17</a:t>
            </a:fld>
            <a:endParaRPr lang="zh-CN" altLang="en-US"/>
          </a:p>
        </p:txBody>
      </p:sp>
    </p:spTree>
    <p:extLst>
      <p:ext uri="{BB962C8B-B14F-4D97-AF65-F5344CB8AC3E}">
        <p14:creationId xmlns:p14="http://schemas.microsoft.com/office/powerpoint/2010/main" val="673167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18</a:t>
            </a:fld>
            <a:endParaRPr lang="zh-CN" altLang="en-US"/>
          </a:p>
        </p:txBody>
      </p:sp>
    </p:spTree>
    <p:extLst>
      <p:ext uri="{BB962C8B-B14F-4D97-AF65-F5344CB8AC3E}">
        <p14:creationId xmlns:p14="http://schemas.microsoft.com/office/powerpoint/2010/main" val="878483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116BC-34E4-AA46-9300-A7022F0935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610858F2-EF7C-2348-B7D7-0E1FFFFE80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3A2445A2-5FB7-6042-811E-E6383056EED8}"/>
              </a:ext>
            </a:extLst>
          </p:cNvPr>
          <p:cNvSpPr>
            <a:spLocks noGrp="1"/>
          </p:cNvSpPr>
          <p:nvPr>
            <p:ph type="dt" sz="half" idx="10"/>
          </p:nvPr>
        </p:nvSpPr>
        <p:spPr/>
        <p:txBody>
          <a:bodyPr/>
          <a:lstStyle/>
          <a:p>
            <a:fld id="{9E010BEE-5AEC-114D-B9A1-477FF6A72625}" type="datetimeFigureOut">
              <a:rPr lang="x-none" smtClean="0"/>
              <a:t>7/20/2023</a:t>
            </a:fld>
            <a:endParaRPr lang="x-none"/>
          </a:p>
        </p:txBody>
      </p:sp>
      <p:sp>
        <p:nvSpPr>
          <p:cNvPr id="5" name="Footer Placeholder 4">
            <a:extLst>
              <a:ext uri="{FF2B5EF4-FFF2-40B4-BE49-F238E27FC236}">
                <a16:creationId xmlns:a16="http://schemas.microsoft.com/office/drawing/2014/main" id="{A5AB57A5-A3E3-2E49-AB91-8742FD0C654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AEC3505-95AC-5B4D-87B3-2572D8FF742F}"/>
              </a:ext>
            </a:extLst>
          </p:cNvPr>
          <p:cNvSpPr>
            <a:spLocks noGrp="1"/>
          </p:cNvSpPr>
          <p:nvPr>
            <p:ph type="sldNum" sz="quarter" idx="12"/>
          </p:nvPr>
        </p:nvSpPr>
        <p:spPr/>
        <p:txBody>
          <a:bodyPr/>
          <a:lstStyle/>
          <a:p>
            <a:fld id="{FBC007CA-7156-E64C-BB29-6D9C304CFA3A}" type="slidenum">
              <a:rPr lang="x-none" smtClean="0"/>
              <a:t>‹#›</a:t>
            </a:fld>
            <a:endParaRPr lang="x-none"/>
          </a:p>
        </p:txBody>
      </p:sp>
    </p:spTree>
    <p:extLst>
      <p:ext uri="{BB962C8B-B14F-4D97-AF65-F5344CB8AC3E}">
        <p14:creationId xmlns:p14="http://schemas.microsoft.com/office/powerpoint/2010/main" val="1832912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D0CDB-54D3-1044-90B9-44B29600C642}"/>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440CB45B-AA91-634F-9523-6A075C721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55852386-081D-A145-9A75-D6315051C2C6}"/>
              </a:ext>
            </a:extLst>
          </p:cNvPr>
          <p:cNvSpPr>
            <a:spLocks noGrp="1"/>
          </p:cNvSpPr>
          <p:nvPr>
            <p:ph type="dt" sz="half" idx="10"/>
          </p:nvPr>
        </p:nvSpPr>
        <p:spPr/>
        <p:txBody>
          <a:bodyPr/>
          <a:lstStyle/>
          <a:p>
            <a:fld id="{9E010BEE-5AEC-114D-B9A1-477FF6A72625}" type="datetimeFigureOut">
              <a:rPr lang="x-none" smtClean="0"/>
              <a:t>7/20/2023</a:t>
            </a:fld>
            <a:endParaRPr lang="x-none"/>
          </a:p>
        </p:txBody>
      </p:sp>
      <p:sp>
        <p:nvSpPr>
          <p:cNvPr id="5" name="Footer Placeholder 4">
            <a:extLst>
              <a:ext uri="{FF2B5EF4-FFF2-40B4-BE49-F238E27FC236}">
                <a16:creationId xmlns:a16="http://schemas.microsoft.com/office/drawing/2014/main" id="{BC0D66A0-B265-9541-9951-1130C510BB3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E2C7802-719C-6E48-8108-622D86C00BE1}"/>
              </a:ext>
            </a:extLst>
          </p:cNvPr>
          <p:cNvSpPr>
            <a:spLocks noGrp="1"/>
          </p:cNvSpPr>
          <p:nvPr>
            <p:ph type="sldNum" sz="quarter" idx="12"/>
          </p:nvPr>
        </p:nvSpPr>
        <p:spPr/>
        <p:txBody>
          <a:bodyPr/>
          <a:lstStyle/>
          <a:p>
            <a:fld id="{FBC007CA-7156-E64C-BB29-6D9C304CFA3A}" type="slidenum">
              <a:rPr lang="x-none" smtClean="0"/>
              <a:t>‹#›</a:t>
            </a:fld>
            <a:endParaRPr lang="x-none"/>
          </a:p>
        </p:txBody>
      </p:sp>
    </p:spTree>
    <p:extLst>
      <p:ext uri="{BB962C8B-B14F-4D97-AF65-F5344CB8AC3E}">
        <p14:creationId xmlns:p14="http://schemas.microsoft.com/office/powerpoint/2010/main" val="195144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23D24-D8B5-2D4F-A2C3-7AD5C03CE461}"/>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36CACD6-4060-7749-9C2F-33B93614198E}"/>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771F406-53E1-7745-B330-21688AD498D4}"/>
              </a:ext>
            </a:extLst>
          </p:cNvPr>
          <p:cNvSpPr>
            <a:spLocks noGrp="1"/>
          </p:cNvSpPr>
          <p:nvPr>
            <p:ph type="dt" sz="half" idx="10"/>
          </p:nvPr>
        </p:nvSpPr>
        <p:spPr/>
        <p:txBody>
          <a:bodyPr/>
          <a:lstStyle/>
          <a:p>
            <a:fld id="{9E010BEE-5AEC-114D-B9A1-477FF6A72625}" type="datetimeFigureOut">
              <a:rPr lang="x-none" smtClean="0"/>
              <a:t>7/20/2023</a:t>
            </a:fld>
            <a:endParaRPr lang="x-none"/>
          </a:p>
        </p:txBody>
      </p:sp>
      <p:sp>
        <p:nvSpPr>
          <p:cNvPr id="5" name="Footer Placeholder 4">
            <a:extLst>
              <a:ext uri="{FF2B5EF4-FFF2-40B4-BE49-F238E27FC236}">
                <a16:creationId xmlns:a16="http://schemas.microsoft.com/office/drawing/2014/main" id="{D3F26184-8167-984B-89B9-BADD0BD5BD1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58375A10-8937-894F-B0E6-CBDDB89B8E84}"/>
              </a:ext>
            </a:extLst>
          </p:cNvPr>
          <p:cNvSpPr>
            <a:spLocks noGrp="1"/>
          </p:cNvSpPr>
          <p:nvPr>
            <p:ph type="sldNum" sz="quarter" idx="12"/>
          </p:nvPr>
        </p:nvSpPr>
        <p:spPr/>
        <p:txBody>
          <a:bodyPr/>
          <a:lstStyle/>
          <a:p>
            <a:fld id="{FBC007CA-7156-E64C-BB29-6D9C304CFA3A}" type="slidenum">
              <a:rPr lang="x-none" smtClean="0"/>
              <a:t>‹#›</a:t>
            </a:fld>
            <a:endParaRPr lang="x-none"/>
          </a:p>
        </p:txBody>
      </p:sp>
    </p:spTree>
    <p:extLst>
      <p:ext uri="{BB962C8B-B14F-4D97-AF65-F5344CB8AC3E}">
        <p14:creationId xmlns:p14="http://schemas.microsoft.com/office/powerpoint/2010/main" val="1241693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239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C843F0-104E-412E-B045-3F31A0FC7A46}"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4ECF12-730A-47BC-8085-976F2DBF5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105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843F0-104E-412E-B045-3F31A0FC7A46}"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4ECF12-730A-47BC-8085-976F2DBF5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19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50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C843F0-104E-412E-B045-3F31A0FC7A46}"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4ECF12-730A-47BC-8085-976F2DBF5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578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C843F0-104E-412E-B045-3F31A0FC7A46}" type="datetimeFigureOut">
              <a:rPr lang="en-US" smtClean="0">
                <a:solidFill>
                  <a:prstClr val="black">
                    <a:tint val="75000"/>
                  </a:prstClr>
                </a:solidFill>
              </a:rPr>
              <a:pPr/>
              <a:t>7/20/2023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4ECF12-730A-47BC-8085-976F2DBF5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8779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C843F0-104E-412E-B045-3F31A0FC7A46}" type="datetimeFigureOut">
              <a:rPr lang="en-US" smtClean="0">
                <a:solidFill>
                  <a:prstClr val="black">
                    <a:tint val="75000"/>
                  </a:prstClr>
                </a:solidFill>
              </a:rPr>
              <a:pPr/>
              <a:t>7/20/2023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4ECF12-730A-47BC-8085-976F2DBF5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762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C843F0-104E-412E-B045-3F31A0FC7A46}" type="datetimeFigureOut">
              <a:rPr lang="en-US" smtClean="0">
                <a:solidFill>
                  <a:prstClr val="black">
                    <a:tint val="75000"/>
                  </a:prstClr>
                </a:solidFill>
              </a:rPr>
              <a:pPr/>
              <a:t>7/20/2023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4ECF12-730A-47BC-8085-976F2DBF5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084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C843F0-104E-412E-B045-3F31A0FC7A46}" type="datetimeFigureOut">
              <a:rPr lang="en-US" smtClean="0">
                <a:solidFill>
                  <a:prstClr val="black">
                    <a:tint val="75000"/>
                  </a:prstClr>
                </a:solidFill>
              </a:rPr>
              <a:pPr/>
              <a:t>7/20/2023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4ECF12-730A-47BC-8085-976F2DBF5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10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5668C-A2DA-134F-B0CB-B61484EFF1E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132ED24-176D-3D42-855C-BC7A76914A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989DC6D-98C5-B443-A86B-3912E125B707}"/>
              </a:ext>
            </a:extLst>
          </p:cNvPr>
          <p:cNvSpPr>
            <a:spLocks noGrp="1"/>
          </p:cNvSpPr>
          <p:nvPr>
            <p:ph type="dt" sz="half" idx="10"/>
          </p:nvPr>
        </p:nvSpPr>
        <p:spPr/>
        <p:txBody>
          <a:bodyPr/>
          <a:lstStyle/>
          <a:p>
            <a:fld id="{9E010BEE-5AEC-114D-B9A1-477FF6A72625}" type="datetimeFigureOut">
              <a:rPr lang="x-none" smtClean="0"/>
              <a:t>7/20/2023</a:t>
            </a:fld>
            <a:endParaRPr lang="x-none"/>
          </a:p>
        </p:txBody>
      </p:sp>
      <p:sp>
        <p:nvSpPr>
          <p:cNvPr id="5" name="Footer Placeholder 4">
            <a:extLst>
              <a:ext uri="{FF2B5EF4-FFF2-40B4-BE49-F238E27FC236}">
                <a16:creationId xmlns:a16="http://schemas.microsoft.com/office/drawing/2014/main" id="{02E60265-D3B2-824B-999A-38F8FA439B6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282EF8F-9422-0E4A-A80A-D0C2505DED46}"/>
              </a:ext>
            </a:extLst>
          </p:cNvPr>
          <p:cNvSpPr>
            <a:spLocks noGrp="1"/>
          </p:cNvSpPr>
          <p:nvPr>
            <p:ph type="sldNum" sz="quarter" idx="12"/>
          </p:nvPr>
        </p:nvSpPr>
        <p:spPr/>
        <p:txBody>
          <a:bodyPr/>
          <a:lstStyle/>
          <a:p>
            <a:fld id="{FBC007CA-7156-E64C-BB29-6D9C304CFA3A}" type="slidenum">
              <a:rPr lang="x-none" smtClean="0"/>
              <a:t>‹#›</a:t>
            </a:fld>
            <a:endParaRPr lang="x-none"/>
          </a:p>
        </p:txBody>
      </p:sp>
    </p:spTree>
    <p:extLst>
      <p:ext uri="{BB962C8B-B14F-4D97-AF65-F5344CB8AC3E}">
        <p14:creationId xmlns:p14="http://schemas.microsoft.com/office/powerpoint/2010/main" val="718203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6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C843F0-104E-412E-B045-3F31A0FC7A46}" type="datetimeFigureOut">
              <a:rPr lang="en-US" smtClean="0">
                <a:solidFill>
                  <a:prstClr val="black">
                    <a:tint val="75000"/>
                  </a:prstClr>
                </a:solidFill>
              </a:rPr>
              <a:pPr/>
              <a:t>7/20/2023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4ECF12-730A-47BC-8085-976F2DBF5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403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6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C843F0-104E-412E-B045-3F31A0FC7A46}" type="datetimeFigureOut">
              <a:rPr lang="en-US" smtClean="0">
                <a:solidFill>
                  <a:prstClr val="black">
                    <a:tint val="75000"/>
                  </a:prstClr>
                </a:solidFill>
              </a:rPr>
              <a:pPr/>
              <a:t>7/20/2023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4ECF12-730A-47BC-8085-976F2DBF5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00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843F0-104E-412E-B045-3F31A0FC7A46}"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4ECF12-730A-47BC-8085-976F2DBF5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021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C843F0-104E-412E-B045-3F31A0FC7A46}"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4ECF12-730A-47BC-8085-976F2DBF5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667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B037553-F128-45DB-A8EA-38F7B70CA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6852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EB58C22-B313-4332-BADE-D1F56BA9E8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4691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5"/>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90"/>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0D67FE1-6F34-4CE3-AB9F-A2DEEE651E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5974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615E5C-0EE2-4D91-8E6F-A5AC91A761B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7180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6ECE1B9-5C62-40A8-B631-880A0A723EE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762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9FEA0A9-E43F-4D60-A2F5-F6B213E1B7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608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30CCA-D2B7-FA45-BC72-B1F5675F685C}"/>
              </a:ext>
            </a:extLst>
          </p:cNvPr>
          <p:cNvSpPr>
            <a:spLocks noGrp="1"/>
          </p:cNvSpPr>
          <p:nvPr>
            <p:ph type="title"/>
          </p:nvPr>
        </p:nvSpPr>
        <p:spPr>
          <a:xfrm>
            <a:off x="831851" y="170978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08FF8254-9A52-FF4B-BB37-BE58B0A7D683}"/>
              </a:ext>
            </a:extLst>
          </p:cNvPr>
          <p:cNvSpPr>
            <a:spLocks noGrp="1"/>
          </p:cNvSpPr>
          <p:nvPr>
            <p:ph type="body" idx="1"/>
          </p:nvPr>
        </p:nvSpPr>
        <p:spPr>
          <a:xfrm>
            <a:off x="831851" y="458951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26638A-5A4F-BE4E-8A4D-3E369A87E130}"/>
              </a:ext>
            </a:extLst>
          </p:cNvPr>
          <p:cNvSpPr>
            <a:spLocks noGrp="1"/>
          </p:cNvSpPr>
          <p:nvPr>
            <p:ph type="dt" sz="half" idx="10"/>
          </p:nvPr>
        </p:nvSpPr>
        <p:spPr/>
        <p:txBody>
          <a:bodyPr/>
          <a:lstStyle/>
          <a:p>
            <a:fld id="{9E010BEE-5AEC-114D-B9A1-477FF6A72625}" type="datetimeFigureOut">
              <a:rPr lang="x-none" smtClean="0"/>
              <a:t>7/20/2023</a:t>
            </a:fld>
            <a:endParaRPr lang="x-none"/>
          </a:p>
        </p:txBody>
      </p:sp>
      <p:sp>
        <p:nvSpPr>
          <p:cNvPr id="5" name="Footer Placeholder 4">
            <a:extLst>
              <a:ext uri="{FF2B5EF4-FFF2-40B4-BE49-F238E27FC236}">
                <a16:creationId xmlns:a16="http://schemas.microsoft.com/office/drawing/2014/main" id="{2DC22101-AB54-7644-946B-9852BB2AF66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7A38FCF-F7B1-7A46-8164-A6E6904BAE5A}"/>
              </a:ext>
            </a:extLst>
          </p:cNvPr>
          <p:cNvSpPr>
            <a:spLocks noGrp="1"/>
          </p:cNvSpPr>
          <p:nvPr>
            <p:ph type="sldNum" sz="quarter" idx="12"/>
          </p:nvPr>
        </p:nvSpPr>
        <p:spPr/>
        <p:txBody>
          <a:bodyPr/>
          <a:lstStyle/>
          <a:p>
            <a:fld id="{FBC007CA-7156-E64C-BB29-6D9C304CFA3A}" type="slidenum">
              <a:rPr lang="x-none" smtClean="0"/>
              <a:t>‹#›</a:t>
            </a:fld>
            <a:endParaRPr lang="x-none"/>
          </a:p>
        </p:txBody>
      </p:sp>
    </p:spTree>
    <p:extLst>
      <p:ext uri="{BB962C8B-B14F-4D97-AF65-F5344CB8AC3E}">
        <p14:creationId xmlns:p14="http://schemas.microsoft.com/office/powerpoint/2010/main" val="3320060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49D6817-F6BC-43A9-93AA-40C1AA4767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3706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35"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5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35"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FFF7F3-95B5-475F-9D9B-FA483610FF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54990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35"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52"/>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35"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323FA1D-4C38-431F-90F9-BDBC9DC967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3462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BE529D-64AA-4377-836E-B30695C75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07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5"/>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AC024F-CFCD-4A10-B375-8E9E87DC8A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5784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615"/>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8" name="Slide Number Placeholder 5"/>
          <p:cNvSpPr>
            <a:spLocks noGrp="1"/>
          </p:cNvSpPr>
          <p:nvPr>
            <p:ph type="sldNum" sz="quarter" idx="12"/>
          </p:nvPr>
        </p:nvSpPr>
        <p:spPr/>
        <p:txBody>
          <a:bodyPr/>
          <a:lstStyle>
            <a:lvl1pPr>
              <a:defRPr/>
            </a:lvl1pPr>
          </a:lstStyle>
          <a:p>
            <a:fld id="{FD09B531-71FF-45EC-9486-181A633085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8171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46C1-1C23-C94B-9716-0D6E759AF2B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6888CD85-70D6-1E4E-90FC-579218E830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0773F8C2-EA41-F44F-8EAF-7D8CF07AA6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32E0BF5D-4869-1A49-9A70-68206C1F08F2}"/>
              </a:ext>
            </a:extLst>
          </p:cNvPr>
          <p:cNvSpPr>
            <a:spLocks noGrp="1"/>
          </p:cNvSpPr>
          <p:nvPr>
            <p:ph type="dt" sz="half" idx="10"/>
          </p:nvPr>
        </p:nvSpPr>
        <p:spPr/>
        <p:txBody>
          <a:bodyPr/>
          <a:lstStyle/>
          <a:p>
            <a:fld id="{9E010BEE-5AEC-114D-B9A1-477FF6A72625}" type="datetimeFigureOut">
              <a:rPr lang="x-none" smtClean="0"/>
              <a:t>7/20/2023</a:t>
            </a:fld>
            <a:endParaRPr lang="x-none"/>
          </a:p>
        </p:txBody>
      </p:sp>
      <p:sp>
        <p:nvSpPr>
          <p:cNvPr id="6" name="Footer Placeholder 5">
            <a:extLst>
              <a:ext uri="{FF2B5EF4-FFF2-40B4-BE49-F238E27FC236}">
                <a16:creationId xmlns:a16="http://schemas.microsoft.com/office/drawing/2014/main" id="{861C0D6A-141C-6141-AEFA-F041FEBFCA3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FE642D4-EC20-984F-898B-A7E7FC2BD5D2}"/>
              </a:ext>
            </a:extLst>
          </p:cNvPr>
          <p:cNvSpPr>
            <a:spLocks noGrp="1"/>
          </p:cNvSpPr>
          <p:nvPr>
            <p:ph type="sldNum" sz="quarter" idx="12"/>
          </p:nvPr>
        </p:nvSpPr>
        <p:spPr/>
        <p:txBody>
          <a:bodyPr/>
          <a:lstStyle/>
          <a:p>
            <a:fld id="{FBC007CA-7156-E64C-BB29-6D9C304CFA3A}" type="slidenum">
              <a:rPr lang="x-none" smtClean="0"/>
              <a:t>‹#›</a:t>
            </a:fld>
            <a:endParaRPr lang="x-none"/>
          </a:p>
        </p:txBody>
      </p:sp>
    </p:spTree>
    <p:extLst>
      <p:ext uri="{BB962C8B-B14F-4D97-AF65-F5344CB8AC3E}">
        <p14:creationId xmlns:p14="http://schemas.microsoft.com/office/powerpoint/2010/main" val="285235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565A3-17F0-0F40-8C90-2D90A70A2DF5}"/>
              </a:ext>
            </a:extLst>
          </p:cNvPr>
          <p:cNvSpPr>
            <a:spLocks noGrp="1"/>
          </p:cNvSpPr>
          <p:nvPr>
            <p:ph type="title"/>
          </p:nvPr>
        </p:nvSpPr>
        <p:spPr>
          <a:xfrm>
            <a:off x="839788" y="365129"/>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63E68273-5F7C-034C-BCFF-20C1440A54EB}"/>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62C5CB-B044-714A-890D-788710F75B4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6FDB6FC0-B5CD-0447-A7F9-D4EE8A27BA9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3A0ADB-0018-394B-8BDC-3A53868A6902}"/>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5849E6BF-8F3E-3845-AEA5-C93B20D2A919}"/>
              </a:ext>
            </a:extLst>
          </p:cNvPr>
          <p:cNvSpPr>
            <a:spLocks noGrp="1"/>
          </p:cNvSpPr>
          <p:nvPr>
            <p:ph type="dt" sz="half" idx="10"/>
          </p:nvPr>
        </p:nvSpPr>
        <p:spPr/>
        <p:txBody>
          <a:bodyPr/>
          <a:lstStyle/>
          <a:p>
            <a:fld id="{9E010BEE-5AEC-114D-B9A1-477FF6A72625}" type="datetimeFigureOut">
              <a:rPr lang="x-none" smtClean="0"/>
              <a:t>7/20/2023</a:t>
            </a:fld>
            <a:endParaRPr lang="x-none"/>
          </a:p>
        </p:txBody>
      </p:sp>
      <p:sp>
        <p:nvSpPr>
          <p:cNvPr id="8" name="Footer Placeholder 7">
            <a:extLst>
              <a:ext uri="{FF2B5EF4-FFF2-40B4-BE49-F238E27FC236}">
                <a16:creationId xmlns:a16="http://schemas.microsoft.com/office/drawing/2014/main" id="{432E9977-7B50-0146-AFA2-9AA61CB34429}"/>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EC6670D6-F0FC-0D48-9DF4-FF88C33C8B79}"/>
              </a:ext>
            </a:extLst>
          </p:cNvPr>
          <p:cNvSpPr>
            <a:spLocks noGrp="1"/>
          </p:cNvSpPr>
          <p:nvPr>
            <p:ph type="sldNum" sz="quarter" idx="12"/>
          </p:nvPr>
        </p:nvSpPr>
        <p:spPr/>
        <p:txBody>
          <a:bodyPr/>
          <a:lstStyle/>
          <a:p>
            <a:fld id="{FBC007CA-7156-E64C-BB29-6D9C304CFA3A}" type="slidenum">
              <a:rPr lang="x-none" smtClean="0"/>
              <a:t>‹#›</a:t>
            </a:fld>
            <a:endParaRPr lang="x-none"/>
          </a:p>
        </p:txBody>
      </p:sp>
    </p:spTree>
    <p:extLst>
      <p:ext uri="{BB962C8B-B14F-4D97-AF65-F5344CB8AC3E}">
        <p14:creationId xmlns:p14="http://schemas.microsoft.com/office/powerpoint/2010/main" val="1963228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49848-3F64-1142-B9C0-5A62CC61D90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B351D554-D05A-9B40-BA01-3C988042A856}"/>
              </a:ext>
            </a:extLst>
          </p:cNvPr>
          <p:cNvSpPr>
            <a:spLocks noGrp="1"/>
          </p:cNvSpPr>
          <p:nvPr>
            <p:ph type="dt" sz="half" idx="10"/>
          </p:nvPr>
        </p:nvSpPr>
        <p:spPr/>
        <p:txBody>
          <a:bodyPr/>
          <a:lstStyle/>
          <a:p>
            <a:fld id="{9E010BEE-5AEC-114D-B9A1-477FF6A72625}" type="datetimeFigureOut">
              <a:rPr lang="x-none" smtClean="0"/>
              <a:t>7/20/2023</a:t>
            </a:fld>
            <a:endParaRPr lang="x-none"/>
          </a:p>
        </p:txBody>
      </p:sp>
      <p:sp>
        <p:nvSpPr>
          <p:cNvPr id="4" name="Footer Placeholder 3">
            <a:extLst>
              <a:ext uri="{FF2B5EF4-FFF2-40B4-BE49-F238E27FC236}">
                <a16:creationId xmlns:a16="http://schemas.microsoft.com/office/drawing/2014/main" id="{222ECC77-DAD9-6343-9392-DD6586398BB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48E3F9CE-41B1-6C4B-9BBE-F26FD8F422C2}"/>
              </a:ext>
            </a:extLst>
          </p:cNvPr>
          <p:cNvSpPr>
            <a:spLocks noGrp="1"/>
          </p:cNvSpPr>
          <p:nvPr>
            <p:ph type="sldNum" sz="quarter" idx="12"/>
          </p:nvPr>
        </p:nvSpPr>
        <p:spPr/>
        <p:txBody>
          <a:bodyPr/>
          <a:lstStyle/>
          <a:p>
            <a:fld id="{FBC007CA-7156-E64C-BB29-6D9C304CFA3A}" type="slidenum">
              <a:rPr lang="x-none" smtClean="0"/>
              <a:t>‹#›</a:t>
            </a:fld>
            <a:endParaRPr lang="x-none"/>
          </a:p>
        </p:txBody>
      </p:sp>
    </p:spTree>
    <p:extLst>
      <p:ext uri="{BB962C8B-B14F-4D97-AF65-F5344CB8AC3E}">
        <p14:creationId xmlns:p14="http://schemas.microsoft.com/office/powerpoint/2010/main" val="1697366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7C3AB6-F63B-A24D-9B4A-F23731C46664}"/>
              </a:ext>
            </a:extLst>
          </p:cNvPr>
          <p:cNvSpPr>
            <a:spLocks noGrp="1"/>
          </p:cNvSpPr>
          <p:nvPr>
            <p:ph type="dt" sz="half" idx="10"/>
          </p:nvPr>
        </p:nvSpPr>
        <p:spPr/>
        <p:txBody>
          <a:bodyPr/>
          <a:lstStyle/>
          <a:p>
            <a:fld id="{9E010BEE-5AEC-114D-B9A1-477FF6A72625}" type="datetimeFigureOut">
              <a:rPr lang="x-none" smtClean="0"/>
              <a:t>7/20/2023</a:t>
            </a:fld>
            <a:endParaRPr lang="x-none"/>
          </a:p>
        </p:txBody>
      </p:sp>
      <p:sp>
        <p:nvSpPr>
          <p:cNvPr id="3" name="Footer Placeholder 2">
            <a:extLst>
              <a:ext uri="{FF2B5EF4-FFF2-40B4-BE49-F238E27FC236}">
                <a16:creationId xmlns:a16="http://schemas.microsoft.com/office/drawing/2014/main" id="{069CC37C-71DB-6149-A1AB-01846BC1ACEF}"/>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20B8B814-B431-CF4D-858C-0C2F2D6D3A87}"/>
              </a:ext>
            </a:extLst>
          </p:cNvPr>
          <p:cNvSpPr>
            <a:spLocks noGrp="1"/>
          </p:cNvSpPr>
          <p:nvPr>
            <p:ph type="sldNum" sz="quarter" idx="12"/>
          </p:nvPr>
        </p:nvSpPr>
        <p:spPr/>
        <p:txBody>
          <a:bodyPr/>
          <a:lstStyle/>
          <a:p>
            <a:fld id="{FBC007CA-7156-E64C-BB29-6D9C304CFA3A}" type="slidenum">
              <a:rPr lang="x-none" smtClean="0"/>
              <a:t>‹#›</a:t>
            </a:fld>
            <a:endParaRPr lang="x-none"/>
          </a:p>
        </p:txBody>
      </p:sp>
    </p:spTree>
    <p:extLst>
      <p:ext uri="{BB962C8B-B14F-4D97-AF65-F5344CB8AC3E}">
        <p14:creationId xmlns:p14="http://schemas.microsoft.com/office/powerpoint/2010/main" val="2821629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65450-3DA9-4840-8903-36604EEAA5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FEEE4DDA-F289-5E42-88BF-159910C1517A}"/>
              </a:ext>
            </a:extLst>
          </p:cNvPr>
          <p:cNvSpPr>
            <a:spLocks noGrp="1"/>
          </p:cNvSpPr>
          <p:nvPr>
            <p:ph idx="1"/>
          </p:nvPr>
        </p:nvSpPr>
        <p:spPr>
          <a:xfrm>
            <a:off x="5183188" y="98747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1EF058C7-CBC7-D343-BB68-570E8AB12F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4E59DB-94E4-A040-BDF0-664AE1B71545}"/>
              </a:ext>
            </a:extLst>
          </p:cNvPr>
          <p:cNvSpPr>
            <a:spLocks noGrp="1"/>
          </p:cNvSpPr>
          <p:nvPr>
            <p:ph type="dt" sz="half" idx="10"/>
          </p:nvPr>
        </p:nvSpPr>
        <p:spPr/>
        <p:txBody>
          <a:bodyPr/>
          <a:lstStyle/>
          <a:p>
            <a:fld id="{9E010BEE-5AEC-114D-B9A1-477FF6A72625}" type="datetimeFigureOut">
              <a:rPr lang="x-none" smtClean="0"/>
              <a:t>7/20/2023</a:t>
            </a:fld>
            <a:endParaRPr lang="x-none"/>
          </a:p>
        </p:txBody>
      </p:sp>
      <p:sp>
        <p:nvSpPr>
          <p:cNvPr id="6" name="Footer Placeholder 5">
            <a:extLst>
              <a:ext uri="{FF2B5EF4-FFF2-40B4-BE49-F238E27FC236}">
                <a16:creationId xmlns:a16="http://schemas.microsoft.com/office/drawing/2014/main" id="{98DD39E5-EB20-D84B-9BBC-647705800EF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4A8014CD-B805-4F41-95E8-6003018C561A}"/>
              </a:ext>
            </a:extLst>
          </p:cNvPr>
          <p:cNvSpPr>
            <a:spLocks noGrp="1"/>
          </p:cNvSpPr>
          <p:nvPr>
            <p:ph type="sldNum" sz="quarter" idx="12"/>
          </p:nvPr>
        </p:nvSpPr>
        <p:spPr/>
        <p:txBody>
          <a:bodyPr/>
          <a:lstStyle/>
          <a:p>
            <a:fld id="{FBC007CA-7156-E64C-BB29-6D9C304CFA3A}" type="slidenum">
              <a:rPr lang="x-none" smtClean="0"/>
              <a:t>‹#›</a:t>
            </a:fld>
            <a:endParaRPr lang="x-none"/>
          </a:p>
        </p:txBody>
      </p:sp>
    </p:spTree>
    <p:extLst>
      <p:ext uri="{BB962C8B-B14F-4D97-AF65-F5344CB8AC3E}">
        <p14:creationId xmlns:p14="http://schemas.microsoft.com/office/powerpoint/2010/main" val="2442568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793B5-ECA2-DA45-ACE3-C46A255B03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B5C5D9B6-2DCF-2940-9900-3C38073E15DD}"/>
              </a:ext>
            </a:extLst>
          </p:cNvPr>
          <p:cNvSpPr>
            <a:spLocks noGrp="1"/>
          </p:cNvSpPr>
          <p:nvPr>
            <p:ph type="pic" idx="1"/>
          </p:nvPr>
        </p:nvSpPr>
        <p:spPr>
          <a:xfrm>
            <a:off x="5183188" y="98747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56F9CC89-9A83-314D-9E26-A940F2DD5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EDEFE-841D-EC4E-AE22-2176B4C509CB}"/>
              </a:ext>
            </a:extLst>
          </p:cNvPr>
          <p:cNvSpPr>
            <a:spLocks noGrp="1"/>
          </p:cNvSpPr>
          <p:nvPr>
            <p:ph type="dt" sz="half" idx="10"/>
          </p:nvPr>
        </p:nvSpPr>
        <p:spPr/>
        <p:txBody>
          <a:bodyPr/>
          <a:lstStyle/>
          <a:p>
            <a:fld id="{9E010BEE-5AEC-114D-B9A1-477FF6A72625}" type="datetimeFigureOut">
              <a:rPr lang="x-none" smtClean="0"/>
              <a:t>7/20/2023</a:t>
            </a:fld>
            <a:endParaRPr lang="x-none"/>
          </a:p>
        </p:txBody>
      </p:sp>
      <p:sp>
        <p:nvSpPr>
          <p:cNvPr id="6" name="Footer Placeholder 5">
            <a:extLst>
              <a:ext uri="{FF2B5EF4-FFF2-40B4-BE49-F238E27FC236}">
                <a16:creationId xmlns:a16="http://schemas.microsoft.com/office/drawing/2014/main" id="{015BA523-98E7-0A4F-9803-70F3742763A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E4C8C60F-8DA4-BF4A-9584-4D0DCBF21DE9}"/>
              </a:ext>
            </a:extLst>
          </p:cNvPr>
          <p:cNvSpPr>
            <a:spLocks noGrp="1"/>
          </p:cNvSpPr>
          <p:nvPr>
            <p:ph type="sldNum" sz="quarter" idx="12"/>
          </p:nvPr>
        </p:nvSpPr>
        <p:spPr/>
        <p:txBody>
          <a:bodyPr/>
          <a:lstStyle/>
          <a:p>
            <a:fld id="{FBC007CA-7156-E64C-BB29-6D9C304CFA3A}" type="slidenum">
              <a:rPr lang="x-none" smtClean="0"/>
              <a:t>‹#›</a:t>
            </a:fld>
            <a:endParaRPr lang="x-none"/>
          </a:p>
        </p:txBody>
      </p:sp>
    </p:spTree>
    <p:extLst>
      <p:ext uri="{BB962C8B-B14F-4D97-AF65-F5344CB8AC3E}">
        <p14:creationId xmlns:p14="http://schemas.microsoft.com/office/powerpoint/2010/main" val="40296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BBC428-DDF4-3745-B3FA-B16AB36AEB68}"/>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D3CCAA31-6BC0-A544-8965-128577435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EB92567-BC38-C749-9148-53EB88341327}"/>
              </a:ext>
            </a:extLst>
          </p:cNvPr>
          <p:cNvSpPr>
            <a:spLocks noGrp="1"/>
          </p:cNvSpPr>
          <p:nvPr>
            <p:ph type="dt" sz="half" idx="2"/>
          </p:nvPr>
        </p:nvSpPr>
        <p:spPr>
          <a:xfrm>
            <a:off x="838200" y="63564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10BEE-5AEC-114D-B9A1-477FF6A72625}" type="datetimeFigureOut">
              <a:rPr lang="x-none" smtClean="0"/>
              <a:t>7/20/2023</a:t>
            </a:fld>
            <a:endParaRPr lang="x-none"/>
          </a:p>
        </p:txBody>
      </p:sp>
      <p:sp>
        <p:nvSpPr>
          <p:cNvPr id="5" name="Footer Placeholder 4">
            <a:extLst>
              <a:ext uri="{FF2B5EF4-FFF2-40B4-BE49-F238E27FC236}">
                <a16:creationId xmlns:a16="http://schemas.microsoft.com/office/drawing/2014/main" id="{C425FED8-313E-9342-B462-076A90ADB02F}"/>
              </a:ext>
            </a:extLst>
          </p:cNvPr>
          <p:cNvSpPr>
            <a:spLocks noGrp="1"/>
          </p:cNvSpPr>
          <p:nvPr>
            <p:ph type="ftr" sz="quarter" idx="3"/>
          </p:nvPr>
        </p:nvSpPr>
        <p:spPr>
          <a:xfrm>
            <a:off x="4038600" y="635640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03270DF7-0824-F548-B62D-4CDB0C892C45}"/>
              </a:ext>
            </a:extLst>
          </p:cNvPr>
          <p:cNvSpPr>
            <a:spLocks noGrp="1"/>
          </p:cNvSpPr>
          <p:nvPr>
            <p:ph type="sldNum" sz="quarter" idx="4"/>
          </p:nvPr>
        </p:nvSpPr>
        <p:spPr>
          <a:xfrm>
            <a:off x="8610600" y="63564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007CA-7156-E64C-BB29-6D9C304CFA3A}" type="slidenum">
              <a:rPr lang="x-none" smtClean="0"/>
              <a:t>‹#›</a:t>
            </a:fld>
            <a:endParaRPr lang="x-none"/>
          </a:p>
        </p:txBody>
      </p:sp>
    </p:spTree>
    <p:extLst>
      <p:ext uri="{BB962C8B-B14F-4D97-AF65-F5344CB8AC3E}">
        <p14:creationId xmlns:p14="http://schemas.microsoft.com/office/powerpoint/2010/main" val="3732495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C843F0-104E-412E-B045-3F31A0FC7A46}" type="datetimeFigureOut">
              <a:rPr lang="en-US" smtClean="0">
                <a:solidFill>
                  <a:prstClr val="black">
                    <a:tint val="75000"/>
                  </a:prstClr>
                </a:solidFill>
              </a:rPr>
              <a:pPr/>
              <a:t>7/20/2023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9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ECF12-730A-47BC-8085-976F2DBF5B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084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6CB7CA0-C47D-4861-A335-8C7315708F50}"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3138731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21.png"/><Relationship Id="rId12"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wmf"/><Relationship Id="rId5" Type="http://schemas.openxmlformats.org/officeDocument/2006/relationships/image" Target="../media/image15.gif"/><Relationship Id="rId4" Type="http://schemas.openxmlformats.org/officeDocument/2006/relationships/image" Target="../media/image14.gif"/></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21.png"/><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image" Target="../media/image32.wmf"/><Relationship Id="rId3" Type="http://schemas.openxmlformats.org/officeDocument/2006/relationships/slideLayout" Target="../slideLayouts/slideLayout12.xml"/><Relationship Id="rId7" Type="http://schemas.openxmlformats.org/officeDocument/2006/relationships/image" Target="../media/image27.wmf"/><Relationship Id="rId12" Type="http://schemas.openxmlformats.org/officeDocument/2006/relationships/image" Target="../media/image31.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wmf"/><Relationship Id="rId11" Type="http://schemas.openxmlformats.org/officeDocument/2006/relationships/image" Target="../media/image30.gif"/><Relationship Id="rId5" Type="http://schemas.openxmlformats.org/officeDocument/2006/relationships/image" Target="../media/image25.gif"/><Relationship Id="rId15" Type="http://schemas.openxmlformats.org/officeDocument/2006/relationships/image" Target="../media/image34.png"/><Relationship Id="rId10" Type="http://schemas.openxmlformats.org/officeDocument/2006/relationships/image" Target="../media/image15.gif"/><Relationship Id="rId4" Type="http://schemas.openxmlformats.org/officeDocument/2006/relationships/image" Target="../media/image24.jpg"/><Relationship Id="rId9" Type="http://schemas.openxmlformats.org/officeDocument/2006/relationships/image" Target="../media/image29.gif"/><Relationship Id="rId14" Type="http://schemas.openxmlformats.org/officeDocument/2006/relationships/image" Target="../media/image33.wmf"/></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3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341" t="15623" r="240"/>
          <a:stretch/>
        </p:blipFill>
        <p:spPr>
          <a:xfrm>
            <a:off x="-734096" y="6297812"/>
            <a:ext cx="12926096" cy="672921"/>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869" y="395538"/>
            <a:ext cx="2761515" cy="2640168"/>
          </a:xfrm>
          <a:prstGeom prst="rect">
            <a:avLst/>
          </a:prstGeom>
          <a:noFill/>
        </p:spPr>
      </p:pic>
      <p:pic>
        <p:nvPicPr>
          <p:cNvPr id="7" name="Picture 6" descr="See the source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1211" y="414859"/>
            <a:ext cx="2870536" cy="2640167"/>
          </a:xfrm>
          <a:prstGeom prst="rect">
            <a:avLst/>
          </a:prstGeom>
          <a:noFill/>
          <a:ln>
            <a:noFill/>
          </a:ln>
        </p:spPr>
      </p:pic>
      <p:pic>
        <p:nvPicPr>
          <p:cNvPr id="8" name="Picture 7" descr="Image result for tranh truyen cay khe"/>
          <p:cNvPicPr/>
          <p:nvPr/>
        </p:nvPicPr>
        <p:blipFill>
          <a:blip r:embed="rId5">
            <a:extLst>
              <a:ext uri="{28A0092B-C50C-407E-A947-70E740481C1C}">
                <a14:useLocalDpi xmlns:a14="http://schemas.microsoft.com/office/drawing/2010/main" val="0"/>
              </a:ext>
            </a:extLst>
          </a:blip>
          <a:srcRect/>
          <a:stretch>
            <a:fillRect/>
          </a:stretch>
        </p:blipFill>
        <p:spPr bwMode="auto">
          <a:xfrm>
            <a:off x="6232896" y="414860"/>
            <a:ext cx="2782317" cy="2640166"/>
          </a:xfrm>
          <a:prstGeom prst="rect">
            <a:avLst/>
          </a:prstGeom>
          <a:noFill/>
          <a:ln>
            <a:noFill/>
          </a:ln>
        </p:spPr>
      </p:pic>
      <p:pic>
        <p:nvPicPr>
          <p:cNvPr id="9" name="Picture 8" descr="Những bức tranh minh họa của Antoine de Saint-Exupéry trong Hoàng tử bé"/>
          <p:cNvPicPr/>
          <p:nvPr/>
        </p:nvPicPr>
        <p:blipFill>
          <a:blip r:embed="rId6">
            <a:extLst>
              <a:ext uri="{28A0092B-C50C-407E-A947-70E740481C1C}">
                <a14:useLocalDpi xmlns:a14="http://schemas.microsoft.com/office/drawing/2010/main" val="0"/>
              </a:ext>
            </a:extLst>
          </a:blip>
          <a:srcRect/>
          <a:stretch>
            <a:fillRect/>
          </a:stretch>
        </p:blipFill>
        <p:spPr bwMode="auto">
          <a:xfrm>
            <a:off x="3266256" y="418562"/>
            <a:ext cx="2773936" cy="2636464"/>
          </a:xfrm>
          <a:prstGeom prst="rect">
            <a:avLst/>
          </a:prstGeom>
          <a:noFill/>
          <a:ln>
            <a:noFill/>
          </a:ln>
        </p:spPr>
      </p:pic>
      <p:sp>
        <p:nvSpPr>
          <p:cNvPr id="10" name="TextBox 9"/>
          <p:cNvSpPr txBox="1"/>
          <p:nvPr/>
        </p:nvSpPr>
        <p:spPr>
          <a:xfrm>
            <a:off x="922848" y="3042472"/>
            <a:ext cx="592429" cy="523220"/>
          </a:xfrm>
          <a:prstGeom prst="rect">
            <a:avLst/>
          </a:prstGeom>
          <a:noFill/>
        </p:spPr>
        <p:txBody>
          <a:bodyPr wrap="square" rtlCol="0">
            <a:spAutoFit/>
          </a:bodyPr>
          <a:lstStyle/>
          <a:p>
            <a:r>
              <a:rPr lang="en-US" sz="2800" b="1" dirty="0">
                <a:solidFill>
                  <a:srgbClr val="FF0000"/>
                </a:solidFill>
              </a:rPr>
              <a:t>1</a:t>
            </a:r>
            <a:r>
              <a:rPr lang="en-US" dirty="0"/>
              <a:t>.</a:t>
            </a:r>
          </a:p>
        </p:txBody>
      </p:sp>
      <p:sp>
        <p:nvSpPr>
          <p:cNvPr id="11" name="TextBox 10"/>
          <p:cNvSpPr txBox="1"/>
          <p:nvPr/>
        </p:nvSpPr>
        <p:spPr>
          <a:xfrm>
            <a:off x="4009310" y="3092240"/>
            <a:ext cx="656823" cy="523220"/>
          </a:xfrm>
          <a:prstGeom prst="rect">
            <a:avLst/>
          </a:prstGeom>
          <a:noFill/>
        </p:spPr>
        <p:txBody>
          <a:bodyPr wrap="square" rtlCol="0">
            <a:spAutoFit/>
          </a:bodyPr>
          <a:lstStyle/>
          <a:p>
            <a:r>
              <a:rPr lang="en-US" sz="2800" b="1" dirty="0">
                <a:solidFill>
                  <a:srgbClr val="FF0000"/>
                </a:solidFill>
              </a:rPr>
              <a:t>2</a:t>
            </a:r>
            <a:r>
              <a:rPr lang="en-US" sz="2800" dirty="0"/>
              <a:t>.</a:t>
            </a:r>
          </a:p>
        </p:txBody>
      </p:sp>
      <p:sp>
        <p:nvSpPr>
          <p:cNvPr id="12" name="TextBox 11"/>
          <p:cNvSpPr txBox="1"/>
          <p:nvPr/>
        </p:nvSpPr>
        <p:spPr>
          <a:xfrm>
            <a:off x="7018987" y="3020746"/>
            <a:ext cx="862884" cy="523220"/>
          </a:xfrm>
          <a:prstGeom prst="rect">
            <a:avLst/>
          </a:prstGeom>
          <a:noFill/>
        </p:spPr>
        <p:txBody>
          <a:bodyPr wrap="square" rtlCol="0">
            <a:spAutoFit/>
          </a:bodyPr>
          <a:lstStyle/>
          <a:p>
            <a:r>
              <a:rPr lang="en-US" sz="2800" b="1" dirty="0">
                <a:solidFill>
                  <a:srgbClr val="FF0000"/>
                </a:solidFill>
              </a:rPr>
              <a:t>3</a:t>
            </a:r>
            <a:r>
              <a:rPr lang="en-US" dirty="0"/>
              <a:t>.</a:t>
            </a:r>
          </a:p>
        </p:txBody>
      </p:sp>
      <p:sp>
        <p:nvSpPr>
          <p:cNvPr id="13" name="TextBox 12"/>
          <p:cNvSpPr txBox="1"/>
          <p:nvPr/>
        </p:nvSpPr>
        <p:spPr>
          <a:xfrm>
            <a:off x="10071281" y="2954192"/>
            <a:ext cx="1868163" cy="523220"/>
          </a:xfrm>
          <a:prstGeom prst="rect">
            <a:avLst/>
          </a:prstGeom>
          <a:noFill/>
        </p:spPr>
        <p:txBody>
          <a:bodyPr wrap="square" rtlCol="0">
            <a:spAutoFit/>
          </a:bodyPr>
          <a:lstStyle/>
          <a:p>
            <a:r>
              <a:rPr lang="en-US" sz="2800" b="1" dirty="0">
                <a:solidFill>
                  <a:srgbClr val="FF0000"/>
                </a:solidFill>
              </a:rPr>
              <a:t>4.</a:t>
            </a:r>
          </a:p>
        </p:txBody>
      </p:sp>
      <p:sp>
        <p:nvSpPr>
          <p:cNvPr id="14" name="Hexagon 13"/>
          <p:cNvSpPr/>
          <p:nvPr/>
        </p:nvSpPr>
        <p:spPr>
          <a:xfrm>
            <a:off x="1182439" y="611743"/>
            <a:ext cx="837128" cy="695459"/>
          </a:xfrm>
          <a:prstGeom prst="hex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p:cNvSpPr/>
          <p:nvPr/>
        </p:nvSpPr>
        <p:spPr>
          <a:xfrm>
            <a:off x="274476" y="611743"/>
            <a:ext cx="837128" cy="695459"/>
          </a:xfrm>
          <a:prstGeom prst="hex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p:cNvSpPr/>
          <p:nvPr/>
        </p:nvSpPr>
        <p:spPr>
          <a:xfrm>
            <a:off x="2056191" y="611743"/>
            <a:ext cx="837128" cy="695459"/>
          </a:xfrm>
          <a:prstGeom prst="hex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p:nvSpPr>
        <p:spPr>
          <a:xfrm>
            <a:off x="288532" y="1447017"/>
            <a:ext cx="1250583" cy="695459"/>
          </a:xfrm>
          <a:prstGeom prst="hex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p:cNvSpPr/>
          <p:nvPr/>
        </p:nvSpPr>
        <p:spPr>
          <a:xfrm>
            <a:off x="1650124" y="1447017"/>
            <a:ext cx="1243195" cy="695459"/>
          </a:xfrm>
          <a:prstGeom prst="hex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p:cNvSpPr/>
          <p:nvPr/>
        </p:nvSpPr>
        <p:spPr>
          <a:xfrm>
            <a:off x="1182439" y="2219783"/>
            <a:ext cx="837128" cy="695459"/>
          </a:xfrm>
          <a:prstGeom prst="hex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41"/>
          <p:cNvSpPr/>
          <p:nvPr/>
        </p:nvSpPr>
        <p:spPr>
          <a:xfrm>
            <a:off x="274475" y="2219788"/>
            <a:ext cx="907963" cy="695459"/>
          </a:xfrm>
          <a:prstGeom prst="hex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p:nvSpPr>
        <p:spPr>
          <a:xfrm>
            <a:off x="2056191" y="2219788"/>
            <a:ext cx="837128" cy="695459"/>
          </a:xfrm>
          <a:prstGeom prst="hexag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2458" y="621169"/>
            <a:ext cx="264636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6190" y="493187"/>
            <a:ext cx="2789486" cy="2527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09849" y="418562"/>
            <a:ext cx="2646363" cy="2602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3463225"/>
            <a:ext cx="3438659" cy="492443"/>
          </a:xfrm>
          <a:prstGeom prst="rect">
            <a:avLst/>
          </a:prstGeom>
          <a:noFill/>
        </p:spPr>
        <p:txBody>
          <a:bodyPr wrap="square" rtlCol="0">
            <a:spAutoFit/>
          </a:bodyPr>
          <a:lstStyle/>
          <a:p>
            <a:r>
              <a:rPr lang="en-US" sz="2600" dirty="0" err="1">
                <a:latin typeface="Times New Roman" pitchFamily="18" charset="0"/>
                <a:cs typeface="Times New Roman" pitchFamily="18" charset="0"/>
              </a:rPr>
              <a:t>Dế</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Mèn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Phiêu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Lưu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kí</a:t>
            </a:r>
            <a:endParaRPr lang="en-US" sz="2600" dirty="0">
              <a:latin typeface="Times New Roman" pitchFamily="18" charset="0"/>
              <a:cs typeface="Times New Roman" pitchFamily="18" charset="0"/>
            </a:endParaRPr>
          </a:p>
        </p:txBody>
      </p:sp>
      <p:sp>
        <p:nvSpPr>
          <p:cNvPr id="4" name="TextBox 3"/>
          <p:cNvSpPr txBox="1"/>
          <p:nvPr/>
        </p:nvSpPr>
        <p:spPr>
          <a:xfrm>
            <a:off x="3593813" y="3477413"/>
            <a:ext cx="2382592" cy="492443"/>
          </a:xfrm>
          <a:prstGeom prst="rect">
            <a:avLst/>
          </a:prstGeom>
          <a:noFill/>
        </p:spPr>
        <p:txBody>
          <a:bodyPr wrap="square" rtlCol="0">
            <a:spAutoFit/>
          </a:bodyPr>
          <a:lstStyle/>
          <a:p>
            <a:r>
              <a:rPr lang="en-US" sz="2600" dirty="0" err="1">
                <a:latin typeface="Times New Roman" pitchFamily="18" charset="0"/>
                <a:cs typeface="Times New Roman" pitchFamily="18" charset="0"/>
              </a:rPr>
              <a:t>Hoàng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tử</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bé</a:t>
            </a:r>
            <a:endParaRPr lang="en-US" sz="2600" dirty="0">
              <a:latin typeface="Times New Roman" pitchFamily="18" charset="0"/>
              <a:cs typeface="Times New Roman" pitchFamily="18" charset="0"/>
            </a:endParaRPr>
          </a:p>
        </p:txBody>
      </p:sp>
      <p:sp>
        <p:nvSpPr>
          <p:cNvPr id="17" name="TextBox 16"/>
          <p:cNvSpPr txBox="1"/>
          <p:nvPr/>
        </p:nvSpPr>
        <p:spPr>
          <a:xfrm>
            <a:off x="6413439" y="3471933"/>
            <a:ext cx="2421228" cy="492443"/>
          </a:xfrm>
          <a:prstGeom prst="rect">
            <a:avLst/>
          </a:prstGeom>
          <a:noFill/>
        </p:spPr>
        <p:txBody>
          <a:bodyPr wrap="square" rtlCol="0">
            <a:spAutoFit/>
          </a:bodyPr>
          <a:lstStyle/>
          <a:p>
            <a:r>
              <a:rPr lang="en-US" sz="2600" dirty="0" err="1">
                <a:latin typeface="Times New Roman" pitchFamily="18" charset="0"/>
                <a:cs typeface="Times New Roman" pitchFamily="18" charset="0"/>
              </a:rPr>
              <a:t>Cây</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khế</a:t>
            </a:r>
            <a:endParaRPr lang="en-US" sz="2600" dirty="0">
              <a:latin typeface="Times New Roman" pitchFamily="18" charset="0"/>
              <a:cs typeface="Times New Roman" pitchFamily="18" charset="0"/>
            </a:endParaRPr>
          </a:p>
        </p:txBody>
      </p:sp>
      <p:sp>
        <p:nvSpPr>
          <p:cNvPr id="18" name="TextBox 17"/>
          <p:cNvSpPr txBox="1"/>
          <p:nvPr/>
        </p:nvSpPr>
        <p:spPr>
          <a:xfrm>
            <a:off x="9359190" y="3378616"/>
            <a:ext cx="2497049" cy="492443"/>
          </a:xfrm>
          <a:prstGeom prst="rect">
            <a:avLst/>
          </a:prstGeom>
          <a:noFill/>
        </p:spPr>
        <p:txBody>
          <a:bodyPr wrap="square" rtlCol="0">
            <a:spAutoFit/>
          </a:bodyPr>
          <a:lstStyle/>
          <a:p>
            <a:r>
              <a:rPr lang="en-US" sz="2600" dirty="0" err="1">
                <a:latin typeface="Times New Roman" pitchFamily="18" charset="0"/>
                <a:cs typeface="Times New Roman" pitchFamily="18" charset="0"/>
              </a:rPr>
              <a:t>Thạch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Sanh</a:t>
            </a:r>
            <a:endParaRPr lang="en-US" sz="2600" dirty="0">
              <a:latin typeface="Times New Roman" pitchFamily="18" charset="0"/>
              <a:cs typeface="Times New Roman" pitchFamily="18" charset="0"/>
            </a:endParaRPr>
          </a:p>
        </p:txBody>
      </p:sp>
      <p:sp>
        <p:nvSpPr>
          <p:cNvPr id="20" name="Right Brace 19"/>
          <p:cNvSpPr/>
          <p:nvPr/>
        </p:nvSpPr>
        <p:spPr>
          <a:xfrm rot="5400000">
            <a:off x="3031072" y="2536424"/>
            <a:ext cx="309094" cy="3392205"/>
          </a:xfrm>
          <a:prstGeom prst="rightBrace">
            <a:avLst/>
          </a:prstGeom>
          <a:ln w="76200">
            <a:solidFill>
              <a:schemeClr val="accent1"/>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28" name="TextBox 27"/>
          <p:cNvSpPr txBox="1"/>
          <p:nvPr/>
        </p:nvSpPr>
        <p:spPr>
          <a:xfrm>
            <a:off x="1017433" y="4753131"/>
            <a:ext cx="4275787" cy="584775"/>
          </a:xfrm>
          <a:prstGeom prst="rect">
            <a:avLst/>
          </a:prstGeom>
          <a:noFill/>
        </p:spPr>
        <p:txBody>
          <a:bodyPr wrap="square" rtlCol="0">
            <a:spAutoFit/>
          </a:bodyPr>
          <a:lstStyle/>
          <a:p>
            <a:r>
              <a:rPr lang="en-US" sz="3200" b="1" dirty="0" err="1">
                <a:solidFill>
                  <a:srgbClr val="FF0000"/>
                </a:solidFill>
                <a:latin typeface="Times New Roman" pitchFamily="18" charset="0"/>
                <a:cs typeface="Times New Roman" pitchFamily="18" charset="0"/>
              </a:rPr>
              <a:t>Chủ</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đề</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Tôi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bạn</a:t>
            </a:r>
            <a:endParaRPr lang="en-US" sz="3200" b="1" dirty="0">
              <a:solidFill>
                <a:srgbClr val="FF0000"/>
              </a:solidFill>
              <a:latin typeface="Times New Roman" pitchFamily="18" charset="0"/>
              <a:cs typeface="Times New Roman" pitchFamily="18" charset="0"/>
            </a:endParaRPr>
          </a:p>
        </p:txBody>
      </p:sp>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09716" y="4002582"/>
            <a:ext cx="3475037"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6675571" y="4747904"/>
            <a:ext cx="4966932" cy="584775"/>
          </a:xfrm>
          <a:prstGeom prst="rect">
            <a:avLst/>
          </a:prstGeom>
          <a:noFill/>
        </p:spPr>
        <p:txBody>
          <a:bodyPr wrap="square" rtlCol="0">
            <a:spAutoFit/>
          </a:bodyPr>
          <a:lstStyle/>
          <a:p>
            <a:r>
              <a:rPr lang="en-US" sz="3200" b="1" dirty="0" err="1">
                <a:solidFill>
                  <a:srgbClr val="FF0000"/>
                </a:solidFill>
                <a:latin typeface="Times New Roman" pitchFamily="18" charset="0"/>
                <a:cs typeface="Times New Roman" pitchFamily="18" charset="0"/>
              </a:rPr>
              <a:t>Chủ</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đề</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Thế</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cổ</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tích</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1233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5" presetClass="exit" presetSubtype="10" fill="hold" grpId="0" nodeType="withEffect">
                                  <p:stCondLst>
                                    <p:cond delay="0"/>
                                  </p:stCondLst>
                                  <p:childTnLst>
                                    <p:animEffect transition="out" filter="checkerboard(across)">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5" presetClass="exit" presetSubtype="10" fill="hold" grpId="0" nodeType="withEffect">
                                  <p:stCondLst>
                                    <p:cond delay="0"/>
                                  </p:stCondLst>
                                  <p:childTnLst>
                                    <p:animEffect transition="out" filter="checkerboard(across)">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par>
                                <p:cTn id="17" presetID="5" presetClass="exit" presetSubtype="10" fill="hold" grpId="0" nodeType="withEffect">
                                  <p:stCondLst>
                                    <p:cond delay="0"/>
                                  </p:stCondLst>
                                  <p:childTnLst>
                                    <p:animEffect transition="out" filter="checkerboard(across)">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5" presetClass="exit" presetSubtype="10" fill="hold" grpId="0" nodeType="withEffect">
                                  <p:stCondLst>
                                    <p:cond delay="0"/>
                                  </p:stCondLst>
                                  <p:childTnLst>
                                    <p:animEffect transition="out" filter="checkerboard(across)">
                                      <p:cBhvr>
                                        <p:cTn id="21" dur="500"/>
                                        <p:tgtEl>
                                          <p:spTgt spid="42"/>
                                        </p:tgtEl>
                                      </p:cBhvr>
                                    </p:animEffect>
                                    <p:set>
                                      <p:cBhvr>
                                        <p:cTn id="22" dur="1" fill="hold">
                                          <p:stCondLst>
                                            <p:cond delay="499"/>
                                          </p:stCondLst>
                                        </p:cTn>
                                        <p:tgtEl>
                                          <p:spTgt spid="42"/>
                                        </p:tgtEl>
                                        <p:attrNameLst>
                                          <p:attrName>style.visibility</p:attrName>
                                        </p:attrNameLst>
                                      </p:cBhvr>
                                      <p:to>
                                        <p:strVal val="hidden"/>
                                      </p:to>
                                    </p:set>
                                  </p:childTnLst>
                                </p:cTn>
                              </p:par>
                              <p:par>
                                <p:cTn id="23" presetID="5" presetClass="exit" presetSubtype="10" fill="hold" grpId="0" nodeType="withEffect">
                                  <p:stCondLst>
                                    <p:cond delay="0"/>
                                  </p:stCondLst>
                                  <p:childTnLst>
                                    <p:animEffect transition="out" filter="checkerboard(across)">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par>
                                <p:cTn id="26" presetID="5" presetClass="exit" presetSubtype="10" fill="hold" grpId="0" nodeType="withEffect">
                                  <p:stCondLst>
                                    <p:cond delay="0"/>
                                  </p:stCondLst>
                                  <p:childTnLst>
                                    <p:animEffect transition="out" filter="checkerboard(across)">
                                      <p:cBhvr>
                                        <p:cTn id="27" dur="500"/>
                                        <p:tgtEl>
                                          <p:spTgt spid="43"/>
                                        </p:tgtEl>
                                      </p:cBhvr>
                                    </p:animEffect>
                                    <p:set>
                                      <p:cBhvr>
                                        <p:cTn id="28" dur="1" fill="hold">
                                          <p:stCondLst>
                                            <p:cond delay="499"/>
                                          </p:stCondLst>
                                        </p:cTn>
                                        <p:tgtEl>
                                          <p:spTgt spid="4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026"/>
                                        </p:tgtEl>
                                      </p:cBhvr>
                                    </p:animEffect>
                                    <p:set>
                                      <p:cBhvr>
                                        <p:cTn id="38" dur="1" fill="hold">
                                          <p:stCondLst>
                                            <p:cond delay="499"/>
                                          </p:stCondLst>
                                        </p:cTn>
                                        <p:tgtEl>
                                          <p:spTgt spid="10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nodeType="clickEffect">
                                  <p:stCondLst>
                                    <p:cond delay="0"/>
                                  </p:stCondLst>
                                  <p:childTnLst>
                                    <p:animEffect transition="out" filter="randombar(horizontal)">
                                      <p:cBhvr>
                                        <p:cTn id="47" dur="500"/>
                                        <p:tgtEl>
                                          <p:spTgt spid="1027"/>
                                        </p:tgtEl>
                                      </p:cBhvr>
                                    </p:animEffect>
                                    <p:set>
                                      <p:cBhvr>
                                        <p:cTn id="48" dur="1" fill="hold">
                                          <p:stCondLst>
                                            <p:cond delay="499"/>
                                          </p:stCondLst>
                                        </p:cTn>
                                        <p:tgtEl>
                                          <p:spTgt spid="102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3" presetClass="exit" presetSubtype="32" fill="hold" nodeType="clickEffect">
                                  <p:stCondLst>
                                    <p:cond delay="0"/>
                                  </p:stCondLst>
                                  <p:childTnLst>
                                    <p:animEffect transition="out" filter="plus(out)">
                                      <p:cBhvr>
                                        <p:cTn id="57" dur="2000"/>
                                        <p:tgtEl>
                                          <p:spTgt spid="1028"/>
                                        </p:tgtEl>
                                      </p:cBhvr>
                                    </p:animEffect>
                                    <p:set>
                                      <p:cBhvr>
                                        <p:cTn id="58" dur="1" fill="hold">
                                          <p:stCondLst>
                                            <p:cond delay="1999"/>
                                          </p:stCondLst>
                                        </p:cTn>
                                        <p:tgtEl>
                                          <p:spTgt spid="10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animEffect transition="in" filter="fade">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3" presetClass="entr" presetSubtype="16"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plus(in)">
                                      <p:cBhvr>
                                        <p:cTn id="70" dur="2000"/>
                                        <p:tgtEl>
                                          <p:spTgt spid="20"/>
                                        </p:tgtEl>
                                      </p:cBhvr>
                                    </p:animEffect>
                                  </p:childTnLst>
                                </p:cTn>
                              </p:par>
                              <p:par>
                                <p:cTn id="71" presetID="13" presetClass="entr" presetSubtype="16"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plus(in)">
                                      <p:cBhvr>
                                        <p:cTn id="73" dur="2000"/>
                                        <p:tgtEl>
                                          <p:spTgt spid="28"/>
                                        </p:tgtEl>
                                      </p:cBhvr>
                                    </p:animEffect>
                                  </p:childTnLst>
                                </p:cTn>
                              </p:par>
                              <p:par>
                                <p:cTn id="74" presetID="13" presetClass="entr" presetSubtype="16" fill="hold" nodeType="withEffect">
                                  <p:stCondLst>
                                    <p:cond delay="0"/>
                                  </p:stCondLst>
                                  <p:childTnLst>
                                    <p:set>
                                      <p:cBhvr>
                                        <p:cTn id="75" dur="1" fill="hold">
                                          <p:stCondLst>
                                            <p:cond delay="0"/>
                                          </p:stCondLst>
                                        </p:cTn>
                                        <p:tgtEl>
                                          <p:spTgt spid="1029"/>
                                        </p:tgtEl>
                                        <p:attrNameLst>
                                          <p:attrName>style.visibility</p:attrName>
                                        </p:attrNameLst>
                                      </p:cBhvr>
                                      <p:to>
                                        <p:strVal val="visible"/>
                                      </p:to>
                                    </p:set>
                                    <p:animEffect transition="in" filter="plus(in)">
                                      <p:cBhvr>
                                        <p:cTn id="76" dur="2000"/>
                                        <p:tgtEl>
                                          <p:spTgt spid="1029"/>
                                        </p:tgtEl>
                                      </p:cBhvr>
                                    </p:animEffect>
                                  </p:childTnLst>
                                </p:cTn>
                              </p:par>
                              <p:par>
                                <p:cTn id="77" presetID="13" presetClass="entr" presetSubtype="16"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plus(in)">
                                      <p:cBhvr>
                                        <p:cTn id="79"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36" grpId="0" animBg="1"/>
      <p:bldP spid="37" grpId="0" animBg="1"/>
      <p:bldP spid="41" grpId="0" animBg="1"/>
      <p:bldP spid="42" grpId="0" animBg="1"/>
      <p:bldP spid="43" grpId="0" animBg="1"/>
      <p:bldP spid="4" grpId="0"/>
      <p:bldP spid="17" grpId="0"/>
      <p:bldP spid="18" grpId="0"/>
      <p:bldP spid="20" grpId="0" animBg="1"/>
      <p:bldP spid="28" grpId="0"/>
      <p:bldP spid="4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 Box 6">
            <a:extLst>
              <a:ext uri="{FF2B5EF4-FFF2-40B4-BE49-F238E27FC236}">
                <a16:creationId xmlns:a16="http://schemas.microsoft.com/office/drawing/2014/main" id="{C1A6D903-063E-4988-A939-90C9B65DB504}"/>
              </a:ext>
            </a:extLst>
          </p:cNvPr>
          <p:cNvSpPr txBox="1">
            <a:spLocks noChangeArrowheads="1"/>
          </p:cNvSpPr>
          <p:nvPr/>
        </p:nvSpPr>
        <p:spPr bwMode="auto">
          <a:xfrm>
            <a:off x="1752600" y="273050"/>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altLang="en-US" sz="3200" b="1" i="1" dirty="0">
                <a:solidFill>
                  <a:srgbClr val="FF0066"/>
                </a:solidFill>
                <a:latin typeface="Times New Roman" pitchFamily="18" charset="0"/>
                <a:cs typeface="Times New Roman" pitchFamily="18" charset="0"/>
              </a:rPr>
              <a:t>Câu 3: Những đoạn thơ được dẫn đóng vai trò gì trong bài viết? </a:t>
            </a:r>
          </a:p>
        </p:txBody>
      </p:sp>
      <p:sp>
        <p:nvSpPr>
          <p:cNvPr id="62471" name="Text Box 7">
            <a:extLst>
              <a:ext uri="{FF2B5EF4-FFF2-40B4-BE49-F238E27FC236}">
                <a16:creationId xmlns:a16="http://schemas.microsoft.com/office/drawing/2014/main" id="{F1486187-C3E2-45F8-A792-644796B85998}"/>
              </a:ext>
            </a:extLst>
          </p:cNvPr>
          <p:cNvSpPr txBox="1">
            <a:spLocks noChangeArrowheads="1"/>
          </p:cNvSpPr>
          <p:nvPr/>
        </p:nvSpPr>
        <p:spPr bwMode="auto">
          <a:xfrm>
            <a:off x="2961861" y="1763212"/>
            <a:ext cx="5621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7850" indent="-577850"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a:solidFill>
                  <a:srgbClr val="001D7A"/>
                </a:solidFill>
                <a:latin typeface="Times New Roman" pitchFamily="18" charset="0"/>
                <a:cs typeface="Times New Roman" pitchFamily="18" charset="0"/>
              </a:rPr>
              <a:t>A. </a:t>
            </a:r>
            <a:r>
              <a:rPr lang="en-US" altLang="en-US" sz="3200" dirty="0" err="1">
                <a:solidFill>
                  <a:srgbClr val="001D7A"/>
                </a:solidFill>
                <a:latin typeface="Times New Roman" pitchFamily="18" charset="0"/>
                <a:cs typeface="Times New Roman" pitchFamily="18" charset="0"/>
              </a:rPr>
              <a:t>Lí</a:t>
            </a:r>
            <a:r>
              <a:rPr lang="en-US" altLang="en-US" sz="3200" dirty="0">
                <a:solidFill>
                  <a:srgbClr val="001D7A"/>
                </a:solidFill>
                <a:latin typeface="Times New Roman" pitchFamily="18" charset="0"/>
                <a:cs typeface="Times New Roman" pitchFamily="18" charset="0"/>
              </a:rPr>
              <a:t> </a:t>
            </a:r>
            <a:r>
              <a:rPr lang="en-US" altLang="en-US" sz="3200" dirty="0" err="1">
                <a:solidFill>
                  <a:srgbClr val="001D7A"/>
                </a:solidFill>
                <a:latin typeface="Times New Roman" pitchFamily="18" charset="0"/>
                <a:cs typeface="Times New Roman" pitchFamily="18" charset="0"/>
              </a:rPr>
              <a:t>lẽ</a:t>
            </a:r>
            <a:endParaRPr lang="en-US" altLang="en-US" sz="3200" dirty="0">
              <a:solidFill>
                <a:srgbClr val="001D7A"/>
              </a:solidFill>
              <a:latin typeface="Times New Roman" pitchFamily="18" charset="0"/>
              <a:cs typeface="Times New Roman" pitchFamily="18" charset="0"/>
            </a:endParaRPr>
          </a:p>
        </p:txBody>
      </p:sp>
      <p:sp>
        <p:nvSpPr>
          <p:cNvPr id="30728" name="Text Box 9">
            <a:extLst>
              <a:ext uri="{FF2B5EF4-FFF2-40B4-BE49-F238E27FC236}">
                <a16:creationId xmlns:a16="http://schemas.microsoft.com/office/drawing/2014/main" id="{674AEB2E-0D88-4053-83D6-9213957AB6C1}"/>
              </a:ext>
            </a:extLst>
          </p:cNvPr>
          <p:cNvSpPr txBox="1">
            <a:spLocks noChangeArrowheads="1"/>
          </p:cNvSpPr>
          <p:nvPr/>
        </p:nvSpPr>
        <p:spPr bwMode="auto">
          <a:xfrm>
            <a:off x="3517293" y="2752672"/>
            <a:ext cx="5621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577850" indent="-577850"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a:solidFill>
                  <a:srgbClr val="001D7A"/>
                </a:solidFill>
                <a:latin typeface="Times New Roman" pitchFamily="18" charset="0"/>
                <a:cs typeface="Times New Roman" pitchFamily="18" charset="0"/>
              </a:rPr>
              <a:t>B. </a:t>
            </a:r>
            <a:r>
              <a:rPr lang="vi-VN" altLang="en-US" sz="3200" dirty="0">
                <a:solidFill>
                  <a:srgbClr val="002060"/>
                </a:solidFill>
                <a:latin typeface="Times New Roman" pitchFamily="18" charset="0"/>
                <a:cs typeface="Times New Roman" pitchFamily="18" charset="0"/>
              </a:rPr>
              <a:t>Bằng chứng</a:t>
            </a:r>
            <a:endParaRPr lang="en-US" altLang="en-US" sz="3200" dirty="0">
              <a:solidFill>
                <a:srgbClr val="002060"/>
              </a:solidFill>
              <a:latin typeface="Times New Roman" pitchFamily="18" charset="0"/>
              <a:cs typeface="Times New Roman" pitchFamily="18" charset="0"/>
            </a:endParaRPr>
          </a:p>
        </p:txBody>
      </p:sp>
      <p:pic>
        <p:nvPicPr>
          <p:cNvPr id="14" name="Picture 13" descr="Kết quả hình ảnh cho đố vui png&quot;">
            <a:extLst>
              <a:ext uri="{FF2B5EF4-FFF2-40B4-BE49-F238E27FC236}">
                <a16:creationId xmlns:a16="http://schemas.microsoft.com/office/drawing/2014/main" id="{D92037A8-EDCA-BD41-AEAA-665D4A9FB01B}"/>
              </a:ext>
            </a:extLst>
          </p:cNvPr>
          <p:cNvPicPr>
            <a:picLocks noChangeAspect="1" noChangeArrowheads="1"/>
          </p:cNvPicPr>
          <p:nvPr/>
        </p:nvPicPr>
        <p:blipFill>
          <a:blip r:embed="rId3"/>
          <a:srcRect/>
          <a:stretch>
            <a:fillRect/>
          </a:stretch>
        </p:blipFill>
        <p:spPr bwMode="auto">
          <a:xfrm>
            <a:off x="106501" y="1510781"/>
            <a:ext cx="3292265" cy="4024929"/>
          </a:xfrm>
          <a:prstGeom prst="rect">
            <a:avLst/>
          </a:prstGeom>
          <a:noFill/>
        </p:spPr>
      </p:pic>
      <p:pic>
        <p:nvPicPr>
          <p:cNvPr id="15" name="图片 1">
            <a:extLst>
              <a:ext uri="{FF2B5EF4-FFF2-40B4-BE49-F238E27FC236}">
                <a16:creationId xmlns:a16="http://schemas.microsoft.com/office/drawing/2014/main" id="{4E01AF38-E8E9-6D4F-9E1A-A6B53E7CA0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3271" y="3337447"/>
            <a:ext cx="3436400" cy="3437295"/>
          </a:xfrm>
          <a:prstGeom prst="rect">
            <a:avLst/>
          </a:prstGeom>
        </p:spPr>
      </p:pic>
    </p:spTree>
    <p:extLst>
      <p:ext uri="{BB962C8B-B14F-4D97-AF65-F5344CB8AC3E}">
        <p14:creationId xmlns:p14="http://schemas.microsoft.com/office/powerpoint/2010/main" val="16932664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62471"/>
                                        </p:tgtEl>
                                        <p:attrNameLst>
                                          <p:attrName>ppt_x</p:attrName>
                                        </p:attrNameLst>
                                      </p:cBhvr>
                                      <p:tavLst>
                                        <p:tav tm="0">
                                          <p:val>
                                            <p:strVal val="ppt_x"/>
                                          </p:val>
                                        </p:tav>
                                        <p:tav tm="100000">
                                          <p:val>
                                            <p:strVal val="ppt_x"/>
                                          </p:val>
                                        </p:tav>
                                      </p:tavLst>
                                    </p:anim>
                                    <p:anim calcmode="lin" valueType="num">
                                      <p:cBhvr additive="base">
                                        <p:cTn id="7" dur="500"/>
                                        <p:tgtEl>
                                          <p:spTgt spid="62471"/>
                                        </p:tgtEl>
                                        <p:attrNameLst>
                                          <p:attrName>ppt_y</p:attrName>
                                        </p:attrNameLst>
                                      </p:cBhvr>
                                      <p:tavLst>
                                        <p:tav tm="0">
                                          <p:val>
                                            <p:strVal val="ppt_y"/>
                                          </p:val>
                                        </p:tav>
                                        <p:tav tm="100000">
                                          <p:val>
                                            <p:strVal val="1+ppt_h/2"/>
                                          </p:val>
                                        </p:tav>
                                      </p:tavLst>
                                    </p:anim>
                                    <p:set>
                                      <p:cBhvr>
                                        <p:cTn id="8" dur="1" fill="hold">
                                          <p:stCondLst>
                                            <p:cond delay="499"/>
                                          </p:stCondLst>
                                        </p:cTn>
                                        <p:tgtEl>
                                          <p:spTgt spid="6247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Text Box 7">
            <a:extLst>
              <a:ext uri="{FF2B5EF4-FFF2-40B4-BE49-F238E27FC236}">
                <a16:creationId xmlns:a16="http://schemas.microsoft.com/office/drawing/2014/main" id="{F1486187-C3E2-45F8-A792-644796B85998}"/>
              </a:ext>
            </a:extLst>
          </p:cNvPr>
          <p:cNvSpPr txBox="1">
            <a:spLocks noChangeArrowheads="1"/>
          </p:cNvSpPr>
          <p:nvPr/>
        </p:nvSpPr>
        <p:spPr bwMode="auto">
          <a:xfrm>
            <a:off x="3398766" y="1763210"/>
            <a:ext cx="74349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7850" indent="-577850"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dirty="0">
                <a:solidFill>
                  <a:srgbClr val="001D7A"/>
                </a:solidFill>
                <a:latin typeface="Times New Roman" pitchFamily="18" charset="0"/>
                <a:cs typeface="Times New Roman" pitchFamily="18" charset="0"/>
              </a:rPr>
              <a:t>A. </a:t>
            </a:r>
            <a:r>
              <a:rPr lang="vi-VN" altLang="en-US" sz="3200" dirty="0">
                <a:solidFill>
                  <a:srgbClr val="001D7A"/>
                </a:solidFill>
                <a:latin typeface="Times New Roman" pitchFamily="18" charset="0"/>
                <a:cs typeface="Times New Roman" pitchFamily="18" charset="0"/>
              </a:rPr>
              <a:t>Giải thích rõ và chứng minh cho vấn đề được nêu ra để bàn luận.</a:t>
            </a:r>
          </a:p>
        </p:txBody>
      </p:sp>
      <p:sp>
        <p:nvSpPr>
          <p:cNvPr id="30728" name="Text Box 9">
            <a:extLst>
              <a:ext uri="{FF2B5EF4-FFF2-40B4-BE49-F238E27FC236}">
                <a16:creationId xmlns:a16="http://schemas.microsoft.com/office/drawing/2014/main" id="{674AEB2E-0D88-4053-83D6-9213957AB6C1}"/>
              </a:ext>
            </a:extLst>
          </p:cNvPr>
          <p:cNvSpPr txBox="1">
            <a:spLocks noChangeArrowheads="1"/>
          </p:cNvSpPr>
          <p:nvPr/>
        </p:nvSpPr>
        <p:spPr bwMode="auto">
          <a:xfrm>
            <a:off x="3398736" y="2957780"/>
            <a:ext cx="707711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577850" indent="-577850"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dirty="0">
                <a:solidFill>
                  <a:srgbClr val="001D7A"/>
                </a:solidFill>
                <a:latin typeface="Times New Roman" pitchFamily="18" charset="0"/>
                <a:cs typeface="Times New Roman" pitchFamily="18" charset="0"/>
              </a:rPr>
              <a:t>B. </a:t>
            </a:r>
            <a:r>
              <a:rPr lang="vi-VN" altLang="en-US" sz="3200" dirty="0">
                <a:solidFill>
                  <a:srgbClr val="002060"/>
                </a:solidFill>
                <a:latin typeface="Times New Roman" pitchFamily="18" charset="0"/>
                <a:cs typeface="Times New Roman" pitchFamily="18" charset="0"/>
              </a:rPr>
              <a:t>Tổng hợp và kết luận về vấn đề đã được nêu ra để bàn luận.</a:t>
            </a:r>
          </a:p>
        </p:txBody>
      </p:sp>
      <p:pic>
        <p:nvPicPr>
          <p:cNvPr id="9"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75623" y="1692544"/>
            <a:ext cx="1516380" cy="126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48440" y="5161088"/>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59760" y="3371850"/>
            <a:ext cx="1788400" cy="1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86733" y="5452110"/>
            <a:ext cx="1590247" cy="156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90136" y="5925539"/>
            <a:ext cx="1460816" cy="98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Kết quả hình ảnh cho đố vui png&quot;">
            <a:extLst>
              <a:ext uri="{FF2B5EF4-FFF2-40B4-BE49-F238E27FC236}">
                <a16:creationId xmlns:a16="http://schemas.microsoft.com/office/drawing/2014/main" id="{D92037A8-EDCA-BD41-AEAA-665D4A9FB01B}"/>
              </a:ext>
            </a:extLst>
          </p:cNvPr>
          <p:cNvPicPr>
            <a:picLocks noChangeAspect="1" noChangeArrowheads="1"/>
          </p:cNvPicPr>
          <p:nvPr/>
        </p:nvPicPr>
        <p:blipFill>
          <a:blip r:embed="rId4"/>
          <a:srcRect/>
          <a:stretch>
            <a:fillRect/>
          </a:stretch>
        </p:blipFill>
        <p:spPr bwMode="auto">
          <a:xfrm>
            <a:off x="38619" y="1763211"/>
            <a:ext cx="3292265" cy="4024929"/>
          </a:xfrm>
          <a:prstGeom prst="rect">
            <a:avLst/>
          </a:prstGeom>
          <a:noFill/>
        </p:spPr>
      </p:pic>
      <p:sp>
        <p:nvSpPr>
          <p:cNvPr id="15" name="Text Box 7">
            <a:extLst>
              <a:ext uri="{FF2B5EF4-FFF2-40B4-BE49-F238E27FC236}">
                <a16:creationId xmlns:a16="http://schemas.microsoft.com/office/drawing/2014/main" id="{F1B5B1B3-D2C3-BA46-9B0B-B435DFBAC8BE}"/>
              </a:ext>
            </a:extLst>
          </p:cNvPr>
          <p:cNvSpPr txBox="1">
            <a:spLocks noChangeArrowheads="1"/>
          </p:cNvSpPr>
          <p:nvPr/>
        </p:nvSpPr>
        <p:spPr bwMode="auto">
          <a:xfrm>
            <a:off x="3398766" y="4017048"/>
            <a:ext cx="74349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7850" indent="-577850"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dirty="0">
                <a:solidFill>
                  <a:srgbClr val="001D7A"/>
                </a:solidFill>
                <a:latin typeface="Times New Roman" pitchFamily="18" charset="0"/>
                <a:cs typeface="Times New Roman" pitchFamily="18" charset="0"/>
              </a:rPr>
              <a:t>C. </a:t>
            </a:r>
            <a:r>
              <a:rPr lang="vi-VN" altLang="en-US" sz="3200" dirty="0">
                <a:solidFill>
                  <a:srgbClr val="001D7A"/>
                </a:solidFill>
                <a:latin typeface="Times New Roman" pitchFamily="18" charset="0"/>
                <a:cs typeface="Times New Roman" pitchFamily="18" charset="0"/>
              </a:rPr>
              <a:t>Làm bằng chứng cho vấn đề được nêu ra để bàn luận.</a:t>
            </a:r>
          </a:p>
        </p:txBody>
      </p:sp>
      <p:sp>
        <p:nvSpPr>
          <p:cNvPr id="16" name="Text Box 7">
            <a:extLst>
              <a:ext uri="{FF2B5EF4-FFF2-40B4-BE49-F238E27FC236}">
                <a16:creationId xmlns:a16="http://schemas.microsoft.com/office/drawing/2014/main" id="{BFE31394-A6D7-624C-AA94-296D959F9D7D}"/>
              </a:ext>
            </a:extLst>
          </p:cNvPr>
          <p:cNvSpPr txBox="1">
            <a:spLocks noChangeArrowheads="1"/>
          </p:cNvSpPr>
          <p:nvPr/>
        </p:nvSpPr>
        <p:spPr bwMode="auto">
          <a:xfrm>
            <a:off x="3398766" y="5161088"/>
            <a:ext cx="743491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7850" indent="-577850"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dirty="0">
                <a:solidFill>
                  <a:srgbClr val="001D7A"/>
                </a:solidFill>
                <a:latin typeface="Times New Roman" pitchFamily="18" charset="0"/>
                <a:cs typeface="Times New Roman" pitchFamily="18" charset="0"/>
              </a:rPr>
              <a:t>D. </a:t>
            </a:r>
            <a:r>
              <a:rPr lang="vi-VN" altLang="en-US" sz="3200" dirty="0">
                <a:solidFill>
                  <a:srgbClr val="001D7A"/>
                </a:solidFill>
                <a:latin typeface="Times New Roman" pitchFamily="18" charset="0"/>
                <a:cs typeface="Times New Roman" pitchFamily="18" charset="0"/>
              </a:rPr>
              <a:t>Nêu cảm xúc của người viết về vấn đề cần bàn luận. </a:t>
            </a:r>
          </a:p>
        </p:txBody>
      </p:sp>
      <p:sp>
        <p:nvSpPr>
          <p:cNvPr id="3" name="Rectangle 2">
            <a:extLst>
              <a:ext uri="{FF2B5EF4-FFF2-40B4-BE49-F238E27FC236}">
                <a16:creationId xmlns:a16="http://schemas.microsoft.com/office/drawing/2014/main" id="{A30517E3-E78A-524B-9F34-4DF3014FA07A}"/>
              </a:ext>
            </a:extLst>
          </p:cNvPr>
          <p:cNvSpPr/>
          <p:nvPr/>
        </p:nvSpPr>
        <p:spPr>
          <a:xfrm>
            <a:off x="2266665" y="349615"/>
            <a:ext cx="8408955" cy="1077218"/>
          </a:xfrm>
          <a:prstGeom prst="rect">
            <a:avLst/>
          </a:prstGeom>
        </p:spPr>
        <p:txBody>
          <a:bodyPr wrap="square">
            <a:spAutoFit/>
          </a:bodyPr>
          <a:lstStyle/>
          <a:p>
            <a:pPr algn="ctr">
              <a:spcBef>
                <a:spcPct val="50000"/>
              </a:spcBef>
            </a:pPr>
            <a:r>
              <a:rPr lang="vi-VN" altLang="en-US" sz="3200" b="1" i="1" dirty="0">
                <a:solidFill>
                  <a:srgbClr val="FF0066"/>
                </a:solidFill>
                <a:latin typeface="Times New Roman" pitchFamily="18" charset="0"/>
                <a:cs typeface="Times New Roman" pitchFamily="18" charset="0"/>
              </a:rPr>
              <a:t>Câu 4: Câu cuối cùng của bài viết có quan hệ như thế nào với câu nêu vấn đề ở phần mở đầu?</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62471"/>
                                        </p:tgtEl>
                                        <p:attrNameLst>
                                          <p:attrName>ppt_x</p:attrName>
                                        </p:attrNameLst>
                                      </p:cBhvr>
                                      <p:tavLst>
                                        <p:tav tm="0">
                                          <p:val>
                                            <p:strVal val="ppt_x"/>
                                          </p:val>
                                        </p:tav>
                                        <p:tav tm="100000">
                                          <p:val>
                                            <p:strVal val="ppt_x"/>
                                          </p:val>
                                        </p:tav>
                                      </p:tavLst>
                                    </p:anim>
                                    <p:anim calcmode="lin" valueType="num">
                                      <p:cBhvr additive="base">
                                        <p:cTn id="7" dur="500"/>
                                        <p:tgtEl>
                                          <p:spTgt spid="62471"/>
                                        </p:tgtEl>
                                        <p:attrNameLst>
                                          <p:attrName>ppt_y</p:attrName>
                                        </p:attrNameLst>
                                      </p:cBhvr>
                                      <p:tavLst>
                                        <p:tav tm="0">
                                          <p:val>
                                            <p:strVal val="ppt_y"/>
                                          </p:val>
                                        </p:tav>
                                        <p:tav tm="100000">
                                          <p:val>
                                            <p:strVal val="1+ppt_h/2"/>
                                          </p:val>
                                        </p:tav>
                                      </p:tavLst>
                                    </p:anim>
                                    <p:set>
                                      <p:cBhvr>
                                        <p:cTn id="8" dur="1" fill="hold">
                                          <p:stCondLst>
                                            <p:cond delay="499"/>
                                          </p:stCondLst>
                                        </p:cTn>
                                        <p:tgtEl>
                                          <p:spTgt spid="6247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5"/>
                                        </p:tgtEl>
                                        <p:attrNameLst>
                                          <p:attrName>ppt_x</p:attrName>
                                        </p:attrNameLst>
                                      </p:cBhvr>
                                      <p:tavLst>
                                        <p:tav tm="0">
                                          <p:val>
                                            <p:strVal val="ppt_x"/>
                                          </p:val>
                                        </p:tav>
                                        <p:tav tm="100000">
                                          <p:val>
                                            <p:strVal val="ppt_x"/>
                                          </p:val>
                                        </p:tav>
                                      </p:tavLst>
                                    </p:anim>
                                    <p:anim calcmode="lin" valueType="num">
                                      <p:cBhvr additive="base">
                                        <p:cTn id="13" dur="500"/>
                                        <p:tgtEl>
                                          <p:spTgt spid="15"/>
                                        </p:tgtEl>
                                        <p:attrNameLst>
                                          <p:attrName>ppt_y</p:attrName>
                                        </p:attrNameLst>
                                      </p:cBhvr>
                                      <p:tavLst>
                                        <p:tav tm="0">
                                          <p:val>
                                            <p:strVal val="ppt_y"/>
                                          </p:val>
                                        </p:tav>
                                        <p:tav tm="100000">
                                          <p:val>
                                            <p:strVal val="1+ppt_h/2"/>
                                          </p:val>
                                        </p:tav>
                                      </p:tavLst>
                                    </p:anim>
                                    <p:set>
                                      <p:cBhvr>
                                        <p:cTn id="1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3" presetClass="exit" presetSubtype="10" fill="hold" grpId="2" nodeType="withEffect">
                                  <p:stCondLst>
                                    <p:cond delay="0"/>
                                  </p:stCondLst>
                                  <p:childTnLst>
                                    <p:animEffect transition="out" filter="blinds(horizontal)">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1" grpId="0"/>
      <p:bldP spid="15" grpId="0"/>
      <p:bldP spid="15" grpId="1"/>
      <p:bldP spid="15" grpId="2"/>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055" y="0"/>
            <a:ext cx="2942499" cy="2464120"/>
          </a:xfrm>
          <a:prstGeom prst="rect">
            <a:avLst/>
          </a:prstGeom>
        </p:spPr>
      </p:pic>
      <p:sp>
        <p:nvSpPr>
          <p:cNvPr id="16" name="文本框 15"/>
          <p:cNvSpPr txBox="1"/>
          <p:nvPr/>
        </p:nvSpPr>
        <p:spPr>
          <a:xfrm>
            <a:off x="3416201" y="247244"/>
            <a:ext cx="6664004" cy="769441"/>
          </a:xfrm>
          <a:prstGeom prst="rect">
            <a:avLst/>
          </a:prstGeom>
          <a:noFill/>
        </p:spPr>
        <p:txBody>
          <a:bodyPr wrap="none" rtlCol="0">
            <a:spAutoFit/>
          </a:bodyPr>
          <a:lstStyle/>
          <a:p>
            <a:r>
              <a:rPr lang="en-US" sz="4400" b="1" dirty="0" err="1">
                <a:solidFill>
                  <a:srgbClr val="FF0000"/>
                </a:solidFill>
                <a:latin typeface="Times New Roman" pitchFamily="18" charset="0"/>
                <a:cs typeface="Times New Roman" pitchFamily="18" charset="0"/>
              </a:rPr>
              <a:t>Văn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bản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nghị</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luận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văn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học</a:t>
            </a:r>
            <a:endParaRPr lang="en-US" sz="4400" b="1" dirty="0">
              <a:solidFill>
                <a:srgbClr val="FF0000"/>
              </a:solidFill>
              <a:latin typeface="Times New Roman" pitchFamily="18" charset="0"/>
              <a:cs typeface="Times New Roman" pitchFamily="18" charset="0"/>
            </a:endParaRPr>
          </a:p>
        </p:txBody>
      </p:sp>
      <p:pic>
        <p:nvPicPr>
          <p:cNvPr id="17" name="图片 4"/>
          <p:cNvPicPr>
            <a:picLocks noChangeAspect="1"/>
          </p:cNvPicPr>
          <p:nvPr/>
        </p:nvPicPr>
        <p:blipFill rotWithShape="1">
          <a:blip r:embed="rId4" cstate="print">
            <a:extLst>
              <a:ext uri="{28A0092B-C50C-407E-A947-70E740481C1C}">
                <a14:useLocalDpi xmlns:a14="http://schemas.microsoft.com/office/drawing/2010/main" val="0"/>
              </a:ext>
            </a:extLst>
          </a:blip>
          <a:srcRect l="57187" t="42222" r="28126" b="39074"/>
          <a:stretch/>
        </p:blipFill>
        <p:spPr>
          <a:xfrm rot="20681583">
            <a:off x="1140133" y="2647321"/>
            <a:ext cx="1091803" cy="782072"/>
          </a:xfrm>
          <a:prstGeom prst="rect">
            <a:avLst/>
          </a:prstGeom>
        </p:spPr>
      </p:pic>
      <p:sp>
        <p:nvSpPr>
          <p:cNvPr id="18" name="Rectangle 17"/>
          <p:cNvSpPr/>
          <p:nvPr/>
        </p:nvSpPr>
        <p:spPr>
          <a:xfrm>
            <a:off x="2514600" y="1836788"/>
            <a:ext cx="9456677" cy="2308324"/>
          </a:xfrm>
          <a:prstGeom prst="rect">
            <a:avLst/>
          </a:prstGeom>
        </p:spPr>
        <p:txBody>
          <a:bodyPr wrap="square">
            <a:spAutoFit/>
          </a:bodyPr>
          <a:lstStyle/>
          <a:p>
            <a:pPr algn="just"/>
            <a:r>
              <a:rPr lang="vi-VN" sz="3600" dirty="0">
                <a:latin typeface="Times New Roman" pitchFamily="18" charset="0"/>
                <a:cs typeface="Times New Roman" pitchFamily="18" charset="0"/>
              </a:rPr>
              <a:t>Là một loại của văn nghị luận, nội dung bàn về một vấn đề văn học (tác giả, tác phẩm, thể loại,...). Sử dụng lí lẽ và bằng chứng để làm sáng tỏ vấn đề văn học được nói tới. </a:t>
            </a:r>
            <a:endParaRPr lang="en-US" sz="3600" dirty="0">
              <a:latin typeface="Times New Roman" pitchFamily="18" charset="0"/>
              <a:cs typeface="Times New Roman" pitchFamily="18" charset="0"/>
            </a:endParaRPr>
          </a:p>
        </p:txBody>
      </p:sp>
      <p:sp>
        <p:nvSpPr>
          <p:cNvPr id="20" name="Rectangle 19"/>
          <p:cNvSpPr/>
          <p:nvPr/>
        </p:nvSpPr>
        <p:spPr>
          <a:xfrm>
            <a:off x="2514600" y="4366977"/>
            <a:ext cx="9171925" cy="2308324"/>
          </a:xfrm>
          <a:prstGeom prst="rect">
            <a:avLst/>
          </a:prstGeom>
        </p:spPr>
        <p:txBody>
          <a:bodyPr wrap="square">
            <a:spAutoFit/>
          </a:bodyPr>
          <a:lstStyle/>
          <a:p>
            <a:pPr algn="just"/>
            <a:r>
              <a:rPr lang="vi-VN" sz="3600" dirty="0">
                <a:latin typeface="Times New Roman" pitchFamily="18" charset="0"/>
                <a:cs typeface="Times New Roman" pitchFamily="18" charset="0"/>
              </a:rPr>
              <a:t>Lí lẽ trong NLVH chính là những nhận xét cụ thể của người viết về tác giả, tác phẩm, thể loại,.. Bằng chứng thường được lấy từ tác phẩm văn học. </a:t>
            </a:r>
            <a:endParaRPr lang="en-US" sz="3600" dirty="0">
              <a:latin typeface="Times New Roman" pitchFamily="18" charset="0"/>
              <a:cs typeface="Times New Roman" pitchFamily="18" charset="0"/>
            </a:endParaRPr>
          </a:p>
        </p:txBody>
      </p:sp>
      <p:pic>
        <p:nvPicPr>
          <p:cNvPr id="23" name="图片 4"/>
          <p:cNvPicPr>
            <a:picLocks noChangeAspect="1"/>
          </p:cNvPicPr>
          <p:nvPr/>
        </p:nvPicPr>
        <p:blipFill rotWithShape="1">
          <a:blip r:embed="rId4" cstate="print">
            <a:extLst>
              <a:ext uri="{28A0092B-C50C-407E-A947-70E740481C1C}">
                <a14:useLocalDpi xmlns:a14="http://schemas.microsoft.com/office/drawing/2010/main" val="0"/>
              </a:ext>
            </a:extLst>
          </a:blip>
          <a:srcRect l="57187" t="42222" r="28126" b="39074"/>
          <a:stretch/>
        </p:blipFill>
        <p:spPr>
          <a:xfrm rot="20681583">
            <a:off x="1113849" y="5130103"/>
            <a:ext cx="1091803" cy="782072"/>
          </a:xfrm>
          <a:prstGeom prst="rect">
            <a:avLst/>
          </a:prstGeom>
        </p:spPr>
      </p:pic>
    </p:spTree>
    <p:extLst>
      <p:ext uri="{BB962C8B-B14F-4D97-AF65-F5344CB8AC3E}">
        <p14:creationId xmlns:p14="http://schemas.microsoft.com/office/powerpoint/2010/main" val="15994067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ppt_x</p:attrName>
                                        </p:attrNameLst>
                                      </p:cBhvr>
                                      <p:tavLst>
                                        <p:tav tm="0">
                                          <p:val>
                                            <p:strVal val="#ppt_x-.2"/>
                                          </p:val>
                                        </p:tav>
                                        <p:tav tm="100000">
                                          <p:val>
                                            <p:strVal val="#ppt_x"/>
                                          </p:val>
                                        </p:tav>
                                      </p:tavLst>
                                    </p:anim>
                                    <p:anim calcmode="lin" valueType="num">
                                      <p:cBhvr>
                                        <p:cTn id="2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8"/>
                                        </p:tgtEl>
                                      </p:cBhvr>
                                    </p:animEffect>
                                  </p:childTnLst>
                                </p:cTn>
                              </p:par>
                              <p:par>
                                <p:cTn id="22" presetID="29"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ppt_x</p:attrName>
                                        </p:attrNameLst>
                                      </p:cBhvr>
                                      <p:tavLst>
                                        <p:tav tm="0">
                                          <p:val>
                                            <p:strVal val="#ppt_x-.2"/>
                                          </p:val>
                                        </p:tav>
                                        <p:tav tm="100000">
                                          <p:val>
                                            <p:strVal val="#ppt_x"/>
                                          </p:val>
                                        </p:tav>
                                      </p:tavLst>
                                    </p:anim>
                                    <p:anim calcmode="lin" valueType="num">
                                      <p:cBhvr>
                                        <p:cTn id="2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ppt_x</p:attrName>
                                        </p:attrNameLst>
                                      </p:cBhvr>
                                      <p:tavLst>
                                        <p:tav tm="0">
                                          <p:val>
                                            <p:strVal val="#ppt_x-.2"/>
                                          </p:val>
                                        </p:tav>
                                        <p:tav tm="100000">
                                          <p:val>
                                            <p:strVal val="#ppt_x"/>
                                          </p:val>
                                        </p:tav>
                                      </p:tavLst>
                                    </p:anim>
                                    <p:anim calcmode="lin" valueType="num">
                                      <p:cBhvr>
                                        <p:cTn id="32"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0"/>
                                        </p:tgtEl>
                                      </p:cBhvr>
                                    </p:animEffect>
                                  </p:childTnLst>
                                </p:cTn>
                              </p:par>
                              <p:par>
                                <p:cTn id="34" presetID="29"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1000" fill="hold"/>
                                        <p:tgtEl>
                                          <p:spTgt spid="23"/>
                                        </p:tgtEl>
                                        <p:attrNameLst>
                                          <p:attrName>ppt_x</p:attrName>
                                        </p:attrNameLst>
                                      </p:cBhvr>
                                      <p:tavLst>
                                        <p:tav tm="0">
                                          <p:val>
                                            <p:strVal val="#ppt_x-.2"/>
                                          </p:val>
                                        </p:tav>
                                        <p:tav tm="100000">
                                          <p:val>
                                            <p:strVal val="#ppt_x"/>
                                          </p:val>
                                        </p:tav>
                                      </p:tavLst>
                                    </p:anim>
                                    <p:anim calcmode="lin" valueType="num">
                                      <p:cBhvr>
                                        <p:cTn id="37"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5572" y="1833683"/>
            <a:ext cx="3300216" cy="5024367"/>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212" y="5589473"/>
            <a:ext cx="2995261" cy="1029459"/>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803" y="0"/>
            <a:ext cx="1474500" cy="1900252"/>
          </a:xfrm>
          <a:prstGeom prst="rect">
            <a:avLst/>
          </a:prstGeom>
        </p:spPr>
      </p:pic>
      <p:grpSp>
        <p:nvGrpSpPr>
          <p:cNvPr id="11" name="组合 10"/>
          <p:cNvGrpSpPr/>
          <p:nvPr/>
        </p:nvGrpSpPr>
        <p:grpSpPr>
          <a:xfrm>
            <a:off x="799812" y="2740574"/>
            <a:ext cx="1188645" cy="814917"/>
            <a:chOff x="2816542" y="2454063"/>
            <a:chExt cx="1188645" cy="814917"/>
          </a:xfrm>
        </p:grpSpPr>
        <p:sp>
          <p:nvSpPr>
            <p:cNvPr id="12" name="圆角矩形 11"/>
            <p:cNvSpPr/>
            <p:nvPr/>
          </p:nvSpPr>
          <p:spPr>
            <a:xfrm>
              <a:off x="3163632" y="2782511"/>
              <a:ext cx="841555" cy="396240"/>
            </a:xfrm>
            <a:prstGeom prst="roundRect">
              <a:avLst>
                <a:gd name="adj" fmla="val 50000"/>
              </a:avLst>
            </a:prstGeom>
            <a:solidFill>
              <a:srgbClr val="FFE78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Times New Roman" pitchFamily="18" charset="0"/>
                <a:cs typeface="Times New Roman" pitchFamily="18" charset="0"/>
              </a:endParaRPr>
            </a:p>
          </p:txBody>
        </p:sp>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6542" y="2454063"/>
              <a:ext cx="513398" cy="814917"/>
            </a:xfrm>
            <a:prstGeom prst="rect">
              <a:avLst/>
            </a:prstGeom>
          </p:spPr>
        </p:pic>
      </p:grpSp>
      <p:grpSp>
        <p:nvGrpSpPr>
          <p:cNvPr id="14" name="组合 13"/>
          <p:cNvGrpSpPr/>
          <p:nvPr/>
        </p:nvGrpSpPr>
        <p:grpSpPr>
          <a:xfrm>
            <a:off x="828081" y="4320146"/>
            <a:ext cx="1232947" cy="814917"/>
            <a:chOff x="2816542" y="2454063"/>
            <a:chExt cx="1232947" cy="814917"/>
          </a:xfrm>
        </p:grpSpPr>
        <p:sp>
          <p:nvSpPr>
            <p:cNvPr id="15" name="圆角矩形 14"/>
            <p:cNvSpPr/>
            <p:nvPr/>
          </p:nvSpPr>
          <p:spPr>
            <a:xfrm>
              <a:off x="3163633" y="2782511"/>
              <a:ext cx="885856" cy="396240"/>
            </a:xfrm>
            <a:prstGeom prst="roundRect">
              <a:avLst>
                <a:gd name="adj" fmla="val 50000"/>
              </a:avLst>
            </a:prstGeom>
            <a:solidFill>
              <a:srgbClr val="F18E7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Times New Roman" pitchFamily="18" charset="0"/>
                <a:cs typeface="Times New Roman" pitchFamily="18" charset="0"/>
              </a:endParaRPr>
            </a:p>
          </p:txBody>
        </p:sp>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6542" y="2454063"/>
              <a:ext cx="513398" cy="814917"/>
            </a:xfrm>
            <a:prstGeom prst="rect">
              <a:avLst/>
            </a:prstGeom>
          </p:spPr>
        </p:pic>
      </p:grpSp>
      <p:sp>
        <p:nvSpPr>
          <p:cNvPr id="30" name="TextBox 29"/>
          <p:cNvSpPr txBox="1"/>
          <p:nvPr/>
        </p:nvSpPr>
        <p:spPr>
          <a:xfrm>
            <a:off x="2414806" y="2922807"/>
            <a:ext cx="7486839" cy="707886"/>
          </a:xfrm>
          <a:prstGeom prst="rect">
            <a:avLst/>
          </a:prstGeom>
          <a:noFill/>
        </p:spPr>
        <p:txBody>
          <a:bodyPr wrap="square" rtlCol="0">
            <a:spAutoFit/>
          </a:bodyPr>
          <a:lstStyle/>
          <a:p>
            <a:pPr algn="just"/>
            <a:r>
              <a:rPr lang="en-US" sz="4000" b="1" dirty="0" err="1">
                <a:latin typeface="Times New Roman" pitchFamily="18" charset="0"/>
                <a:cs typeface="Times New Roman" pitchFamily="18" charset="0"/>
              </a:rPr>
              <a:t>Xem</a:t>
            </a:r>
            <a:r>
              <a:rPr lang="en-US" sz="4000" b="1" dirty="0">
                <a:latin typeface="Times New Roman" pitchFamily="18" charset="0"/>
                <a:cs typeface="Times New Roman" pitchFamily="18" charset="0"/>
              </a:rPr>
              <a:t> </a:t>
            </a:r>
            <a:r>
              <a:rPr lang="en-US" sz="4000" b="1" dirty="0" smtClean="0">
                <a:latin typeface="Times New Roman" pitchFamily="18" charset="0"/>
                <a:cs typeface="Times New Roman" pitchFamily="18" charset="0"/>
              </a:rPr>
              <a:t>video (</a:t>
            </a:r>
            <a:r>
              <a:rPr lang="en-US" sz="4000" b="1" dirty="0" err="1" smtClean="0">
                <a:latin typeface="Times New Roman" pitchFamily="18" charset="0"/>
                <a:cs typeface="Times New Roman" pitchFamily="18" charset="0"/>
              </a:rPr>
              <a:t>Ăn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khế</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trả</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vàng</a:t>
            </a:r>
            <a:r>
              <a:rPr lang="en-US" sz="4000" b="1" dirty="0" smtClean="0">
                <a:latin typeface="Times New Roman" pitchFamily="18" charset="0"/>
                <a:cs typeface="Times New Roman" pitchFamily="18" charset="0"/>
              </a:rPr>
              <a:t>).</a:t>
            </a:r>
            <a:endParaRPr lang="en-US" sz="4000" b="1" dirty="0">
              <a:latin typeface="Times New Roman" pitchFamily="18" charset="0"/>
              <a:cs typeface="Times New Roman" pitchFamily="18" charset="0"/>
            </a:endParaRPr>
          </a:p>
        </p:txBody>
      </p:sp>
      <p:sp>
        <p:nvSpPr>
          <p:cNvPr id="31" name="TextBox 30"/>
          <p:cNvSpPr txBox="1"/>
          <p:nvPr/>
        </p:nvSpPr>
        <p:spPr>
          <a:xfrm>
            <a:off x="2463830" y="4515764"/>
            <a:ext cx="6076047" cy="707886"/>
          </a:xfrm>
          <a:prstGeom prst="rect">
            <a:avLst/>
          </a:prstGeom>
          <a:noFill/>
        </p:spPr>
        <p:txBody>
          <a:bodyPr wrap="square" rtlCol="0">
            <a:spAutoFit/>
          </a:bodyPr>
          <a:lstStyle/>
          <a:p>
            <a:pPr algn="just"/>
            <a:r>
              <a:rPr lang="en-US" sz="4000" b="1" dirty="0" err="1">
                <a:latin typeface="Times New Roman" pitchFamily="18" charset="0"/>
                <a:cs typeface="Times New Roman" pitchFamily="18" charset="0"/>
              </a:rPr>
              <a:t>Hoàn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thành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phiếu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tập</a:t>
            </a:r>
            <a:r>
              <a:rPr lang="en-US" sz="4000" b="1" dirty="0">
                <a:latin typeface="Times New Roman" pitchFamily="18" charset="0"/>
                <a:cs typeface="Times New Roman" pitchFamily="18" charset="0"/>
              </a:rPr>
              <a:t>.</a:t>
            </a:r>
          </a:p>
        </p:txBody>
      </p:sp>
      <p:grpSp>
        <p:nvGrpSpPr>
          <p:cNvPr id="22" name="组合 19">
            <a:extLst>
              <a:ext uri="{FF2B5EF4-FFF2-40B4-BE49-F238E27FC236}">
                <a16:creationId xmlns:a16="http://schemas.microsoft.com/office/drawing/2014/main" id="{34F9ADF7-CDFD-BF46-8738-A3D23D338D46}"/>
              </a:ext>
            </a:extLst>
          </p:cNvPr>
          <p:cNvGrpSpPr/>
          <p:nvPr/>
        </p:nvGrpSpPr>
        <p:grpSpPr>
          <a:xfrm>
            <a:off x="2604817" y="-203408"/>
            <a:ext cx="5728139" cy="2869564"/>
            <a:chOff x="6475654" y="1638642"/>
            <a:chExt cx="4396503" cy="3875422"/>
          </a:xfrm>
        </p:grpSpPr>
        <p:grpSp>
          <p:nvGrpSpPr>
            <p:cNvPr id="25" name="组合 1">
              <a:extLst>
                <a:ext uri="{FF2B5EF4-FFF2-40B4-BE49-F238E27FC236}">
                  <a16:creationId xmlns:a16="http://schemas.microsoft.com/office/drawing/2014/main" id="{9EAC540C-1094-8541-928E-D7ABE806CB76}"/>
                </a:ext>
              </a:extLst>
            </p:cNvPr>
            <p:cNvGrpSpPr/>
            <p:nvPr/>
          </p:nvGrpSpPr>
          <p:grpSpPr>
            <a:xfrm>
              <a:off x="6475654" y="2064662"/>
              <a:ext cx="4259379" cy="3449402"/>
              <a:chOff x="551674" y="602974"/>
              <a:chExt cx="4258639" cy="3448337"/>
            </a:xfrm>
          </p:grpSpPr>
          <p:pic>
            <p:nvPicPr>
              <p:cNvPr id="32" name="Picture 242" descr="C:\Users\Thinkpad\Desktop\新建文件夹 (2)\2_0005_图层-3.png">
                <a:extLst>
                  <a:ext uri="{FF2B5EF4-FFF2-40B4-BE49-F238E27FC236}">
                    <a16:creationId xmlns:a16="http://schemas.microsoft.com/office/drawing/2014/main" id="{26ACA5C6-A2C1-3143-92A8-7A419085B5F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14">
                <a:extLst>
                  <a:ext uri="{FF2B5EF4-FFF2-40B4-BE49-F238E27FC236}">
                    <a16:creationId xmlns:a16="http://schemas.microsoft.com/office/drawing/2014/main" id="{795A0BB8-E77B-5F4A-A68D-251FAFB67224}"/>
                  </a:ext>
                </a:extLst>
              </p:cNvPr>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6" name="Picture 243" descr="C:\Users\Thinkpad\Desktop\新建文件夹 (2)\2_0000_图层-8.png">
              <a:extLst>
                <a:ext uri="{FF2B5EF4-FFF2-40B4-BE49-F238E27FC236}">
                  <a16:creationId xmlns:a16="http://schemas.microsoft.com/office/drawing/2014/main" id="{3CF6CE08-B96E-4C49-8E28-C29E37A4445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5" descr="C:\Users\Thinkpad\Desktop\新建文件夹 (2)\2_0002_图层-6.png">
              <a:extLst>
                <a:ext uri="{FF2B5EF4-FFF2-40B4-BE49-F238E27FC236}">
                  <a16:creationId xmlns:a16="http://schemas.microsoft.com/office/drawing/2014/main" id="{6A54F85C-AF4B-6145-AA36-F840D1DBFC3A}"/>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281A016F-850E-B049-A088-9549CAC2099B}"/>
              </a:ext>
            </a:extLst>
          </p:cNvPr>
          <p:cNvSpPr txBox="1"/>
          <p:nvPr/>
        </p:nvSpPr>
        <p:spPr>
          <a:xfrm>
            <a:off x="3060935" y="1059743"/>
            <a:ext cx="4542887" cy="707886"/>
          </a:xfrm>
          <a:prstGeom prst="rect">
            <a:avLst/>
          </a:prstGeom>
          <a:noFill/>
        </p:spPr>
        <p:txBody>
          <a:bodyPr wrap="square" rtlCol="0">
            <a:spAutoFit/>
          </a:bodyPr>
          <a:lstStyle/>
          <a:p>
            <a:pPr algn="just"/>
            <a:r>
              <a:rPr lang="en-US" sz="4000" b="1" dirty="0">
                <a:solidFill>
                  <a:srgbClr val="FF0000"/>
                </a:solidFill>
                <a:latin typeface="Times New Roman" pitchFamily="18" charset="0"/>
                <a:cs typeface="Times New Roman" pitchFamily="18" charset="0"/>
              </a:rPr>
              <a:t>LÀM VIỆC NHÓM</a:t>
            </a:r>
          </a:p>
        </p:txBody>
      </p:sp>
    </p:spTree>
    <p:extLst>
      <p:ext uri="{BB962C8B-B14F-4D97-AF65-F5344CB8AC3E}">
        <p14:creationId xmlns:p14="http://schemas.microsoft.com/office/powerpoint/2010/main" val="35540727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42" presetClass="path" presetSubtype="0" decel="46667" fill="hold" nodeType="withEffect">
                                  <p:stCondLst>
                                    <p:cond delay="0"/>
                                  </p:stCondLst>
                                  <p:childTnLst>
                                    <p:animMotion origin="layout" path="M -0.00664 -0.08935 L -4.58333E-6 -3.7037E-6 " pathEditMode="relative" rAng="0" ptsTypes="AA">
                                      <p:cBhvr>
                                        <p:cTn id="9" dur="750" fill="hold"/>
                                        <p:tgtEl>
                                          <p:spTgt spid="21"/>
                                        </p:tgtEl>
                                        <p:attrNameLst>
                                          <p:attrName>ppt_x</p:attrName>
                                          <p:attrName>ppt_y</p:attrName>
                                        </p:attrNameLst>
                                      </p:cBhvr>
                                      <p:rCtr x="326" y="4468"/>
                                    </p:animMotion>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childTnLst>
                                </p:cTn>
                              </p:par>
                              <p:par>
                                <p:cTn id="13" presetID="42" presetClass="path" presetSubtype="0" decel="46667" fill="hold" nodeType="withEffect">
                                  <p:stCondLst>
                                    <p:cond delay="0"/>
                                  </p:stCondLst>
                                  <p:childTnLst>
                                    <p:animMotion origin="layout" path="M -0.0013 0.14538 L -2.08333E-7 -4.81481E-6 " pathEditMode="relative" rAng="0" ptsTypes="AA">
                                      <p:cBhvr>
                                        <p:cTn id="14" dur="750" fill="hold"/>
                                        <p:tgtEl>
                                          <p:spTgt spid="2"/>
                                        </p:tgtEl>
                                        <p:attrNameLst>
                                          <p:attrName>ppt_x</p:attrName>
                                          <p:attrName>ppt_y</p:attrName>
                                        </p:attrNameLst>
                                      </p:cBhvr>
                                      <p:rCtr x="65" y="-7269"/>
                                    </p:animMotion>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par>
                                <p:cTn id="21" presetID="9"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dissolve">
                                      <p:cBhvr>
                                        <p:cTn id="23" dur="500"/>
                                        <p:tgtEl>
                                          <p:spTgt spid="3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dissolve">
                                      <p:cBhvr>
                                        <p:cTn id="26" dur="500"/>
                                        <p:tgtEl>
                                          <p:spTgt spid="31"/>
                                        </p:tgtEl>
                                      </p:cBhvr>
                                    </p:animEffect>
                                  </p:childTnLst>
                                </p:cTn>
                              </p:par>
                            </p:childTnLst>
                          </p:cTn>
                        </p:par>
                        <p:par>
                          <p:cTn id="27" fill="hold">
                            <p:stCondLst>
                              <p:cond delay="1750"/>
                            </p:stCondLst>
                            <p:childTnLst>
                              <p:par>
                                <p:cTn id="28" presetID="42" presetClass="entr" presetSubtype="0"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9"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dissolv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602" y="69545"/>
            <a:ext cx="11816863" cy="1200329"/>
          </a:xfrm>
          <a:prstGeom prst="rect">
            <a:avLst/>
          </a:prstGeom>
        </p:spPr>
        <p:txBody>
          <a:bodyPr wrap="square">
            <a:spAutoFit/>
          </a:bodyPr>
          <a:lstStyle/>
          <a:p>
            <a:pPr algn="ctr"/>
            <a:r>
              <a:rPr lang="vi-VN" sz="3600" dirty="0">
                <a:solidFill>
                  <a:srgbClr val="FF0000"/>
                </a:solidFill>
                <a:latin typeface="Times New Roman" pitchFamily="18" charset="0"/>
                <a:cs typeface="Times New Roman" pitchFamily="18" charset="0"/>
              </a:rPr>
              <a:t>So sánh điểm tương đồng và khác biệt về nội dung và hình thức giữa tác phẩm được chuyển thể và sách.</a:t>
            </a:r>
            <a:endParaRPr lang="en-US" sz="3600" dirty="0">
              <a:solidFill>
                <a:srgbClr val="FF0000"/>
              </a:solidFill>
              <a:latin typeface="Times New Roman" pitchFamily="18" charset="0"/>
              <a:cs typeface="Times New Roman" pitchFamily="18" charset="0"/>
            </a:endParaRPr>
          </a:p>
        </p:txBody>
      </p:sp>
      <p:pic>
        <p:nvPicPr>
          <p:cNvPr id="3" name="图片 1"/>
          <p:cNvPicPr>
            <a:picLocks noChangeAspect="1"/>
          </p:cNvPicPr>
          <p:nvPr/>
        </p:nvPicPr>
        <p:blipFill rotWithShape="1">
          <a:blip r:embed="rId2">
            <a:extLst>
              <a:ext uri="{28A0092B-C50C-407E-A947-70E740481C1C}">
                <a14:useLocalDpi xmlns:a14="http://schemas.microsoft.com/office/drawing/2010/main" val="0"/>
              </a:ext>
            </a:extLst>
          </a:blip>
          <a:srcRect b="36986"/>
          <a:stretch/>
        </p:blipFill>
        <p:spPr>
          <a:xfrm>
            <a:off x="0" y="4981718"/>
            <a:ext cx="12192000" cy="1876282"/>
          </a:xfrm>
          <a:prstGeom prst="rect">
            <a:avLst/>
          </a:prstGeom>
        </p:spPr>
      </p:pic>
      <p:graphicFrame>
        <p:nvGraphicFramePr>
          <p:cNvPr id="4" name="Table 5">
            <a:extLst>
              <a:ext uri="{FF2B5EF4-FFF2-40B4-BE49-F238E27FC236}">
                <a16:creationId xmlns:a16="http://schemas.microsoft.com/office/drawing/2014/main" id="{9B5757A9-5F27-134B-83DA-684D7481E327}"/>
              </a:ext>
            </a:extLst>
          </p:cNvPr>
          <p:cNvGraphicFramePr>
            <a:graphicFrameLocks noGrp="1"/>
          </p:cNvGraphicFramePr>
          <p:nvPr>
            <p:extLst>
              <p:ext uri="{D42A27DB-BD31-4B8C-83A1-F6EECF244321}">
                <p14:modId xmlns:p14="http://schemas.microsoft.com/office/powerpoint/2010/main" val="1082709346"/>
              </p:ext>
            </p:extLst>
          </p:nvPr>
        </p:nvGraphicFramePr>
        <p:xfrm>
          <a:off x="1318848" y="1269849"/>
          <a:ext cx="9847389" cy="3711870"/>
        </p:xfrm>
        <a:graphic>
          <a:graphicData uri="http://schemas.openxmlformats.org/drawingml/2006/table">
            <a:tbl>
              <a:tblPr firstRow="1" bandRow="1">
                <a:tableStyleId>{2A488322-F2BA-4B5B-9748-0D474271808F}</a:tableStyleId>
              </a:tblPr>
              <a:tblGrid>
                <a:gridCol w="3282463">
                  <a:extLst>
                    <a:ext uri="{9D8B030D-6E8A-4147-A177-3AD203B41FA5}">
                      <a16:colId xmlns:a16="http://schemas.microsoft.com/office/drawing/2014/main" val="1336580717"/>
                    </a:ext>
                  </a:extLst>
                </a:gridCol>
                <a:gridCol w="3282463">
                  <a:extLst>
                    <a:ext uri="{9D8B030D-6E8A-4147-A177-3AD203B41FA5}">
                      <a16:colId xmlns:a16="http://schemas.microsoft.com/office/drawing/2014/main" val="322612686"/>
                    </a:ext>
                  </a:extLst>
                </a:gridCol>
                <a:gridCol w="3282463">
                  <a:extLst>
                    <a:ext uri="{9D8B030D-6E8A-4147-A177-3AD203B41FA5}">
                      <a16:colId xmlns:a16="http://schemas.microsoft.com/office/drawing/2014/main" val="1861696020"/>
                    </a:ext>
                  </a:extLst>
                </a:gridCol>
              </a:tblGrid>
              <a:tr h="1237290">
                <a:tc>
                  <a:txBody>
                    <a:bodyPr/>
                    <a:lstStyle/>
                    <a:p>
                      <a:pPr algn="ctr"/>
                      <a:endParaRPr lang="x-none" sz="3600" dirty="0">
                        <a:latin typeface="Times New Roman" panose="02020603050405020304" pitchFamily="18" charset="0"/>
                        <a:cs typeface="Times New Roman" panose="02020603050405020304" pitchFamily="18"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r>
                        <a:rPr lang="x-none" sz="3600" dirty="0">
                          <a:latin typeface="Times New Roman" panose="02020603050405020304" pitchFamily="18" charset="0"/>
                          <a:cs typeface="Times New Roman" panose="02020603050405020304" pitchFamily="18" charset="0"/>
                        </a:rPr>
                        <a:t>Tương đồng</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r>
                        <a:rPr lang="x-none" sz="3600" dirty="0">
                          <a:latin typeface="Times New Roman" panose="02020603050405020304" pitchFamily="18" charset="0"/>
                          <a:cs typeface="Times New Roman" panose="02020603050405020304" pitchFamily="18" charset="0"/>
                        </a:rPr>
                        <a:t>Khác biệt</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5651344"/>
                  </a:ext>
                </a:extLst>
              </a:tr>
              <a:tr h="1237290">
                <a:tc>
                  <a:txBody>
                    <a:bodyPr/>
                    <a:lstStyle/>
                    <a:p>
                      <a:pPr algn="ctr"/>
                      <a:r>
                        <a:rPr lang="x-none" sz="3600" dirty="0">
                          <a:latin typeface="Times New Roman" panose="02020603050405020304" pitchFamily="18" charset="0"/>
                          <a:cs typeface="Times New Roman" panose="02020603050405020304" pitchFamily="18" charset="0"/>
                        </a:rPr>
                        <a:t>Sách</a:t>
                      </a: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rowSpan="2">
                  <a:txBody>
                    <a:bodyPr/>
                    <a:lstStyle/>
                    <a:p>
                      <a:pPr algn="ctr"/>
                      <a:endParaRPr lang="x-none" sz="3600" dirty="0">
                        <a:latin typeface="Times New Roman" panose="02020603050405020304" pitchFamily="18" charset="0"/>
                        <a:cs typeface="Times New Roman" panose="02020603050405020304" pitchFamily="18"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endParaRPr lang="x-none" sz="3600" dirty="0">
                        <a:latin typeface="Times New Roman" panose="02020603050405020304" pitchFamily="18" charset="0"/>
                        <a:cs typeface="Times New Roman" panose="02020603050405020304" pitchFamily="18"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5979744"/>
                  </a:ext>
                </a:extLst>
              </a:tr>
              <a:tr h="1237290">
                <a:tc>
                  <a:txBody>
                    <a:bodyPr/>
                    <a:lstStyle/>
                    <a:p>
                      <a:pPr algn="ct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endParaRPr lang="x-none" sz="3600" dirty="0">
                        <a:latin typeface="Times New Roman" panose="02020603050405020304" pitchFamily="18" charset="0"/>
                        <a:cs typeface="Times New Roman" panose="02020603050405020304" pitchFamily="18"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vMerge="1">
                  <a:txBody>
                    <a:bodyPr/>
                    <a:lstStyle/>
                    <a:p>
                      <a:endParaRPr lang="x-none" dirty="0"/>
                    </a:p>
                  </a:txBody>
                  <a:tcPr/>
                </a:tc>
                <a:tc>
                  <a:txBody>
                    <a:bodyPr/>
                    <a:lstStyle/>
                    <a:p>
                      <a:pPr algn="ctr"/>
                      <a:endParaRPr lang="x-none" sz="3600" dirty="0">
                        <a:latin typeface="Times New Roman" panose="02020603050405020304" pitchFamily="18" charset="0"/>
                        <a:cs typeface="Times New Roman" panose="02020603050405020304" pitchFamily="18" charset="0"/>
                      </a:endParaRPr>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2598729"/>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9"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3" y="3304215"/>
            <a:ext cx="5783036" cy="370351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30961"/>
            <a:ext cx="3724275" cy="1838325"/>
          </a:xfrm>
          <a:prstGeom prst="rect">
            <a:avLst/>
          </a:prstGeom>
        </p:spPr>
      </p:pic>
      <p:grpSp>
        <p:nvGrpSpPr>
          <p:cNvPr id="2" name="组合 12"/>
          <p:cNvGrpSpPr/>
          <p:nvPr/>
        </p:nvGrpSpPr>
        <p:grpSpPr>
          <a:xfrm flipH="1">
            <a:off x="1810181" y="1197785"/>
            <a:ext cx="7406825" cy="3168203"/>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465" y="4978400"/>
            <a:ext cx="2224563" cy="1881022"/>
          </a:xfrm>
          <a:prstGeom prst="rect">
            <a:avLst/>
          </a:prstGeom>
        </p:spPr>
      </p:pic>
      <p:sp>
        <p:nvSpPr>
          <p:cNvPr id="18" name="文本框 17"/>
          <p:cNvSpPr txBox="1"/>
          <p:nvPr/>
        </p:nvSpPr>
        <p:spPr>
          <a:xfrm>
            <a:off x="2873829" y="2076605"/>
            <a:ext cx="6052459" cy="1015663"/>
          </a:xfrm>
          <a:prstGeom prst="rect">
            <a:avLst/>
          </a:prstGeom>
          <a:noFill/>
        </p:spPr>
        <p:txBody>
          <a:bodyPr wrap="square" rtlCol="0">
            <a:spAutoFit/>
          </a:bodyPr>
          <a:lstStyle/>
          <a:p>
            <a:pPr algn="ct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Luyện</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tập</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070911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par>
                          <p:cTn id="29" fill="hold">
                            <p:stCondLst>
                              <p:cond delay="1000"/>
                            </p:stCondLst>
                            <p:childTnLst>
                              <p:par>
                                <p:cTn id="30" presetID="45" presetClass="entr" presetSubtype="0" fill="hold" grpId="0" nodeType="afterEffect">
                                  <p:stCondLst>
                                    <p:cond delay="0"/>
                                  </p:stCondLst>
                                  <p:iterate type="lt">
                                    <p:tmPct val="10000"/>
                                  </p:iterate>
                                  <p:childTnLst>
                                    <p:set>
                                      <p:cBhvr>
                                        <p:cTn id="31" dur="1" fill="hold">
                                          <p:stCondLst>
                                            <p:cond delay="0"/>
                                          </p:stCondLst>
                                        </p:cTn>
                                        <p:tgtEl>
                                          <p:spTgt spid="18"/>
                                        </p:tgtEl>
                                        <p:attrNameLst>
                                          <p:attrName>style.visibility</p:attrName>
                                        </p:attrNameLst>
                                      </p:cBhvr>
                                      <p:to>
                                        <p:strVal val="visible"/>
                                      </p:to>
                                    </p:set>
                                    <p:animEffect transition="in" filter="fade">
                                      <p:cBhvr>
                                        <p:cTn id="32" dur="750"/>
                                        <p:tgtEl>
                                          <p:spTgt spid="18"/>
                                        </p:tgtEl>
                                      </p:cBhvr>
                                    </p:animEffect>
                                    <p:anim calcmode="lin" valueType="num">
                                      <p:cBhvr>
                                        <p:cTn id="33" dur="750" fill="hold"/>
                                        <p:tgtEl>
                                          <p:spTgt spid="18"/>
                                        </p:tgtEl>
                                        <p:attrNameLst>
                                          <p:attrName>ppt_w</p:attrName>
                                        </p:attrNameLst>
                                      </p:cBhvr>
                                      <p:tavLst>
                                        <p:tav tm="0" fmla="#ppt_w*sin(2.5*pi*$)">
                                          <p:val>
                                            <p:fltVal val="0"/>
                                          </p:val>
                                        </p:tav>
                                        <p:tav tm="100000">
                                          <p:val>
                                            <p:fltVal val="1"/>
                                          </p:val>
                                        </p:tav>
                                      </p:tavLst>
                                    </p:anim>
                                    <p:anim calcmode="lin" valueType="num">
                                      <p:cBhvr>
                                        <p:cTn id="34" dur="750" fill="hold"/>
                                        <p:tgtEl>
                                          <p:spTgt spid="18"/>
                                        </p:tgtEl>
                                        <p:attrNameLst>
                                          <p:attrName>ppt_h</p:attrName>
                                        </p:attrNameLst>
                                      </p:cBhvr>
                                      <p:tavLst>
                                        <p:tav tm="0">
                                          <p:val>
                                            <p:strVal val="#ppt_h"/>
                                          </p:val>
                                        </p:tav>
                                        <p:tav tm="100000">
                                          <p:val>
                                            <p:strVal val="#ppt_h"/>
                                          </p:val>
                                        </p:tav>
                                      </p:tavLst>
                                    </p:anim>
                                  </p:childTnLst>
                                </p:cTn>
                              </p:par>
                              <p:par>
                                <p:cTn id="35" presetID="6" presetClass="emph" presetSubtype="0" fill="hold" grpId="1" nodeType="withEffect">
                                  <p:stCondLst>
                                    <p:cond delay="0"/>
                                  </p:stCondLst>
                                  <p:iterate type="lt">
                                    <p:tmPct val="10000"/>
                                  </p:iterate>
                                  <p:childTnLst>
                                    <p:animScale>
                                      <p:cBhvr>
                                        <p:cTn id="36" dur="300" fill="hold"/>
                                        <p:tgtEl>
                                          <p:spTgt spid="18"/>
                                        </p:tgtEl>
                                      </p:cBhvr>
                                      <p:by x="500000" y="500000"/>
                                    </p:animScale>
                                  </p:childTnLst>
                                </p:cTn>
                              </p:par>
                              <p:par>
                                <p:cTn id="37" presetID="6" presetClass="emph" presetSubtype="0" fill="hold" grpId="2" nodeType="withEffect">
                                  <p:stCondLst>
                                    <p:cond delay="0"/>
                                  </p:stCondLst>
                                  <p:iterate type="lt">
                                    <p:tmPct val="10000"/>
                                  </p:iterate>
                                  <p:childTnLst>
                                    <p:animScale>
                                      <p:cBhvr>
                                        <p:cTn id="38" dur="750" fill="hold"/>
                                        <p:tgtEl>
                                          <p:spTgt spid="18"/>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37" y="497491"/>
            <a:ext cx="2266951" cy="21189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603" y="3950575"/>
            <a:ext cx="2614708" cy="2578868"/>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8472" y="2978393"/>
            <a:ext cx="457200" cy="38100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7321" y="2787893"/>
            <a:ext cx="457200" cy="381000"/>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8539" y="851338"/>
            <a:ext cx="5155324" cy="361114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1614" y="3436883"/>
            <a:ext cx="5602014" cy="2806262"/>
          </a:xfrm>
          <a:prstGeom prst="rect">
            <a:avLst/>
          </a:prstGeom>
        </p:spPr>
      </p:pic>
      <p:sp>
        <p:nvSpPr>
          <p:cNvPr id="19" name="Rectangle 18"/>
          <p:cNvSpPr/>
          <p:nvPr/>
        </p:nvSpPr>
        <p:spPr>
          <a:xfrm>
            <a:off x="2094523" y="1605067"/>
            <a:ext cx="3199388" cy="1754326"/>
          </a:xfrm>
          <a:prstGeom prst="rect">
            <a:avLst/>
          </a:prstGeom>
        </p:spPr>
        <p:txBody>
          <a:bodyPr wrap="square">
            <a:spAutoFit/>
          </a:bodyPr>
          <a:lstStyle/>
          <a:p>
            <a:pPr algn="ctr"/>
            <a:r>
              <a:rPr lang="en-US" sz="3600" dirty="0">
                <a:latin typeface="Times New Roman" pitchFamily="18" charset="0"/>
                <a:cs typeface="Times New Roman" pitchFamily="18" charset="0"/>
              </a:rPr>
              <a:t>(1) </a:t>
            </a:r>
            <a:r>
              <a:rPr lang="en-US" sz="3600" dirty="0" err="1">
                <a:latin typeface="Times New Roman" pitchFamily="18" charset="0"/>
                <a:cs typeface="Times New Roman" pitchFamily="18" charset="0"/>
              </a:rPr>
              <a:t>Đóng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tiểu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phẩm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Sanh</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72374F3C-4F91-BB4B-81C9-BF08208B050C}"/>
              </a:ext>
            </a:extLst>
          </p:cNvPr>
          <p:cNvSpPr/>
          <p:nvPr/>
        </p:nvSpPr>
        <p:spPr>
          <a:xfrm>
            <a:off x="6592598" y="4179808"/>
            <a:ext cx="4840046" cy="1200329"/>
          </a:xfrm>
          <a:prstGeom prst="rect">
            <a:avLst/>
          </a:prstGeom>
        </p:spPr>
        <p:txBody>
          <a:bodyPr wrap="square">
            <a:spAutoFit/>
          </a:bodyPr>
          <a:lstStyle/>
          <a:p>
            <a:pPr algn="ctr"/>
            <a:r>
              <a:rPr lang="en-US" sz="3600" dirty="0">
                <a:solidFill>
                  <a:prstClr val="black"/>
                </a:solidFill>
                <a:latin typeface="Times New Roman" pitchFamily="18" charset="0"/>
                <a:cs typeface="Times New Roman" pitchFamily="18" charset="0"/>
              </a:rPr>
              <a:t>(2) </a:t>
            </a:r>
            <a:r>
              <a:rPr lang="en-US" sz="3600" dirty="0" err="1">
                <a:solidFill>
                  <a:prstClr val="black"/>
                </a:solidFill>
                <a:latin typeface="Times New Roman" pitchFamily="18" charset="0"/>
                <a:cs typeface="Times New Roman" pitchFamily="18" charset="0"/>
              </a:rPr>
              <a:t>Đóng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vai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tiểu</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phẩm</a:t>
            </a:r>
            <a:r>
              <a:rPr lang="en-US" sz="3600" dirty="0">
                <a:solidFill>
                  <a:prstClr val="black"/>
                </a:solidFill>
                <a:latin typeface="Times New Roman" pitchFamily="18" charset="0"/>
                <a:cs typeface="Times New Roman" pitchFamily="18" charset="0"/>
              </a:rPr>
              <a:t> </a:t>
            </a:r>
            <a:endParaRPr lang="en-US" sz="3600" dirty="0" smtClean="0">
              <a:solidFill>
                <a:prstClr val="black"/>
              </a:solidFill>
              <a:latin typeface="Times New Roman" pitchFamily="18" charset="0"/>
              <a:cs typeface="Times New Roman" pitchFamily="18" charset="0"/>
            </a:endParaRPr>
          </a:p>
          <a:p>
            <a:pPr algn="ctr"/>
            <a:r>
              <a:rPr lang="en-US" sz="3600" dirty="0" smtClean="0">
                <a:solidFill>
                  <a:prstClr val="black"/>
                </a:solidFill>
                <a:latin typeface="Times New Roman" pitchFamily="18" charset="0"/>
                <a:cs typeface="Times New Roman" pitchFamily="18" charset="0"/>
              </a:rPr>
              <a:t>“</a:t>
            </a:r>
            <a:r>
              <a:rPr lang="en-US" sz="3600" dirty="0" err="1">
                <a:solidFill>
                  <a:prstClr val="black"/>
                </a:solidFill>
                <a:latin typeface="Times New Roman" pitchFamily="18" charset="0"/>
                <a:cs typeface="Times New Roman" pitchFamily="18" charset="0"/>
              </a:rPr>
              <a:t>Vua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chích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choè</a:t>
            </a:r>
            <a:r>
              <a:rPr lang="en-US" sz="3600" dirty="0">
                <a:solidFill>
                  <a:prstClr val="black"/>
                </a:solidFill>
                <a:latin typeface="Times New Roman" pitchFamily="18" charset="0"/>
                <a:cs typeface="Times New Roman" pitchFamily="18" charset="0"/>
              </a:rPr>
              <a:t>” </a:t>
            </a:r>
            <a:endParaRPr lang="x-none" dirty="0"/>
          </a:p>
        </p:txBody>
      </p:sp>
    </p:spTree>
    <p:extLst>
      <p:ext uri="{BB962C8B-B14F-4D97-AF65-F5344CB8AC3E}">
        <p14:creationId xmlns:p14="http://schemas.microsoft.com/office/powerpoint/2010/main" val="10938549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0963" y="2471552"/>
            <a:ext cx="3100388" cy="427214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1013"/>
            <a:ext cx="12192000" cy="707037"/>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6285" y="5971605"/>
            <a:ext cx="3193443" cy="676800"/>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604" y="5292301"/>
            <a:ext cx="1455737" cy="1291541"/>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8" y="5098246"/>
            <a:ext cx="1711325" cy="1519130"/>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353" y="1075658"/>
            <a:ext cx="10729328" cy="4126914"/>
          </a:xfrm>
          <a:prstGeom prst="rect">
            <a:avLst/>
          </a:prstGeom>
        </p:spPr>
      </p:pic>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60555" y="999043"/>
            <a:ext cx="3135617" cy="286736"/>
          </a:xfrm>
          <a:prstGeom prst="rect">
            <a:avLst/>
          </a:prstGeom>
        </p:spPr>
      </p:pic>
      <p:sp>
        <p:nvSpPr>
          <p:cNvPr id="13" name="文本框 12"/>
          <p:cNvSpPr txBox="1"/>
          <p:nvPr/>
        </p:nvSpPr>
        <p:spPr>
          <a:xfrm>
            <a:off x="2714060" y="141944"/>
            <a:ext cx="7033208" cy="1015663"/>
          </a:xfrm>
          <a:prstGeom prst="rect">
            <a:avLst/>
          </a:prstGeom>
          <a:noFill/>
        </p:spPr>
        <p:txBody>
          <a:bodyPr wrap="none" rtlCol="0">
            <a:spAutoFit/>
          </a:bodyPr>
          <a:lstStyle/>
          <a:p>
            <a:pPr algn="ct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Vận</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dụng</a:t>
            </a:r>
            <a:r>
              <a:rPr lang="en-US" sz="6000" b="1" dirty="0">
                <a:solidFill>
                  <a:srgbClr val="FF0000"/>
                </a:solidFill>
                <a:latin typeface="Times New Roman" pitchFamily="18" charset="0"/>
                <a:cs typeface="Times New Roman" pitchFamily="18" charset="0"/>
              </a:rPr>
              <a:t> - </a:t>
            </a:r>
            <a:r>
              <a:rPr lang="en-US" sz="6000" b="1" dirty="0" err="1">
                <a:solidFill>
                  <a:srgbClr val="FF0000"/>
                </a:solidFill>
                <a:latin typeface="Times New Roman" pitchFamily="18" charset="0"/>
                <a:cs typeface="Times New Roman" pitchFamily="18" charset="0"/>
              </a:rPr>
              <a:t>mở</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rộng</a:t>
            </a:r>
            <a:endParaRPr lang="zh-CN" altLang="en-US" sz="4800" dirty="0">
              <a:solidFill>
                <a:srgbClr val="FF0000"/>
              </a:solidFill>
              <a:latin typeface="Times New Roman" pitchFamily="18" charset="0"/>
              <a:ea typeface="汉仪夏日体W" panose="00020600040101010101" pitchFamily="18" charset="-122"/>
              <a:cs typeface="Times New Roman" pitchFamily="18" charset="0"/>
            </a:endParaRPr>
          </a:p>
        </p:txBody>
      </p:sp>
      <p:sp>
        <p:nvSpPr>
          <p:cNvPr id="14" name="Rectangle 13"/>
          <p:cNvSpPr/>
          <p:nvPr/>
        </p:nvSpPr>
        <p:spPr>
          <a:xfrm>
            <a:off x="1284138" y="2259121"/>
            <a:ext cx="8101600" cy="1754326"/>
          </a:xfrm>
          <a:prstGeom prst="rect">
            <a:avLst/>
          </a:prstGeom>
        </p:spPr>
        <p:txBody>
          <a:bodyPr wrap="square">
            <a:spAutoFit/>
          </a:bodyPr>
          <a:lstStyle/>
          <a:p>
            <a:pPr algn="ctr"/>
            <a:r>
              <a:rPr lang="vi-VN" sz="3600" dirty="0">
                <a:solidFill>
                  <a:srgbClr val="0070C0"/>
                </a:solidFill>
                <a:latin typeface="Times New Roman" pitchFamily="18" charset="0"/>
                <a:cs typeface="Times New Roman" pitchFamily="18" charset="0"/>
              </a:rPr>
              <a:t>? Vẽ lại bìa của một cuốn sách mà </a:t>
            </a:r>
          </a:p>
          <a:p>
            <a:pPr algn="ctr"/>
            <a:r>
              <a:rPr lang="vi-VN" sz="3600" dirty="0">
                <a:solidFill>
                  <a:srgbClr val="0070C0"/>
                </a:solidFill>
                <a:latin typeface="Times New Roman" pitchFamily="18" charset="0"/>
                <a:cs typeface="Times New Roman" pitchFamily="18" charset="0"/>
              </a:rPr>
              <a:t>em yêu thích hoặc vẽ lại một hình ảnh mà em ấn tượng nhất trong cuốn sách đã đọc.</a:t>
            </a:r>
          </a:p>
        </p:txBody>
      </p:sp>
    </p:spTree>
    <p:extLst>
      <p:ext uri="{BB962C8B-B14F-4D97-AF65-F5344CB8AC3E}">
        <p14:creationId xmlns:p14="http://schemas.microsoft.com/office/powerpoint/2010/main" val="3630600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32" fill="hold">
                            <p:stCondLst>
                              <p:cond delay="2000"/>
                            </p:stCondLst>
                            <p:childTnLst>
                              <p:par>
                                <p:cTn id="33" presetID="45"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0"/>
                                        <p:tgtEl>
                                          <p:spTgt spid="8"/>
                                        </p:tgtEl>
                                      </p:cBhvr>
                                    </p:animEffect>
                                    <p:anim calcmode="lin" valueType="num">
                                      <p:cBhvr>
                                        <p:cTn id="36" dur="2000" fill="hold"/>
                                        <p:tgtEl>
                                          <p:spTgt spid="8"/>
                                        </p:tgtEl>
                                        <p:attrNameLst>
                                          <p:attrName>ppt_w</p:attrName>
                                        </p:attrNameLst>
                                      </p:cBhvr>
                                      <p:tavLst>
                                        <p:tav tm="0" fmla="#ppt_w*sin(2.5*pi*$)">
                                          <p:val>
                                            <p:fltVal val="0"/>
                                          </p:val>
                                        </p:tav>
                                        <p:tav tm="100000">
                                          <p:val>
                                            <p:fltVal val="1"/>
                                          </p:val>
                                        </p:tav>
                                      </p:tavLst>
                                    </p:anim>
                                    <p:anim calcmode="lin" valueType="num">
                                      <p:cBhvr>
                                        <p:cTn id="37"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7087" y="73947"/>
            <a:ext cx="6937828" cy="2124302"/>
          </a:xfrm>
          <a:prstGeom prst="rect">
            <a:avLst/>
          </a:prstGeom>
        </p:spPr>
      </p:pic>
      <p:grpSp>
        <p:nvGrpSpPr>
          <p:cNvPr id="10" name="组合 9"/>
          <p:cNvGrpSpPr/>
          <p:nvPr/>
        </p:nvGrpSpPr>
        <p:grpSpPr>
          <a:xfrm>
            <a:off x="791309" y="2632891"/>
            <a:ext cx="10550771" cy="3864271"/>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6" name="文本框 5"/>
          <p:cNvSpPr txBox="1"/>
          <p:nvPr/>
        </p:nvSpPr>
        <p:spPr>
          <a:xfrm>
            <a:off x="3452649" y="1338257"/>
            <a:ext cx="5360275" cy="757130"/>
          </a:xfrm>
          <a:prstGeom prst="rect">
            <a:avLst/>
          </a:prstGeom>
          <a:noFill/>
        </p:spPr>
        <p:txBody>
          <a:bodyPr wrap="square" rtlCol="0">
            <a:spAutoFit/>
          </a:bodyPr>
          <a:lstStyle/>
          <a:p>
            <a:pPr algn="ctr">
              <a:lnSpc>
                <a:spcPct val="120000"/>
              </a:lnSpc>
            </a:pPr>
            <a:r>
              <a:rPr lang="en-US" altLang="zh-CN" sz="3600" dirty="0" err="1">
                <a:solidFill>
                  <a:schemeClr val="bg1"/>
                </a:solidFill>
                <a:latin typeface="Times New Roman" pitchFamily="18" charset="0"/>
                <a:ea typeface="汉仪夏日体W" panose="00020600040101010101" pitchFamily="18" charset="-122"/>
                <a:cs typeface="Times New Roman" pitchFamily="18" charset="0"/>
              </a:rPr>
              <a:t>Hướng</a:t>
            </a:r>
            <a:r>
              <a:rPr lang="en-US" altLang="zh-CN" sz="3600" dirty="0">
                <a:solidFill>
                  <a:schemeClr val="bg1"/>
                </a:solidFill>
                <a:latin typeface="Times New Roman" pitchFamily="18" charset="0"/>
                <a:ea typeface="汉仪夏日体W" panose="00020600040101010101" pitchFamily="18" charset="-122"/>
                <a:cs typeface="Times New Roman" pitchFamily="18" charset="0"/>
              </a:rPr>
              <a:t> </a:t>
            </a:r>
            <a:r>
              <a:rPr lang="en-US" altLang="zh-CN" sz="3600" dirty="0" err="1">
                <a:solidFill>
                  <a:schemeClr val="bg1"/>
                </a:solidFill>
                <a:latin typeface="Times New Roman" pitchFamily="18" charset="0"/>
                <a:ea typeface="汉仪夏日体W" panose="00020600040101010101" pitchFamily="18" charset="-122"/>
                <a:cs typeface="Times New Roman" pitchFamily="18" charset="0"/>
              </a:rPr>
              <a:t>dẫn</a:t>
            </a:r>
            <a:r>
              <a:rPr lang="en-US" altLang="zh-CN" sz="3600" dirty="0">
                <a:solidFill>
                  <a:schemeClr val="bg1"/>
                </a:solidFill>
                <a:latin typeface="Times New Roman" pitchFamily="18" charset="0"/>
                <a:ea typeface="汉仪夏日体W" panose="00020600040101010101" pitchFamily="18" charset="-122"/>
                <a:cs typeface="Times New Roman" pitchFamily="18" charset="0"/>
              </a:rPr>
              <a:t> </a:t>
            </a:r>
            <a:r>
              <a:rPr lang="en-US" altLang="zh-CN" sz="3600" dirty="0" err="1">
                <a:solidFill>
                  <a:schemeClr val="bg1"/>
                </a:solidFill>
                <a:latin typeface="Times New Roman" pitchFamily="18" charset="0"/>
                <a:ea typeface="汉仪夏日体W" panose="00020600040101010101" pitchFamily="18" charset="-122"/>
                <a:cs typeface="Times New Roman" pitchFamily="18" charset="0"/>
              </a:rPr>
              <a:t>tự</a:t>
            </a:r>
            <a:r>
              <a:rPr lang="en-US" altLang="zh-CN" sz="3600" dirty="0">
                <a:solidFill>
                  <a:schemeClr val="bg1"/>
                </a:solidFill>
                <a:latin typeface="Times New Roman" pitchFamily="18" charset="0"/>
                <a:ea typeface="汉仪夏日体W" panose="00020600040101010101" pitchFamily="18" charset="-122"/>
                <a:cs typeface="Times New Roman" pitchFamily="18" charset="0"/>
              </a:rPr>
              <a:t> </a:t>
            </a:r>
            <a:r>
              <a:rPr lang="en-US" altLang="zh-CN" sz="3600" dirty="0" err="1">
                <a:solidFill>
                  <a:schemeClr val="bg1"/>
                </a:solidFill>
                <a:latin typeface="Times New Roman" pitchFamily="18" charset="0"/>
                <a:ea typeface="汉仪夏日体W" panose="00020600040101010101" pitchFamily="18" charset="-122"/>
                <a:cs typeface="Times New Roman" pitchFamily="18" charset="0"/>
              </a:rPr>
              <a:t>học</a:t>
            </a:r>
            <a:endParaRPr lang="zh-CN" altLang="en-US" sz="3600" dirty="0">
              <a:solidFill>
                <a:schemeClr val="bg1"/>
              </a:solidFill>
              <a:latin typeface="Times New Roman" pitchFamily="18" charset="0"/>
              <a:ea typeface="汉仪夏日体W" panose="00020600040101010101" pitchFamily="18" charset="-122"/>
              <a:cs typeface="Times New Roman" pitchFamily="18" charset="0"/>
            </a:endParaRPr>
          </a:p>
        </p:txBody>
      </p:sp>
      <p:pic>
        <p:nvPicPr>
          <p:cNvPr id="11"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183" y="3356825"/>
            <a:ext cx="640080" cy="533400"/>
          </a:xfrm>
          <a:prstGeom prst="rect">
            <a:avLst/>
          </a:prstGeom>
        </p:spPr>
      </p:pic>
      <p:sp>
        <p:nvSpPr>
          <p:cNvPr id="12" name="TextBox 11"/>
          <p:cNvSpPr txBox="1"/>
          <p:nvPr/>
        </p:nvSpPr>
        <p:spPr>
          <a:xfrm>
            <a:off x="4420442" y="3310763"/>
            <a:ext cx="2775119" cy="646331"/>
          </a:xfrm>
          <a:prstGeom prst="rect">
            <a:avLst/>
          </a:prstGeom>
          <a:noFill/>
        </p:spPr>
        <p:txBody>
          <a:bodyPr wrap="none" rtlCol="0">
            <a:spAutoFit/>
          </a:bodyPr>
          <a:lstStyle/>
          <a:p>
            <a:r>
              <a:rPr lang="en-US" sz="3600" dirty="0" err="1">
                <a:latin typeface="Times New Roman" pitchFamily="18" charset="0"/>
                <a:cs typeface="Times New Roman" pitchFamily="18" charset="0"/>
              </a:rPr>
              <a:t>Ôn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tập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cũ</a:t>
            </a:r>
            <a:r>
              <a:rPr lang="en-US" sz="3600" dirty="0">
                <a:latin typeface="Times New Roman" pitchFamily="18" charset="0"/>
                <a:cs typeface="Times New Roman" pitchFamily="18" charset="0"/>
              </a:rPr>
              <a:t>.</a:t>
            </a:r>
          </a:p>
        </p:txBody>
      </p:sp>
      <p:pic>
        <p:nvPicPr>
          <p:cNvPr id="13"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3689" y="4250227"/>
            <a:ext cx="640080" cy="533400"/>
          </a:xfrm>
          <a:prstGeom prst="rect">
            <a:avLst/>
          </a:prstGeom>
        </p:spPr>
      </p:pic>
      <p:sp>
        <p:nvSpPr>
          <p:cNvPr id="14" name="TextBox 13"/>
          <p:cNvSpPr txBox="1"/>
          <p:nvPr/>
        </p:nvSpPr>
        <p:spPr>
          <a:xfrm>
            <a:off x="4430914" y="4188442"/>
            <a:ext cx="3711272" cy="646331"/>
          </a:xfrm>
          <a:prstGeom prst="rect">
            <a:avLst/>
          </a:prstGeom>
          <a:noFill/>
        </p:spPr>
        <p:txBody>
          <a:bodyPr wrap="none" rtlCol="0">
            <a:spAutoFit/>
          </a:bodyPr>
          <a:lstStyle/>
          <a:p>
            <a:r>
              <a:rPr lang="en-US" sz="3600" dirty="0" err="1">
                <a:latin typeface="Times New Roman" pitchFamily="18" charset="0"/>
                <a:cs typeface="Times New Roman" pitchFamily="18" charset="0"/>
              </a:rPr>
              <a:t>Hoàn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thiện</a:t>
            </a:r>
            <a:r>
              <a:rPr lang="en-US" sz="3600" dirty="0">
                <a:latin typeface="Times New Roman" pitchFamily="18" charset="0"/>
                <a:cs typeface="Times New Roman" pitchFamily="18" charset="0"/>
              </a:rPr>
              <a:t> BTVN.</a:t>
            </a:r>
          </a:p>
        </p:txBody>
      </p:sp>
      <p:pic>
        <p:nvPicPr>
          <p:cNvPr id="15"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4195" y="5096331"/>
            <a:ext cx="640080" cy="533400"/>
          </a:xfrm>
          <a:prstGeom prst="rect">
            <a:avLst/>
          </a:prstGeom>
        </p:spPr>
      </p:pic>
      <p:sp>
        <p:nvSpPr>
          <p:cNvPr id="16" name="TextBox 15"/>
          <p:cNvSpPr txBox="1"/>
          <p:nvPr/>
        </p:nvSpPr>
        <p:spPr>
          <a:xfrm>
            <a:off x="4441420" y="5034546"/>
            <a:ext cx="3489160" cy="646331"/>
          </a:xfrm>
          <a:prstGeom prst="rect">
            <a:avLst/>
          </a:prstGeom>
          <a:noFill/>
        </p:spPr>
        <p:txBody>
          <a:bodyPr wrap="none" rtlCol="0">
            <a:spAutoFit/>
          </a:bodyPr>
          <a:lstStyle/>
          <a:p>
            <a:r>
              <a:rPr lang="en-US" sz="3600" dirty="0" err="1">
                <a:latin typeface="Times New Roman" pitchFamily="18" charset="0"/>
                <a:cs typeface="Times New Roman" pitchFamily="18" charset="0"/>
              </a:rPr>
              <a:t>Soạn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phần</a:t>
            </a:r>
            <a:r>
              <a:rPr lang="en-US" sz="3600" dirty="0">
                <a:latin typeface="Times New Roman" pitchFamily="18" charset="0"/>
                <a:cs typeface="Times New Roman" pitchFamily="18" charset="0"/>
              </a:rPr>
              <a:t>: VIẾT.</a:t>
            </a:r>
          </a:p>
        </p:txBody>
      </p:sp>
    </p:spTree>
    <p:extLst>
      <p:ext uri="{BB962C8B-B14F-4D97-AF65-F5344CB8AC3E}">
        <p14:creationId xmlns:p14="http://schemas.microsoft.com/office/powerpoint/2010/main" val="29103996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par>
                                <p:cTn id="34" presetID="9"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ssolve">
                                      <p:cBhvr>
                                        <p:cTn id="41" dur="500"/>
                                        <p:tgtEl>
                                          <p:spTgt spid="16"/>
                                        </p:tgtEl>
                                      </p:cBhvr>
                                    </p:animEffect>
                                  </p:childTnLst>
                                </p:cTn>
                              </p:par>
                              <p:par>
                                <p:cTn id="42" presetID="9"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ssolv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4" y="134736"/>
            <a:ext cx="12192000" cy="6858000"/>
          </a:xfrm>
          <a:prstGeom prst="rect">
            <a:avLst/>
          </a:prstGeom>
        </p:spPr>
      </p:pic>
      <p:sp>
        <p:nvSpPr>
          <p:cNvPr id="5" name="7-Point Star 4"/>
          <p:cNvSpPr/>
          <p:nvPr/>
        </p:nvSpPr>
        <p:spPr>
          <a:xfrm>
            <a:off x="8577937" y="4364182"/>
            <a:ext cx="981699" cy="646018"/>
          </a:xfrm>
          <a:prstGeom prst="star7">
            <a:avLst>
              <a:gd name="adj" fmla="val 12962"/>
              <a:gd name="hf" fmla="val 102572"/>
              <a:gd name="vf" fmla="val 1052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4-Point Star 5"/>
          <p:cNvSpPr/>
          <p:nvPr/>
        </p:nvSpPr>
        <p:spPr>
          <a:xfrm>
            <a:off x="5051694" y="116389"/>
            <a:ext cx="459103" cy="465566"/>
          </a:xfrm>
          <a:prstGeom prst="star4">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4-Point Star 6"/>
          <p:cNvSpPr/>
          <p:nvPr/>
        </p:nvSpPr>
        <p:spPr>
          <a:xfrm>
            <a:off x="7496311" y="242685"/>
            <a:ext cx="459103" cy="465566"/>
          </a:xfrm>
          <a:prstGeom prst="star4">
            <a:avLst>
              <a:gd name="adj" fmla="val 1735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5-Point Star 8"/>
          <p:cNvSpPr/>
          <p:nvPr/>
        </p:nvSpPr>
        <p:spPr>
          <a:xfrm>
            <a:off x="216324" y="135038"/>
            <a:ext cx="399245" cy="502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5-Point Star 9"/>
          <p:cNvSpPr/>
          <p:nvPr/>
        </p:nvSpPr>
        <p:spPr>
          <a:xfrm>
            <a:off x="10740540" y="159506"/>
            <a:ext cx="399245" cy="502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5-Point Star 10"/>
          <p:cNvSpPr/>
          <p:nvPr/>
        </p:nvSpPr>
        <p:spPr>
          <a:xfrm>
            <a:off x="6086312" y="95230"/>
            <a:ext cx="399245" cy="502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5-Point Star 11"/>
          <p:cNvSpPr/>
          <p:nvPr/>
        </p:nvSpPr>
        <p:spPr>
          <a:xfrm>
            <a:off x="3807036" y="93830"/>
            <a:ext cx="399245" cy="502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7-Point Star 12"/>
          <p:cNvSpPr/>
          <p:nvPr/>
        </p:nvSpPr>
        <p:spPr>
          <a:xfrm>
            <a:off x="1308870" y="386176"/>
            <a:ext cx="697279" cy="500598"/>
          </a:xfrm>
          <a:prstGeom prst="star7">
            <a:avLst>
              <a:gd name="adj" fmla="val 12962"/>
              <a:gd name="hf" fmla="val 102572"/>
              <a:gd name="vf" fmla="val 1052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7-Point Star 13"/>
          <p:cNvSpPr/>
          <p:nvPr/>
        </p:nvSpPr>
        <p:spPr>
          <a:xfrm>
            <a:off x="10242913" y="2483795"/>
            <a:ext cx="697279" cy="500598"/>
          </a:xfrm>
          <a:prstGeom prst="star7">
            <a:avLst>
              <a:gd name="adj" fmla="val 12962"/>
              <a:gd name="hf" fmla="val 102572"/>
              <a:gd name="vf" fmla="val 1052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7-Point Star 14"/>
          <p:cNvSpPr/>
          <p:nvPr/>
        </p:nvSpPr>
        <p:spPr>
          <a:xfrm>
            <a:off x="11339435" y="622584"/>
            <a:ext cx="697279" cy="500598"/>
          </a:xfrm>
          <a:prstGeom prst="star7">
            <a:avLst>
              <a:gd name="adj" fmla="val 12962"/>
              <a:gd name="hf" fmla="val 102572"/>
              <a:gd name="vf" fmla="val 1052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7-Point Star 15"/>
          <p:cNvSpPr/>
          <p:nvPr/>
        </p:nvSpPr>
        <p:spPr>
          <a:xfrm>
            <a:off x="8229327" y="5934962"/>
            <a:ext cx="697279" cy="500598"/>
          </a:xfrm>
          <a:prstGeom prst="star7">
            <a:avLst>
              <a:gd name="adj" fmla="val 12962"/>
              <a:gd name="hf" fmla="val 102572"/>
              <a:gd name="vf" fmla="val 1052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7-Point Star 17"/>
          <p:cNvSpPr/>
          <p:nvPr/>
        </p:nvSpPr>
        <p:spPr>
          <a:xfrm>
            <a:off x="513182" y="5010200"/>
            <a:ext cx="697279" cy="500598"/>
          </a:xfrm>
          <a:prstGeom prst="star7">
            <a:avLst>
              <a:gd name="adj" fmla="val 12962"/>
              <a:gd name="hf" fmla="val 102572"/>
              <a:gd name="vf" fmla="val 1052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5-Point Star 18"/>
          <p:cNvSpPr/>
          <p:nvPr/>
        </p:nvSpPr>
        <p:spPr>
          <a:xfrm>
            <a:off x="2502868" y="120308"/>
            <a:ext cx="399245" cy="502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5-Point Star 19"/>
          <p:cNvSpPr/>
          <p:nvPr/>
        </p:nvSpPr>
        <p:spPr>
          <a:xfrm>
            <a:off x="9360016" y="60768"/>
            <a:ext cx="399245" cy="502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5-Point Star 20"/>
          <p:cNvSpPr/>
          <p:nvPr/>
        </p:nvSpPr>
        <p:spPr>
          <a:xfrm>
            <a:off x="11139788" y="4184915"/>
            <a:ext cx="399245" cy="502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4-Point Star 25"/>
          <p:cNvSpPr/>
          <p:nvPr/>
        </p:nvSpPr>
        <p:spPr>
          <a:xfrm>
            <a:off x="401783" y="989616"/>
            <a:ext cx="459103" cy="465566"/>
          </a:xfrm>
          <a:prstGeom prst="star4">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4-Point Star 27"/>
          <p:cNvSpPr/>
          <p:nvPr/>
        </p:nvSpPr>
        <p:spPr>
          <a:xfrm>
            <a:off x="838765" y="6215646"/>
            <a:ext cx="459103" cy="465566"/>
          </a:xfrm>
          <a:prstGeom prst="star4">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3"/>
          <a:stretch>
            <a:fillRect/>
          </a:stretch>
        </p:blipFill>
        <p:spPr>
          <a:xfrm>
            <a:off x="959280" y="1138215"/>
            <a:ext cx="7139691" cy="2164224"/>
          </a:xfrm>
          <a:prstGeom prst="rect">
            <a:avLst/>
          </a:prstGeom>
        </p:spPr>
      </p:pic>
      <p:sp>
        <p:nvSpPr>
          <p:cNvPr id="27" name="TextBox 26"/>
          <p:cNvSpPr txBox="1"/>
          <p:nvPr/>
        </p:nvSpPr>
        <p:spPr>
          <a:xfrm>
            <a:off x="1490245" y="1660998"/>
            <a:ext cx="8353785" cy="1323439"/>
          </a:xfrm>
          <a:prstGeom prst="rect">
            <a:avLst/>
          </a:prstGeom>
          <a:noFill/>
          <a:ln>
            <a:noFill/>
          </a:ln>
        </p:spPr>
        <p:txBody>
          <a:bodyPr wrap="square" rtlCol="0">
            <a:spAutoFit/>
          </a:bodyPr>
          <a:lstStyle/>
          <a:p>
            <a:r>
              <a:rPr lang="en-US" sz="4000" b="1" dirty="0">
                <a:ln w="22225">
                  <a:solidFill>
                    <a:srgbClr val="ED7D31"/>
                  </a:solidFill>
                  <a:prstDash val="solid"/>
                </a:ln>
                <a:solidFill>
                  <a:srgbClr val="C00000"/>
                </a:solidFill>
              </a:rPr>
              <a:t>                BÀI 10 </a:t>
            </a:r>
          </a:p>
          <a:p>
            <a:r>
              <a:rPr lang="en-US" sz="4000" b="1" dirty="0">
                <a:ln w="22225">
                  <a:solidFill>
                    <a:srgbClr val="ED7D31"/>
                  </a:solidFill>
                  <a:prstDash val="solid"/>
                </a:ln>
                <a:solidFill>
                  <a:srgbClr val="C00000"/>
                </a:solidFill>
              </a:rPr>
              <a:t>DỰ ÁN: CUỐN SÁCH TÔI YÊU</a:t>
            </a:r>
          </a:p>
        </p:txBody>
      </p:sp>
      <p:sp>
        <p:nvSpPr>
          <p:cNvPr id="8" name="5-Point Star 7"/>
          <p:cNvSpPr/>
          <p:nvPr/>
        </p:nvSpPr>
        <p:spPr>
          <a:xfrm>
            <a:off x="6756640" y="1722997"/>
            <a:ext cx="399245" cy="50227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7-Point Star 16"/>
          <p:cNvSpPr/>
          <p:nvPr/>
        </p:nvSpPr>
        <p:spPr>
          <a:xfrm>
            <a:off x="5760914" y="1222399"/>
            <a:ext cx="697279" cy="500598"/>
          </a:xfrm>
          <a:prstGeom prst="star7">
            <a:avLst>
              <a:gd name="adj" fmla="val 12962"/>
              <a:gd name="hf" fmla="val 102572"/>
              <a:gd name="vf" fmla="val 1052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4-Point Star 24"/>
          <p:cNvSpPr/>
          <p:nvPr/>
        </p:nvSpPr>
        <p:spPr>
          <a:xfrm>
            <a:off x="6020242" y="3014985"/>
            <a:ext cx="459103" cy="465566"/>
          </a:xfrm>
          <a:prstGeom prst="star4">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5-Point Star 21"/>
          <p:cNvSpPr/>
          <p:nvPr/>
        </p:nvSpPr>
        <p:spPr>
          <a:xfrm>
            <a:off x="1657483" y="2847688"/>
            <a:ext cx="405380" cy="52871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4-Point Star 29"/>
          <p:cNvSpPr/>
          <p:nvPr/>
        </p:nvSpPr>
        <p:spPr>
          <a:xfrm>
            <a:off x="8839265" y="4507214"/>
            <a:ext cx="459103" cy="465566"/>
          </a:xfrm>
          <a:prstGeom prst="star4">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735409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par>
                                <p:cTn id="10" presetID="22" presetClass="emph" presetSubtype="0" repeatCount="indefinite" fill="hold" grpId="0" nodeType="withEffect">
                                  <p:stCondLst>
                                    <p:cond delay="0"/>
                                  </p:stCondLst>
                                  <p:childTnLst>
                                    <p:animClr clrSpc="hsl" dir="cw">
                                      <p:cBhvr override="childStyle">
                                        <p:cTn id="11" dur="500" fill="hold"/>
                                        <p:tgtEl>
                                          <p:spTgt spid="6"/>
                                        </p:tgtEl>
                                        <p:attrNameLst>
                                          <p:attrName>style.color</p:attrName>
                                        </p:attrNameLst>
                                      </p:cBhvr>
                                      <p:by>
                                        <p:hsl h="-7200000" s="0" l="0"/>
                                      </p:by>
                                    </p:animClr>
                                    <p:animClr clrSpc="hsl" dir="cw">
                                      <p:cBhvr>
                                        <p:cTn id="12" dur="500" fill="hold"/>
                                        <p:tgtEl>
                                          <p:spTgt spid="6"/>
                                        </p:tgtEl>
                                        <p:attrNameLst>
                                          <p:attrName>fillcolor</p:attrName>
                                        </p:attrNameLst>
                                      </p:cBhvr>
                                      <p:by>
                                        <p:hsl h="-7200000" s="0" l="0"/>
                                      </p:by>
                                    </p:animClr>
                                    <p:animClr clrSpc="hsl" dir="cw">
                                      <p:cBhvr>
                                        <p:cTn id="13" dur="500" fill="hold"/>
                                        <p:tgtEl>
                                          <p:spTgt spid="6"/>
                                        </p:tgtEl>
                                        <p:attrNameLst>
                                          <p:attrName>stroke.color</p:attrName>
                                        </p:attrNameLst>
                                      </p:cBhvr>
                                      <p:by>
                                        <p:hsl h="-7200000" s="0" l="0"/>
                                      </p:by>
                                    </p:animClr>
                                    <p:set>
                                      <p:cBhvr>
                                        <p:cTn id="14" dur="500" fill="hold"/>
                                        <p:tgtEl>
                                          <p:spTgt spid="6"/>
                                        </p:tgtEl>
                                        <p:attrNameLst>
                                          <p:attrName>fill.type</p:attrName>
                                        </p:attrNameLst>
                                      </p:cBhvr>
                                      <p:to>
                                        <p:strVal val="solid"/>
                                      </p:to>
                                    </p:set>
                                  </p:childTnLst>
                                </p:cTn>
                              </p:par>
                              <p:par>
                                <p:cTn id="15" presetID="22" presetClass="emph" presetSubtype="0" repeatCount="indefinite" fill="hold" grpId="0" nodeType="withEffect">
                                  <p:stCondLst>
                                    <p:cond delay="0"/>
                                  </p:stCondLst>
                                  <p:childTnLst>
                                    <p:animClr clrSpc="hsl" dir="cw">
                                      <p:cBhvr override="childStyle">
                                        <p:cTn id="16" dur="500" fill="hold"/>
                                        <p:tgtEl>
                                          <p:spTgt spid="7"/>
                                        </p:tgtEl>
                                        <p:attrNameLst>
                                          <p:attrName>style.color</p:attrName>
                                        </p:attrNameLst>
                                      </p:cBhvr>
                                      <p:by>
                                        <p:hsl h="-7200000" s="0" l="0"/>
                                      </p:by>
                                    </p:animClr>
                                    <p:animClr clrSpc="hsl" dir="cw">
                                      <p:cBhvr>
                                        <p:cTn id="17" dur="500" fill="hold"/>
                                        <p:tgtEl>
                                          <p:spTgt spid="7"/>
                                        </p:tgtEl>
                                        <p:attrNameLst>
                                          <p:attrName>fillcolor</p:attrName>
                                        </p:attrNameLst>
                                      </p:cBhvr>
                                      <p:by>
                                        <p:hsl h="-7200000" s="0" l="0"/>
                                      </p:by>
                                    </p:animClr>
                                    <p:animClr clrSpc="hsl" dir="cw">
                                      <p:cBhvr>
                                        <p:cTn id="18" dur="500" fill="hold"/>
                                        <p:tgtEl>
                                          <p:spTgt spid="7"/>
                                        </p:tgtEl>
                                        <p:attrNameLst>
                                          <p:attrName>stroke.color</p:attrName>
                                        </p:attrNameLst>
                                      </p:cBhvr>
                                      <p:by>
                                        <p:hsl h="-7200000" s="0" l="0"/>
                                      </p:by>
                                    </p:animClr>
                                    <p:set>
                                      <p:cBhvr>
                                        <p:cTn id="19" dur="500" fill="hold"/>
                                        <p:tgtEl>
                                          <p:spTgt spid="7"/>
                                        </p:tgtEl>
                                        <p:attrNameLst>
                                          <p:attrName>fill.type</p:attrName>
                                        </p:attrNameLst>
                                      </p:cBhvr>
                                      <p:to>
                                        <p:strVal val="solid"/>
                                      </p:to>
                                    </p:set>
                                  </p:childTnLst>
                                </p:cTn>
                              </p:par>
                              <p:par>
                                <p:cTn id="20" presetID="22" presetClass="emph" presetSubtype="0" repeatCount="indefinite" fill="hold" grpId="0" nodeType="withEffect">
                                  <p:stCondLst>
                                    <p:cond delay="0"/>
                                  </p:stCondLst>
                                  <p:childTnLst>
                                    <p:animClr clrSpc="hsl" dir="cw">
                                      <p:cBhvr override="childStyle">
                                        <p:cTn id="21" dur="500" fill="hold"/>
                                        <p:tgtEl>
                                          <p:spTgt spid="8"/>
                                        </p:tgtEl>
                                        <p:attrNameLst>
                                          <p:attrName>style.color</p:attrName>
                                        </p:attrNameLst>
                                      </p:cBhvr>
                                      <p:by>
                                        <p:hsl h="-7200000" s="0" l="0"/>
                                      </p:by>
                                    </p:animClr>
                                    <p:animClr clrSpc="hsl" dir="cw">
                                      <p:cBhvr>
                                        <p:cTn id="22" dur="500" fill="hold"/>
                                        <p:tgtEl>
                                          <p:spTgt spid="8"/>
                                        </p:tgtEl>
                                        <p:attrNameLst>
                                          <p:attrName>fillcolor</p:attrName>
                                        </p:attrNameLst>
                                      </p:cBhvr>
                                      <p:by>
                                        <p:hsl h="-7200000" s="0" l="0"/>
                                      </p:by>
                                    </p:animClr>
                                    <p:animClr clrSpc="hsl" dir="cw">
                                      <p:cBhvr>
                                        <p:cTn id="23" dur="500" fill="hold"/>
                                        <p:tgtEl>
                                          <p:spTgt spid="8"/>
                                        </p:tgtEl>
                                        <p:attrNameLst>
                                          <p:attrName>stroke.color</p:attrName>
                                        </p:attrNameLst>
                                      </p:cBhvr>
                                      <p:by>
                                        <p:hsl h="-7200000" s="0" l="0"/>
                                      </p:by>
                                    </p:animClr>
                                    <p:set>
                                      <p:cBhvr>
                                        <p:cTn id="24" dur="500" fill="hold"/>
                                        <p:tgtEl>
                                          <p:spTgt spid="8"/>
                                        </p:tgtEl>
                                        <p:attrNameLst>
                                          <p:attrName>fill.type</p:attrName>
                                        </p:attrNameLst>
                                      </p:cBhvr>
                                      <p:to>
                                        <p:strVal val="solid"/>
                                      </p:to>
                                    </p:set>
                                  </p:childTnLst>
                                </p:cTn>
                              </p:par>
                              <p:par>
                                <p:cTn id="25" presetID="22" presetClass="emph" presetSubtype="0" repeatCount="indefinite" fill="hold" grpId="0" nodeType="withEffect">
                                  <p:stCondLst>
                                    <p:cond delay="0"/>
                                  </p:stCondLst>
                                  <p:childTnLst>
                                    <p:animClr clrSpc="hsl" dir="cw">
                                      <p:cBhvr override="childStyle">
                                        <p:cTn id="26" dur="500" fill="hold"/>
                                        <p:tgtEl>
                                          <p:spTgt spid="9"/>
                                        </p:tgtEl>
                                        <p:attrNameLst>
                                          <p:attrName>style.color</p:attrName>
                                        </p:attrNameLst>
                                      </p:cBhvr>
                                      <p:by>
                                        <p:hsl h="-7200000" s="0" l="0"/>
                                      </p:by>
                                    </p:animClr>
                                    <p:animClr clrSpc="hsl" dir="cw">
                                      <p:cBhvr>
                                        <p:cTn id="27" dur="500" fill="hold"/>
                                        <p:tgtEl>
                                          <p:spTgt spid="9"/>
                                        </p:tgtEl>
                                        <p:attrNameLst>
                                          <p:attrName>fillcolor</p:attrName>
                                        </p:attrNameLst>
                                      </p:cBhvr>
                                      <p:by>
                                        <p:hsl h="-7200000" s="0" l="0"/>
                                      </p:by>
                                    </p:animClr>
                                    <p:animClr clrSpc="hsl" dir="cw">
                                      <p:cBhvr>
                                        <p:cTn id="28" dur="500" fill="hold"/>
                                        <p:tgtEl>
                                          <p:spTgt spid="9"/>
                                        </p:tgtEl>
                                        <p:attrNameLst>
                                          <p:attrName>stroke.color</p:attrName>
                                        </p:attrNameLst>
                                      </p:cBhvr>
                                      <p:by>
                                        <p:hsl h="-7200000" s="0" l="0"/>
                                      </p:by>
                                    </p:animClr>
                                    <p:set>
                                      <p:cBhvr>
                                        <p:cTn id="29" dur="500" fill="hold"/>
                                        <p:tgtEl>
                                          <p:spTgt spid="9"/>
                                        </p:tgtEl>
                                        <p:attrNameLst>
                                          <p:attrName>fill.type</p:attrName>
                                        </p:attrNameLst>
                                      </p:cBhvr>
                                      <p:to>
                                        <p:strVal val="solid"/>
                                      </p:to>
                                    </p:set>
                                  </p:childTnLst>
                                </p:cTn>
                              </p:par>
                              <p:par>
                                <p:cTn id="30" presetID="22" presetClass="emph" presetSubtype="0" repeatCount="indefinite" fill="hold" grpId="0" nodeType="withEffect">
                                  <p:stCondLst>
                                    <p:cond delay="0"/>
                                  </p:stCondLst>
                                  <p:childTnLst>
                                    <p:animClr clrSpc="hsl" dir="cw">
                                      <p:cBhvr override="childStyle">
                                        <p:cTn id="31" dur="500" fill="hold"/>
                                        <p:tgtEl>
                                          <p:spTgt spid="10"/>
                                        </p:tgtEl>
                                        <p:attrNameLst>
                                          <p:attrName>style.color</p:attrName>
                                        </p:attrNameLst>
                                      </p:cBhvr>
                                      <p:by>
                                        <p:hsl h="-7200000" s="0" l="0"/>
                                      </p:by>
                                    </p:animClr>
                                    <p:animClr clrSpc="hsl" dir="cw">
                                      <p:cBhvr>
                                        <p:cTn id="32" dur="500" fill="hold"/>
                                        <p:tgtEl>
                                          <p:spTgt spid="10"/>
                                        </p:tgtEl>
                                        <p:attrNameLst>
                                          <p:attrName>fillcolor</p:attrName>
                                        </p:attrNameLst>
                                      </p:cBhvr>
                                      <p:by>
                                        <p:hsl h="-7200000" s="0" l="0"/>
                                      </p:by>
                                    </p:animClr>
                                    <p:animClr clrSpc="hsl" dir="cw">
                                      <p:cBhvr>
                                        <p:cTn id="33" dur="500" fill="hold"/>
                                        <p:tgtEl>
                                          <p:spTgt spid="10"/>
                                        </p:tgtEl>
                                        <p:attrNameLst>
                                          <p:attrName>stroke.color</p:attrName>
                                        </p:attrNameLst>
                                      </p:cBhvr>
                                      <p:by>
                                        <p:hsl h="-7200000" s="0" l="0"/>
                                      </p:by>
                                    </p:animClr>
                                    <p:set>
                                      <p:cBhvr>
                                        <p:cTn id="34" dur="500" fill="hold"/>
                                        <p:tgtEl>
                                          <p:spTgt spid="10"/>
                                        </p:tgtEl>
                                        <p:attrNameLst>
                                          <p:attrName>fill.type</p:attrName>
                                        </p:attrNameLst>
                                      </p:cBhvr>
                                      <p:to>
                                        <p:strVal val="solid"/>
                                      </p:to>
                                    </p:set>
                                  </p:childTnLst>
                                </p:cTn>
                              </p:par>
                              <p:par>
                                <p:cTn id="35" presetID="22" presetClass="emph" presetSubtype="0" repeatCount="indefinite" fill="hold" grpId="0" nodeType="withEffect">
                                  <p:stCondLst>
                                    <p:cond delay="0"/>
                                  </p:stCondLst>
                                  <p:childTnLst>
                                    <p:animClr clrSpc="hsl" dir="cw">
                                      <p:cBhvr override="childStyle">
                                        <p:cTn id="36" dur="500" fill="hold"/>
                                        <p:tgtEl>
                                          <p:spTgt spid="11"/>
                                        </p:tgtEl>
                                        <p:attrNameLst>
                                          <p:attrName>style.color</p:attrName>
                                        </p:attrNameLst>
                                      </p:cBhvr>
                                      <p:by>
                                        <p:hsl h="-7200000" s="0" l="0"/>
                                      </p:by>
                                    </p:animClr>
                                    <p:animClr clrSpc="hsl" dir="cw">
                                      <p:cBhvr>
                                        <p:cTn id="37" dur="500" fill="hold"/>
                                        <p:tgtEl>
                                          <p:spTgt spid="11"/>
                                        </p:tgtEl>
                                        <p:attrNameLst>
                                          <p:attrName>fillcolor</p:attrName>
                                        </p:attrNameLst>
                                      </p:cBhvr>
                                      <p:by>
                                        <p:hsl h="-7200000" s="0" l="0"/>
                                      </p:by>
                                    </p:animClr>
                                    <p:animClr clrSpc="hsl" dir="cw">
                                      <p:cBhvr>
                                        <p:cTn id="38" dur="500" fill="hold"/>
                                        <p:tgtEl>
                                          <p:spTgt spid="11"/>
                                        </p:tgtEl>
                                        <p:attrNameLst>
                                          <p:attrName>stroke.color</p:attrName>
                                        </p:attrNameLst>
                                      </p:cBhvr>
                                      <p:by>
                                        <p:hsl h="-7200000" s="0" l="0"/>
                                      </p:by>
                                    </p:animClr>
                                    <p:set>
                                      <p:cBhvr>
                                        <p:cTn id="39" dur="500" fill="hold"/>
                                        <p:tgtEl>
                                          <p:spTgt spid="11"/>
                                        </p:tgtEl>
                                        <p:attrNameLst>
                                          <p:attrName>fill.type</p:attrName>
                                        </p:attrNameLst>
                                      </p:cBhvr>
                                      <p:to>
                                        <p:strVal val="solid"/>
                                      </p:to>
                                    </p:set>
                                  </p:childTnLst>
                                </p:cTn>
                              </p:par>
                              <p:par>
                                <p:cTn id="40" presetID="22" presetClass="emph" presetSubtype="0" repeatCount="indefinite" fill="hold" grpId="0" nodeType="withEffect">
                                  <p:stCondLst>
                                    <p:cond delay="0"/>
                                  </p:stCondLst>
                                  <p:childTnLst>
                                    <p:animClr clrSpc="hsl" dir="cw">
                                      <p:cBhvr override="childStyle">
                                        <p:cTn id="41" dur="500" fill="hold"/>
                                        <p:tgtEl>
                                          <p:spTgt spid="12"/>
                                        </p:tgtEl>
                                        <p:attrNameLst>
                                          <p:attrName>style.color</p:attrName>
                                        </p:attrNameLst>
                                      </p:cBhvr>
                                      <p:by>
                                        <p:hsl h="-7200000" s="0" l="0"/>
                                      </p:by>
                                    </p:animClr>
                                    <p:animClr clrSpc="hsl" dir="cw">
                                      <p:cBhvr>
                                        <p:cTn id="42" dur="500" fill="hold"/>
                                        <p:tgtEl>
                                          <p:spTgt spid="12"/>
                                        </p:tgtEl>
                                        <p:attrNameLst>
                                          <p:attrName>fillcolor</p:attrName>
                                        </p:attrNameLst>
                                      </p:cBhvr>
                                      <p:by>
                                        <p:hsl h="-7200000" s="0" l="0"/>
                                      </p:by>
                                    </p:animClr>
                                    <p:animClr clrSpc="hsl" dir="cw">
                                      <p:cBhvr>
                                        <p:cTn id="43" dur="500" fill="hold"/>
                                        <p:tgtEl>
                                          <p:spTgt spid="12"/>
                                        </p:tgtEl>
                                        <p:attrNameLst>
                                          <p:attrName>stroke.color</p:attrName>
                                        </p:attrNameLst>
                                      </p:cBhvr>
                                      <p:by>
                                        <p:hsl h="-7200000" s="0" l="0"/>
                                      </p:by>
                                    </p:animClr>
                                    <p:set>
                                      <p:cBhvr>
                                        <p:cTn id="44" dur="500" fill="hold"/>
                                        <p:tgtEl>
                                          <p:spTgt spid="12"/>
                                        </p:tgtEl>
                                        <p:attrNameLst>
                                          <p:attrName>fill.type</p:attrName>
                                        </p:attrNameLst>
                                      </p:cBhvr>
                                      <p:to>
                                        <p:strVal val="solid"/>
                                      </p:to>
                                    </p:set>
                                  </p:childTnLst>
                                </p:cTn>
                              </p:par>
                              <p:par>
                                <p:cTn id="45" presetID="22" presetClass="emph" presetSubtype="0" repeatCount="indefinite" fill="hold" grpId="0" nodeType="withEffect">
                                  <p:stCondLst>
                                    <p:cond delay="0"/>
                                  </p:stCondLst>
                                  <p:childTnLst>
                                    <p:animClr clrSpc="hsl" dir="cw">
                                      <p:cBhvr override="childStyle">
                                        <p:cTn id="46" dur="500" fill="hold"/>
                                        <p:tgtEl>
                                          <p:spTgt spid="13"/>
                                        </p:tgtEl>
                                        <p:attrNameLst>
                                          <p:attrName>style.color</p:attrName>
                                        </p:attrNameLst>
                                      </p:cBhvr>
                                      <p:by>
                                        <p:hsl h="-7200000" s="0" l="0"/>
                                      </p:by>
                                    </p:animClr>
                                    <p:animClr clrSpc="hsl" dir="cw">
                                      <p:cBhvr>
                                        <p:cTn id="47" dur="500" fill="hold"/>
                                        <p:tgtEl>
                                          <p:spTgt spid="13"/>
                                        </p:tgtEl>
                                        <p:attrNameLst>
                                          <p:attrName>fillcolor</p:attrName>
                                        </p:attrNameLst>
                                      </p:cBhvr>
                                      <p:by>
                                        <p:hsl h="-7200000" s="0" l="0"/>
                                      </p:by>
                                    </p:animClr>
                                    <p:animClr clrSpc="hsl" dir="cw">
                                      <p:cBhvr>
                                        <p:cTn id="48" dur="500" fill="hold"/>
                                        <p:tgtEl>
                                          <p:spTgt spid="13"/>
                                        </p:tgtEl>
                                        <p:attrNameLst>
                                          <p:attrName>stroke.color</p:attrName>
                                        </p:attrNameLst>
                                      </p:cBhvr>
                                      <p:by>
                                        <p:hsl h="-7200000" s="0" l="0"/>
                                      </p:by>
                                    </p:animClr>
                                    <p:set>
                                      <p:cBhvr>
                                        <p:cTn id="49" dur="500" fill="hold"/>
                                        <p:tgtEl>
                                          <p:spTgt spid="13"/>
                                        </p:tgtEl>
                                        <p:attrNameLst>
                                          <p:attrName>fill.type</p:attrName>
                                        </p:attrNameLst>
                                      </p:cBhvr>
                                      <p:to>
                                        <p:strVal val="solid"/>
                                      </p:to>
                                    </p:set>
                                  </p:childTnLst>
                                </p:cTn>
                              </p:par>
                              <p:par>
                                <p:cTn id="50" presetID="22" presetClass="emph" presetSubtype="0" repeatCount="indefinite" fill="hold" grpId="0" nodeType="withEffect">
                                  <p:stCondLst>
                                    <p:cond delay="0"/>
                                  </p:stCondLst>
                                  <p:childTnLst>
                                    <p:animClr clrSpc="hsl" dir="cw">
                                      <p:cBhvr override="childStyle">
                                        <p:cTn id="51" dur="500" fill="hold"/>
                                        <p:tgtEl>
                                          <p:spTgt spid="14"/>
                                        </p:tgtEl>
                                        <p:attrNameLst>
                                          <p:attrName>style.color</p:attrName>
                                        </p:attrNameLst>
                                      </p:cBhvr>
                                      <p:by>
                                        <p:hsl h="-7200000" s="0" l="0"/>
                                      </p:by>
                                    </p:animClr>
                                    <p:animClr clrSpc="hsl" dir="cw">
                                      <p:cBhvr>
                                        <p:cTn id="52" dur="500" fill="hold"/>
                                        <p:tgtEl>
                                          <p:spTgt spid="14"/>
                                        </p:tgtEl>
                                        <p:attrNameLst>
                                          <p:attrName>fillcolor</p:attrName>
                                        </p:attrNameLst>
                                      </p:cBhvr>
                                      <p:by>
                                        <p:hsl h="-7200000" s="0" l="0"/>
                                      </p:by>
                                    </p:animClr>
                                    <p:animClr clrSpc="hsl" dir="cw">
                                      <p:cBhvr>
                                        <p:cTn id="53" dur="500" fill="hold"/>
                                        <p:tgtEl>
                                          <p:spTgt spid="14"/>
                                        </p:tgtEl>
                                        <p:attrNameLst>
                                          <p:attrName>stroke.color</p:attrName>
                                        </p:attrNameLst>
                                      </p:cBhvr>
                                      <p:by>
                                        <p:hsl h="-7200000" s="0" l="0"/>
                                      </p:by>
                                    </p:animClr>
                                    <p:set>
                                      <p:cBhvr>
                                        <p:cTn id="54" dur="500" fill="hold"/>
                                        <p:tgtEl>
                                          <p:spTgt spid="14"/>
                                        </p:tgtEl>
                                        <p:attrNameLst>
                                          <p:attrName>fill.type</p:attrName>
                                        </p:attrNameLst>
                                      </p:cBhvr>
                                      <p:to>
                                        <p:strVal val="solid"/>
                                      </p:to>
                                    </p:set>
                                  </p:childTnLst>
                                </p:cTn>
                              </p:par>
                              <p:par>
                                <p:cTn id="55" presetID="22" presetClass="emph" presetSubtype="0" repeatCount="indefinite" fill="hold" grpId="0" nodeType="withEffect">
                                  <p:stCondLst>
                                    <p:cond delay="0"/>
                                  </p:stCondLst>
                                  <p:childTnLst>
                                    <p:animClr clrSpc="hsl" dir="cw">
                                      <p:cBhvr override="childStyle">
                                        <p:cTn id="56" dur="500" fill="hold"/>
                                        <p:tgtEl>
                                          <p:spTgt spid="15"/>
                                        </p:tgtEl>
                                        <p:attrNameLst>
                                          <p:attrName>style.color</p:attrName>
                                        </p:attrNameLst>
                                      </p:cBhvr>
                                      <p:by>
                                        <p:hsl h="-7200000" s="0" l="0"/>
                                      </p:by>
                                    </p:animClr>
                                    <p:animClr clrSpc="hsl" dir="cw">
                                      <p:cBhvr>
                                        <p:cTn id="57" dur="500" fill="hold"/>
                                        <p:tgtEl>
                                          <p:spTgt spid="15"/>
                                        </p:tgtEl>
                                        <p:attrNameLst>
                                          <p:attrName>fillcolor</p:attrName>
                                        </p:attrNameLst>
                                      </p:cBhvr>
                                      <p:by>
                                        <p:hsl h="-7200000" s="0" l="0"/>
                                      </p:by>
                                    </p:animClr>
                                    <p:animClr clrSpc="hsl" dir="cw">
                                      <p:cBhvr>
                                        <p:cTn id="58" dur="500" fill="hold"/>
                                        <p:tgtEl>
                                          <p:spTgt spid="15"/>
                                        </p:tgtEl>
                                        <p:attrNameLst>
                                          <p:attrName>stroke.color</p:attrName>
                                        </p:attrNameLst>
                                      </p:cBhvr>
                                      <p:by>
                                        <p:hsl h="-7200000" s="0" l="0"/>
                                      </p:by>
                                    </p:animClr>
                                    <p:set>
                                      <p:cBhvr>
                                        <p:cTn id="59" dur="500" fill="hold"/>
                                        <p:tgtEl>
                                          <p:spTgt spid="15"/>
                                        </p:tgtEl>
                                        <p:attrNameLst>
                                          <p:attrName>fill.type</p:attrName>
                                        </p:attrNameLst>
                                      </p:cBhvr>
                                      <p:to>
                                        <p:strVal val="solid"/>
                                      </p:to>
                                    </p:set>
                                  </p:childTnLst>
                                </p:cTn>
                              </p:par>
                              <p:par>
                                <p:cTn id="60" presetID="22" presetClass="emph" presetSubtype="0" repeatCount="indefinite" fill="hold" grpId="0" nodeType="withEffect">
                                  <p:stCondLst>
                                    <p:cond delay="0"/>
                                  </p:stCondLst>
                                  <p:childTnLst>
                                    <p:animClr clrSpc="hsl" dir="cw">
                                      <p:cBhvr override="childStyle">
                                        <p:cTn id="61" dur="500" fill="hold"/>
                                        <p:tgtEl>
                                          <p:spTgt spid="16"/>
                                        </p:tgtEl>
                                        <p:attrNameLst>
                                          <p:attrName>style.color</p:attrName>
                                        </p:attrNameLst>
                                      </p:cBhvr>
                                      <p:by>
                                        <p:hsl h="-7200000" s="0" l="0"/>
                                      </p:by>
                                    </p:animClr>
                                    <p:animClr clrSpc="hsl" dir="cw">
                                      <p:cBhvr>
                                        <p:cTn id="62" dur="500" fill="hold"/>
                                        <p:tgtEl>
                                          <p:spTgt spid="16"/>
                                        </p:tgtEl>
                                        <p:attrNameLst>
                                          <p:attrName>fillcolor</p:attrName>
                                        </p:attrNameLst>
                                      </p:cBhvr>
                                      <p:by>
                                        <p:hsl h="-7200000" s="0" l="0"/>
                                      </p:by>
                                    </p:animClr>
                                    <p:animClr clrSpc="hsl" dir="cw">
                                      <p:cBhvr>
                                        <p:cTn id="63" dur="500" fill="hold"/>
                                        <p:tgtEl>
                                          <p:spTgt spid="16"/>
                                        </p:tgtEl>
                                        <p:attrNameLst>
                                          <p:attrName>stroke.color</p:attrName>
                                        </p:attrNameLst>
                                      </p:cBhvr>
                                      <p:by>
                                        <p:hsl h="-7200000" s="0" l="0"/>
                                      </p:by>
                                    </p:animClr>
                                    <p:set>
                                      <p:cBhvr>
                                        <p:cTn id="64" dur="500" fill="hold"/>
                                        <p:tgtEl>
                                          <p:spTgt spid="16"/>
                                        </p:tgtEl>
                                        <p:attrNameLst>
                                          <p:attrName>fill.type</p:attrName>
                                        </p:attrNameLst>
                                      </p:cBhvr>
                                      <p:to>
                                        <p:strVal val="solid"/>
                                      </p:to>
                                    </p:set>
                                  </p:childTnLst>
                                </p:cTn>
                              </p:par>
                              <p:par>
                                <p:cTn id="65" presetID="22" presetClass="emph" presetSubtype="0" repeatCount="indefinite" fill="hold" grpId="0" nodeType="withEffect">
                                  <p:stCondLst>
                                    <p:cond delay="0"/>
                                  </p:stCondLst>
                                  <p:childTnLst>
                                    <p:animClr clrSpc="hsl" dir="cw">
                                      <p:cBhvr override="childStyle">
                                        <p:cTn id="66" dur="500" fill="hold"/>
                                        <p:tgtEl>
                                          <p:spTgt spid="17"/>
                                        </p:tgtEl>
                                        <p:attrNameLst>
                                          <p:attrName>style.color</p:attrName>
                                        </p:attrNameLst>
                                      </p:cBhvr>
                                      <p:by>
                                        <p:hsl h="-7200000" s="0" l="0"/>
                                      </p:by>
                                    </p:animClr>
                                    <p:animClr clrSpc="hsl" dir="cw">
                                      <p:cBhvr>
                                        <p:cTn id="67" dur="500" fill="hold"/>
                                        <p:tgtEl>
                                          <p:spTgt spid="17"/>
                                        </p:tgtEl>
                                        <p:attrNameLst>
                                          <p:attrName>fillcolor</p:attrName>
                                        </p:attrNameLst>
                                      </p:cBhvr>
                                      <p:by>
                                        <p:hsl h="-7200000" s="0" l="0"/>
                                      </p:by>
                                    </p:animClr>
                                    <p:animClr clrSpc="hsl" dir="cw">
                                      <p:cBhvr>
                                        <p:cTn id="68" dur="500" fill="hold"/>
                                        <p:tgtEl>
                                          <p:spTgt spid="17"/>
                                        </p:tgtEl>
                                        <p:attrNameLst>
                                          <p:attrName>stroke.color</p:attrName>
                                        </p:attrNameLst>
                                      </p:cBhvr>
                                      <p:by>
                                        <p:hsl h="-7200000" s="0" l="0"/>
                                      </p:by>
                                    </p:animClr>
                                    <p:set>
                                      <p:cBhvr>
                                        <p:cTn id="69" dur="500" fill="hold"/>
                                        <p:tgtEl>
                                          <p:spTgt spid="17"/>
                                        </p:tgtEl>
                                        <p:attrNameLst>
                                          <p:attrName>fill.type</p:attrName>
                                        </p:attrNameLst>
                                      </p:cBhvr>
                                      <p:to>
                                        <p:strVal val="solid"/>
                                      </p:to>
                                    </p:set>
                                  </p:childTnLst>
                                </p:cTn>
                              </p:par>
                              <p:par>
                                <p:cTn id="70" presetID="22" presetClass="emph" presetSubtype="0" repeatCount="indefinite" fill="hold" grpId="0" nodeType="withEffect">
                                  <p:stCondLst>
                                    <p:cond delay="0"/>
                                  </p:stCondLst>
                                  <p:childTnLst>
                                    <p:animClr clrSpc="hsl" dir="cw">
                                      <p:cBhvr override="childStyle">
                                        <p:cTn id="71" dur="500" fill="hold"/>
                                        <p:tgtEl>
                                          <p:spTgt spid="18"/>
                                        </p:tgtEl>
                                        <p:attrNameLst>
                                          <p:attrName>style.color</p:attrName>
                                        </p:attrNameLst>
                                      </p:cBhvr>
                                      <p:by>
                                        <p:hsl h="-7200000" s="0" l="0"/>
                                      </p:by>
                                    </p:animClr>
                                    <p:animClr clrSpc="hsl" dir="cw">
                                      <p:cBhvr>
                                        <p:cTn id="72" dur="500" fill="hold"/>
                                        <p:tgtEl>
                                          <p:spTgt spid="18"/>
                                        </p:tgtEl>
                                        <p:attrNameLst>
                                          <p:attrName>fillcolor</p:attrName>
                                        </p:attrNameLst>
                                      </p:cBhvr>
                                      <p:by>
                                        <p:hsl h="-7200000" s="0" l="0"/>
                                      </p:by>
                                    </p:animClr>
                                    <p:animClr clrSpc="hsl" dir="cw">
                                      <p:cBhvr>
                                        <p:cTn id="73" dur="500" fill="hold"/>
                                        <p:tgtEl>
                                          <p:spTgt spid="18"/>
                                        </p:tgtEl>
                                        <p:attrNameLst>
                                          <p:attrName>stroke.color</p:attrName>
                                        </p:attrNameLst>
                                      </p:cBhvr>
                                      <p:by>
                                        <p:hsl h="-7200000" s="0" l="0"/>
                                      </p:by>
                                    </p:animClr>
                                    <p:set>
                                      <p:cBhvr>
                                        <p:cTn id="74" dur="500" fill="hold"/>
                                        <p:tgtEl>
                                          <p:spTgt spid="18"/>
                                        </p:tgtEl>
                                        <p:attrNameLst>
                                          <p:attrName>fill.type</p:attrName>
                                        </p:attrNameLst>
                                      </p:cBhvr>
                                      <p:to>
                                        <p:strVal val="solid"/>
                                      </p:to>
                                    </p:set>
                                  </p:childTnLst>
                                </p:cTn>
                              </p:par>
                              <p:par>
                                <p:cTn id="75" presetID="22" presetClass="emph" presetSubtype="0" repeatCount="indefinite" fill="hold" grpId="0" nodeType="withEffect">
                                  <p:stCondLst>
                                    <p:cond delay="0"/>
                                  </p:stCondLst>
                                  <p:childTnLst>
                                    <p:animClr clrSpc="hsl" dir="cw">
                                      <p:cBhvr override="childStyle">
                                        <p:cTn id="76" dur="500" fill="hold"/>
                                        <p:tgtEl>
                                          <p:spTgt spid="19"/>
                                        </p:tgtEl>
                                        <p:attrNameLst>
                                          <p:attrName>style.color</p:attrName>
                                        </p:attrNameLst>
                                      </p:cBhvr>
                                      <p:by>
                                        <p:hsl h="-7200000" s="0" l="0"/>
                                      </p:by>
                                    </p:animClr>
                                    <p:animClr clrSpc="hsl" dir="cw">
                                      <p:cBhvr>
                                        <p:cTn id="77" dur="500" fill="hold"/>
                                        <p:tgtEl>
                                          <p:spTgt spid="19"/>
                                        </p:tgtEl>
                                        <p:attrNameLst>
                                          <p:attrName>fillcolor</p:attrName>
                                        </p:attrNameLst>
                                      </p:cBhvr>
                                      <p:by>
                                        <p:hsl h="-7200000" s="0" l="0"/>
                                      </p:by>
                                    </p:animClr>
                                    <p:animClr clrSpc="hsl" dir="cw">
                                      <p:cBhvr>
                                        <p:cTn id="78" dur="500" fill="hold"/>
                                        <p:tgtEl>
                                          <p:spTgt spid="19"/>
                                        </p:tgtEl>
                                        <p:attrNameLst>
                                          <p:attrName>stroke.color</p:attrName>
                                        </p:attrNameLst>
                                      </p:cBhvr>
                                      <p:by>
                                        <p:hsl h="-7200000" s="0" l="0"/>
                                      </p:by>
                                    </p:animClr>
                                    <p:set>
                                      <p:cBhvr>
                                        <p:cTn id="79" dur="500" fill="hold"/>
                                        <p:tgtEl>
                                          <p:spTgt spid="19"/>
                                        </p:tgtEl>
                                        <p:attrNameLst>
                                          <p:attrName>fill.type</p:attrName>
                                        </p:attrNameLst>
                                      </p:cBhvr>
                                      <p:to>
                                        <p:strVal val="solid"/>
                                      </p:to>
                                    </p:set>
                                  </p:childTnLst>
                                </p:cTn>
                              </p:par>
                              <p:par>
                                <p:cTn id="80" presetID="22" presetClass="emph" presetSubtype="0" repeatCount="indefinite" fill="hold" grpId="0" nodeType="withEffect">
                                  <p:stCondLst>
                                    <p:cond delay="0"/>
                                  </p:stCondLst>
                                  <p:childTnLst>
                                    <p:animClr clrSpc="hsl" dir="cw">
                                      <p:cBhvr override="childStyle">
                                        <p:cTn id="81" dur="500" fill="hold"/>
                                        <p:tgtEl>
                                          <p:spTgt spid="20"/>
                                        </p:tgtEl>
                                        <p:attrNameLst>
                                          <p:attrName>style.color</p:attrName>
                                        </p:attrNameLst>
                                      </p:cBhvr>
                                      <p:by>
                                        <p:hsl h="-7200000" s="0" l="0"/>
                                      </p:by>
                                    </p:animClr>
                                    <p:animClr clrSpc="hsl" dir="cw">
                                      <p:cBhvr>
                                        <p:cTn id="82" dur="500" fill="hold"/>
                                        <p:tgtEl>
                                          <p:spTgt spid="20"/>
                                        </p:tgtEl>
                                        <p:attrNameLst>
                                          <p:attrName>fillcolor</p:attrName>
                                        </p:attrNameLst>
                                      </p:cBhvr>
                                      <p:by>
                                        <p:hsl h="-7200000" s="0" l="0"/>
                                      </p:by>
                                    </p:animClr>
                                    <p:animClr clrSpc="hsl" dir="cw">
                                      <p:cBhvr>
                                        <p:cTn id="83" dur="500" fill="hold"/>
                                        <p:tgtEl>
                                          <p:spTgt spid="20"/>
                                        </p:tgtEl>
                                        <p:attrNameLst>
                                          <p:attrName>stroke.color</p:attrName>
                                        </p:attrNameLst>
                                      </p:cBhvr>
                                      <p:by>
                                        <p:hsl h="-7200000" s="0" l="0"/>
                                      </p:by>
                                    </p:animClr>
                                    <p:set>
                                      <p:cBhvr>
                                        <p:cTn id="84" dur="500" fill="hold"/>
                                        <p:tgtEl>
                                          <p:spTgt spid="20"/>
                                        </p:tgtEl>
                                        <p:attrNameLst>
                                          <p:attrName>fill.type</p:attrName>
                                        </p:attrNameLst>
                                      </p:cBhvr>
                                      <p:to>
                                        <p:strVal val="solid"/>
                                      </p:to>
                                    </p:set>
                                  </p:childTnLst>
                                </p:cTn>
                              </p:par>
                              <p:par>
                                <p:cTn id="85" presetID="22" presetClass="emph" presetSubtype="0" repeatCount="indefinite" fill="hold" grpId="0" nodeType="withEffect">
                                  <p:stCondLst>
                                    <p:cond delay="0"/>
                                  </p:stCondLst>
                                  <p:childTnLst>
                                    <p:animClr clrSpc="hsl" dir="cw">
                                      <p:cBhvr override="childStyle">
                                        <p:cTn id="86" dur="500" fill="hold"/>
                                        <p:tgtEl>
                                          <p:spTgt spid="21"/>
                                        </p:tgtEl>
                                        <p:attrNameLst>
                                          <p:attrName>style.color</p:attrName>
                                        </p:attrNameLst>
                                      </p:cBhvr>
                                      <p:by>
                                        <p:hsl h="-7200000" s="0" l="0"/>
                                      </p:by>
                                    </p:animClr>
                                    <p:animClr clrSpc="hsl" dir="cw">
                                      <p:cBhvr>
                                        <p:cTn id="87" dur="500" fill="hold"/>
                                        <p:tgtEl>
                                          <p:spTgt spid="21"/>
                                        </p:tgtEl>
                                        <p:attrNameLst>
                                          <p:attrName>fillcolor</p:attrName>
                                        </p:attrNameLst>
                                      </p:cBhvr>
                                      <p:by>
                                        <p:hsl h="-7200000" s="0" l="0"/>
                                      </p:by>
                                    </p:animClr>
                                    <p:animClr clrSpc="hsl" dir="cw">
                                      <p:cBhvr>
                                        <p:cTn id="88" dur="500" fill="hold"/>
                                        <p:tgtEl>
                                          <p:spTgt spid="21"/>
                                        </p:tgtEl>
                                        <p:attrNameLst>
                                          <p:attrName>stroke.color</p:attrName>
                                        </p:attrNameLst>
                                      </p:cBhvr>
                                      <p:by>
                                        <p:hsl h="-7200000" s="0" l="0"/>
                                      </p:by>
                                    </p:animClr>
                                    <p:set>
                                      <p:cBhvr>
                                        <p:cTn id="89" dur="500" fill="hold"/>
                                        <p:tgtEl>
                                          <p:spTgt spid="21"/>
                                        </p:tgtEl>
                                        <p:attrNameLst>
                                          <p:attrName>fill.type</p:attrName>
                                        </p:attrNameLst>
                                      </p:cBhvr>
                                      <p:to>
                                        <p:strVal val="solid"/>
                                      </p:to>
                                    </p:set>
                                  </p:childTnLst>
                                </p:cTn>
                              </p:par>
                              <p:par>
                                <p:cTn id="90" presetID="22" presetClass="emph" presetSubtype="0" repeatCount="indefinite" fill="hold" grpId="0" nodeType="withEffect">
                                  <p:stCondLst>
                                    <p:cond delay="0"/>
                                  </p:stCondLst>
                                  <p:childTnLst>
                                    <p:animClr clrSpc="hsl" dir="cw">
                                      <p:cBhvr override="childStyle">
                                        <p:cTn id="91" dur="500" fill="hold"/>
                                        <p:tgtEl>
                                          <p:spTgt spid="22"/>
                                        </p:tgtEl>
                                        <p:attrNameLst>
                                          <p:attrName>style.color</p:attrName>
                                        </p:attrNameLst>
                                      </p:cBhvr>
                                      <p:by>
                                        <p:hsl h="-7200000" s="0" l="0"/>
                                      </p:by>
                                    </p:animClr>
                                    <p:animClr clrSpc="hsl" dir="cw">
                                      <p:cBhvr>
                                        <p:cTn id="92" dur="500" fill="hold"/>
                                        <p:tgtEl>
                                          <p:spTgt spid="22"/>
                                        </p:tgtEl>
                                        <p:attrNameLst>
                                          <p:attrName>fillcolor</p:attrName>
                                        </p:attrNameLst>
                                      </p:cBhvr>
                                      <p:by>
                                        <p:hsl h="-7200000" s="0" l="0"/>
                                      </p:by>
                                    </p:animClr>
                                    <p:animClr clrSpc="hsl" dir="cw">
                                      <p:cBhvr>
                                        <p:cTn id="93" dur="500" fill="hold"/>
                                        <p:tgtEl>
                                          <p:spTgt spid="22"/>
                                        </p:tgtEl>
                                        <p:attrNameLst>
                                          <p:attrName>stroke.color</p:attrName>
                                        </p:attrNameLst>
                                      </p:cBhvr>
                                      <p:by>
                                        <p:hsl h="-7200000" s="0" l="0"/>
                                      </p:by>
                                    </p:animClr>
                                    <p:set>
                                      <p:cBhvr>
                                        <p:cTn id="94" dur="500" fill="hold"/>
                                        <p:tgtEl>
                                          <p:spTgt spid="22"/>
                                        </p:tgtEl>
                                        <p:attrNameLst>
                                          <p:attrName>fill.type</p:attrName>
                                        </p:attrNameLst>
                                      </p:cBhvr>
                                      <p:to>
                                        <p:strVal val="solid"/>
                                      </p:to>
                                    </p:set>
                                  </p:childTnLst>
                                </p:cTn>
                              </p:par>
                              <p:par>
                                <p:cTn id="95" presetID="22" presetClass="emph" presetSubtype="0" repeatCount="indefinite" fill="hold" grpId="0" nodeType="withEffect">
                                  <p:stCondLst>
                                    <p:cond delay="0"/>
                                  </p:stCondLst>
                                  <p:childTnLst>
                                    <p:animClr clrSpc="hsl" dir="cw">
                                      <p:cBhvr override="childStyle">
                                        <p:cTn id="96" dur="500" fill="hold"/>
                                        <p:tgtEl>
                                          <p:spTgt spid="25"/>
                                        </p:tgtEl>
                                        <p:attrNameLst>
                                          <p:attrName>style.color</p:attrName>
                                        </p:attrNameLst>
                                      </p:cBhvr>
                                      <p:by>
                                        <p:hsl h="-7200000" s="0" l="0"/>
                                      </p:by>
                                    </p:animClr>
                                    <p:animClr clrSpc="hsl" dir="cw">
                                      <p:cBhvr>
                                        <p:cTn id="97" dur="500" fill="hold"/>
                                        <p:tgtEl>
                                          <p:spTgt spid="25"/>
                                        </p:tgtEl>
                                        <p:attrNameLst>
                                          <p:attrName>fillcolor</p:attrName>
                                        </p:attrNameLst>
                                      </p:cBhvr>
                                      <p:by>
                                        <p:hsl h="-7200000" s="0" l="0"/>
                                      </p:by>
                                    </p:animClr>
                                    <p:animClr clrSpc="hsl" dir="cw">
                                      <p:cBhvr>
                                        <p:cTn id="98" dur="500" fill="hold"/>
                                        <p:tgtEl>
                                          <p:spTgt spid="25"/>
                                        </p:tgtEl>
                                        <p:attrNameLst>
                                          <p:attrName>stroke.color</p:attrName>
                                        </p:attrNameLst>
                                      </p:cBhvr>
                                      <p:by>
                                        <p:hsl h="-7200000" s="0" l="0"/>
                                      </p:by>
                                    </p:animClr>
                                    <p:set>
                                      <p:cBhvr>
                                        <p:cTn id="99" dur="500" fill="hold"/>
                                        <p:tgtEl>
                                          <p:spTgt spid="25"/>
                                        </p:tgtEl>
                                        <p:attrNameLst>
                                          <p:attrName>fill.type</p:attrName>
                                        </p:attrNameLst>
                                      </p:cBhvr>
                                      <p:to>
                                        <p:strVal val="solid"/>
                                      </p:to>
                                    </p:set>
                                  </p:childTnLst>
                                </p:cTn>
                              </p:par>
                              <p:par>
                                <p:cTn id="100" presetID="22" presetClass="emph" presetSubtype="0" repeatCount="indefinite" fill="hold" grpId="0" nodeType="withEffect">
                                  <p:stCondLst>
                                    <p:cond delay="0"/>
                                  </p:stCondLst>
                                  <p:childTnLst>
                                    <p:animClr clrSpc="hsl" dir="cw">
                                      <p:cBhvr override="childStyle">
                                        <p:cTn id="101" dur="500" fill="hold"/>
                                        <p:tgtEl>
                                          <p:spTgt spid="26"/>
                                        </p:tgtEl>
                                        <p:attrNameLst>
                                          <p:attrName>style.color</p:attrName>
                                        </p:attrNameLst>
                                      </p:cBhvr>
                                      <p:by>
                                        <p:hsl h="-7200000" s="0" l="0"/>
                                      </p:by>
                                    </p:animClr>
                                    <p:animClr clrSpc="hsl" dir="cw">
                                      <p:cBhvr>
                                        <p:cTn id="102" dur="500" fill="hold"/>
                                        <p:tgtEl>
                                          <p:spTgt spid="26"/>
                                        </p:tgtEl>
                                        <p:attrNameLst>
                                          <p:attrName>fillcolor</p:attrName>
                                        </p:attrNameLst>
                                      </p:cBhvr>
                                      <p:by>
                                        <p:hsl h="-7200000" s="0" l="0"/>
                                      </p:by>
                                    </p:animClr>
                                    <p:animClr clrSpc="hsl" dir="cw">
                                      <p:cBhvr>
                                        <p:cTn id="103" dur="500" fill="hold"/>
                                        <p:tgtEl>
                                          <p:spTgt spid="26"/>
                                        </p:tgtEl>
                                        <p:attrNameLst>
                                          <p:attrName>stroke.color</p:attrName>
                                        </p:attrNameLst>
                                      </p:cBhvr>
                                      <p:by>
                                        <p:hsl h="-7200000" s="0" l="0"/>
                                      </p:by>
                                    </p:animClr>
                                    <p:set>
                                      <p:cBhvr>
                                        <p:cTn id="104" dur="500" fill="hold"/>
                                        <p:tgtEl>
                                          <p:spTgt spid="26"/>
                                        </p:tgtEl>
                                        <p:attrNameLst>
                                          <p:attrName>fill.type</p:attrName>
                                        </p:attrNameLst>
                                      </p:cBhvr>
                                      <p:to>
                                        <p:strVal val="solid"/>
                                      </p:to>
                                    </p:set>
                                  </p:childTnLst>
                                </p:cTn>
                              </p:par>
                              <p:par>
                                <p:cTn id="105" presetID="6" presetClass="entr" presetSubtype="16"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in)">
                                      <p:cBhvr>
                                        <p:cTn id="107" dur="2000"/>
                                        <p:tgtEl>
                                          <p:spTgt spid="27"/>
                                        </p:tgtEl>
                                      </p:cBhvr>
                                    </p:animEffect>
                                  </p:childTnLst>
                                </p:cTn>
                              </p:par>
                              <p:par>
                                <p:cTn id="108" presetID="22" presetClass="emph" presetSubtype="0" repeatCount="indefinite" fill="hold" grpId="0" nodeType="withEffect">
                                  <p:stCondLst>
                                    <p:cond delay="0"/>
                                  </p:stCondLst>
                                  <p:childTnLst>
                                    <p:animClr clrSpc="hsl" dir="cw">
                                      <p:cBhvr override="childStyle">
                                        <p:cTn id="109" dur="500" fill="hold"/>
                                        <p:tgtEl>
                                          <p:spTgt spid="28"/>
                                        </p:tgtEl>
                                        <p:attrNameLst>
                                          <p:attrName>style.color</p:attrName>
                                        </p:attrNameLst>
                                      </p:cBhvr>
                                      <p:by>
                                        <p:hsl h="-7200000" s="0" l="0"/>
                                      </p:by>
                                    </p:animClr>
                                    <p:animClr clrSpc="hsl" dir="cw">
                                      <p:cBhvr>
                                        <p:cTn id="110" dur="500" fill="hold"/>
                                        <p:tgtEl>
                                          <p:spTgt spid="28"/>
                                        </p:tgtEl>
                                        <p:attrNameLst>
                                          <p:attrName>fillcolor</p:attrName>
                                        </p:attrNameLst>
                                      </p:cBhvr>
                                      <p:by>
                                        <p:hsl h="-7200000" s="0" l="0"/>
                                      </p:by>
                                    </p:animClr>
                                    <p:animClr clrSpc="hsl" dir="cw">
                                      <p:cBhvr>
                                        <p:cTn id="111" dur="500" fill="hold"/>
                                        <p:tgtEl>
                                          <p:spTgt spid="28"/>
                                        </p:tgtEl>
                                        <p:attrNameLst>
                                          <p:attrName>stroke.color</p:attrName>
                                        </p:attrNameLst>
                                      </p:cBhvr>
                                      <p:by>
                                        <p:hsl h="-7200000" s="0" l="0"/>
                                      </p:by>
                                    </p:animClr>
                                    <p:set>
                                      <p:cBhvr>
                                        <p:cTn id="112" dur="500" fill="hold"/>
                                        <p:tgtEl>
                                          <p:spTgt spid="28"/>
                                        </p:tgtEl>
                                        <p:attrNameLst>
                                          <p:attrName>fill.type</p:attrName>
                                        </p:attrNameLst>
                                      </p:cBhvr>
                                      <p:to>
                                        <p:strVal val="solid"/>
                                      </p:to>
                                    </p:set>
                                  </p:childTnLst>
                                </p:cTn>
                              </p:par>
                              <p:par>
                                <p:cTn id="113" presetID="22" presetClass="emph" presetSubtype="0" repeatCount="indefinite" fill="hold" grpId="0" nodeType="withEffect">
                                  <p:stCondLst>
                                    <p:cond delay="0"/>
                                  </p:stCondLst>
                                  <p:childTnLst>
                                    <p:animClr clrSpc="hsl" dir="cw">
                                      <p:cBhvr override="childStyle">
                                        <p:cTn id="114" dur="500" fill="hold"/>
                                        <p:tgtEl>
                                          <p:spTgt spid="30"/>
                                        </p:tgtEl>
                                        <p:attrNameLst>
                                          <p:attrName>style.color</p:attrName>
                                        </p:attrNameLst>
                                      </p:cBhvr>
                                      <p:by>
                                        <p:hsl h="-7200000" s="0" l="0"/>
                                      </p:by>
                                    </p:animClr>
                                    <p:animClr clrSpc="hsl" dir="cw">
                                      <p:cBhvr>
                                        <p:cTn id="115" dur="500" fill="hold"/>
                                        <p:tgtEl>
                                          <p:spTgt spid="30"/>
                                        </p:tgtEl>
                                        <p:attrNameLst>
                                          <p:attrName>fillcolor</p:attrName>
                                        </p:attrNameLst>
                                      </p:cBhvr>
                                      <p:by>
                                        <p:hsl h="-7200000" s="0" l="0"/>
                                      </p:by>
                                    </p:animClr>
                                    <p:animClr clrSpc="hsl" dir="cw">
                                      <p:cBhvr>
                                        <p:cTn id="116" dur="500" fill="hold"/>
                                        <p:tgtEl>
                                          <p:spTgt spid="30"/>
                                        </p:tgtEl>
                                        <p:attrNameLst>
                                          <p:attrName>stroke.color</p:attrName>
                                        </p:attrNameLst>
                                      </p:cBhvr>
                                      <p:by>
                                        <p:hsl h="-7200000" s="0" l="0"/>
                                      </p:by>
                                    </p:animClr>
                                    <p:set>
                                      <p:cBhvr>
                                        <p:cTn id="117" dur="500" fill="hold"/>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6" grpId="0" animBg="1"/>
      <p:bldP spid="28" grpId="0" animBg="1"/>
      <p:bldP spid="27" grpId="0"/>
      <p:bldP spid="8" grpId="0" animBg="1"/>
      <p:bldP spid="17" grpId="0" animBg="1"/>
      <p:bldP spid="25" grpId="0" animBg="1"/>
      <p:bldP spid="22"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789" y="697339"/>
            <a:ext cx="12519533" cy="6424679"/>
          </a:xfrm>
          <a:prstGeom prst="rect">
            <a:avLst/>
          </a:prstGeom>
        </p:spPr>
      </p:pic>
      <p:pic>
        <p:nvPicPr>
          <p:cNvPr id="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8329" y="-296214"/>
            <a:ext cx="348138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051221" y="360260"/>
            <a:ext cx="2895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r>
              <a:rPr lang="en-US" sz="2400" b="1" dirty="0">
                <a:solidFill>
                  <a:srgbClr val="0070C0"/>
                </a:solidFill>
                <a:latin typeface="Cambria Math" pitchFamily="18" charset="0"/>
                <a:ea typeface="Cambria Math" pitchFamily="18" charset="0"/>
                <a:cs typeface="Cambria Math" pitchFamily="18" charset="0"/>
              </a:rPr>
              <a:t>TRI THỨC NGỮ VĂN</a:t>
            </a:r>
          </a:p>
        </p:txBody>
      </p:sp>
      <p:pic>
        <p:nvPicPr>
          <p:cNvPr id="7" name="Picture 3" descr="by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560258" y="0"/>
            <a:ext cx="1196975" cy="1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LE\Documents\chim nho bay.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8188" y="-225571"/>
            <a:ext cx="1305193"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LOWERS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4056" y="5388019"/>
            <a:ext cx="2461133"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35617" y="1506850"/>
            <a:ext cx="9389003" cy="4939814"/>
          </a:xfrm>
          <a:prstGeom prst="rect">
            <a:avLst/>
          </a:prstGeom>
          <a:noFill/>
        </p:spPr>
        <p:txBody>
          <a:bodyPr wrap="square" rtlCol="0">
            <a:spAutoFit/>
          </a:bodyPr>
          <a:lstStyle/>
          <a:p>
            <a:pPr>
              <a:lnSpc>
                <a:spcPct val="150000"/>
              </a:lnSpc>
            </a:pPr>
            <a:r>
              <a:rPr lang="en-US" sz="3000" b="1" dirty="0">
                <a:solidFill>
                  <a:srgbClr val="FF0000"/>
                </a:solidFill>
                <a:latin typeface="Times New Roman"/>
                <a:ea typeface="Times New Roman"/>
              </a:rPr>
              <a:t>                           </a:t>
            </a:r>
            <a:r>
              <a:rPr lang="en-US" sz="3000" b="1" dirty="0" err="1">
                <a:solidFill>
                  <a:srgbClr val="C00000"/>
                </a:solidFill>
                <a:latin typeface="Times New Roman"/>
                <a:ea typeface="Times New Roman"/>
              </a:rPr>
              <a:t>Văn</a:t>
            </a:r>
            <a:r>
              <a:rPr lang="en-US" sz="3000" b="1" dirty="0">
                <a:solidFill>
                  <a:srgbClr val="C00000"/>
                </a:solidFill>
                <a:latin typeface="Times New Roman"/>
                <a:ea typeface="Times New Roman"/>
              </a:rPr>
              <a:t> </a:t>
            </a:r>
            <a:r>
              <a:rPr lang="en-US" sz="3000" b="1" dirty="0" err="1">
                <a:solidFill>
                  <a:srgbClr val="C00000"/>
                </a:solidFill>
                <a:latin typeface="Times New Roman"/>
                <a:ea typeface="Times New Roman"/>
              </a:rPr>
              <a:t>bản</a:t>
            </a:r>
            <a:r>
              <a:rPr lang="en-US" sz="3000" b="1" dirty="0">
                <a:solidFill>
                  <a:srgbClr val="C00000"/>
                </a:solidFill>
                <a:latin typeface="Times New Roman"/>
                <a:ea typeface="Times New Roman"/>
              </a:rPr>
              <a:t> </a:t>
            </a:r>
            <a:r>
              <a:rPr lang="en-US" sz="3000" b="1" dirty="0" err="1">
                <a:solidFill>
                  <a:srgbClr val="C00000"/>
                </a:solidFill>
                <a:latin typeface="Times New Roman"/>
                <a:ea typeface="Times New Roman"/>
              </a:rPr>
              <a:t>nghị</a:t>
            </a:r>
            <a:r>
              <a:rPr lang="en-US" sz="3000" b="1" dirty="0">
                <a:solidFill>
                  <a:srgbClr val="C00000"/>
                </a:solidFill>
                <a:latin typeface="Times New Roman"/>
                <a:ea typeface="Times New Roman"/>
              </a:rPr>
              <a:t> </a:t>
            </a:r>
            <a:r>
              <a:rPr lang="en-US" sz="3000" b="1" dirty="0" err="1">
                <a:solidFill>
                  <a:srgbClr val="C00000"/>
                </a:solidFill>
                <a:latin typeface="Times New Roman"/>
                <a:ea typeface="Times New Roman"/>
              </a:rPr>
              <a:t>luận</a:t>
            </a:r>
            <a:r>
              <a:rPr lang="en-US" sz="3000" b="1" dirty="0">
                <a:solidFill>
                  <a:srgbClr val="C00000"/>
                </a:solidFill>
                <a:latin typeface="Times New Roman"/>
                <a:ea typeface="Times New Roman"/>
              </a:rPr>
              <a:t> </a:t>
            </a:r>
            <a:r>
              <a:rPr lang="en-US" sz="3000" b="1" dirty="0" err="1">
                <a:solidFill>
                  <a:srgbClr val="C00000"/>
                </a:solidFill>
                <a:latin typeface="Times New Roman"/>
                <a:ea typeface="Times New Roman"/>
              </a:rPr>
              <a:t>văn</a:t>
            </a:r>
            <a:r>
              <a:rPr lang="en-US" sz="3000" b="1" dirty="0">
                <a:solidFill>
                  <a:srgbClr val="C00000"/>
                </a:solidFill>
                <a:latin typeface="Times New Roman"/>
                <a:ea typeface="Times New Roman"/>
              </a:rPr>
              <a:t> </a:t>
            </a:r>
            <a:r>
              <a:rPr lang="en-US" sz="3000" b="1" dirty="0" err="1">
                <a:solidFill>
                  <a:srgbClr val="C00000"/>
                </a:solidFill>
                <a:latin typeface="Times New Roman"/>
                <a:ea typeface="Times New Roman"/>
              </a:rPr>
              <a:t>học</a:t>
            </a:r>
            <a:r>
              <a:rPr lang="vi-VN" sz="3000" b="1" dirty="0">
                <a:solidFill>
                  <a:srgbClr val="C00000"/>
                </a:solidFill>
                <a:latin typeface="Times New Roman"/>
                <a:ea typeface="Times New Roman"/>
              </a:rPr>
              <a:t>:</a:t>
            </a:r>
            <a:endParaRPr lang="en-US" sz="3000" b="1" dirty="0">
              <a:solidFill>
                <a:srgbClr val="C00000"/>
              </a:solidFill>
              <a:latin typeface="Times New Roman"/>
              <a:ea typeface="Times New Roman"/>
            </a:endParaRPr>
          </a:p>
          <a:p>
            <a:pPr>
              <a:lnSpc>
                <a:spcPct val="150000"/>
              </a:lnSpc>
            </a:pPr>
            <a:r>
              <a:rPr lang="en-US" sz="3000" dirty="0">
                <a:latin typeface="Times New Roman"/>
                <a:ea typeface="Times New Roman"/>
              </a:rPr>
              <a:t>• </a:t>
            </a:r>
            <a:r>
              <a:rPr lang="en-US" sz="3000" dirty="0" err="1">
                <a:latin typeface="Times New Roman"/>
                <a:ea typeface="Times New Roman"/>
              </a:rPr>
              <a:t>Là</a:t>
            </a:r>
            <a:r>
              <a:rPr lang="en-US" sz="3000" dirty="0">
                <a:latin typeface="Times New Roman"/>
                <a:ea typeface="Times New Roman"/>
              </a:rPr>
              <a:t> </a:t>
            </a:r>
            <a:r>
              <a:rPr lang="en-US" sz="3000" dirty="0" err="1">
                <a:latin typeface="Times New Roman"/>
                <a:ea typeface="Times New Roman"/>
              </a:rPr>
              <a:t>một</a:t>
            </a:r>
            <a:r>
              <a:rPr lang="en-US" sz="3000" dirty="0">
                <a:latin typeface="Times New Roman"/>
                <a:ea typeface="Times New Roman"/>
              </a:rPr>
              <a:t> </a:t>
            </a:r>
            <a:r>
              <a:rPr lang="en-US" sz="3000" dirty="0" err="1">
                <a:latin typeface="Times New Roman"/>
                <a:ea typeface="Times New Roman"/>
              </a:rPr>
              <a:t>loại</a:t>
            </a:r>
            <a:r>
              <a:rPr lang="en-US" sz="3000" dirty="0">
                <a:latin typeface="Times New Roman"/>
                <a:ea typeface="Times New Roman"/>
              </a:rPr>
              <a:t> </a:t>
            </a:r>
            <a:r>
              <a:rPr lang="en-US" sz="3000" dirty="0" err="1">
                <a:latin typeface="Times New Roman"/>
                <a:ea typeface="Times New Roman"/>
              </a:rPr>
              <a:t>của</a:t>
            </a:r>
            <a:r>
              <a:rPr lang="en-US" sz="3000" dirty="0">
                <a:latin typeface="Times New Roman"/>
                <a:ea typeface="Times New Roman"/>
              </a:rPr>
              <a:t> </a:t>
            </a:r>
            <a:r>
              <a:rPr lang="en-US" sz="3000" dirty="0" err="1">
                <a:latin typeface="Times New Roman"/>
                <a:ea typeface="Times New Roman"/>
              </a:rPr>
              <a:t>văn</a:t>
            </a:r>
            <a:r>
              <a:rPr lang="en-US" sz="3000" dirty="0">
                <a:latin typeface="Times New Roman"/>
                <a:ea typeface="Times New Roman"/>
              </a:rPr>
              <a:t> </a:t>
            </a:r>
            <a:r>
              <a:rPr lang="en-US" sz="3000" dirty="0" err="1">
                <a:latin typeface="Times New Roman"/>
                <a:ea typeface="Times New Roman"/>
              </a:rPr>
              <a:t>nghị</a:t>
            </a:r>
            <a:r>
              <a:rPr lang="en-US" sz="3000" dirty="0">
                <a:latin typeface="Times New Roman"/>
                <a:ea typeface="Times New Roman"/>
              </a:rPr>
              <a:t> </a:t>
            </a:r>
            <a:r>
              <a:rPr lang="en-US" sz="3000" dirty="0" err="1">
                <a:latin typeface="Times New Roman"/>
                <a:ea typeface="Times New Roman"/>
              </a:rPr>
              <a:t>luận</a:t>
            </a:r>
            <a:r>
              <a:rPr lang="en-US" sz="3000" dirty="0">
                <a:latin typeface="Times New Roman"/>
                <a:ea typeface="Times New Roman"/>
              </a:rPr>
              <a:t>, </a:t>
            </a:r>
            <a:r>
              <a:rPr lang="en-US" sz="3000" dirty="0" err="1">
                <a:latin typeface="Times New Roman"/>
                <a:ea typeface="Times New Roman"/>
              </a:rPr>
              <a:t>có</a:t>
            </a:r>
            <a:r>
              <a:rPr lang="en-US" sz="3000" dirty="0">
                <a:latin typeface="Times New Roman"/>
                <a:ea typeface="Times New Roman"/>
              </a:rPr>
              <a:t> </a:t>
            </a:r>
            <a:r>
              <a:rPr lang="en-US" sz="3000" dirty="0" err="1">
                <a:latin typeface="Times New Roman"/>
                <a:ea typeface="Times New Roman"/>
              </a:rPr>
              <a:t>nội</a:t>
            </a:r>
            <a:r>
              <a:rPr lang="en-US" sz="3000" dirty="0">
                <a:latin typeface="Times New Roman"/>
                <a:ea typeface="Times New Roman"/>
              </a:rPr>
              <a:t> dung </a:t>
            </a:r>
            <a:r>
              <a:rPr lang="en-US" sz="3000" dirty="0" err="1">
                <a:latin typeface="Times New Roman"/>
                <a:ea typeface="Times New Roman"/>
              </a:rPr>
              <a:t>bàn</a:t>
            </a:r>
            <a:r>
              <a:rPr lang="en-US" sz="3000" dirty="0">
                <a:latin typeface="Times New Roman"/>
                <a:ea typeface="Times New Roman"/>
              </a:rPr>
              <a:t> </a:t>
            </a:r>
            <a:r>
              <a:rPr lang="en-US" sz="3000" dirty="0" err="1">
                <a:latin typeface="Times New Roman"/>
                <a:ea typeface="Times New Roman"/>
              </a:rPr>
              <a:t>về</a:t>
            </a:r>
            <a:r>
              <a:rPr lang="en-US" sz="3000" dirty="0">
                <a:latin typeface="Times New Roman"/>
                <a:ea typeface="Times New Roman"/>
              </a:rPr>
              <a:t> </a:t>
            </a:r>
            <a:r>
              <a:rPr lang="en-US" sz="3000" dirty="0" err="1">
                <a:latin typeface="Times New Roman"/>
                <a:ea typeface="Times New Roman"/>
              </a:rPr>
              <a:t>một</a:t>
            </a:r>
            <a:r>
              <a:rPr lang="en-US" sz="3000" dirty="0">
                <a:latin typeface="Times New Roman"/>
                <a:ea typeface="Times New Roman"/>
              </a:rPr>
              <a:t> </a:t>
            </a:r>
            <a:r>
              <a:rPr lang="en-US" sz="3000" dirty="0" err="1">
                <a:latin typeface="Times New Roman"/>
                <a:ea typeface="Times New Roman"/>
              </a:rPr>
              <a:t>vấn</a:t>
            </a:r>
            <a:r>
              <a:rPr lang="en-US" sz="3000" dirty="0">
                <a:latin typeface="Times New Roman"/>
                <a:ea typeface="Times New Roman"/>
              </a:rPr>
              <a:t> </a:t>
            </a:r>
            <a:r>
              <a:rPr lang="en-US" sz="3000" dirty="0" err="1">
                <a:latin typeface="Times New Roman"/>
                <a:ea typeface="Times New Roman"/>
              </a:rPr>
              <a:t>đề</a:t>
            </a:r>
            <a:r>
              <a:rPr lang="en-US" sz="3000" dirty="0">
                <a:latin typeface="Times New Roman"/>
                <a:ea typeface="Times New Roman"/>
              </a:rPr>
              <a:t> </a:t>
            </a:r>
            <a:r>
              <a:rPr lang="en-US" sz="3000" dirty="0" err="1">
                <a:latin typeface="Times New Roman"/>
                <a:ea typeface="Times New Roman"/>
              </a:rPr>
              <a:t>văn</a:t>
            </a:r>
            <a:r>
              <a:rPr lang="en-US" sz="3000" dirty="0">
                <a:latin typeface="Times New Roman"/>
                <a:ea typeface="Times New Roman"/>
              </a:rPr>
              <a:t> </a:t>
            </a:r>
            <a:r>
              <a:rPr lang="en-US" sz="3000" dirty="0" err="1">
                <a:latin typeface="Times New Roman"/>
                <a:ea typeface="Times New Roman"/>
              </a:rPr>
              <a:t>học</a:t>
            </a:r>
            <a:r>
              <a:rPr lang="en-US" sz="3000" dirty="0">
                <a:latin typeface="Times New Roman"/>
                <a:ea typeface="Times New Roman"/>
              </a:rPr>
              <a:t> </a:t>
            </a:r>
            <a:r>
              <a:rPr lang="en-US" sz="3000" dirty="0" err="1">
                <a:latin typeface="Times New Roman"/>
                <a:ea typeface="Times New Roman"/>
              </a:rPr>
              <a:t>như</a:t>
            </a:r>
            <a:r>
              <a:rPr lang="en-US" sz="3000" dirty="0">
                <a:latin typeface="Times New Roman"/>
                <a:ea typeface="Times New Roman"/>
              </a:rPr>
              <a:t> </a:t>
            </a:r>
            <a:r>
              <a:rPr lang="en-US" sz="3000" dirty="0" err="1">
                <a:latin typeface="Times New Roman"/>
                <a:ea typeface="Times New Roman"/>
              </a:rPr>
              <a:t>tác</a:t>
            </a:r>
            <a:r>
              <a:rPr lang="en-US" sz="3000" dirty="0">
                <a:latin typeface="Times New Roman"/>
                <a:ea typeface="Times New Roman"/>
              </a:rPr>
              <a:t> </a:t>
            </a:r>
            <a:r>
              <a:rPr lang="en-US" sz="3000" dirty="0" err="1">
                <a:latin typeface="Times New Roman"/>
                <a:ea typeface="Times New Roman"/>
              </a:rPr>
              <a:t>giả</a:t>
            </a:r>
            <a:r>
              <a:rPr lang="en-US" sz="3000" dirty="0">
                <a:latin typeface="Times New Roman"/>
                <a:ea typeface="Times New Roman"/>
              </a:rPr>
              <a:t>, </a:t>
            </a:r>
            <a:r>
              <a:rPr lang="en-US" sz="3000" dirty="0" err="1">
                <a:latin typeface="Times New Roman"/>
                <a:ea typeface="Times New Roman"/>
              </a:rPr>
              <a:t>tác</a:t>
            </a:r>
            <a:r>
              <a:rPr lang="en-US" sz="3000" dirty="0">
                <a:latin typeface="Times New Roman"/>
                <a:ea typeface="Times New Roman"/>
              </a:rPr>
              <a:t> </a:t>
            </a:r>
            <a:r>
              <a:rPr lang="en-US" sz="3000" dirty="0" err="1">
                <a:latin typeface="Times New Roman"/>
                <a:ea typeface="Times New Roman"/>
              </a:rPr>
              <a:t>phẩm</a:t>
            </a:r>
            <a:r>
              <a:rPr lang="en-US" sz="3000" dirty="0">
                <a:latin typeface="Times New Roman"/>
                <a:ea typeface="Times New Roman"/>
              </a:rPr>
              <a:t>, </a:t>
            </a:r>
            <a:r>
              <a:rPr lang="en-US" sz="3000" dirty="0" err="1">
                <a:latin typeface="Times New Roman"/>
                <a:ea typeface="Times New Roman"/>
              </a:rPr>
              <a:t>thể</a:t>
            </a:r>
            <a:r>
              <a:rPr lang="en-US" sz="3000" dirty="0">
                <a:latin typeface="Times New Roman"/>
                <a:ea typeface="Times New Roman"/>
              </a:rPr>
              <a:t> </a:t>
            </a:r>
            <a:r>
              <a:rPr lang="en-US" sz="3000" dirty="0" err="1">
                <a:latin typeface="Times New Roman"/>
                <a:ea typeface="Times New Roman"/>
              </a:rPr>
              <a:t>loại</a:t>
            </a:r>
            <a:r>
              <a:rPr lang="en-US" sz="3000" dirty="0">
                <a:latin typeface="Times New Roman"/>
                <a:ea typeface="Times New Roman"/>
              </a:rPr>
              <a:t>,... </a:t>
            </a:r>
            <a:r>
              <a:rPr lang="en-US" sz="3000" dirty="0" err="1">
                <a:latin typeface="Times New Roman"/>
                <a:ea typeface="Times New Roman"/>
              </a:rPr>
              <a:t>Nghị</a:t>
            </a:r>
            <a:r>
              <a:rPr lang="en-US" sz="3000" dirty="0">
                <a:latin typeface="Times New Roman"/>
                <a:ea typeface="Times New Roman"/>
              </a:rPr>
              <a:t> </a:t>
            </a:r>
            <a:r>
              <a:rPr lang="en-US" sz="3000" dirty="0" err="1">
                <a:latin typeface="Times New Roman"/>
                <a:ea typeface="Times New Roman"/>
              </a:rPr>
              <a:t>luận</a:t>
            </a:r>
            <a:r>
              <a:rPr lang="en-US" sz="3000" dirty="0">
                <a:latin typeface="Times New Roman"/>
                <a:ea typeface="Times New Roman"/>
              </a:rPr>
              <a:t> </a:t>
            </a:r>
            <a:r>
              <a:rPr lang="en-US" sz="3000" dirty="0" err="1">
                <a:latin typeface="Times New Roman"/>
                <a:ea typeface="Times New Roman"/>
              </a:rPr>
              <a:t>văn</a:t>
            </a:r>
            <a:r>
              <a:rPr lang="en-US" sz="3000" dirty="0">
                <a:latin typeface="Times New Roman"/>
                <a:ea typeface="Times New Roman"/>
              </a:rPr>
              <a:t> </a:t>
            </a:r>
            <a:r>
              <a:rPr lang="en-US" sz="3000" dirty="0" err="1">
                <a:latin typeface="Times New Roman"/>
                <a:ea typeface="Times New Roman"/>
              </a:rPr>
              <a:t>học</a:t>
            </a:r>
            <a:r>
              <a:rPr lang="en-US" sz="3000" dirty="0">
                <a:latin typeface="Times New Roman"/>
                <a:ea typeface="Times New Roman"/>
              </a:rPr>
              <a:t> </a:t>
            </a:r>
            <a:r>
              <a:rPr lang="en-US" sz="3000" dirty="0" err="1">
                <a:latin typeface="Times New Roman"/>
                <a:ea typeface="Times New Roman"/>
              </a:rPr>
              <a:t>sử</a:t>
            </a:r>
            <a:r>
              <a:rPr lang="en-US" sz="3000" dirty="0">
                <a:latin typeface="Times New Roman"/>
                <a:ea typeface="Times New Roman"/>
              </a:rPr>
              <a:t> </a:t>
            </a:r>
            <a:r>
              <a:rPr lang="en-US" sz="3000" dirty="0" err="1">
                <a:latin typeface="Times New Roman"/>
                <a:ea typeface="Times New Roman"/>
              </a:rPr>
              <a:t>dụng</a:t>
            </a:r>
            <a:r>
              <a:rPr lang="en-US" sz="3000" dirty="0">
                <a:latin typeface="Times New Roman"/>
                <a:ea typeface="Times New Roman"/>
              </a:rPr>
              <a:t> l</a:t>
            </a:r>
            <a:r>
              <a:rPr lang="vi-VN" sz="3000" dirty="0">
                <a:latin typeface="Times New Roman"/>
                <a:ea typeface="Times New Roman"/>
              </a:rPr>
              <a:t>í</a:t>
            </a:r>
            <a:r>
              <a:rPr lang="en-US" sz="3000" dirty="0">
                <a:latin typeface="Times New Roman"/>
                <a:ea typeface="Times New Roman"/>
              </a:rPr>
              <a:t> </a:t>
            </a:r>
            <a:r>
              <a:rPr lang="en-US" sz="3000" dirty="0" err="1">
                <a:latin typeface="Times New Roman"/>
                <a:ea typeface="Times New Roman"/>
              </a:rPr>
              <a:t>lẽ</a:t>
            </a:r>
            <a:r>
              <a:rPr lang="en-US" sz="3000" dirty="0">
                <a:latin typeface="Times New Roman"/>
                <a:ea typeface="Times New Roman"/>
              </a:rPr>
              <a:t> </a:t>
            </a:r>
            <a:r>
              <a:rPr lang="en-US" sz="3000" dirty="0" err="1">
                <a:latin typeface="Times New Roman"/>
                <a:ea typeface="Times New Roman"/>
              </a:rPr>
              <a:t>và</a:t>
            </a:r>
            <a:r>
              <a:rPr lang="en-US" sz="3000" dirty="0">
                <a:latin typeface="Times New Roman"/>
                <a:ea typeface="Times New Roman"/>
              </a:rPr>
              <a:t> </a:t>
            </a:r>
            <a:r>
              <a:rPr lang="vi-VN" sz="3000" dirty="0">
                <a:latin typeface="Times New Roman"/>
                <a:ea typeface="Times New Roman"/>
              </a:rPr>
              <a:t>b</a:t>
            </a:r>
            <a:r>
              <a:rPr lang="en-US" sz="3000" dirty="0" err="1">
                <a:latin typeface="Times New Roman"/>
                <a:ea typeface="Times New Roman"/>
              </a:rPr>
              <a:t>ằng</a:t>
            </a:r>
            <a:r>
              <a:rPr lang="en-US" sz="3000" dirty="0">
                <a:latin typeface="Times New Roman"/>
                <a:ea typeface="Times New Roman"/>
              </a:rPr>
              <a:t> </a:t>
            </a:r>
            <a:r>
              <a:rPr lang="en-US" sz="3000" dirty="0" err="1">
                <a:latin typeface="Times New Roman"/>
                <a:ea typeface="Times New Roman"/>
              </a:rPr>
              <a:t>chứng</a:t>
            </a:r>
            <a:r>
              <a:rPr lang="en-US" sz="3000" dirty="0">
                <a:latin typeface="Times New Roman"/>
                <a:ea typeface="Times New Roman"/>
              </a:rPr>
              <a:t> </a:t>
            </a:r>
            <a:r>
              <a:rPr lang="en-US" sz="3000" dirty="0" err="1">
                <a:latin typeface="Times New Roman"/>
                <a:ea typeface="Times New Roman"/>
              </a:rPr>
              <a:t>để</a:t>
            </a:r>
            <a:r>
              <a:rPr lang="en-US" sz="3000" dirty="0">
                <a:latin typeface="Times New Roman"/>
                <a:ea typeface="Times New Roman"/>
              </a:rPr>
              <a:t> </a:t>
            </a:r>
            <a:r>
              <a:rPr lang="en-US" sz="3000" dirty="0" err="1">
                <a:latin typeface="Times New Roman"/>
                <a:ea typeface="Times New Roman"/>
              </a:rPr>
              <a:t>làm</a:t>
            </a:r>
            <a:r>
              <a:rPr lang="en-US" sz="3000" dirty="0">
                <a:latin typeface="Times New Roman"/>
                <a:ea typeface="Times New Roman"/>
              </a:rPr>
              <a:t> </a:t>
            </a:r>
            <a:r>
              <a:rPr lang="en-US" sz="3000" dirty="0" err="1">
                <a:latin typeface="Times New Roman"/>
                <a:ea typeface="Times New Roman"/>
              </a:rPr>
              <a:t>sáng</a:t>
            </a:r>
            <a:r>
              <a:rPr lang="en-US" sz="3000" dirty="0">
                <a:latin typeface="Times New Roman"/>
                <a:ea typeface="Times New Roman"/>
              </a:rPr>
              <a:t> </a:t>
            </a:r>
            <a:r>
              <a:rPr lang="en-US" sz="3000" dirty="0" err="1">
                <a:latin typeface="Times New Roman"/>
                <a:ea typeface="Times New Roman"/>
              </a:rPr>
              <a:t>tỏ</a:t>
            </a:r>
            <a:r>
              <a:rPr lang="en-US" sz="3000" dirty="0">
                <a:latin typeface="Times New Roman"/>
                <a:ea typeface="Times New Roman"/>
              </a:rPr>
              <a:t> </a:t>
            </a:r>
            <a:r>
              <a:rPr lang="en-US" sz="3000" dirty="0" err="1">
                <a:latin typeface="Times New Roman"/>
                <a:ea typeface="Times New Roman"/>
              </a:rPr>
              <a:t>vấn</a:t>
            </a:r>
            <a:r>
              <a:rPr lang="en-US" sz="3000" dirty="0">
                <a:latin typeface="Times New Roman"/>
                <a:ea typeface="Times New Roman"/>
              </a:rPr>
              <a:t> </a:t>
            </a:r>
            <a:r>
              <a:rPr lang="en-US" sz="3000" dirty="0" err="1">
                <a:latin typeface="Times New Roman"/>
                <a:ea typeface="Times New Roman"/>
              </a:rPr>
              <a:t>đề</a:t>
            </a:r>
            <a:r>
              <a:rPr lang="en-US" sz="3000" dirty="0">
                <a:latin typeface="Times New Roman"/>
                <a:ea typeface="Times New Roman"/>
              </a:rPr>
              <a:t> </a:t>
            </a:r>
            <a:r>
              <a:rPr lang="en-US" sz="3000" dirty="0" err="1">
                <a:latin typeface="Times New Roman"/>
                <a:ea typeface="Times New Roman"/>
              </a:rPr>
              <a:t>văn</a:t>
            </a:r>
            <a:r>
              <a:rPr lang="en-US" sz="3000" dirty="0">
                <a:latin typeface="Times New Roman"/>
                <a:ea typeface="Times New Roman"/>
              </a:rPr>
              <a:t> </a:t>
            </a:r>
            <a:r>
              <a:rPr lang="en-US" sz="3000" dirty="0" err="1">
                <a:latin typeface="Times New Roman"/>
                <a:ea typeface="Times New Roman"/>
              </a:rPr>
              <a:t>học</a:t>
            </a:r>
            <a:r>
              <a:rPr lang="en-US" sz="3000" dirty="0">
                <a:latin typeface="Times New Roman"/>
                <a:ea typeface="Times New Roman"/>
              </a:rPr>
              <a:t> </a:t>
            </a:r>
            <a:r>
              <a:rPr lang="en-US" sz="3000" dirty="0" err="1">
                <a:latin typeface="Times New Roman"/>
                <a:ea typeface="Times New Roman"/>
              </a:rPr>
              <a:t>được</a:t>
            </a:r>
            <a:r>
              <a:rPr lang="en-US" sz="3000" dirty="0">
                <a:latin typeface="Times New Roman"/>
                <a:ea typeface="Times New Roman"/>
              </a:rPr>
              <a:t> </a:t>
            </a:r>
            <a:r>
              <a:rPr lang="en-US" sz="3000" dirty="0" err="1">
                <a:latin typeface="Times New Roman"/>
                <a:ea typeface="Times New Roman"/>
              </a:rPr>
              <a:t>nói</a:t>
            </a:r>
            <a:r>
              <a:rPr lang="en-US" sz="3000" dirty="0">
                <a:latin typeface="Times New Roman"/>
                <a:ea typeface="Times New Roman"/>
              </a:rPr>
              <a:t> </a:t>
            </a:r>
            <a:r>
              <a:rPr lang="en-US" sz="3000" dirty="0" err="1">
                <a:latin typeface="Times New Roman"/>
                <a:ea typeface="Times New Roman"/>
              </a:rPr>
              <a:t>tới</a:t>
            </a:r>
            <a:r>
              <a:rPr lang="en-US" sz="3000" dirty="0">
                <a:latin typeface="Times New Roman"/>
                <a:ea typeface="Times New Roman"/>
              </a:rPr>
              <a:t>. </a:t>
            </a:r>
          </a:p>
          <a:p>
            <a:r>
              <a:rPr lang="en-US" sz="3000" dirty="0">
                <a:latin typeface="Times New Roman"/>
                <a:ea typeface="Times New Roman"/>
              </a:rPr>
              <a:t>• L</a:t>
            </a:r>
            <a:r>
              <a:rPr lang="vi-VN" sz="3000" dirty="0">
                <a:latin typeface="Times New Roman"/>
                <a:ea typeface="Times New Roman"/>
              </a:rPr>
              <a:t>í</a:t>
            </a:r>
            <a:r>
              <a:rPr lang="en-US" sz="3000" dirty="0">
                <a:latin typeface="Times New Roman"/>
                <a:ea typeface="Times New Roman"/>
              </a:rPr>
              <a:t> </a:t>
            </a:r>
            <a:r>
              <a:rPr lang="en-US" sz="3000" dirty="0" err="1">
                <a:latin typeface="Times New Roman"/>
                <a:ea typeface="Times New Roman"/>
              </a:rPr>
              <a:t>lẽ</a:t>
            </a:r>
            <a:r>
              <a:rPr lang="en-US" sz="3000" dirty="0">
                <a:latin typeface="Times New Roman"/>
                <a:ea typeface="Times New Roman"/>
              </a:rPr>
              <a:t> </a:t>
            </a:r>
            <a:r>
              <a:rPr lang="en-US" sz="3000" dirty="0" err="1">
                <a:latin typeface="Times New Roman"/>
                <a:ea typeface="Times New Roman"/>
              </a:rPr>
              <a:t>trong</a:t>
            </a:r>
            <a:r>
              <a:rPr lang="en-US" sz="3000" dirty="0">
                <a:latin typeface="Times New Roman"/>
                <a:ea typeface="Times New Roman"/>
              </a:rPr>
              <a:t> </a:t>
            </a:r>
            <a:r>
              <a:rPr lang="en-US" sz="3000" dirty="0" err="1">
                <a:latin typeface="Times New Roman"/>
                <a:ea typeface="Times New Roman"/>
              </a:rPr>
              <a:t>nghị</a:t>
            </a:r>
            <a:r>
              <a:rPr lang="en-US" sz="3000" dirty="0">
                <a:latin typeface="Times New Roman"/>
                <a:ea typeface="Times New Roman"/>
              </a:rPr>
              <a:t> </a:t>
            </a:r>
            <a:r>
              <a:rPr lang="en-US" sz="3000" dirty="0" err="1">
                <a:latin typeface="Times New Roman"/>
                <a:ea typeface="Times New Roman"/>
              </a:rPr>
              <a:t>luận</a:t>
            </a:r>
            <a:r>
              <a:rPr lang="en-US" sz="3000" dirty="0">
                <a:latin typeface="Times New Roman"/>
                <a:ea typeface="Times New Roman"/>
              </a:rPr>
              <a:t> </a:t>
            </a:r>
            <a:r>
              <a:rPr lang="en-US" sz="3000" dirty="0" err="1">
                <a:latin typeface="Times New Roman"/>
                <a:ea typeface="Times New Roman"/>
              </a:rPr>
              <a:t>văn</a:t>
            </a:r>
            <a:r>
              <a:rPr lang="en-US" sz="3000" dirty="0">
                <a:latin typeface="Times New Roman"/>
                <a:ea typeface="Times New Roman"/>
              </a:rPr>
              <a:t> </a:t>
            </a:r>
            <a:r>
              <a:rPr lang="en-US" sz="3000" dirty="0" err="1">
                <a:latin typeface="Times New Roman"/>
                <a:ea typeface="Times New Roman"/>
              </a:rPr>
              <a:t>học</a:t>
            </a:r>
            <a:r>
              <a:rPr lang="en-US" sz="3000" dirty="0">
                <a:latin typeface="Times New Roman"/>
                <a:ea typeface="Times New Roman"/>
              </a:rPr>
              <a:t> </a:t>
            </a:r>
            <a:r>
              <a:rPr lang="en-US" sz="3000" dirty="0" err="1">
                <a:latin typeface="Times New Roman"/>
                <a:ea typeface="Times New Roman"/>
              </a:rPr>
              <a:t>chính</a:t>
            </a:r>
            <a:r>
              <a:rPr lang="en-US" sz="3000" dirty="0">
                <a:latin typeface="Times New Roman"/>
                <a:ea typeface="Times New Roman"/>
              </a:rPr>
              <a:t> </a:t>
            </a:r>
            <a:r>
              <a:rPr lang="en-US" sz="3000" dirty="0" err="1">
                <a:latin typeface="Times New Roman"/>
                <a:ea typeface="Times New Roman"/>
              </a:rPr>
              <a:t>là</a:t>
            </a:r>
            <a:r>
              <a:rPr lang="en-US" sz="3000" dirty="0">
                <a:latin typeface="Times New Roman"/>
                <a:ea typeface="Times New Roman"/>
              </a:rPr>
              <a:t> </a:t>
            </a:r>
            <a:r>
              <a:rPr lang="en-US" sz="3000" dirty="0" err="1">
                <a:latin typeface="Times New Roman"/>
                <a:ea typeface="Times New Roman"/>
              </a:rPr>
              <a:t>những</a:t>
            </a:r>
            <a:r>
              <a:rPr lang="en-US" sz="3000" dirty="0">
                <a:latin typeface="Times New Roman"/>
                <a:ea typeface="Times New Roman"/>
              </a:rPr>
              <a:t> </a:t>
            </a:r>
            <a:r>
              <a:rPr lang="en-US" sz="3000" dirty="0" err="1">
                <a:latin typeface="Times New Roman"/>
                <a:ea typeface="Times New Roman"/>
              </a:rPr>
              <a:t>nhận</a:t>
            </a:r>
            <a:r>
              <a:rPr lang="en-US" sz="3000" dirty="0">
                <a:latin typeface="Times New Roman"/>
                <a:ea typeface="Times New Roman"/>
              </a:rPr>
              <a:t> </a:t>
            </a:r>
            <a:r>
              <a:rPr lang="en-US" sz="3000" dirty="0" err="1">
                <a:latin typeface="Times New Roman"/>
                <a:ea typeface="Times New Roman"/>
              </a:rPr>
              <a:t>xét</a:t>
            </a:r>
            <a:r>
              <a:rPr lang="en-US" sz="3000" dirty="0">
                <a:latin typeface="Times New Roman"/>
                <a:ea typeface="Times New Roman"/>
              </a:rPr>
              <a:t> </a:t>
            </a:r>
            <a:r>
              <a:rPr lang="en-US" sz="3000" dirty="0" err="1">
                <a:latin typeface="Times New Roman"/>
                <a:ea typeface="Times New Roman"/>
              </a:rPr>
              <a:t>cụ</a:t>
            </a:r>
            <a:r>
              <a:rPr lang="en-US" sz="3000" dirty="0">
                <a:latin typeface="Times New Roman"/>
                <a:ea typeface="Times New Roman"/>
              </a:rPr>
              <a:t> </a:t>
            </a:r>
            <a:r>
              <a:rPr lang="en-US" sz="3000" dirty="0" err="1">
                <a:latin typeface="Times New Roman"/>
                <a:ea typeface="Times New Roman"/>
              </a:rPr>
              <a:t>thể</a:t>
            </a:r>
            <a:r>
              <a:rPr lang="en-US" sz="3000" dirty="0">
                <a:latin typeface="Times New Roman"/>
                <a:ea typeface="Times New Roman"/>
              </a:rPr>
              <a:t> </a:t>
            </a:r>
            <a:r>
              <a:rPr lang="en-US" sz="3000" dirty="0" err="1">
                <a:latin typeface="Times New Roman"/>
                <a:ea typeface="Times New Roman"/>
              </a:rPr>
              <a:t>của</a:t>
            </a:r>
            <a:r>
              <a:rPr lang="en-US" sz="3000" dirty="0">
                <a:latin typeface="Times New Roman"/>
                <a:ea typeface="Times New Roman"/>
              </a:rPr>
              <a:t> </a:t>
            </a:r>
            <a:r>
              <a:rPr lang="en-US" sz="3000" dirty="0" err="1">
                <a:latin typeface="Times New Roman"/>
                <a:ea typeface="Times New Roman"/>
              </a:rPr>
              <a:t>người</a:t>
            </a:r>
            <a:r>
              <a:rPr lang="en-US" sz="3000" dirty="0">
                <a:latin typeface="Times New Roman"/>
                <a:ea typeface="Times New Roman"/>
              </a:rPr>
              <a:t> </a:t>
            </a:r>
            <a:r>
              <a:rPr lang="en-US" sz="3000" dirty="0" err="1">
                <a:latin typeface="Times New Roman"/>
                <a:ea typeface="Times New Roman"/>
              </a:rPr>
              <a:t>viết</a:t>
            </a:r>
            <a:r>
              <a:rPr lang="en-US" sz="3000" dirty="0">
                <a:latin typeface="Times New Roman"/>
                <a:ea typeface="Times New Roman"/>
              </a:rPr>
              <a:t> </a:t>
            </a:r>
            <a:r>
              <a:rPr lang="en-US" sz="3000" dirty="0" err="1">
                <a:latin typeface="Times New Roman"/>
                <a:ea typeface="Times New Roman"/>
              </a:rPr>
              <a:t>về</a:t>
            </a:r>
            <a:r>
              <a:rPr lang="en-US" sz="3000" dirty="0">
                <a:latin typeface="Times New Roman"/>
                <a:ea typeface="Times New Roman"/>
              </a:rPr>
              <a:t> </a:t>
            </a:r>
            <a:r>
              <a:rPr lang="en-US" sz="3000" dirty="0" err="1">
                <a:latin typeface="Times New Roman"/>
                <a:ea typeface="Times New Roman"/>
              </a:rPr>
              <a:t>tác</a:t>
            </a:r>
            <a:r>
              <a:rPr lang="en-US" sz="3000" dirty="0">
                <a:latin typeface="Times New Roman"/>
                <a:ea typeface="Times New Roman"/>
              </a:rPr>
              <a:t> </a:t>
            </a:r>
            <a:r>
              <a:rPr lang="en-US" sz="3000" dirty="0" err="1">
                <a:latin typeface="Times New Roman"/>
                <a:ea typeface="Times New Roman"/>
              </a:rPr>
              <a:t>giả</a:t>
            </a:r>
            <a:r>
              <a:rPr lang="en-US" sz="3000" dirty="0">
                <a:latin typeface="Times New Roman"/>
                <a:ea typeface="Times New Roman"/>
              </a:rPr>
              <a:t>, </a:t>
            </a:r>
            <a:r>
              <a:rPr lang="en-US" sz="3000" dirty="0" err="1">
                <a:latin typeface="Times New Roman"/>
                <a:ea typeface="Times New Roman"/>
              </a:rPr>
              <a:t>tác</a:t>
            </a:r>
            <a:r>
              <a:rPr lang="en-US" sz="3000" dirty="0">
                <a:latin typeface="Times New Roman"/>
                <a:ea typeface="Times New Roman"/>
              </a:rPr>
              <a:t> </a:t>
            </a:r>
            <a:r>
              <a:rPr lang="en-US" sz="3000" dirty="0" err="1">
                <a:latin typeface="Times New Roman"/>
                <a:ea typeface="Times New Roman"/>
              </a:rPr>
              <a:t>phẩm</a:t>
            </a:r>
            <a:r>
              <a:rPr lang="en-US" sz="3000" dirty="0">
                <a:latin typeface="Times New Roman"/>
                <a:ea typeface="Times New Roman"/>
              </a:rPr>
              <a:t>, </a:t>
            </a:r>
            <a:r>
              <a:rPr lang="en-US" sz="3000" dirty="0" err="1">
                <a:latin typeface="Times New Roman"/>
                <a:ea typeface="Times New Roman"/>
              </a:rPr>
              <a:t>thể</a:t>
            </a:r>
            <a:r>
              <a:rPr lang="en-US" sz="3000" dirty="0">
                <a:latin typeface="Times New Roman"/>
                <a:ea typeface="Times New Roman"/>
              </a:rPr>
              <a:t> </a:t>
            </a:r>
            <a:r>
              <a:rPr lang="en-US" sz="3000" dirty="0" err="1">
                <a:latin typeface="Times New Roman"/>
                <a:ea typeface="Times New Roman"/>
              </a:rPr>
              <a:t>loại</a:t>
            </a:r>
            <a:r>
              <a:rPr lang="en-US" sz="3000" dirty="0">
                <a:latin typeface="Times New Roman"/>
                <a:ea typeface="Times New Roman"/>
              </a:rPr>
              <a:t>,.. </a:t>
            </a:r>
            <a:r>
              <a:rPr lang="en-US" sz="3000" dirty="0" err="1">
                <a:latin typeface="Times New Roman"/>
                <a:ea typeface="Times New Roman"/>
              </a:rPr>
              <a:t>Bằng</a:t>
            </a:r>
            <a:r>
              <a:rPr lang="en-US" sz="3000" dirty="0">
                <a:latin typeface="Times New Roman"/>
                <a:ea typeface="Times New Roman"/>
              </a:rPr>
              <a:t> </a:t>
            </a:r>
            <a:r>
              <a:rPr lang="en-US" sz="3000" dirty="0" err="1">
                <a:latin typeface="Times New Roman"/>
                <a:ea typeface="Times New Roman"/>
              </a:rPr>
              <a:t>chứng</a:t>
            </a:r>
            <a:r>
              <a:rPr lang="en-US" sz="3000" dirty="0">
                <a:latin typeface="Times New Roman"/>
                <a:ea typeface="Times New Roman"/>
              </a:rPr>
              <a:t> </a:t>
            </a:r>
            <a:r>
              <a:rPr lang="en-US" sz="3000" dirty="0" err="1">
                <a:latin typeface="Times New Roman"/>
                <a:ea typeface="Times New Roman"/>
              </a:rPr>
              <a:t>thường</a:t>
            </a:r>
            <a:r>
              <a:rPr lang="en-US" sz="3000" dirty="0">
                <a:latin typeface="Times New Roman"/>
                <a:ea typeface="Times New Roman"/>
              </a:rPr>
              <a:t> </a:t>
            </a:r>
            <a:r>
              <a:rPr lang="en-US" sz="3000" dirty="0" err="1">
                <a:latin typeface="Times New Roman"/>
                <a:ea typeface="Times New Roman"/>
              </a:rPr>
              <a:t>được</a:t>
            </a:r>
            <a:r>
              <a:rPr lang="en-US" sz="3000" dirty="0">
                <a:latin typeface="Times New Roman"/>
                <a:ea typeface="Times New Roman"/>
              </a:rPr>
              <a:t> </a:t>
            </a:r>
            <a:r>
              <a:rPr lang="en-US" sz="3000" dirty="0" err="1">
                <a:latin typeface="Times New Roman"/>
                <a:ea typeface="Times New Roman"/>
              </a:rPr>
              <a:t>lấy</a:t>
            </a:r>
            <a:r>
              <a:rPr lang="en-US" sz="3000" dirty="0">
                <a:latin typeface="Times New Roman"/>
                <a:ea typeface="Times New Roman"/>
              </a:rPr>
              <a:t> </a:t>
            </a:r>
            <a:r>
              <a:rPr lang="en-US" sz="3000" dirty="0" err="1">
                <a:latin typeface="Times New Roman"/>
                <a:ea typeface="Times New Roman"/>
              </a:rPr>
              <a:t>từ</a:t>
            </a:r>
            <a:r>
              <a:rPr lang="en-US" sz="3000" dirty="0">
                <a:latin typeface="Times New Roman"/>
                <a:ea typeface="Times New Roman"/>
              </a:rPr>
              <a:t> </a:t>
            </a:r>
            <a:r>
              <a:rPr lang="en-US" sz="3000" dirty="0" err="1">
                <a:latin typeface="Times New Roman"/>
                <a:ea typeface="Times New Roman"/>
              </a:rPr>
              <a:t>tác</a:t>
            </a:r>
            <a:r>
              <a:rPr lang="en-US" sz="3000" dirty="0">
                <a:latin typeface="Times New Roman"/>
                <a:ea typeface="Times New Roman"/>
              </a:rPr>
              <a:t> </a:t>
            </a:r>
            <a:r>
              <a:rPr lang="en-US" sz="3000" dirty="0" err="1">
                <a:latin typeface="Times New Roman"/>
                <a:ea typeface="Times New Roman"/>
              </a:rPr>
              <a:t>phẩm</a:t>
            </a:r>
            <a:r>
              <a:rPr lang="en-US" sz="3000" dirty="0">
                <a:latin typeface="Times New Roman"/>
                <a:ea typeface="Times New Roman"/>
              </a:rPr>
              <a:t> </a:t>
            </a:r>
            <a:r>
              <a:rPr lang="en-US" sz="3000" dirty="0" err="1">
                <a:latin typeface="Times New Roman"/>
                <a:ea typeface="Times New Roman"/>
              </a:rPr>
              <a:t>văn</a:t>
            </a:r>
            <a:r>
              <a:rPr lang="en-US" sz="3000" dirty="0">
                <a:latin typeface="Times New Roman"/>
                <a:ea typeface="Times New Roman"/>
              </a:rPr>
              <a:t> </a:t>
            </a:r>
            <a:r>
              <a:rPr lang="en-US" sz="3000" dirty="0" err="1">
                <a:latin typeface="Times New Roman"/>
                <a:ea typeface="Times New Roman"/>
              </a:rPr>
              <a:t>học</a:t>
            </a:r>
            <a:r>
              <a:rPr lang="en-US" sz="3000" dirty="0">
                <a:latin typeface="Times New Roman"/>
                <a:ea typeface="Times New Roman"/>
              </a:rPr>
              <a:t>.</a:t>
            </a:r>
            <a:endParaRPr lang="en-US" sz="3000" dirty="0"/>
          </a:p>
        </p:txBody>
      </p:sp>
    </p:spTree>
    <p:extLst>
      <p:ext uri="{BB962C8B-B14F-4D97-AF65-F5344CB8AC3E}">
        <p14:creationId xmlns:p14="http://schemas.microsoft.com/office/powerpoint/2010/main" val="291058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
                                            <p:txEl>
                                              <p:pRg st="0" end="0"/>
                                            </p:txEl>
                                          </p:spTgt>
                                        </p:tgtEl>
                                      </p:cBhvr>
                                    </p:animEffect>
                                  </p:childTnLst>
                                </p:cTn>
                              </p:par>
                              <p:par>
                                <p:cTn id="15" presetID="9"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63" presetClass="path" presetSubtype="0" repeatCount="indefinite" accel="50000" decel="50000" autoRev="1" fill="hold" nodeType="withEffect">
                                  <p:stCondLst>
                                    <p:cond delay="0"/>
                                  </p:stCondLst>
                                  <p:childTnLst>
                                    <p:animMotion origin="layout" path="M 2.99883E-6 5.2729E-7 L -0.34674 5.2729E-7 " pathEditMode="relative" rAng="0" ptsTypes="AA">
                                      <p:cBhvr>
                                        <p:cTn id="19" dur="3000" fill="hold"/>
                                        <p:tgtEl>
                                          <p:spTgt spid="7"/>
                                        </p:tgtEl>
                                        <p:attrNameLst>
                                          <p:attrName>ppt_x</p:attrName>
                                          <p:attrName>ppt_y</p:attrName>
                                        </p:attrNameLst>
                                      </p:cBhvr>
                                      <p:rCtr x="-17337" y="0"/>
                                    </p:animMotion>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plus(in)">
                                      <p:cBhvr>
                                        <p:cTn id="24" dur="2000"/>
                                        <p:tgtEl>
                                          <p:spTgt spid="9">
                                            <p:txEl>
                                              <p:pRg st="0" end="0"/>
                                            </p:txEl>
                                          </p:spTgt>
                                        </p:tgtEl>
                                      </p:cBhvr>
                                    </p:animEffect>
                                  </p:childTnLst>
                                </p:cTn>
                              </p:par>
                              <p:par>
                                <p:cTn id="25" presetID="13" presetClass="entr" presetSubtype="16" fill="hold"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plus(in)">
                                      <p:cBhvr>
                                        <p:cTn id="27" dur="2000"/>
                                        <p:tgtEl>
                                          <p:spTgt spid="9">
                                            <p:txEl>
                                              <p:pRg st="1" end="1"/>
                                            </p:txEl>
                                          </p:spTgt>
                                        </p:tgtEl>
                                      </p:cBhvr>
                                    </p:animEffect>
                                  </p:childTnLst>
                                </p:cTn>
                              </p:par>
                              <p:par>
                                <p:cTn id="28" presetID="13" presetClass="entr" presetSubtype="16" fill="hold" nodeType="with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plus(in)">
                                      <p:cBhvr>
                                        <p:cTn id="30"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3097" y="2184886"/>
            <a:ext cx="2008903" cy="4270519"/>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397" y="6038244"/>
            <a:ext cx="2995261" cy="819756"/>
          </a:xfrm>
          <a:prstGeom prst="rect">
            <a:avLst/>
          </a:prstGeom>
        </p:spPr>
      </p:pic>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803" y="0"/>
            <a:ext cx="1474500" cy="1900252"/>
          </a:xfrm>
          <a:prstGeom prst="rect">
            <a:avLst/>
          </a:prstGeom>
        </p:spPr>
      </p:pic>
      <p:grpSp>
        <p:nvGrpSpPr>
          <p:cNvPr id="11" name="组合 10"/>
          <p:cNvGrpSpPr/>
          <p:nvPr/>
        </p:nvGrpSpPr>
        <p:grpSpPr>
          <a:xfrm>
            <a:off x="799812" y="2740574"/>
            <a:ext cx="1188645" cy="814917"/>
            <a:chOff x="2816542" y="2454063"/>
            <a:chExt cx="1188645" cy="814917"/>
          </a:xfrm>
        </p:grpSpPr>
        <p:sp>
          <p:nvSpPr>
            <p:cNvPr id="12" name="圆角矩形 11"/>
            <p:cNvSpPr/>
            <p:nvPr/>
          </p:nvSpPr>
          <p:spPr>
            <a:xfrm>
              <a:off x="3163632" y="2782511"/>
              <a:ext cx="841555" cy="396240"/>
            </a:xfrm>
            <a:prstGeom prst="roundRect">
              <a:avLst>
                <a:gd name="adj" fmla="val 50000"/>
              </a:avLst>
            </a:prstGeom>
            <a:solidFill>
              <a:srgbClr val="FFE78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prstClr val="white"/>
                </a:solidFill>
                <a:latin typeface="Times New Roman" pitchFamily="18" charset="0"/>
                <a:cs typeface="Times New Roman" pitchFamily="18" charset="0"/>
              </a:endParaRPr>
            </a:p>
          </p:txBody>
        </p:sp>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6542" y="2454063"/>
              <a:ext cx="513398" cy="814917"/>
            </a:xfrm>
            <a:prstGeom prst="rect">
              <a:avLst/>
            </a:prstGeom>
          </p:spPr>
        </p:pic>
      </p:grpSp>
      <p:grpSp>
        <p:nvGrpSpPr>
          <p:cNvPr id="14" name="组合 13"/>
          <p:cNvGrpSpPr/>
          <p:nvPr/>
        </p:nvGrpSpPr>
        <p:grpSpPr>
          <a:xfrm>
            <a:off x="828081" y="4320146"/>
            <a:ext cx="1232947" cy="814917"/>
            <a:chOff x="2816542" y="2454063"/>
            <a:chExt cx="1232947" cy="814917"/>
          </a:xfrm>
        </p:grpSpPr>
        <p:sp>
          <p:nvSpPr>
            <p:cNvPr id="15" name="圆角矩形 14"/>
            <p:cNvSpPr/>
            <p:nvPr/>
          </p:nvSpPr>
          <p:spPr>
            <a:xfrm>
              <a:off x="3163633" y="2782511"/>
              <a:ext cx="885856" cy="396240"/>
            </a:xfrm>
            <a:prstGeom prst="roundRect">
              <a:avLst>
                <a:gd name="adj" fmla="val 50000"/>
              </a:avLst>
            </a:prstGeom>
            <a:solidFill>
              <a:srgbClr val="F18E7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prstClr val="white"/>
                </a:solidFill>
                <a:latin typeface="Times New Roman" pitchFamily="18" charset="0"/>
                <a:cs typeface="Times New Roman" pitchFamily="18" charset="0"/>
              </a:endParaRPr>
            </a:p>
          </p:txBody>
        </p:sp>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6542" y="2454063"/>
              <a:ext cx="513398" cy="814917"/>
            </a:xfrm>
            <a:prstGeom prst="rect">
              <a:avLst/>
            </a:prstGeom>
          </p:spPr>
        </p:pic>
      </p:grpSp>
      <p:sp>
        <p:nvSpPr>
          <p:cNvPr id="30" name="TextBox 29"/>
          <p:cNvSpPr txBox="1"/>
          <p:nvPr/>
        </p:nvSpPr>
        <p:spPr>
          <a:xfrm>
            <a:off x="2414807" y="2922807"/>
            <a:ext cx="7064044" cy="707886"/>
          </a:xfrm>
          <a:prstGeom prst="rect">
            <a:avLst/>
          </a:prstGeom>
          <a:noFill/>
        </p:spPr>
        <p:txBody>
          <a:bodyPr wrap="square" rtlCol="0">
            <a:spAutoFit/>
          </a:bodyPr>
          <a:lstStyle/>
          <a:p>
            <a:r>
              <a:rPr lang="en-US" sz="4000" b="1" dirty="0" err="1">
                <a:solidFill>
                  <a:prstClr val="black"/>
                </a:solidFill>
                <a:latin typeface="Times New Roman" pitchFamily="18" charset="0"/>
                <a:cs typeface="Times New Roman" pitchFamily="18" charset="0"/>
              </a:rPr>
              <a:t>Cùng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đọc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một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cuốn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sách</a:t>
            </a:r>
            <a:r>
              <a:rPr lang="en-US" sz="4000" b="1" dirty="0">
                <a:solidFill>
                  <a:prstClr val="black"/>
                </a:solidFill>
                <a:latin typeface="Times New Roman" pitchFamily="18" charset="0"/>
                <a:cs typeface="Times New Roman" pitchFamily="18" charset="0"/>
              </a:rPr>
              <a:t> hay.</a:t>
            </a:r>
          </a:p>
        </p:txBody>
      </p:sp>
      <p:sp>
        <p:nvSpPr>
          <p:cNvPr id="31" name="TextBox 30"/>
          <p:cNvSpPr txBox="1"/>
          <p:nvPr/>
        </p:nvSpPr>
        <p:spPr>
          <a:xfrm>
            <a:off x="2215040" y="4035372"/>
            <a:ext cx="8972508" cy="2554545"/>
          </a:xfrm>
          <a:prstGeom prst="rect">
            <a:avLst/>
          </a:prstGeom>
          <a:noFill/>
        </p:spPr>
        <p:txBody>
          <a:bodyPr wrap="square" rtlCol="0">
            <a:spAutoFit/>
          </a:bodyPr>
          <a:lstStyle/>
          <a:p>
            <a:pPr>
              <a:lnSpc>
                <a:spcPct val="150000"/>
              </a:lnSpc>
            </a:pPr>
            <a:r>
              <a:rPr lang="en-US" sz="4000" b="1" dirty="0">
                <a:latin typeface="Times New Roman"/>
                <a:ea typeface="Times New Roman"/>
              </a:rPr>
              <a:t>Chia </a:t>
            </a:r>
            <a:r>
              <a:rPr lang="en-US" sz="4000" b="1" dirty="0" err="1">
                <a:latin typeface="Times New Roman"/>
                <a:ea typeface="Times New Roman"/>
              </a:rPr>
              <a:t>sẻ</a:t>
            </a:r>
            <a:r>
              <a:rPr lang="vi-VN" sz="4000" b="1" dirty="0">
                <a:latin typeface="Times New Roman"/>
                <a:ea typeface="Times New Roman"/>
              </a:rPr>
              <a:t> những thông tin </a:t>
            </a:r>
            <a:r>
              <a:rPr lang="en-US" sz="4000" b="1" dirty="0" err="1">
                <a:latin typeface="Times New Roman"/>
                <a:ea typeface="Times New Roman"/>
              </a:rPr>
              <a:t>về</a:t>
            </a:r>
            <a:r>
              <a:rPr lang="en-US" sz="4000" b="1" dirty="0">
                <a:latin typeface="Times New Roman"/>
                <a:ea typeface="Times New Roman"/>
              </a:rPr>
              <a:t> </a:t>
            </a:r>
            <a:r>
              <a:rPr lang="en-US" sz="4000" b="1" dirty="0" err="1">
                <a:latin typeface="Times New Roman"/>
                <a:ea typeface="Times New Roman"/>
              </a:rPr>
              <a:t>cuốn</a:t>
            </a:r>
            <a:r>
              <a:rPr lang="en-US" sz="4000" b="1" dirty="0">
                <a:latin typeface="Times New Roman"/>
                <a:ea typeface="Times New Roman"/>
              </a:rPr>
              <a:t> </a:t>
            </a:r>
            <a:r>
              <a:rPr lang="en-US" sz="4000" b="1" dirty="0" err="1">
                <a:latin typeface="Times New Roman"/>
                <a:ea typeface="Times New Roman"/>
              </a:rPr>
              <a:t>sách</a:t>
            </a:r>
            <a:r>
              <a:rPr lang="en-US" sz="4000" b="1" dirty="0">
                <a:latin typeface="Times New Roman"/>
                <a:ea typeface="Times New Roman"/>
              </a:rPr>
              <a:t> </a:t>
            </a:r>
            <a:r>
              <a:rPr lang="en-US" sz="4000" b="1" dirty="0" err="1">
                <a:latin typeface="Times New Roman"/>
                <a:ea typeface="Times New Roman"/>
              </a:rPr>
              <a:t>của</a:t>
            </a:r>
            <a:r>
              <a:rPr lang="en-US" sz="4000" b="1" dirty="0">
                <a:latin typeface="Times New Roman"/>
                <a:ea typeface="Times New Roman"/>
              </a:rPr>
              <a:t> </a:t>
            </a:r>
            <a:r>
              <a:rPr lang="en-US" sz="4000" b="1" dirty="0" err="1">
                <a:latin typeface="Times New Roman"/>
                <a:ea typeface="Times New Roman"/>
              </a:rPr>
              <a:t>nhóm</a:t>
            </a:r>
            <a:r>
              <a:rPr lang="en-US" sz="4000" b="1" dirty="0">
                <a:latin typeface="Times New Roman"/>
                <a:ea typeface="Times New Roman"/>
              </a:rPr>
              <a:t> </a:t>
            </a:r>
            <a:r>
              <a:rPr lang="en-US" sz="4000" b="1" dirty="0" err="1">
                <a:latin typeface="Times New Roman"/>
                <a:ea typeface="Times New Roman"/>
              </a:rPr>
              <a:t>mình</a:t>
            </a:r>
            <a:r>
              <a:rPr lang="en-US" sz="4000" b="1" dirty="0">
                <a:latin typeface="Times New Roman"/>
                <a:ea typeface="Times New Roman"/>
              </a:rPr>
              <a:t> </a:t>
            </a:r>
            <a:r>
              <a:rPr lang="en-US" sz="4000" b="1" dirty="0" err="1">
                <a:latin typeface="Times New Roman"/>
                <a:ea typeface="Times New Roman"/>
              </a:rPr>
              <a:t>cho</a:t>
            </a:r>
            <a:r>
              <a:rPr lang="en-US" sz="4000" b="1" dirty="0">
                <a:latin typeface="Times New Roman"/>
                <a:ea typeface="Times New Roman"/>
              </a:rPr>
              <a:t> </a:t>
            </a:r>
            <a:r>
              <a:rPr lang="en-US" sz="4000" b="1" dirty="0" err="1">
                <a:latin typeface="Times New Roman"/>
                <a:ea typeface="Times New Roman"/>
              </a:rPr>
              <a:t>các</a:t>
            </a:r>
            <a:r>
              <a:rPr lang="en-US" sz="4000" b="1" dirty="0">
                <a:latin typeface="Times New Roman"/>
                <a:ea typeface="Times New Roman"/>
              </a:rPr>
              <a:t> </a:t>
            </a:r>
            <a:r>
              <a:rPr lang="en-US" sz="4000" b="1" dirty="0" err="1">
                <a:latin typeface="Times New Roman"/>
                <a:ea typeface="Times New Roman"/>
              </a:rPr>
              <a:t>nhóm</a:t>
            </a:r>
            <a:r>
              <a:rPr lang="en-US" sz="4000" b="1" dirty="0">
                <a:latin typeface="Times New Roman"/>
                <a:ea typeface="Times New Roman"/>
              </a:rPr>
              <a:t> </a:t>
            </a:r>
            <a:r>
              <a:rPr lang="en-US" sz="4000" b="1" dirty="0" err="1">
                <a:latin typeface="Times New Roman"/>
                <a:ea typeface="Times New Roman"/>
              </a:rPr>
              <a:t>khác</a:t>
            </a:r>
            <a:r>
              <a:rPr lang="vi-VN" sz="4000" b="1" dirty="0">
                <a:latin typeface="Times New Roman"/>
                <a:ea typeface="Times New Roman"/>
              </a:rPr>
              <a:t>.</a:t>
            </a:r>
            <a:endParaRPr lang="en-US" sz="3600" b="1" dirty="0">
              <a:latin typeface="Times New Roman"/>
              <a:ea typeface="Times New Roman"/>
            </a:endParaRPr>
          </a:p>
          <a:p>
            <a:r>
              <a:rPr lang="en-US" sz="4000" b="1" dirty="0">
                <a:solidFill>
                  <a:prstClr val="black"/>
                </a:solidFill>
                <a:latin typeface="Times New Roman" pitchFamily="18" charset="0"/>
                <a:cs typeface="Times New Roman" pitchFamily="18" charset="0"/>
              </a:rPr>
              <a:t>.</a:t>
            </a:r>
          </a:p>
        </p:txBody>
      </p:sp>
      <p:grpSp>
        <p:nvGrpSpPr>
          <p:cNvPr id="22" name="组合 19">
            <a:extLst>
              <a:ext uri="{FF2B5EF4-FFF2-40B4-BE49-F238E27FC236}">
                <a16:creationId xmlns:a16="http://schemas.microsoft.com/office/drawing/2014/main" id="{34F9ADF7-CDFD-BF46-8738-A3D23D338D46}"/>
              </a:ext>
            </a:extLst>
          </p:cNvPr>
          <p:cNvGrpSpPr/>
          <p:nvPr/>
        </p:nvGrpSpPr>
        <p:grpSpPr>
          <a:xfrm>
            <a:off x="2604817" y="-203408"/>
            <a:ext cx="5728139" cy="2869564"/>
            <a:chOff x="6475654" y="1638642"/>
            <a:chExt cx="4396503" cy="3875422"/>
          </a:xfrm>
        </p:grpSpPr>
        <p:grpSp>
          <p:nvGrpSpPr>
            <p:cNvPr id="25" name="组合 1">
              <a:extLst>
                <a:ext uri="{FF2B5EF4-FFF2-40B4-BE49-F238E27FC236}">
                  <a16:creationId xmlns:a16="http://schemas.microsoft.com/office/drawing/2014/main" id="{9EAC540C-1094-8541-928E-D7ABE806CB76}"/>
                </a:ext>
              </a:extLst>
            </p:cNvPr>
            <p:cNvGrpSpPr/>
            <p:nvPr/>
          </p:nvGrpSpPr>
          <p:grpSpPr>
            <a:xfrm>
              <a:off x="6475654" y="2064662"/>
              <a:ext cx="4259379" cy="3449402"/>
              <a:chOff x="551674" y="602974"/>
              <a:chExt cx="4258639" cy="3448337"/>
            </a:xfrm>
          </p:grpSpPr>
          <p:pic>
            <p:nvPicPr>
              <p:cNvPr id="32" name="Picture 242" descr="C:\Users\Thinkpad\Desktop\新建文件夹 (2)\2_0005_图层-3.png">
                <a:extLst>
                  <a:ext uri="{FF2B5EF4-FFF2-40B4-BE49-F238E27FC236}">
                    <a16:creationId xmlns:a16="http://schemas.microsoft.com/office/drawing/2014/main" id="{26ACA5C6-A2C1-3143-92A8-7A419085B5F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14">
                <a:extLst>
                  <a:ext uri="{FF2B5EF4-FFF2-40B4-BE49-F238E27FC236}">
                    <a16:creationId xmlns:a16="http://schemas.microsoft.com/office/drawing/2014/main" id="{795A0BB8-E77B-5F4A-A68D-251FAFB67224}"/>
                  </a:ext>
                </a:extLst>
              </p:cNvPr>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pic>
          <p:nvPicPr>
            <p:cNvPr id="26" name="Picture 243" descr="C:\Users\Thinkpad\Desktop\新建文件夹 (2)\2_0000_图层-8.png">
              <a:extLst>
                <a:ext uri="{FF2B5EF4-FFF2-40B4-BE49-F238E27FC236}">
                  <a16:creationId xmlns:a16="http://schemas.microsoft.com/office/drawing/2014/main" id="{3CF6CE08-B96E-4C49-8E28-C29E37A4445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5" descr="C:\Users\Thinkpad\Desktop\新建文件夹 (2)\2_0002_图层-6.png">
              <a:extLst>
                <a:ext uri="{FF2B5EF4-FFF2-40B4-BE49-F238E27FC236}">
                  <a16:creationId xmlns:a16="http://schemas.microsoft.com/office/drawing/2014/main" id="{6A54F85C-AF4B-6145-AA36-F840D1DBFC3A}"/>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281A016F-850E-B049-A088-9549CAC2099B}"/>
              </a:ext>
            </a:extLst>
          </p:cNvPr>
          <p:cNvSpPr txBox="1"/>
          <p:nvPr/>
        </p:nvSpPr>
        <p:spPr>
          <a:xfrm>
            <a:off x="3060935" y="1059743"/>
            <a:ext cx="4542887" cy="707886"/>
          </a:xfrm>
          <a:prstGeom prst="rect">
            <a:avLst/>
          </a:prstGeom>
          <a:noFill/>
        </p:spPr>
        <p:txBody>
          <a:bodyPr wrap="square" rtlCol="0">
            <a:spAutoFit/>
          </a:bodyPr>
          <a:lstStyle/>
          <a:p>
            <a:pPr algn="just"/>
            <a:r>
              <a:rPr lang="en-US" sz="4000" b="1" dirty="0">
                <a:solidFill>
                  <a:srgbClr val="FF0000"/>
                </a:solidFill>
                <a:latin typeface="Times New Roman" pitchFamily="18" charset="0"/>
                <a:cs typeface="Times New Roman" pitchFamily="18" charset="0"/>
              </a:rPr>
              <a:t>LÀM VIỆC NHÓM</a:t>
            </a:r>
          </a:p>
        </p:txBody>
      </p:sp>
    </p:spTree>
    <p:extLst>
      <p:ext uri="{BB962C8B-B14F-4D97-AF65-F5344CB8AC3E}">
        <p14:creationId xmlns:p14="http://schemas.microsoft.com/office/powerpoint/2010/main" val="35235879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42" presetClass="path" presetSubtype="0" decel="46667" fill="hold" nodeType="withEffect">
                                  <p:stCondLst>
                                    <p:cond delay="0"/>
                                  </p:stCondLst>
                                  <p:childTnLst>
                                    <p:animMotion origin="layout" path="M -0.00664 -0.08935 L -4.58333E-6 -3.7037E-6 " pathEditMode="relative" rAng="0" ptsTypes="AA">
                                      <p:cBhvr>
                                        <p:cTn id="9" dur="750" fill="hold"/>
                                        <p:tgtEl>
                                          <p:spTgt spid="21"/>
                                        </p:tgtEl>
                                        <p:attrNameLst>
                                          <p:attrName>ppt_x</p:attrName>
                                          <p:attrName>ppt_y</p:attrName>
                                        </p:attrNameLst>
                                      </p:cBhvr>
                                      <p:rCtr x="326" y="4468"/>
                                    </p:animMotion>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childTnLst>
                                </p:cTn>
                              </p:par>
                              <p:par>
                                <p:cTn id="13" presetID="42" presetClass="path" presetSubtype="0" decel="46667" fill="hold" nodeType="withEffect">
                                  <p:stCondLst>
                                    <p:cond delay="0"/>
                                  </p:stCondLst>
                                  <p:childTnLst>
                                    <p:animMotion origin="layout" path="M -0.0013 0.14538 L -2.08333E-7 -4.81481E-6 " pathEditMode="relative" rAng="0" ptsTypes="AA">
                                      <p:cBhvr>
                                        <p:cTn id="14" dur="750" fill="hold"/>
                                        <p:tgtEl>
                                          <p:spTgt spid="2"/>
                                        </p:tgtEl>
                                        <p:attrNameLst>
                                          <p:attrName>ppt_x</p:attrName>
                                          <p:attrName>ppt_y</p:attrName>
                                        </p:attrNameLst>
                                      </p:cBhvr>
                                      <p:rCtr x="65" y="-7269"/>
                                    </p:animMotion>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par>
                                <p:cTn id="21" presetID="9"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dissolve">
                                      <p:cBhvr>
                                        <p:cTn id="23" dur="500"/>
                                        <p:tgtEl>
                                          <p:spTgt spid="3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dissolve">
                                      <p:cBhvr>
                                        <p:cTn id="26" dur="500"/>
                                        <p:tgtEl>
                                          <p:spTgt spid="31"/>
                                        </p:tgtEl>
                                      </p:cBhvr>
                                    </p:animEffect>
                                  </p:childTnLst>
                                </p:cTn>
                              </p:par>
                            </p:childTnLst>
                          </p:cTn>
                        </p:par>
                        <p:par>
                          <p:cTn id="27" fill="hold">
                            <p:stCondLst>
                              <p:cond delay="1750"/>
                            </p:stCondLst>
                            <p:childTnLst>
                              <p:par>
                                <p:cTn id="28" presetID="42" presetClass="entr" presetSubtype="0"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9"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dissolv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Rectangle 1035"/>
          <p:cNvSpPr/>
          <p:nvPr/>
        </p:nvSpPr>
        <p:spPr>
          <a:xfrm>
            <a:off x="8297757" y="2563148"/>
            <a:ext cx="3894243" cy="425358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4" y="3419134"/>
            <a:ext cx="3390127" cy="3322964"/>
          </a:xfrm>
          <a:prstGeom prst="rect">
            <a:avLst/>
          </a:prstGeom>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701958" y="3573044"/>
            <a:ext cx="7734300" cy="51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632713" y="2272244"/>
            <a:ext cx="887059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2742" y="3635793"/>
            <a:ext cx="3202031" cy="2677656"/>
          </a:xfrm>
          <a:prstGeom prst="rect">
            <a:avLst/>
          </a:prstGeom>
          <a:solidFill>
            <a:schemeClr val="accent1">
              <a:lumMod val="60000"/>
              <a:lumOff val="40000"/>
            </a:schemeClr>
          </a:solidFill>
          <a:ln>
            <a:solidFill>
              <a:schemeClr val="bg1"/>
            </a:solidFill>
          </a:ln>
        </p:spPr>
        <p:txBody>
          <a:bodyPr wrap="square" rtlCol="0">
            <a:spAutoFit/>
          </a:bodyPr>
          <a:lstStyle/>
          <a:p>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Mèn</a:t>
            </a:r>
            <a:endParaRPr lang="en-US" sz="2400" dirty="0">
              <a:latin typeface="Times New Roman" pitchFamily="18" charset="0"/>
              <a:cs typeface="Times New Roman" pitchFamily="18" charset="0"/>
            </a:endParaRPr>
          </a:p>
          <a:p>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Trũi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Bọ</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Tóc,Kiến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Voi</a:t>
            </a:r>
            <a:r>
              <a:rPr lang="en-US" sz="2400" dirty="0">
                <a:latin typeface="Times New Roman" pitchFamily="18" charset="0"/>
                <a:cs typeface="Times New Roman" pitchFamily="18" charset="0"/>
              </a:rPr>
              <a:t>…</a:t>
            </a:r>
          </a:p>
        </p:txBody>
      </p:sp>
      <p:sp>
        <p:nvSpPr>
          <p:cNvPr id="8" name="Rectangle 7"/>
          <p:cNvSpPr/>
          <p:nvPr/>
        </p:nvSpPr>
        <p:spPr>
          <a:xfrm>
            <a:off x="3462840" y="2406528"/>
            <a:ext cx="4834917" cy="4289264"/>
          </a:xfrm>
          <a:prstGeom prst="rect">
            <a:avLst/>
          </a:prstGeom>
          <a:solidFill>
            <a:schemeClr val="accent4">
              <a:lumMod val="20000"/>
              <a:lumOff val="80000"/>
            </a:scheme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280" y="0"/>
            <a:ext cx="3605205" cy="2047168"/>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000" dirty="0">
              <a:solidFill>
                <a:schemeClr val="tx1"/>
              </a:solidFill>
              <a:latin typeface="+mj-lt"/>
            </a:endParaRPr>
          </a:p>
        </p:txBody>
      </p:sp>
      <p:sp>
        <p:nvSpPr>
          <p:cNvPr id="11" name="Rectangle 10"/>
          <p:cNvSpPr/>
          <p:nvPr/>
        </p:nvSpPr>
        <p:spPr>
          <a:xfrm>
            <a:off x="3732081" y="1236995"/>
            <a:ext cx="4735739" cy="1123228"/>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577335" y="-87018"/>
            <a:ext cx="3614668" cy="251799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670481" y="7"/>
            <a:ext cx="4797339" cy="1171970"/>
          </a:xfrm>
          <a:prstGeom prst="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872340" y="206069"/>
            <a:ext cx="4566029" cy="1508105"/>
          </a:xfrm>
          <a:prstGeom prst="rect">
            <a:avLst/>
          </a:prstGeom>
          <a:noFill/>
        </p:spPr>
        <p:txBody>
          <a:bodyPr wrap="square" rtlCol="0">
            <a:spAutoFit/>
          </a:bodyPr>
          <a:lstStyle/>
          <a:p>
            <a:r>
              <a:rPr lang="en-US" sz="2800" b="1" dirty="0">
                <a:solidFill>
                  <a:srgbClr val="3211BF"/>
                </a:solidFill>
                <a:latin typeface="Times New Roman" pitchFamily="18" charset="0"/>
                <a:cs typeface="Times New Roman" pitchFamily="18" charset="0"/>
              </a:rPr>
              <a:t>DẾ MÈN PHIÊU LƯU KÍ</a:t>
            </a:r>
          </a:p>
          <a:p>
            <a:pPr lvl="0"/>
            <a:r>
              <a:rPr lang="en-US" sz="2800" b="1" dirty="0">
                <a:solidFill>
                  <a:srgbClr val="FF0000"/>
                </a:solidFill>
              </a:rPr>
              <a:t>            </a:t>
            </a:r>
            <a:r>
              <a:rPr lang="en-US" sz="2800" b="1" dirty="0">
                <a:solidFill>
                  <a:srgbClr val="FF0000"/>
                </a:solidFill>
                <a:latin typeface="Times New Roman" pitchFamily="18" charset="0"/>
                <a:cs typeface="Times New Roman" pitchFamily="18" charset="0"/>
              </a:rPr>
              <a:t>(</a:t>
            </a:r>
            <a:r>
              <a:rPr lang="en-US" sz="2800" b="1" dirty="0" err="1">
                <a:solidFill>
                  <a:srgbClr val="FF0000"/>
                </a:solidFill>
                <a:latin typeface="Times New Roman" pitchFamily="18" charset="0"/>
                <a:cs typeface="Times New Roman" pitchFamily="18" charset="0"/>
              </a:rPr>
              <a:t>Tô</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Hoài</a:t>
            </a:r>
            <a:r>
              <a:rPr lang="en-US" sz="2800" b="1" dirty="0">
                <a:solidFill>
                  <a:srgbClr val="FF0000"/>
                </a:solidFill>
                <a:latin typeface="Times New Roman" pitchFamily="18" charset="0"/>
                <a:cs typeface="Times New Roman" pitchFamily="18" charset="0"/>
              </a:rPr>
              <a:t>)</a:t>
            </a:r>
          </a:p>
          <a:p>
            <a:endParaRPr lang="en-US" sz="3600" b="1" dirty="0">
              <a:solidFill>
                <a:srgbClr val="FF0000"/>
              </a:solidFill>
            </a:endParaRPr>
          </a:p>
        </p:txBody>
      </p:sp>
      <p:sp>
        <p:nvSpPr>
          <p:cNvPr id="19" name="TextBox 18"/>
          <p:cNvSpPr txBox="1"/>
          <p:nvPr/>
        </p:nvSpPr>
        <p:spPr>
          <a:xfrm>
            <a:off x="3883911" y="1337692"/>
            <a:ext cx="4469276" cy="923330"/>
          </a:xfrm>
          <a:prstGeom prst="rect">
            <a:avLst/>
          </a:prstGeom>
          <a:solidFill>
            <a:srgbClr val="FFFF99"/>
          </a:solidFill>
        </p:spPr>
        <p:txBody>
          <a:bodyPr wrap="square" rtlCol="0">
            <a:spAutoFit/>
          </a:bodyPr>
          <a:lstStyle/>
          <a:p>
            <a:r>
              <a:rPr lang="en-US" sz="2800" dirty="0" err="1">
                <a:solidFill>
                  <a:srgbClr val="C00000"/>
                </a:solidFill>
                <a:latin typeface="Times New Roman" pitchFamily="18" charset="0"/>
                <a:cs typeface="Times New Roman" pitchFamily="18" charset="0"/>
              </a:rPr>
              <a:t>Đề</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tài</a:t>
            </a:r>
            <a:r>
              <a:rPr lang="en-US" sz="2800" dirty="0">
                <a:solidFill>
                  <a:srgbClr val="C00000"/>
                </a:solidFill>
                <a:latin typeface="Times New Roman" pitchFamily="18" charset="0"/>
                <a:cs typeface="Times New Roman" pitchFamily="18" charset="0"/>
              </a:rPr>
              <a:t>: </a:t>
            </a:r>
            <a:r>
              <a:rPr lang="en-US" sz="2600" dirty="0" err="1">
                <a:latin typeface="Times New Roman" pitchFamily="18" charset="0"/>
                <a:cs typeface="Times New Roman" pitchFamily="18" charset="0"/>
              </a:rPr>
              <a:t>Viết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về</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loài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vật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dành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thiếu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nhi</a:t>
            </a:r>
            <a:r>
              <a:rPr lang="en-US" sz="2600" dirty="0">
                <a:latin typeface="Times New Roman" pitchFamily="18" charset="0"/>
                <a:cs typeface="Times New Roman" pitchFamily="18" charset="0"/>
              </a:rPr>
              <a:t>.</a:t>
            </a:r>
          </a:p>
        </p:txBody>
      </p:sp>
      <p:sp>
        <p:nvSpPr>
          <p:cNvPr id="20" name="TextBox 19"/>
          <p:cNvSpPr txBox="1"/>
          <p:nvPr/>
        </p:nvSpPr>
        <p:spPr>
          <a:xfrm>
            <a:off x="8696071" y="126376"/>
            <a:ext cx="3371967" cy="2108269"/>
          </a:xfrm>
          <a:prstGeom prst="rect">
            <a:avLst/>
          </a:prstGeom>
          <a:solidFill>
            <a:schemeClr val="bg1"/>
          </a:solidFill>
        </p:spPr>
        <p:txBody>
          <a:bodyPr wrap="square" rtlCol="0">
            <a:spAutoFit/>
          </a:bodyPr>
          <a:lstStyle/>
          <a:p>
            <a:r>
              <a:rPr lang="en-US" sz="2700" dirty="0" err="1">
                <a:solidFill>
                  <a:srgbClr val="C00000"/>
                </a:solidFill>
                <a:latin typeface="Times New Roman" pitchFamily="18" charset="0"/>
                <a:cs typeface="Times New Roman" pitchFamily="18" charset="0"/>
              </a:rPr>
              <a:t>Nhà</a:t>
            </a:r>
            <a:r>
              <a:rPr lang="en-US" sz="2700" dirty="0">
                <a:solidFill>
                  <a:srgbClr val="C00000"/>
                </a:solidFill>
                <a:latin typeface="Times New Roman" pitchFamily="18" charset="0"/>
                <a:cs typeface="Times New Roman" pitchFamily="18" charset="0"/>
              </a:rPr>
              <a:t> </a:t>
            </a:r>
            <a:r>
              <a:rPr lang="en-US" sz="2700" dirty="0" err="1">
                <a:solidFill>
                  <a:srgbClr val="C00000"/>
                </a:solidFill>
                <a:latin typeface="Times New Roman" pitchFamily="18" charset="0"/>
                <a:cs typeface="Times New Roman" pitchFamily="18" charset="0"/>
              </a:rPr>
              <a:t>xuất</a:t>
            </a:r>
            <a:r>
              <a:rPr lang="en-US" sz="2700" dirty="0">
                <a:solidFill>
                  <a:srgbClr val="C00000"/>
                </a:solidFill>
                <a:latin typeface="Times New Roman" pitchFamily="18" charset="0"/>
                <a:cs typeface="Times New Roman" pitchFamily="18" charset="0"/>
              </a:rPr>
              <a:t> </a:t>
            </a:r>
            <a:r>
              <a:rPr lang="en-US" sz="2700" dirty="0" err="1">
                <a:solidFill>
                  <a:srgbClr val="C00000"/>
                </a:solidFill>
                <a:latin typeface="Times New Roman" pitchFamily="18" charset="0"/>
                <a:cs typeface="Times New Roman" pitchFamily="18" charset="0"/>
              </a:rPr>
              <a:t>bản</a:t>
            </a:r>
            <a:r>
              <a:rPr lang="en-US" sz="2700" dirty="0">
                <a:solidFill>
                  <a:srgbClr val="C00000"/>
                </a:solidFill>
                <a:latin typeface="Times New Roman" pitchFamily="18" charset="0"/>
                <a:cs typeface="Times New Roman" pitchFamily="18" charset="0"/>
              </a:rPr>
              <a:t>: </a:t>
            </a:r>
            <a:r>
              <a:rPr lang="en-US" sz="2600" dirty="0" err="1">
                <a:latin typeface="Times New Roman" pitchFamily="18" charset="0"/>
                <a:cs typeface="Times New Roman" pitchFamily="18" charset="0"/>
              </a:rPr>
              <a:t>Tân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Nội</a:t>
            </a:r>
            <a:r>
              <a:rPr lang="en-US" sz="2600" dirty="0">
                <a:latin typeface="Times New Roman" pitchFamily="18" charset="0"/>
                <a:cs typeface="Times New Roman" pitchFamily="18" charset="0"/>
              </a:rPr>
              <a:t> -1941; </a:t>
            </a:r>
            <a:r>
              <a:rPr lang="en-US" sz="2600" dirty="0" err="1">
                <a:latin typeface="Times New Roman" pitchFamily="18" charset="0"/>
                <a:cs typeface="Times New Roman" pitchFamily="18" charset="0"/>
              </a:rPr>
              <a:t>sau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này</a:t>
            </a:r>
            <a:r>
              <a:rPr lang="en-US" sz="2600" dirty="0">
                <a:latin typeface="Times New Roman" pitchFamily="18" charset="0"/>
                <a:cs typeface="Times New Roman" pitchFamily="18" charset="0"/>
              </a:rPr>
              <a:t> in ở </a:t>
            </a:r>
            <a:r>
              <a:rPr lang="en-US" sz="2600" dirty="0" err="1">
                <a:latin typeface="Times New Roman" pitchFamily="18" charset="0"/>
                <a:cs typeface="Times New Roman" pitchFamily="18" charset="0"/>
              </a:rPr>
              <a:t>nhà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xuất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bản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niên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Hà</a:t>
            </a:r>
            <a:r>
              <a:rPr lang="en-US" sz="2600" dirty="0">
                <a:latin typeface="Times New Roman" pitchFamily="18" charset="0"/>
                <a:cs typeface="Times New Roman" pitchFamily="18" charset="0"/>
              </a:rPr>
              <a:t> Nội-1954 </a:t>
            </a:r>
          </a:p>
        </p:txBody>
      </p:sp>
      <p:sp>
        <p:nvSpPr>
          <p:cNvPr id="21" name="Rectangle 20"/>
          <p:cNvSpPr/>
          <p:nvPr/>
        </p:nvSpPr>
        <p:spPr>
          <a:xfrm>
            <a:off x="72742" y="2175155"/>
            <a:ext cx="3249897" cy="1165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42635" y="2500339"/>
            <a:ext cx="2969128" cy="523220"/>
          </a:xfrm>
          <a:prstGeom prst="rect">
            <a:avLst/>
          </a:prstGeom>
          <a:solidFill>
            <a:srgbClr val="92D050"/>
          </a:solidFill>
        </p:spPr>
        <p:txBody>
          <a:bodyPr wrap="square" rtlCol="0">
            <a:spAutoFit/>
          </a:bodyPr>
          <a:lstStyle/>
          <a:p>
            <a:r>
              <a:rPr lang="en-US" sz="2800" dirty="0" err="1">
                <a:solidFill>
                  <a:srgbClr val="FF0000"/>
                </a:solidFill>
                <a:latin typeface="Times New Roman" pitchFamily="18" charset="0"/>
                <a:cs typeface="Times New Roman" pitchFamily="18" charset="0"/>
              </a:rPr>
              <a:t>Bố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cục</a:t>
            </a:r>
            <a:r>
              <a:rPr lang="en-US" sz="2800" dirty="0">
                <a:solidFill>
                  <a:srgbClr val="FF0000"/>
                </a:solidFill>
                <a:latin typeface="Times New Roman" pitchFamily="18" charset="0"/>
                <a:cs typeface="Times New Roman" pitchFamily="18" charset="0"/>
              </a:rPr>
              <a:t>: </a:t>
            </a:r>
            <a:r>
              <a:rPr lang="en-US" sz="2700" dirty="0">
                <a:latin typeface="Times New Roman" pitchFamily="18" charset="0"/>
                <a:cs typeface="Times New Roman" pitchFamily="18" charset="0"/>
              </a:rPr>
              <a:t>10 </a:t>
            </a:r>
            <a:r>
              <a:rPr lang="en-US" sz="2700" dirty="0" err="1">
                <a:latin typeface="Times New Roman" pitchFamily="18" charset="0"/>
                <a:cs typeface="Times New Roman" pitchFamily="18" charset="0"/>
              </a:rPr>
              <a:t>chương</a:t>
            </a:r>
            <a:endParaRPr lang="en-US" sz="2700" dirty="0">
              <a:latin typeface="Times New Roman" pitchFamily="18" charset="0"/>
              <a:cs typeface="Times New Roman" pitchFamily="18" charset="0"/>
            </a:endParaRPr>
          </a:p>
        </p:txBody>
      </p:sp>
      <p:sp>
        <p:nvSpPr>
          <p:cNvPr id="23" name="TextBox 22"/>
          <p:cNvSpPr txBox="1"/>
          <p:nvPr/>
        </p:nvSpPr>
        <p:spPr>
          <a:xfrm>
            <a:off x="213677" y="129867"/>
            <a:ext cx="3318645" cy="1754326"/>
          </a:xfrm>
          <a:prstGeom prst="rect">
            <a:avLst/>
          </a:prstGeom>
          <a:solidFill>
            <a:schemeClr val="bg1">
              <a:lumMod val="95000"/>
            </a:schemeClr>
          </a:solidFill>
        </p:spPr>
        <p:txBody>
          <a:bodyPr wrap="square" rtlCol="0">
            <a:spAutoFit/>
          </a:bodyPr>
          <a:lstStyle/>
          <a:p>
            <a:pPr lvl="0"/>
            <a:r>
              <a:rPr lang="vi-VN" sz="2800" dirty="0">
                <a:solidFill>
                  <a:srgbClr val="C00000"/>
                </a:solidFill>
                <a:latin typeface="Times New Roman"/>
              </a:rPr>
              <a:t>Chủ đề</a:t>
            </a:r>
            <a:r>
              <a:rPr lang="vi-VN" sz="2700" dirty="0">
                <a:solidFill>
                  <a:srgbClr val="C00000"/>
                </a:solidFill>
                <a:latin typeface="Times New Roman"/>
              </a:rPr>
              <a:t>: </a:t>
            </a:r>
            <a:r>
              <a:rPr lang="vi-VN" sz="2600" dirty="0">
                <a:solidFill>
                  <a:prstClr val="black"/>
                </a:solidFill>
                <a:latin typeface="Times New Roman"/>
              </a:rPr>
              <a:t>cuộc phiêu lưu của Dế Mèn qua thế giới những loài vật nhỏ bé</a:t>
            </a:r>
            <a:r>
              <a:rPr lang="vi-VN" sz="2800" dirty="0">
                <a:solidFill>
                  <a:prstClr val="black"/>
                </a:solidFill>
                <a:latin typeface="Times New Roman"/>
              </a:rPr>
              <a:t>.</a:t>
            </a:r>
            <a:endParaRPr lang="en-US" sz="2800" dirty="0">
              <a:solidFill>
                <a:prstClr val="black"/>
              </a:solidFill>
              <a:latin typeface="Calibri Light"/>
            </a:endParaRPr>
          </a:p>
        </p:txBody>
      </p:sp>
      <p:sp>
        <p:nvSpPr>
          <p:cNvPr id="25" name="TextBox 24"/>
          <p:cNvSpPr txBox="1"/>
          <p:nvPr/>
        </p:nvSpPr>
        <p:spPr>
          <a:xfrm>
            <a:off x="3670510" y="2305180"/>
            <a:ext cx="4682703" cy="4770537"/>
          </a:xfrm>
          <a:prstGeom prst="rect">
            <a:avLst/>
          </a:prstGeom>
          <a:noFill/>
        </p:spPr>
        <p:txBody>
          <a:bodyPr wrap="square" rtlCol="0">
            <a:spAutoFit/>
          </a:bodyPr>
          <a:lstStyle/>
          <a:p>
            <a:pPr lvl="0" algn="just"/>
            <a:r>
              <a:rPr lang="en-US" sz="2800" b="1" dirty="0" err="1">
                <a:solidFill>
                  <a:srgbClr val="FF0000"/>
                </a:solidFill>
                <a:latin typeface="Times New Roman" pitchFamily="18" charset="0"/>
                <a:cs typeface="Times New Roman" pitchFamily="18" charset="0"/>
              </a:rPr>
              <a:t>Sự</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kiện</a:t>
            </a:r>
            <a:r>
              <a:rPr lang="en-US" sz="2400" dirty="0">
                <a:solidFill>
                  <a:srgbClr val="FF0000"/>
                </a:solidFill>
                <a:latin typeface="Times New Roman" pitchFamily="18" charset="0"/>
                <a:cs typeface="Times New Roman" pitchFamily="18" charset="0"/>
              </a:rPr>
              <a:t>: </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Dế</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Mèn</a:t>
            </a:r>
            <a:r>
              <a:rPr lang="en-US" sz="2300" dirty="0">
                <a:solidFill>
                  <a:srgbClr val="FF0000"/>
                </a:solidFill>
                <a:latin typeface="Times New Roman" pitchFamily="18" charset="0"/>
                <a:cs typeface="Times New Roman" pitchFamily="18" charset="0"/>
              </a:rPr>
              <a:t> do non </a:t>
            </a:r>
            <a:r>
              <a:rPr lang="en-US" sz="2300" dirty="0" err="1">
                <a:solidFill>
                  <a:srgbClr val="FF0000"/>
                </a:solidFill>
                <a:latin typeface="Times New Roman" pitchFamily="18" charset="0"/>
                <a:cs typeface="Times New Roman" pitchFamily="18" charset="0"/>
              </a:rPr>
              <a:t>trẻ</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thiếu</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từng</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trải</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nên</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kiêu</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căng</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hống</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hách</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bày</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trò</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trêu</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chị</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Cốc</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gây</a:t>
            </a:r>
            <a:r>
              <a:rPr lang="en-US" sz="2300" dirty="0">
                <a:solidFill>
                  <a:srgbClr val="FF0000"/>
                </a:solidFill>
                <a:latin typeface="Times New Roman" pitchFamily="18" charset="0"/>
                <a:cs typeface="Times New Roman" pitchFamily="18" charset="0"/>
              </a:rPr>
              <a:t> ra </a:t>
            </a:r>
            <a:r>
              <a:rPr lang="en-US" sz="2300" dirty="0" err="1">
                <a:solidFill>
                  <a:srgbClr val="FF0000"/>
                </a:solidFill>
                <a:latin typeface="Times New Roman" pitchFamily="18" charset="0"/>
                <a:cs typeface="Times New Roman" pitchFamily="18" charset="0"/>
              </a:rPr>
              <a:t>cái</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chết</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đáng</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thương</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cho</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Dế</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Choắt</a:t>
            </a:r>
            <a:r>
              <a:rPr lang="en-US" sz="2300" dirty="0">
                <a:solidFill>
                  <a:srgbClr val="FF0000"/>
                </a:solidFill>
                <a:latin typeface="Times New Roman" pitchFamily="18" charset="0"/>
                <a:cs typeface="Times New Roman" pitchFamily="18" charset="0"/>
              </a:rPr>
              <a:t>…</a:t>
            </a:r>
          </a:p>
          <a:p>
            <a:pPr lvl="0" algn="just"/>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Dế</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Mèn</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trở</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thành</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thứ</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đồ</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chơi</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của</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hai</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đứa</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trẻ</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được</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anh</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Xén</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Tóc</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cứu</a:t>
            </a:r>
            <a:r>
              <a:rPr lang="en-US" sz="2300" dirty="0">
                <a:solidFill>
                  <a:srgbClr val="FF0000"/>
                </a:solidFill>
                <a:latin typeface="Times New Roman" pitchFamily="18" charset="0"/>
                <a:cs typeface="Times New Roman" pitchFamily="18" charset="0"/>
              </a:rPr>
              <a:t>…</a:t>
            </a:r>
          </a:p>
          <a:p>
            <a:pPr lvl="0" algn="just"/>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Dế</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Mèn</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chán</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cuộc</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sống</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thực</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tại</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quẩn</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quanh</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nên</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cất</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bước</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ra</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đi</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phiêu</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lưu</a:t>
            </a:r>
            <a:r>
              <a:rPr lang="en-US" sz="2300" dirty="0">
                <a:solidFill>
                  <a:srgbClr val="FF0000"/>
                </a:solidFill>
                <a:latin typeface="Times New Roman" pitchFamily="18" charset="0"/>
                <a:cs typeface="Times New Roman" pitchFamily="18" charset="0"/>
              </a:rPr>
              <a:t>.</a:t>
            </a:r>
          </a:p>
          <a:p>
            <a:pPr lvl="0" algn="just"/>
            <a:r>
              <a:rPr lang="en-US" sz="2300" dirty="0">
                <a:solidFill>
                  <a:srgbClr val="FF0000"/>
                </a:solidFill>
                <a:latin typeface="Times New Roman" pitchFamily="18" charset="0"/>
                <a:cs typeface="Times New Roman" pitchFamily="18" charset="0"/>
              </a:rPr>
              <a:t>- DM </a:t>
            </a:r>
            <a:r>
              <a:rPr lang="en-US" sz="2300" dirty="0" err="1">
                <a:solidFill>
                  <a:srgbClr val="FF0000"/>
                </a:solidFill>
                <a:latin typeface="Times New Roman" pitchFamily="18" charset="0"/>
                <a:cs typeface="Times New Roman" pitchFamily="18" charset="0"/>
              </a:rPr>
              <a:t>kết</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bạn</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với</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Trũi</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và</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cùng</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những</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người</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bạn</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của</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mình</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chống</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lại</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những</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điều</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ngang</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trái</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bất</a:t>
            </a:r>
            <a:r>
              <a:rPr lang="en-US" sz="2300" dirty="0">
                <a:solidFill>
                  <a:srgbClr val="FF0000"/>
                </a:solidFill>
                <a:latin typeface="Times New Roman" pitchFamily="18" charset="0"/>
                <a:cs typeface="Times New Roman" pitchFamily="18" charset="0"/>
              </a:rPr>
              <a:t> </a:t>
            </a:r>
            <a:r>
              <a:rPr lang="en-US" sz="2300" dirty="0" err="1">
                <a:solidFill>
                  <a:srgbClr val="FF0000"/>
                </a:solidFill>
                <a:latin typeface="Times New Roman" pitchFamily="18" charset="0"/>
                <a:cs typeface="Times New Roman" pitchFamily="18" charset="0"/>
              </a:rPr>
              <a:t>công</a:t>
            </a:r>
            <a:r>
              <a:rPr lang="en-US" sz="2300" dirty="0">
                <a:solidFill>
                  <a:srgbClr val="FF0000"/>
                </a:solidFill>
                <a:latin typeface="Times New Roman" pitchFamily="18" charset="0"/>
                <a:cs typeface="Times New Roman" pitchFamily="18" charset="0"/>
              </a:rPr>
              <a:t>.</a:t>
            </a:r>
          </a:p>
          <a:p>
            <a:pPr algn="just"/>
            <a:endParaRPr lang="en-US" sz="2300" b="1" dirty="0">
              <a:solidFill>
                <a:srgbClr val="FF0000"/>
              </a:solidFill>
              <a:latin typeface="Times New Roman" pitchFamily="18" charset="0"/>
              <a:cs typeface="Times New Roman" pitchFamily="18" charset="0"/>
            </a:endParaRPr>
          </a:p>
        </p:txBody>
      </p:sp>
      <p:pic>
        <p:nvPicPr>
          <p:cNvPr id="1028" name="Picture 4" descr="ATO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7194" y="3296103"/>
            <a:ext cx="515159" cy="53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LRPENC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2834" y="-12878"/>
            <a:ext cx="385281" cy="42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8"/>
          <p:cNvSpPr>
            <a:spLocks noChangeArrowheads="1"/>
          </p:cNvSpPr>
          <p:nvPr/>
        </p:nvSpPr>
        <p:spPr bwMode="auto">
          <a:xfrm>
            <a:off x="2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5" name="Picture 11" descr="DOV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7022" y="6313449"/>
            <a:ext cx="808039"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6732" y="1506831"/>
            <a:ext cx="459277" cy="668283"/>
          </a:xfrm>
          <a:prstGeom prst="rect">
            <a:avLst/>
          </a:prstGeom>
        </p:spPr>
      </p:pic>
      <p:pic>
        <p:nvPicPr>
          <p:cNvPr id="1024" name="Picture 10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3705" y="1714176"/>
            <a:ext cx="838200" cy="571053"/>
          </a:xfrm>
          <a:prstGeom prst="rect">
            <a:avLst/>
          </a:prstGeom>
        </p:spPr>
      </p:pic>
      <p:pic>
        <p:nvPicPr>
          <p:cNvPr id="1025" name="Picture 10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2321" y="1830132"/>
            <a:ext cx="731057" cy="567292"/>
          </a:xfrm>
          <a:prstGeom prst="rect">
            <a:avLst/>
          </a:prstGeom>
        </p:spPr>
      </p:pic>
      <p:pic>
        <p:nvPicPr>
          <p:cNvPr id="1039" name="Picture 15" descr="MOLECUL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47022" y="665581"/>
            <a:ext cx="901527" cy="61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HOLLY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296526">
            <a:off x="3217276" y="1959940"/>
            <a:ext cx="7016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19"/>
          <p:cNvSpPr>
            <a:spLocks noChangeArrowheads="1"/>
          </p:cNvSpPr>
          <p:nvPr/>
        </p:nvSpPr>
        <p:spPr bwMode="auto">
          <a:xfrm>
            <a:off x="2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42"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43307" y="5540449"/>
            <a:ext cx="1053788" cy="1317552"/>
          </a:xfrm>
          <a:prstGeom prst="rect">
            <a:avLst/>
          </a:prstGeom>
          <a:noFill/>
          <a:extLst>
            <a:ext uri="{909E8E84-426E-40DD-AFC4-6F175D3DCCD1}">
              <a14:hiddenFill xmlns:a14="http://schemas.microsoft.com/office/drawing/2010/main">
                <a:solidFill>
                  <a:srgbClr val="BBE0E3"/>
                </a:solidFill>
              </a14:hiddenFill>
            </a:ext>
          </a:extLst>
        </p:spPr>
      </p:pic>
      <p:sp>
        <p:nvSpPr>
          <p:cNvPr id="1032" name="Rectangle 1031"/>
          <p:cNvSpPr/>
          <p:nvPr/>
        </p:nvSpPr>
        <p:spPr>
          <a:xfrm>
            <a:off x="8467823" y="2360267"/>
            <a:ext cx="3550948" cy="438187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err="1">
                <a:solidFill>
                  <a:srgbClr val="3211BF"/>
                </a:solidFill>
                <a:latin typeface="Times New Roman" pitchFamily="18" charset="0"/>
                <a:cs typeface="Times New Roman" pitchFamily="18" charset="0"/>
              </a:rPr>
              <a:t>Nhận</a:t>
            </a:r>
            <a:r>
              <a:rPr lang="en-US" sz="2400" b="1" dirty="0">
                <a:solidFill>
                  <a:srgbClr val="3211BF"/>
                </a:solidFill>
                <a:latin typeface="Times New Roman" pitchFamily="18" charset="0"/>
                <a:cs typeface="Times New Roman" pitchFamily="18" charset="0"/>
              </a:rPr>
              <a:t> </a:t>
            </a:r>
            <a:r>
              <a:rPr lang="en-US" sz="2400" b="1" dirty="0" err="1">
                <a:solidFill>
                  <a:srgbClr val="3211BF"/>
                </a:solidFill>
                <a:latin typeface="Times New Roman" pitchFamily="18" charset="0"/>
                <a:cs typeface="Times New Roman" pitchFamily="18" charset="0"/>
              </a:rPr>
              <a:t>định</a:t>
            </a:r>
            <a:r>
              <a:rPr lang="en-US" sz="2400" b="1" dirty="0">
                <a:solidFill>
                  <a:srgbClr val="3211BF"/>
                </a:solidFill>
                <a:latin typeface="Times New Roman" pitchFamily="18" charset="0"/>
                <a:cs typeface="Times New Roman" pitchFamily="18" charset="0"/>
              </a:rPr>
              <a:t> </a:t>
            </a:r>
            <a:r>
              <a:rPr lang="en-US" sz="2400" b="1" dirty="0" err="1">
                <a:solidFill>
                  <a:srgbClr val="3211BF"/>
                </a:solidFill>
                <a:latin typeface="Times New Roman" pitchFamily="18" charset="0"/>
                <a:cs typeface="Times New Roman" pitchFamily="18" charset="0"/>
              </a:rPr>
              <a:t>về</a:t>
            </a:r>
            <a:r>
              <a:rPr lang="en-US" sz="2400" b="1" dirty="0">
                <a:solidFill>
                  <a:srgbClr val="3211BF"/>
                </a:solidFill>
                <a:latin typeface="Times New Roman" pitchFamily="18" charset="0"/>
                <a:cs typeface="Times New Roman" pitchFamily="18" charset="0"/>
              </a:rPr>
              <a:t> </a:t>
            </a:r>
            <a:r>
              <a:rPr lang="en-US" sz="2400" b="1" dirty="0" err="1">
                <a:solidFill>
                  <a:srgbClr val="3211BF"/>
                </a:solidFill>
                <a:latin typeface="Times New Roman" pitchFamily="18" charset="0"/>
                <a:cs typeface="Times New Roman" pitchFamily="18" charset="0"/>
              </a:rPr>
              <a:t>cuốn</a:t>
            </a:r>
            <a:r>
              <a:rPr lang="en-US" sz="2400" b="1" dirty="0">
                <a:solidFill>
                  <a:srgbClr val="3211BF"/>
                </a:solidFill>
                <a:latin typeface="Times New Roman" pitchFamily="18" charset="0"/>
                <a:cs typeface="Times New Roman" pitchFamily="18" charset="0"/>
              </a:rPr>
              <a:t> </a:t>
            </a:r>
            <a:r>
              <a:rPr lang="en-US" sz="2400" b="1" dirty="0" err="1">
                <a:solidFill>
                  <a:srgbClr val="3211BF"/>
                </a:solidFill>
                <a:latin typeface="Times New Roman" pitchFamily="18" charset="0"/>
                <a:cs typeface="Times New Roman" pitchFamily="18" charset="0"/>
              </a:rPr>
              <a:t>sách</a:t>
            </a:r>
            <a:endParaRPr lang="en-US" sz="2400" b="1" dirty="0">
              <a:solidFill>
                <a:srgbClr val="3211BF"/>
              </a:solidFill>
              <a:latin typeface="Times New Roman" pitchFamily="18" charset="0"/>
              <a:cs typeface="Times New Roman" pitchFamily="18" charset="0"/>
            </a:endParaRPr>
          </a:p>
          <a:p>
            <a:pPr lvl="0"/>
            <a:r>
              <a:rPr lang="vi-VN" sz="2400" dirty="0">
                <a:solidFill>
                  <a:prstClr val="black"/>
                </a:solidFill>
                <a:latin typeface="Times New Roman" pitchFamily="18" charset="0"/>
                <a:cs typeface="Times New Roman" pitchFamily="18" charset="0"/>
              </a:rPr>
              <a:t>"</a:t>
            </a:r>
            <a:r>
              <a:rPr lang="vi-VN" sz="2300" dirty="0">
                <a:solidFill>
                  <a:prstClr val="black"/>
                </a:solidFill>
                <a:latin typeface="Times New Roman" pitchFamily="18" charset="0"/>
                <a:cs typeface="Times New Roman" pitchFamily="18" charset="0"/>
              </a:rPr>
              <a:t>Ở nước ta chưa có ai viết về loài vật được như ông. Nhiều nhà văn có lẽ do chịu ảnh hưởng của tác giả Dế Mèn phiêu lưu ký đã viết rất nhiều sách về giống vật, nhưng đa số họ chưa thành công và cho đến nay, Tô Hoài vẫn là người ăn “giải cạn” trong thể loại này”</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Nhà</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văn</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Vũ</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Ngọc</a:t>
            </a:r>
            <a:r>
              <a:rPr lang="en-US" sz="2300" dirty="0">
                <a:solidFill>
                  <a:prstClr val="black"/>
                </a:solidFill>
                <a:latin typeface="Times New Roman" pitchFamily="18" charset="0"/>
                <a:cs typeface="Times New Roman" pitchFamily="18" charset="0"/>
              </a:rPr>
              <a:t> Phan</a:t>
            </a:r>
          </a:p>
        </p:txBody>
      </p:sp>
      <p:pic>
        <p:nvPicPr>
          <p:cNvPr id="1043" name="bensound-photoalbu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663673" y="2086101"/>
            <a:ext cx="487363" cy="243682"/>
          </a:xfrm>
          <a:prstGeom prst="rect">
            <a:avLst/>
          </a:prstGeom>
        </p:spPr>
      </p:pic>
    </p:spTree>
    <p:extLst>
      <p:ext uri="{BB962C8B-B14F-4D97-AF65-F5344CB8AC3E}">
        <p14:creationId xmlns:p14="http://schemas.microsoft.com/office/powerpoint/2010/main" val="27188408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par>
                          <p:cTn id="11" fill="hold">
                            <p:stCondLst>
                              <p:cond delay="2000"/>
                            </p:stCondLst>
                            <p:childTnLst>
                              <p:par>
                                <p:cTn id="12" presetID="1" presetClass="mediacall" presetSubtype="0" fill="hold" nodeType="afterEffect">
                                  <p:stCondLst>
                                    <p:cond delay="0"/>
                                  </p:stCondLst>
                                  <p:childTnLst>
                                    <p:cmd type="call" cmd="playFrom(0.0)">
                                      <p:cBhvr>
                                        <p:cTn id="13" dur="196284" fill="hold"/>
                                        <p:tgtEl>
                                          <p:spTgt spid="10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104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noChangeArrowheads="1"/>
          </p:cNvSpPr>
          <p:nvPr>
            <p:ph type="title"/>
          </p:nvPr>
        </p:nvSpPr>
        <p:spPr/>
        <p:txBody>
          <a:bodyPr/>
          <a:lstStyle/>
          <a:p>
            <a:endParaRPr lang="en-US"/>
          </a:p>
        </p:txBody>
      </p:sp>
      <p:pic>
        <p:nvPicPr>
          <p:cNvPr id="41986"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8" name="TextBox 7"/>
          <p:cNvSpPr txBox="1"/>
          <p:nvPr/>
        </p:nvSpPr>
        <p:spPr>
          <a:xfrm>
            <a:off x="2060620" y="685800"/>
            <a:ext cx="7867151" cy="553998"/>
          </a:xfrm>
          <a:prstGeom prst="rect">
            <a:avLst/>
          </a:prstGeom>
          <a:solidFill>
            <a:schemeClr val="accent1">
              <a:tint val="20000"/>
            </a:schemeClr>
          </a:solidFill>
        </p:spPr>
        <p:txBody>
          <a:bodyPr wrap="square">
            <a:spAutoFit/>
          </a:bodyPr>
          <a:lstStyle/>
          <a:p>
            <a:pPr eaLnBrk="0" fontAlgn="base" hangingPunct="0">
              <a:spcBef>
                <a:spcPct val="0"/>
              </a:spcBef>
              <a:spcAft>
                <a:spcPct val="0"/>
              </a:spcAft>
              <a:defRPr/>
            </a:pPr>
            <a:r>
              <a:rPr lang="en-US" sz="3000" b="1" dirty="0" err="1">
                <a:solidFill>
                  <a:srgbClr val="000000"/>
                </a:solidFill>
                <a:latin typeface="Times New Roman" panose="02020603050405020304" pitchFamily="18" charset="0"/>
                <a:cs typeface="Times New Roman" panose="02020603050405020304" pitchFamily="18" charset="0"/>
              </a:rPr>
              <a:t>Cảm</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nhận</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của</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em</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về</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cuốn</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sách</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mình</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yêu</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thích</a:t>
            </a:r>
            <a:endParaRPr lang="x-none" sz="3000" b="1" dirty="0">
              <a:solidFill>
                <a:srgbClr val="000000"/>
              </a:solidFill>
              <a:latin typeface="Times New Roman" panose="02020603050405020304" pitchFamily="18" charset="0"/>
              <a:cs typeface="Times New Roman" panose="02020603050405020304" pitchFamily="18" charset="0"/>
            </a:endParaRPr>
          </a:p>
        </p:txBody>
      </p:sp>
      <p:graphicFrame>
        <p:nvGraphicFramePr>
          <p:cNvPr id="9" name="Table 9"/>
          <p:cNvGraphicFramePr>
            <a:graphicFrameLocks noGrp="1"/>
          </p:cNvGraphicFramePr>
          <p:nvPr>
            <p:extLst>
              <p:ext uri="{D42A27DB-BD31-4B8C-83A1-F6EECF244321}">
                <p14:modId xmlns:p14="http://schemas.microsoft.com/office/powerpoint/2010/main" val="357271228"/>
              </p:ext>
            </p:extLst>
          </p:nvPr>
        </p:nvGraphicFramePr>
        <p:xfrm>
          <a:off x="1416051" y="2382592"/>
          <a:ext cx="9245600" cy="4209456"/>
        </p:xfrm>
        <a:graphic>
          <a:graphicData uri="http://schemas.openxmlformats.org/drawingml/2006/table">
            <a:tbl>
              <a:tblPr firstRow="1" bandRow="1">
                <a:tableStyleId>{5940675A-B579-460E-94D1-54222C63F5DA}</a:tableStyleId>
              </a:tblPr>
              <a:tblGrid>
                <a:gridCol w="1739273">
                  <a:extLst>
                    <a:ext uri="{9D8B030D-6E8A-4147-A177-3AD203B41FA5}">
                      <a16:colId xmlns:a16="http://schemas.microsoft.com/office/drawing/2014/main" val="20000"/>
                    </a:ext>
                  </a:extLst>
                </a:gridCol>
                <a:gridCol w="1410327">
                  <a:extLst>
                    <a:ext uri="{9D8B030D-6E8A-4147-A177-3AD203B41FA5}">
                      <a16:colId xmlns:a16="http://schemas.microsoft.com/office/drawing/2014/main" val="20001"/>
                    </a:ext>
                  </a:extLst>
                </a:gridCol>
                <a:gridCol w="959386">
                  <a:extLst>
                    <a:ext uri="{9D8B030D-6E8A-4147-A177-3AD203B41FA5}">
                      <a16:colId xmlns:a16="http://schemas.microsoft.com/office/drawing/2014/main" val="20002"/>
                    </a:ext>
                  </a:extLst>
                </a:gridCol>
                <a:gridCol w="2691684">
                  <a:extLst>
                    <a:ext uri="{9D8B030D-6E8A-4147-A177-3AD203B41FA5}">
                      <a16:colId xmlns:a16="http://schemas.microsoft.com/office/drawing/2014/main" val="20003"/>
                    </a:ext>
                  </a:extLst>
                </a:gridCol>
                <a:gridCol w="2444930">
                  <a:extLst>
                    <a:ext uri="{9D8B030D-6E8A-4147-A177-3AD203B41FA5}">
                      <a16:colId xmlns:a16="http://schemas.microsoft.com/office/drawing/2014/main" val="20004"/>
                    </a:ext>
                  </a:extLst>
                </a:gridCol>
              </a:tblGrid>
              <a:tr h="581918">
                <a:tc>
                  <a:txBody>
                    <a:bodyPr/>
                    <a:lstStyle/>
                    <a:p>
                      <a:pPr algn="just"/>
                      <a:r>
                        <a:rPr lang="en-US" sz="2800" b="1" dirty="0" err="1">
                          <a:latin typeface="Times New Roman" panose="02020603050405020304" pitchFamily="18" charset="0"/>
                          <a:cs typeface="Times New Roman" panose="02020603050405020304" pitchFamily="18" charset="0"/>
                        </a:rPr>
                        <a:t>Nhan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đề</a:t>
                      </a:r>
                      <a:endParaRPr lang="x-none" sz="2800" b="1" dirty="0">
                        <a:latin typeface="Times New Roman" panose="02020603050405020304" pitchFamily="18" charset="0"/>
                        <a:cs typeface="Times New Roman" panose="02020603050405020304" pitchFamily="18" charset="0"/>
                      </a:endParaRPr>
                    </a:p>
                  </a:txBody>
                  <a:tcPr marL="121920" marR="121920" marT="45726" marB="45726"/>
                </a:tc>
                <a:tc gridSpan="2">
                  <a:txBody>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Mở</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đầu</a:t>
                      </a:r>
                      <a:endParaRPr lang="x-none" sz="2800"/>
                    </a:p>
                  </a:txBody>
                  <a:tcPr marL="121920" marR="121920" marT="45726" marB="45726"/>
                </a:tc>
                <a:tc hMerge="1">
                  <a:txBody>
                    <a:bodyPr/>
                    <a:lstStyle/>
                    <a:p>
                      <a:endParaRPr lang="x-none" sz="1800"/>
                    </a:p>
                  </a:txBody>
                  <a:tcPr marL="121920" marR="121920" marT="45726" marB="45726"/>
                </a:tc>
                <a:tc>
                  <a:txBody>
                    <a:bodyPr/>
                    <a:lstStyle/>
                    <a:p>
                      <a:pPr algn="just"/>
                      <a:r>
                        <a:rPr lang="en-US" sz="2800" b="1" dirty="0" err="1">
                          <a:latin typeface="Times New Roman" panose="02020603050405020304" pitchFamily="18" charset="0"/>
                          <a:cs typeface="Times New Roman" panose="02020603050405020304" pitchFamily="18" charset="0"/>
                        </a:rPr>
                        <a:t>Thế</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giới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từ</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trang</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sách</a:t>
                      </a:r>
                      <a:endParaRPr lang="x-none" sz="2800" b="1" dirty="0">
                        <a:latin typeface="Times New Roman" panose="02020603050405020304" pitchFamily="18" charset="0"/>
                        <a:cs typeface="Times New Roman" panose="02020603050405020304" pitchFamily="18" charset="0"/>
                      </a:endParaRPr>
                    </a:p>
                  </a:txBody>
                  <a:tcPr marL="121920" marR="121920" marT="45726" marB="45726"/>
                </a:tc>
                <a:tc>
                  <a:txBody>
                    <a:bodyPr/>
                    <a:lstStyle/>
                    <a:p>
                      <a:pPr algn="just"/>
                      <a:r>
                        <a:rPr lang="en-US" sz="2800" b="1" dirty="0" err="1">
                          <a:latin typeface="Times New Roman" panose="02020603050405020304" pitchFamily="18" charset="0"/>
                          <a:cs typeface="Times New Roman" panose="02020603050405020304" pitchFamily="18" charset="0"/>
                        </a:rPr>
                        <a:t>Bài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học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từ</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trang</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sách</a:t>
                      </a:r>
                      <a:endParaRPr lang="x-none" sz="2800" b="1" dirty="0">
                        <a:latin typeface="Times New Roman" panose="02020603050405020304" pitchFamily="18" charset="0"/>
                        <a:cs typeface="Times New Roman" panose="02020603050405020304" pitchFamily="18" charset="0"/>
                      </a:endParaRPr>
                    </a:p>
                  </a:txBody>
                  <a:tcPr marL="121920" marR="121920" marT="45726" marB="45726"/>
                </a:tc>
                <a:extLst>
                  <a:ext uri="{0D108BD9-81ED-4DB2-BD59-A6C34878D82A}">
                    <a16:rowId xmlns:a16="http://schemas.microsoft.com/office/drawing/2014/main" val="10000"/>
                  </a:ext>
                </a:extLst>
              </a:tr>
              <a:tr h="2084049">
                <a:tc>
                  <a:txBody>
                    <a:bodyPr/>
                    <a:lstStyle/>
                    <a:p>
                      <a:pPr algn="just"/>
                      <a:r>
                        <a:rPr lang="en-US" sz="2800" dirty="0" err="1">
                          <a:latin typeface="Times New Roman" pitchFamily="18" charset="0"/>
                          <a:cs typeface="Times New Roman" pitchFamily="18" charset="0"/>
                        </a:rPr>
                        <a:t>Vì</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sao</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cuốn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sách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có</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nhan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đề</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như</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vậy</a:t>
                      </a:r>
                      <a:r>
                        <a:rPr lang="en-US" sz="2800" baseline="0" dirty="0">
                          <a:latin typeface="Times New Roman" pitchFamily="18" charset="0"/>
                          <a:cs typeface="Times New Roman" pitchFamily="18" charset="0"/>
                        </a:rPr>
                        <a:t>?</a:t>
                      </a:r>
                      <a:endParaRPr lang="x-none" sz="2800" dirty="0">
                        <a:latin typeface="Times New Roman" pitchFamily="18" charset="0"/>
                        <a:cs typeface="Times New Roman" pitchFamily="18" charset="0"/>
                      </a:endParaRPr>
                    </a:p>
                  </a:txBody>
                  <a:tcPr marL="121920" marR="121920" marT="45726" marB="45726"/>
                </a:tc>
                <a:tc gridSpan="2">
                  <a:txBody>
                    <a:bodyPr/>
                    <a:lstStyle/>
                    <a:p>
                      <a:pPr algn="just"/>
                      <a:r>
                        <a:rPr lang="en-US" sz="2800" dirty="0" err="1">
                          <a:latin typeface="Times New Roman" pitchFamily="18" charset="0"/>
                          <a:cs typeface="Times New Roman" pitchFamily="18" charset="0"/>
                        </a:rPr>
                        <a:t>Phần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mở</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đầu</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có</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gì</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đáng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chú</a:t>
                      </a:r>
                      <a:r>
                        <a:rPr lang="en-US" sz="2800" baseline="0" dirty="0">
                          <a:latin typeface="Times New Roman" pitchFamily="18" charset="0"/>
                          <a:cs typeface="Times New Roman" pitchFamily="18" charset="0"/>
                        </a:rPr>
                        <a:t> ý? </a:t>
                      </a:r>
                      <a:r>
                        <a:rPr lang="en-US" sz="2800" baseline="0" dirty="0" err="1">
                          <a:latin typeface="Times New Roman" pitchFamily="18" charset="0"/>
                          <a:cs typeface="Times New Roman" pitchFamily="18" charset="0"/>
                        </a:rPr>
                        <a:t>Vì</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sao</a:t>
                      </a:r>
                      <a:r>
                        <a:rPr lang="en-US" sz="2800" baseline="0" dirty="0">
                          <a:latin typeface="Times New Roman" pitchFamily="18" charset="0"/>
                          <a:cs typeface="Times New Roman" pitchFamily="18" charset="0"/>
                        </a:rPr>
                        <a:t>?</a:t>
                      </a:r>
                      <a:endParaRPr lang="x-none" sz="2800" dirty="0">
                        <a:latin typeface="Times New Roman" pitchFamily="18" charset="0"/>
                        <a:cs typeface="Times New Roman" pitchFamily="18" charset="0"/>
                      </a:endParaRPr>
                    </a:p>
                    <a:p>
                      <a:pPr algn="just"/>
                      <a:endParaRPr lang="x-none" sz="1800" dirty="0"/>
                    </a:p>
                    <a:p>
                      <a:pPr algn="just"/>
                      <a:endParaRPr lang="x-none" sz="1800" dirty="0"/>
                    </a:p>
                  </a:txBody>
                  <a:tcPr marL="121920" marR="121920" marT="45726" marB="45726"/>
                </a:tc>
                <a:tc hMerge="1">
                  <a:txBody>
                    <a:bodyPr/>
                    <a:lstStyle/>
                    <a:p>
                      <a:endParaRPr lang="x-none" sz="1800" dirty="0"/>
                    </a:p>
                  </a:txBody>
                  <a:tcPr marL="121920" marR="121920" marT="45726" marB="45726"/>
                </a:tc>
                <a:tc>
                  <a:txBody>
                    <a:bodyPr/>
                    <a:lstStyle/>
                    <a:p>
                      <a:pPr algn="just"/>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gặp</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những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ai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và</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đến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nơi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đâu</a:t>
                      </a:r>
                      <a:r>
                        <a:rPr lang="en-US" sz="2800" baseline="0" dirty="0">
                          <a:latin typeface="Times New Roman" pitchFamily="18" charset="0"/>
                          <a:cs typeface="Times New Roman" pitchFamily="18" charset="0"/>
                        </a:rPr>
                        <a:t> qua </a:t>
                      </a:r>
                      <a:r>
                        <a:rPr lang="en-US" sz="2800" baseline="0" dirty="0" err="1">
                          <a:latin typeface="Times New Roman" pitchFamily="18" charset="0"/>
                          <a:cs typeface="Times New Roman" pitchFamily="18" charset="0"/>
                        </a:rPr>
                        <a:t>trang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sách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đọc</a:t>
                      </a:r>
                      <a:r>
                        <a:rPr lang="en-US" sz="2800" baseline="0" dirty="0">
                          <a:latin typeface="Times New Roman" pitchFamily="18" charset="0"/>
                          <a:cs typeface="Times New Roman" pitchFamily="18" charset="0"/>
                        </a:rPr>
                        <a:t>.</a:t>
                      </a:r>
                      <a:endParaRPr lang="x-none" sz="2800" dirty="0">
                        <a:latin typeface="Times New Roman" pitchFamily="18" charset="0"/>
                        <a:cs typeface="Times New Roman" pitchFamily="18" charset="0"/>
                      </a:endParaRPr>
                    </a:p>
                  </a:txBody>
                  <a:tcPr marL="121920" marR="121920" marT="45726" marB="45726"/>
                </a:tc>
                <a:tc>
                  <a:txBody>
                    <a:bodyPr/>
                    <a:lstStyle/>
                    <a:p>
                      <a:pPr algn="just"/>
                      <a:r>
                        <a:rPr lang="en-US" sz="1800" dirty="0"/>
                        <a:t> </a:t>
                      </a:r>
                      <a:r>
                        <a:rPr lang="en-US" sz="2800" dirty="0" err="1">
                          <a:latin typeface="Times New Roman" pitchFamily="18" charset="0"/>
                          <a:cs typeface="Times New Roman" pitchFamily="18" charset="0"/>
                        </a:rPr>
                        <a:t>Những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gì</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còn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đọng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lại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trong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tâm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trí</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em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Vì</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sao</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em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thích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cuốn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sách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này</a:t>
                      </a:r>
                      <a:r>
                        <a:rPr lang="en-US" sz="2800" baseline="0" dirty="0">
                          <a:latin typeface="Times New Roman" pitchFamily="18" charset="0"/>
                          <a:cs typeface="Times New Roman" pitchFamily="18" charset="0"/>
                        </a:rPr>
                        <a:t>.</a:t>
                      </a:r>
                      <a:endParaRPr lang="x-none" sz="2800" dirty="0">
                        <a:latin typeface="Times New Roman" pitchFamily="18" charset="0"/>
                        <a:cs typeface="Times New Roman" pitchFamily="18" charset="0"/>
                      </a:endParaRPr>
                    </a:p>
                  </a:txBody>
                  <a:tcPr marL="121920" marR="121920" marT="45726" marB="45726"/>
                </a:tc>
                <a:extLst>
                  <a:ext uri="{0D108BD9-81ED-4DB2-BD59-A6C34878D82A}">
                    <a16:rowId xmlns:a16="http://schemas.microsoft.com/office/drawing/2014/main" val="10001"/>
                  </a:ext>
                </a:extLst>
              </a:tr>
              <a:tr h="365805">
                <a:tc gridSpan="5">
                  <a:txBody>
                    <a:bodyPr/>
                    <a:lstStyle/>
                    <a:p>
                      <a:endParaRPr lang="x-none" sz="1800" dirty="0"/>
                    </a:p>
                  </a:txBody>
                  <a:tcPr marL="121920" marR="121920" marT="45726" marB="45726"/>
                </a:tc>
                <a:tc hMerge="1">
                  <a:txBody>
                    <a:bodyPr/>
                    <a:lstStyle/>
                    <a:p>
                      <a:endParaRPr lang="en-US"/>
                    </a:p>
                  </a:txBody>
                  <a:tcPr/>
                </a:tc>
                <a:tc hMerge="1">
                  <a:txBody>
                    <a:bodyPr/>
                    <a:lstStyle/>
                    <a:p>
                      <a:endParaRPr lang="x-none"/>
                    </a:p>
                  </a:txBody>
                  <a:tcPr/>
                </a:tc>
                <a:tc hMerge="1">
                  <a:txBody>
                    <a:bodyPr/>
                    <a:lstStyle/>
                    <a:p>
                      <a:endParaRPr lang="x-none"/>
                    </a:p>
                  </a:txBody>
                  <a:tcPr/>
                </a:tc>
                <a:tc hMerge="1">
                  <a:txBody>
                    <a:bodyPr/>
                    <a:lstStyle/>
                    <a:p>
                      <a:endParaRPr lang="x-none" dirty="0"/>
                    </a:p>
                  </a:txBody>
                  <a:tcPr/>
                </a:tc>
                <a:extLst>
                  <a:ext uri="{0D108BD9-81ED-4DB2-BD59-A6C34878D82A}">
                    <a16:rowId xmlns:a16="http://schemas.microsoft.com/office/drawing/2014/main" val="10002"/>
                  </a:ext>
                </a:extLst>
              </a:tr>
              <a:tr h="673707">
                <a:tc gridSpan="2">
                  <a:txBody>
                    <a:bodyPr/>
                    <a:lstStyle/>
                    <a:p>
                      <a:endParaRPr lang="x-none" sz="1800" dirty="0"/>
                    </a:p>
                  </a:txBody>
                  <a:tcPr marL="121920" marR="121920" marT="45726" marB="45726"/>
                </a:tc>
                <a:tc hMerge="1">
                  <a:txBody>
                    <a:bodyPr/>
                    <a:lstStyle/>
                    <a:p>
                      <a:endParaRPr lang="en-US"/>
                    </a:p>
                  </a:txBody>
                  <a:tcPr/>
                </a:tc>
                <a:tc gridSpan="3">
                  <a:txBody>
                    <a:bodyPr/>
                    <a:lstStyle/>
                    <a:p>
                      <a:endParaRPr lang="x-none" sz="1800" dirty="0"/>
                    </a:p>
                  </a:txBody>
                  <a:tcPr marL="121920" marR="121920" marT="45726" marB="45726"/>
                </a:tc>
                <a:tc hMerge="1">
                  <a:txBody>
                    <a:bodyPr/>
                    <a:lstStyle/>
                    <a:p>
                      <a:endParaRPr lang="x-none"/>
                    </a:p>
                  </a:txBody>
                  <a:tcPr/>
                </a:tc>
                <a:tc hMerge="1">
                  <a:txBody>
                    <a:bodyPr/>
                    <a:lstStyle/>
                    <a:p>
                      <a:endParaRPr lang="x-none"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56040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a:extLst>
              <a:ext uri="{FF2B5EF4-FFF2-40B4-BE49-F238E27FC236}">
                <a16:creationId xmlns:a16="http://schemas.microsoft.com/office/drawing/2014/main" id="{6F381721-D234-4298-A9CB-D4565E0251B2}"/>
              </a:ext>
            </a:extLst>
          </p:cNvPr>
          <p:cNvSpPr txBox="1">
            <a:spLocks noChangeArrowheads="1"/>
          </p:cNvSpPr>
          <p:nvPr/>
        </p:nvSpPr>
        <p:spPr bwMode="auto">
          <a:xfrm>
            <a:off x="47797" y="715566"/>
            <a:ext cx="1059664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b="1" dirty="0">
                <a:solidFill>
                  <a:srgbClr val="FF0000"/>
                </a:solidFill>
                <a:latin typeface="Times New Roman" pitchFamily="18" charset="0"/>
                <a:cs typeface="Times New Roman" pitchFamily="18" charset="0"/>
              </a:rPr>
              <a:t>TRÒ CHƠI:</a:t>
            </a:r>
          </a:p>
          <a:p>
            <a:pPr algn="ctr" eaLnBrk="1" hangingPunct="1">
              <a:spcBef>
                <a:spcPct val="50000"/>
              </a:spcBef>
            </a:pPr>
            <a:r>
              <a:rPr lang="en-US" altLang="en-US" sz="6000" b="1" dirty="0">
                <a:solidFill>
                  <a:srgbClr val="FF0000"/>
                </a:solidFill>
                <a:latin typeface="Times New Roman" pitchFamily="18" charset="0"/>
                <a:cs typeface="Times New Roman" pitchFamily="18" charset="0"/>
              </a:rPr>
              <a:t>AI NHANH HƠN</a:t>
            </a:r>
          </a:p>
        </p:txBody>
      </p:sp>
      <p:pic>
        <p:nvPicPr>
          <p:cNvPr id="3" name="Key Sounds Label - 馬鹿ふたり">
            <a:hlinkClick r:id="" action="ppaction://media"/>
            <a:extLst>
              <a:ext uri="{FF2B5EF4-FFF2-40B4-BE49-F238E27FC236}">
                <a16:creationId xmlns:a16="http://schemas.microsoft.com/office/drawing/2014/main" id="{81CC9BAC-788F-44B8-9022-60B80C3B30D7}"/>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77246" y="162584"/>
            <a:ext cx="521257" cy="557507"/>
          </a:xfrm>
          <a:prstGeom prst="rect">
            <a:avLst/>
          </a:prstGeom>
        </p:spPr>
      </p:pic>
      <p:pic>
        <p:nvPicPr>
          <p:cNvPr id="4" name="Picture 3"/>
          <p:cNvPicPr>
            <a:picLocks noChangeAspect="1"/>
          </p:cNvPicPr>
          <p:nvPr/>
        </p:nvPicPr>
        <p:blipFill>
          <a:blip r:embed="rId5"/>
          <a:stretch>
            <a:fillRect/>
          </a:stretch>
        </p:blipFill>
        <p:spPr>
          <a:xfrm>
            <a:off x="8706711" y="535900"/>
            <a:ext cx="4038831" cy="6322100"/>
          </a:xfrm>
          <a:prstGeom prst="rect">
            <a:avLst/>
          </a:prstGeom>
        </p:spPr>
      </p:pic>
      <p:sp>
        <p:nvSpPr>
          <p:cNvPr id="5" name="Text Box 9">
            <a:extLst>
              <a:ext uri="{FF2B5EF4-FFF2-40B4-BE49-F238E27FC236}">
                <a16:creationId xmlns:a16="http://schemas.microsoft.com/office/drawing/2014/main" id="{FB84A908-E298-D14C-801E-D8C9CDC27074}"/>
              </a:ext>
            </a:extLst>
          </p:cNvPr>
          <p:cNvSpPr txBox="1">
            <a:spLocks noChangeArrowheads="1"/>
          </p:cNvSpPr>
          <p:nvPr/>
        </p:nvSpPr>
        <p:spPr bwMode="auto">
          <a:xfrm>
            <a:off x="872534" y="3429000"/>
            <a:ext cx="89472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b="1" i="1" dirty="0" err="1">
                <a:solidFill>
                  <a:srgbClr val="FF0066"/>
                </a:solidFill>
                <a:latin typeface="Times New Roman" pitchFamily="18" charset="0"/>
                <a:cs typeface="Times New Roman" pitchFamily="18" charset="0"/>
              </a:rPr>
              <a:t>Lần</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lượt</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trả</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lời</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những</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câu</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hỏi</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trắc</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nghiệm</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sau</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bạn</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nào</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trả</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lời</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nhanh</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và</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đúng</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sẽ</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được</a:t>
            </a:r>
            <a:r>
              <a:rPr lang="en-US" altLang="en-US" sz="3200" b="1" i="1" dirty="0">
                <a:solidFill>
                  <a:srgbClr val="FF0066"/>
                </a:solidFill>
                <a:latin typeface="Times New Roman" pitchFamily="18" charset="0"/>
                <a:cs typeface="Times New Roman" pitchFamily="18" charset="0"/>
              </a:rPr>
              <a:t> 1 </a:t>
            </a:r>
            <a:r>
              <a:rPr lang="en-US" altLang="en-US" sz="3200" b="1" i="1" dirty="0" err="1">
                <a:solidFill>
                  <a:srgbClr val="FF0066"/>
                </a:solidFill>
                <a:latin typeface="Times New Roman" pitchFamily="18" charset="0"/>
                <a:cs typeface="Times New Roman" pitchFamily="18" charset="0"/>
              </a:rPr>
              <a:t>điểm</a:t>
            </a:r>
            <a:r>
              <a:rPr lang="en-US" altLang="en-US" sz="3200" b="1" i="1" dirty="0">
                <a:solidFill>
                  <a:srgbClr val="FF0066"/>
                </a:solidFill>
                <a:latin typeface="Times New Roman" pitchFamily="18" charset="0"/>
                <a:cs typeface="Times New Roman" pitchFamily="18" charset="0"/>
              </a:rPr>
              <a:t> </a:t>
            </a:r>
            <a:r>
              <a:rPr lang="en-US" altLang="en-US" sz="3200" b="1" i="1" dirty="0" err="1">
                <a:solidFill>
                  <a:srgbClr val="FF0066"/>
                </a:solidFill>
                <a:latin typeface="Times New Roman" pitchFamily="18" charset="0"/>
                <a:cs typeface="Times New Roman" pitchFamily="18" charset="0"/>
              </a:rPr>
              <a:t>cộng</a:t>
            </a:r>
            <a:r>
              <a:rPr lang="en-US" altLang="en-US" sz="3200" b="1" i="1" dirty="0">
                <a:solidFill>
                  <a:srgbClr val="FF0066"/>
                </a:solidFill>
                <a:latin typeface="Times New Roman" pitchFamily="18" charset="0"/>
                <a:cs typeface="Times New Roman" pitchFamily="18" charset="0"/>
              </a:rPr>
              <a:t>.</a:t>
            </a:r>
          </a:p>
        </p:txBody>
      </p:sp>
    </p:spTree>
    <p:extLst>
      <p:ext uri="{BB962C8B-B14F-4D97-AF65-F5344CB8AC3E}">
        <p14:creationId xmlns:p14="http://schemas.microsoft.com/office/powerpoint/2010/main" val="100102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mediacall" presetSubtype="0" fill="hold" nodeType="withEffect">
                                  <p:stCondLst>
                                    <p:cond delay="1000"/>
                                  </p:stCondLst>
                                  <p:childTnLst>
                                    <p:cmd type="call" cmd="playFrom(0.0)">
                                      <p:cBhvr>
                                        <p:cTn id="9" dur="1" fill="hold"/>
                                        <p:tgtEl>
                                          <p:spTgt spid="3"/>
                                        </p:tgtEl>
                                      </p:cBhvr>
                                    </p:cmd>
                                  </p:childTnLst>
                                </p:cTn>
                              </p:par>
                              <p:par>
                                <p:cTn id="10" presetID="12" presetClass="entr" presetSubtype="4" fill="hold" grpId="1"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checkerboard(across)">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19" repeatCount="0"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Text Box 9">
            <a:extLst>
              <a:ext uri="{FF2B5EF4-FFF2-40B4-BE49-F238E27FC236}">
                <a16:creationId xmlns:a16="http://schemas.microsoft.com/office/drawing/2014/main" id="{44A93446-F6BF-4AAE-A352-B5D517BB6D4B}"/>
              </a:ext>
            </a:extLst>
          </p:cNvPr>
          <p:cNvSpPr txBox="1">
            <a:spLocks noChangeArrowheads="1"/>
          </p:cNvSpPr>
          <p:nvPr/>
        </p:nvSpPr>
        <p:spPr bwMode="auto">
          <a:xfrm>
            <a:off x="1172698" y="43702"/>
            <a:ext cx="89472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altLang="en-US" sz="3200" b="1" i="1" dirty="0">
                <a:solidFill>
                  <a:srgbClr val="FF0066"/>
                </a:solidFill>
                <a:latin typeface="Times New Roman" pitchFamily="18" charset="0"/>
                <a:cs typeface="Times New Roman" pitchFamily="18" charset="0"/>
              </a:rPr>
              <a:t>Câu 1: Vì sao Lò Ngân Sủn được tác giả gọi là "người con của núi"?</a:t>
            </a:r>
          </a:p>
        </p:txBody>
      </p:sp>
      <p:sp>
        <p:nvSpPr>
          <p:cNvPr id="57354" name="Text Box 10">
            <a:extLst>
              <a:ext uri="{FF2B5EF4-FFF2-40B4-BE49-F238E27FC236}">
                <a16:creationId xmlns:a16="http://schemas.microsoft.com/office/drawing/2014/main" id="{CD405820-47C2-4797-92E6-F02013B43D5C}"/>
              </a:ext>
            </a:extLst>
          </p:cNvPr>
          <p:cNvSpPr txBox="1">
            <a:spLocks noChangeArrowheads="1"/>
          </p:cNvSpPr>
          <p:nvPr/>
        </p:nvSpPr>
        <p:spPr bwMode="auto">
          <a:xfrm>
            <a:off x="536561" y="1288819"/>
            <a:ext cx="101275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577850" indent="-577850"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dirty="0">
                <a:solidFill>
                  <a:srgbClr val="001D7A"/>
                </a:solidFill>
                <a:latin typeface="Times New Roman" pitchFamily="18" charset="0"/>
                <a:cs typeface="Times New Roman" pitchFamily="18" charset="0"/>
              </a:rPr>
              <a:t>A. </a:t>
            </a:r>
            <a:r>
              <a:rPr lang="vi-VN" altLang="en-US" sz="3200" dirty="0">
                <a:solidFill>
                  <a:srgbClr val="001D7A"/>
                </a:solidFill>
                <a:latin typeface="Times New Roman" pitchFamily="18" charset="0"/>
                <a:cs typeface="Times New Roman" pitchFamily="18" charset="0"/>
              </a:rPr>
              <a:t>Vì nhà thơ có nhiều bài thơ viết về núi rừng, cỏ cây, hoa lá của Bản Qua, huyện Bát Xát, tỉnh Lào Cai. </a:t>
            </a:r>
            <a:endParaRPr lang="en-US" altLang="en-US" sz="3200" dirty="0">
              <a:solidFill>
                <a:srgbClr val="001D7A"/>
              </a:solidFill>
              <a:latin typeface="Times New Roman" pitchFamily="18" charset="0"/>
              <a:cs typeface="Times New Roman" pitchFamily="18" charset="0"/>
            </a:endParaRPr>
          </a:p>
        </p:txBody>
      </p:sp>
      <p:sp>
        <p:nvSpPr>
          <p:cNvPr id="57355" name="Text Box 11">
            <a:extLst>
              <a:ext uri="{FF2B5EF4-FFF2-40B4-BE49-F238E27FC236}">
                <a16:creationId xmlns:a16="http://schemas.microsoft.com/office/drawing/2014/main" id="{A4BE6DAD-E29C-463B-A989-917E81976F83}"/>
              </a:ext>
            </a:extLst>
          </p:cNvPr>
          <p:cNvSpPr txBox="1">
            <a:spLocks noChangeArrowheads="1"/>
          </p:cNvSpPr>
          <p:nvPr/>
        </p:nvSpPr>
        <p:spPr bwMode="auto">
          <a:xfrm>
            <a:off x="577953" y="2370641"/>
            <a:ext cx="103905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577850" indent="-577850"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dirty="0">
                <a:solidFill>
                  <a:srgbClr val="00B0F0"/>
                </a:solidFill>
                <a:latin typeface="Times New Roman" pitchFamily="18" charset="0"/>
                <a:cs typeface="Times New Roman" pitchFamily="18" charset="0"/>
              </a:rPr>
              <a:t>B.</a:t>
            </a:r>
            <a:r>
              <a:rPr lang="vi-VN" altLang="en-US" sz="3200" dirty="0">
                <a:solidFill>
                  <a:srgbClr val="00B0F0"/>
                </a:solidFill>
                <a:latin typeface="Times New Roman" pitchFamily="18" charset="0"/>
                <a:cs typeface="Times New Roman" pitchFamily="18" charset="0"/>
              </a:rPr>
              <a:t> Vì trước khi trở thành nhà thơ, Lò Ngân Sun đích thực là một “người con của núi", của Bản Qua, huyện Bát Xát, tỉnh Lào Cai. </a:t>
            </a:r>
            <a:r>
              <a:rPr lang="en-US" altLang="en-US" sz="3200" dirty="0">
                <a:solidFill>
                  <a:srgbClr val="00B0F0"/>
                </a:solidFill>
                <a:latin typeface="Times New Roman" pitchFamily="18" charset="0"/>
                <a:cs typeface="Times New Roman" pitchFamily="18" charset="0"/>
              </a:rPr>
              <a:t> </a:t>
            </a:r>
          </a:p>
        </p:txBody>
      </p:sp>
      <p:sp>
        <p:nvSpPr>
          <p:cNvPr id="25608" name="Text Box 12">
            <a:extLst>
              <a:ext uri="{FF2B5EF4-FFF2-40B4-BE49-F238E27FC236}">
                <a16:creationId xmlns:a16="http://schemas.microsoft.com/office/drawing/2014/main" id="{7B5EF292-5BAA-4C14-A62D-652F53BE78B8}"/>
              </a:ext>
            </a:extLst>
          </p:cNvPr>
          <p:cNvSpPr txBox="1">
            <a:spLocks noChangeArrowheads="1"/>
          </p:cNvSpPr>
          <p:nvPr/>
        </p:nvSpPr>
        <p:spPr bwMode="auto">
          <a:xfrm>
            <a:off x="577984" y="5340109"/>
            <a:ext cx="89058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577850" indent="-577850"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dirty="0">
                <a:solidFill>
                  <a:srgbClr val="00B0F0"/>
                </a:solidFill>
                <a:latin typeface="Times New Roman" pitchFamily="18" charset="0"/>
                <a:cs typeface="Times New Roman" pitchFamily="18" charset="0"/>
              </a:rPr>
              <a:t>D. </a:t>
            </a:r>
            <a:r>
              <a:rPr lang="vi-VN" altLang="en-US" sz="3200" dirty="0">
                <a:solidFill>
                  <a:srgbClr val="00B0F0"/>
                </a:solidFill>
                <a:latin typeface="Times New Roman" pitchFamily="18" charset="0"/>
                <a:cs typeface="Times New Roman" pitchFamily="18" charset="0"/>
              </a:rPr>
              <a:t>Vì nhà thơ sinh ra và lớn lên ở Bản Qua, huyện Bát Xát, tỉnh Lào Cai và từ nhỏ đã đắm mình trong hơi thở của núi rừng. </a:t>
            </a:r>
            <a:endParaRPr lang="en-US" altLang="en-US" sz="3200" dirty="0">
              <a:solidFill>
                <a:srgbClr val="00B0F0"/>
              </a:solidFill>
              <a:latin typeface="Times New Roman" pitchFamily="18" charset="0"/>
              <a:cs typeface="Times New Roman" pitchFamily="18" charset="0"/>
            </a:endParaRPr>
          </a:p>
        </p:txBody>
      </p:sp>
      <p:sp>
        <p:nvSpPr>
          <p:cNvPr id="57357" name="Text Box 13">
            <a:extLst>
              <a:ext uri="{FF2B5EF4-FFF2-40B4-BE49-F238E27FC236}">
                <a16:creationId xmlns:a16="http://schemas.microsoft.com/office/drawing/2014/main" id="{7B0D464D-883D-40E2-AF9C-34552D5A5547}"/>
              </a:ext>
            </a:extLst>
          </p:cNvPr>
          <p:cNvSpPr txBox="1">
            <a:spLocks noChangeArrowheads="1"/>
          </p:cNvSpPr>
          <p:nvPr/>
        </p:nvSpPr>
        <p:spPr bwMode="auto">
          <a:xfrm>
            <a:off x="577952" y="3940326"/>
            <a:ext cx="1014911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577850" indent="-577850"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dirty="0">
                <a:solidFill>
                  <a:srgbClr val="001D7A"/>
                </a:solidFill>
                <a:latin typeface="Times New Roman" pitchFamily="18" charset="0"/>
                <a:cs typeface="Times New Roman" pitchFamily="18" charset="0"/>
              </a:rPr>
              <a:t>C. </a:t>
            </a:r>
            <a:r>
              <a:rPr lang="vi-VN" altLang="en-US" sz="3200" dirty="0">
                <a:solidFill>
                  <a:srgbClr val="001D7A"/>
                </a:solidFill>
                <a:latin typeface="Times New Roman" pitchFamily="18" charset="0"/>
                <a:cs typeface="Times New Roman" pitchFamily="18" charset="0"/>
              </a:rPr>
              <a:t>Vì Lò Ngân Sủn là tác giả của những bài thơ tiêu biểu về núi rừng như </a:t>
            </a:r>
            <a:r>
              <a:rPr lang="vi-VN" altLang="en-US" sz="3200" i="1" dirty="0">
                <a:solidFill>
                  <a:srgbClr val="001D7A"/>
                </a:solidFill>
                <a:latin typeface="Times New Roman" pitchFamily="18" charset="0"/>
                <a:cs typeface="Times New Roman" pitchFamily="18" charset="0"/>
              </a:rPr>
              <a:t>Chiều biên giới, Trời và đất, Đi trên chín khúc Bản Xèo, Ngôi nhà rộng</a:t>
            </a:r>
            <a:r>
              <a:rPr lang="vi-VN" altLang="en-US" sz="3200" dirty="0">
                <a:solidFill>
                  <a:srgbClr val="001D7A"/>
                </a:solidFill>
                <a:latin typeface="Times New Roman" pitchFamily="18" charset="0"/>
                <a:cs typeface="Times New Roman" pitchFamily="18" charset="0"/>
              </a:rPr>
              <a:t>.</a:t>
            </a:r>
          </a:p>
        </p:txBody>
      </p:sp>
      <p:pic>
        <p:nvPicPr>
          <p:cNvPr id="9"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37011" y="5061698"/>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28932" y="2993887"/>
            <a:ext cx="1788400" cy="1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75623" y="1593154"/>
            <a:ext cx="1516380" cy="126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7" y="405977"/>
            <a:ext cx="1460816" cy="98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63617" y="4974443"/>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64153" y="3994342"/>
            <a:ext cx="1788400" cy="1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7" y="300670"/>
            <a:ext cx="1460816" cy="98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57354"/>
                                        </p:tgtEl>
                                        <p:attrNameLst>
                                          <p:attrName>ppt_x</p:attrName>
                                        </p:attrNameLst>
                                      </p:cBhvr>
                                      <p:tavLst>
                                        <p:tav tm="0">
                                          <p:val>
                                            <p:strVal val="ppt_x"/>
                                          </p:val>
                                        </p:tav>
                                        <p:tav tm="100000">
                                          <p:val>
                                            <p:strVal val="ppt_x"/>
                                          </p:val>
                                        </p:tav>
                                      </p:tavLst>
                                    </p:anim>
                                    <p:anim calcmode="lin" valueType="num">
                                      <p:cBhvr additive="base">
                                        <p:cTn id="7" dur="500"/>
                                        <p:tgtEl>
                                          <p:spTgt spid="57354"/>
                                        </p:tgtEl>
                                        <p:attrNameLst>
                                          <p:attrName>ppt_y</p:attrName>
                                        </p:attrNameLst>
                                      </p:cBhvr>
                                      <p:tavLst>
                                        <p:tav tm="0">
                                          <p:val>
                                            <p:strVal val="ppt_y"/>
                                          </p:val>
                                        </p:tav>
                                        <p:tav tm="100000">
                                          <p:val>
                                            <p:strVal val="1+ppt_h/2"/>
                                          </p:val>
                                        </p:tav>
                                      </p:tavLst>
                                    </p:anim>
                                    <p:set>
                                      <p:cBhvr>
                                        <p:cTn id="8" dur="1" fill="hold">
                                          <p:stCondLst>
                                            <p:cond delay="499"/>
                                          </p:stCondLst>
                                        </p:cTn>
                                        <p:tgtEl>
                                          <p:spTgt spid="5735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 presetClass="exit" presetSubtype="4" fill="hold" grpId="0" nodeType="withEffect">
                                  <p:stCondLst>
                                    <p:cond delay="0"/>
                                  </p:stCondLst>
                                  <p:childTnLst>
                                    <p:anim calcmode="lin" valueType="num">
                                      <p:cBhvr additive="base">
                                        <p:cTn id="10" dur="500"/>
                                        <p:tgtEl>
                                          <p:spTgt spid="57355"/>
                                        </p:tgtEl>
                                        <p:attrNameLst>
                                          <p:attrName>ppt_x</p:attrName>
                                        </p:attrNameLst>
                                      </p:cBhvr>
                                      <p:tavLst>
                                        <p:tav tm="0">
                                          <p:val>
                                            <p:strVal val="ppt_x"/>
                                          </p:val>
                                        </p:tav>
                                        <p:tav tm="100000">
                                          <p:val>
                                            <p:strVal val="ppt_x"/>
                                          </p:val>
                                        </p:tav>
                                      </p:tavLst>
                                    </p:anim>
                                    <p:anim calcmode="lin" valueType="num">
                                      <p:cBhvr additive="base">
                                        <p:cTn id="11" dur="500"/>
                                        <p:tgtEl>
                                          <p:spTgt spid="57355"/>
                                        </p:tgtEl>
                                        <p:attrNameLst>
                                          <p:attrName>ppt_y</p:attrName>
                                        </p:attrNameLst>
                                      </p:cBhvr>
                                      <p:tavLst>
                                        <p:tav tm="0">
                                          <p:val>
                                            <p:strVal val="ppt_y"/>
                                          </p:val>
                                        </p:tav>
                                        <p:tav tm="100000">
                                          <p:val>
                                            <p:strVal val="1+ppt_h/2"/>
                                          </p:val>
                                        </p:tav>
                                      </p:tavLst>
                                    </p:anim>
                                    <p:set>
                                      <p:cBhvr>
                                        <p:cTn id="12" dur="1" fill="hold">
                                          <p:stCondLst>
                                            <p:cond delay="499"/>
                                          </p:stCondLst>
                                        </p:cTn>
                                        <p:tgtEl>
                                          <p:spTgt spid="57355"/>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par>
                                <p:cTn id="13" presetID="2" presetClass="exit" presetSubtype="4" fill="hold" grpId="0" nodeType="withEffect">
                                  <p:stCondLst>
                                    <p:cond delay="0"/>
                                  </p:stCondLst>
                                  <p:childTnLst>
                                    <p:anim calcmode="lin" valueType="num">
                                      <p:cBhvr additive="base">
                                        <p:cTn id="14" dur="500"/>
                                        <p:tgtEl>
                                          <p:spTgt spid="57357"/>
                                        </p:tgtEl>
                                        <p:attrNameLst>
                                          <p:attrName>ppt_x</p:attrName>
                                        </p:attrNameLst>
                                      </p:cBhvr>
                                      <p:tavLst>
                                        <p:tav tm="0">
                                          <p:val>
                                            <p:strVal val="ppt_x"/>
                                          </p:val>
                                        </p:tav>
                                        <p:tav tm="100000">
                                          <p:val>
                                            <p:strVal val="ppt_x"/>
                                          </p:val>
                                        </p:tav>
                                      </p:tavLst>
                                    </p:anim>
                                    <p:anim calcmode="lin" valueType="num">
                                      <p:cBhvr additive="base">
                                        <p:cTn id="15" dur="500"/>
                                        <p:tgtEl>
                                          <p:spTgt spid="57357"/>
                                        </p:tgtEl>
                                        <p:attrNameLst>
                                          <p:attrName>ppt_y</p:attrName>
                                        </p:attrNameLst>
                                      </p:cBhvr>
                                      <p:tavLst>
                                        <p:tav tm="0">
                                          <p:val>
                                            <p:strVal val="ppt_y"/>
                                          </p:val>
                                        </p:tav>
                                        <p:tav tm="100000">
                                          <p:val>
                                            <p:strVal val="1+ppt_h/2"/>
                                          </p:val>
                                        </p:tav>
                                      </p:tavLst>
                                    </p:anim>
                                    <p:set>
                                      <p:cBhvr>
                                        <p:cTn id="16" dur="1" fill="hold">
                                          <p:stCondLst>
                                            <p:cond delay="499"/>
                                          </p:stCondLst>
                                        </p:cTn>
                                        <p:tgtEl>
                                          <p:spTgt spid="57357"/>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4" grpId="0"/>
      <p:bldP spid="57355" grpId="0"/>
      <p:bldP spid="573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7">
            <a:extLst>
              <a:ext uri="{FF2B5EF4-FFF2-40B4-BE49-F238E27FC236}">
                <a16:creationId xmlns:a16="http://schemas.microsoft.com/office/drawing/2014/main" id="{1EDDB1D1-160C-4A3D-9A52-143258A47B72}"/>
              </a:ext>
            </a:extLst>
          </p:cNvPr>
          <p:cNvSpPr txBox="1">
            <a:spLocks noChangeArrowheads="1"/>
          </p:cNvSpPr>
          <p:nvPr/>
        </p:nvSpPr>
        <p:spPr bwMode="auto">
          <a:xfrm>
            <a:off x="0" y="298213"/>
            <a:ext cx="1219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altLang="en-US" sz="3200" b="1" i="1" dirty="0">
                <a:solidFill>
                  <a:srgbClr val="FF0066"/>
                </a:solidFill>
                <a:latin typeface="Times New Roman" pitchFamily="18" charset="0"/>
                <a:cs typeface="Times New Roman" pitchFamily="18" charset="0"/>
              </a:rPr>
              <a:t>Câu 2: Xác định câu văn nêu vấn đề chính được bàn luận trong bài?</a:t>
            </a:r>
          </a:p>
        </p:txBody>
      </p:sp>
      <p:sp>
        <p:nvSpPr>
          <p:cNvPr id="59400" name="Text Box 8">
            <a:extLst>
              <a:ext uri="{FF2B5EF4-FFF2-40B4-BE49-F238E27FC236}">
                <a16:creationId xmlns:a16="http://schemas.microsoft.com/office/drawing/2014/main" id="{6FDC74A2-4C09-4EF3-BB04-1424B94A3D8E}"/>
              </a:ext>
            </a:extLst>
          </p:cNvPr>
          <p:cNvSpPr txBox="1">
            <a:spLocks noChangeArrowheads="1"/>
          </p:cNvSpPr>
          <p:nvPr/>
        </p:nvSpPr>
        <p:spPr bwMode="auto">
          <a:xfrm>
            <a:off x="2354395" y="883968"/>
            <a:ext cx="9238649"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000" dirty="0">
                <a:solidFill>
                  <a:srgbClr val="001D7A"/>
                </a:solidFill>
                <a:latin typeface="Times New Roman" pitchFamily="18" charset="0"/>
                <a:cs typeface="Times New Roman" pitchFamily="18" charset="0"/>
              </a:rPr>
              <a:t>A. </a:t>
            </a:r>
            <a:r>
              <a:rPr lang="vi-VN" altLang="en-US" sz="3000" dirty="0">
                <a:solidFill>
                  <a:srgbClr val="001D7A"/>
                </a:solidFill>
                <a:latin typeface="Times New Roman" pitchFamily="18" charset="0"/>
                <a:cs typeface="Times New Roman" pitchFamily="18" charset="0"/>
              </a:rPr>
              <a:t>Núi không chỉ là hình ảnh thường được nói đến trong thơ ông mà còn như một phần hồn thơ Lò Ngân Sủn. </a:t>
            </a:r>
          </a:p>
          <a:p>
            <a:pPr eaLnBrk="1" hangingPunct="1">
              <a:spcBef>
                <a:spcPct val="50000"/>
              </a:spcBef>
            </a:pPr>
            <a:endParaRPr lang="en-US" altLang="en-US" sz="3000" dirty="0">
              <a:solidFill>
                <a:srgbClr val="001D7A"/>
              </a:solidFill>
              <a:latin typeface="Times New Roman" pitchFamily="18" charset="0"/>
              <a:cs typeface="Times New Roman" pitchFamily="18" charset="0"/>
            </a:endParaRPr>
          </a:p>
        </p:txBody>
      </p:sp>
      <p:sp>
        <p:nvSpPr>
          <p:cNvPr id="59401" name="Text Box 9">
            <a:extLst>
              <a:ext uri="{FF2B5EF4-FFF2-40B4-BE49-F238E27FC236}">
                <a16:creationId xmlns:a16="http://schemas.microsoft.com/office/drawing/2014/main" id="{6F5DA09B-571A-4AF3-8D05-B521CE3B50D6}"/>
              </a:ext>
            </a:extLst>
          </p:cNvPr>
          <p:cNvSpPr txBox="1">
            <a:spLocks noChangeArrowheads="1"/>
          </p:cNvSpPr>
          <p:nvPr/>
        </p:nvSpPr>
        <p:spPr bwMode="auto">
          <a:xfrm>
            <a:off x="2354395" y="2230582"/>
            <a:ext cx="945329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000" dirty="0">
                <a:solidFill>
                  <a:srgbClr val="00B0F0"/>
                </a:solidFill>
                <a:latin typeface="Times New Roman" pitchFamily="18" charset="0"/>
                <a:cs typeface="Times New Roman" pitchFamily="18" charset="0"/>
              </a:rPr>
              <a:t>B. </a:t>
            </a:r>
            <a:r>
              <a:rPr lang="vi-VN" altLang="en-US" sz="3000" dirty="0">
                <a:solidFill>
                  <a:srgbClr val="00B0F0"/>
                </a:solidFill>
                <a:latin typeface="Times New Roman" pitchFamily="18" charset="0"/>
                <a:cs typeface="Times New Roman" pitchFamily="18" charset="0"/>
              </a:rPr>
              <a:t>Những bài thơ tiêu biểu của Lò Ngân Sủn như </a:t>
            </a:r>
            <a:r>
              <a:rPr lang="vi-VN" altLang="en-US" sz="3000" i="1" dirty="0">
                <a:solidFill>
                  <a:srgbClr val="00B0F0"/>
                </a:solidFill>
                <a:latin typeface="Times New Roman" pitchFamily="18" charset="0"/>
                <a:cs typeface="Times New Roman" pitchFamily="18" charset="0"/>
              </a:rPr>
              <a:t>Chiều biên giới, Trời và đất, Đi trên chín khúc Bản Xèo, Ngôi nhà rộng</a:t>
            </a:r>
            <a:r>
              <a:rPr lang="vi-VN" altLang="en-US" sz="3000" dirty="0">
                <a:solidFill>
                  <a:srgbClr val="00B0F0"/>
                </a:solidFill>
                <a:latin typeface="Times New Roman" pitchFamily="18" charset="0"/>
                <a:cs typeface="Times New Roman" pitchFamily="18" charset="0"/>
              </a:rPr>
              <a:t> đều mang âm vọng của núi, mênh mang lời của núi. </a:t>
            </a:r>
          </a:p>
        </p:txBody>
      </p:sp>
      <p:sp>
        <p:nvSpPr>
          <p:cNvPr id="27656" name="Text Box 10">
            <a:extLst>
              <a:ext uri="{FF2B5EF4-FFF2-40B4-BE49-F238E27FC236}">
                <a16:creationId xmlns:a16="http://schemas.microsoft.com/office/drawing/2014/main" id="{9A6AD4AC-0FC1-41C7-8B4B-6313974BC4B4}"/>
              </a:ext>
            </a:extLst>
          </p:cNvPr>
          <p:cNvSpPr txBox="1">
            <a:spLocks noChangeArrowheads="1"/>
          </p:cNvSpPr>
          <p:nvPr/>
        </p:nvSpPr>
        <p:spPr bwMode="auto">
          <a:xfrm>
            <a:off x="2328460" y="5211444"/>
            <a:ext cx="7848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000" dirty="0">
                <a:solidFill>
                  <a:srgbClr val="00B0F0"/>
                </a:solidFill>
                <a:latin typeface="Times New Roman" pitchFamily="18" charset="0"/>
                <a:cs typeface="Times New Roman" pitchFamily="18" charset="0"/>
              </a:rPr>
              <a:t>D. </a:t>
            </a:r>
            <a:r>
              <a:rPr lang="vi-VN" altLang="en-US" sz="3000" dirty="0">
                <a:solidFill>
                  <a:srgbClr val="00B0F0"/>
                </a:solidFill>
                <a:latin typeface="Times New Roman" pitchFamily="18" charset="0"/>
                <a:cs typeface="Times New Roman" pitchFamily="18" charset="0"/>
              </a:rPr>
              <a:t>Đọc thơ Lò Ngân Sủn ta như được khám phá những đỉnh núi xa thơ mộng và mãnh liệt. </a:t>
            </a:r>
          </a:p>
        </p:txBody>
      </p:sp>
      <p:sp>
        <p:nvSpPr>
          <p:cNvPr id="59403" name="Text Box 11">
            <a:extLst>
              <a:ext uri="{FF2B5EF4-FFF2-40B4-BE49-F238E27FC236}">
                <a16:creationId xmlns:a16="http://schemas.microsoft.com/office/drawing/2014/main" id="{049A3186-4EB1-4EA8-835F-1EB483886828}"/>
              </a:ext>
            </a:extLst>
          </p:cNvPr>
          <p:cNvSpPr txBox="1">
            <a:spLocks noChangeArrowheads="1"/>
          </p:cNvSpPr>
          <p:nvPr/>
        </p:nvSpPr>
        <p:spPr bwMode="auto">
          <a:xfrm>
            <a:off x="2405923" y="4011657"/>
            <a:ext cx="879716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cs typeface="Arial" panose="020B0604020202020204" pitchFamily="34" charset="0"/>
              </a:defRPr>
            </a:lvl1pPr>
            <a:lvl2pPr marL="742950" indent="-285750" eaLnBrk="0" hangingPunct="0">
              <a:defRPr sz="3600">
                <a:solidFill>
                  <a:schemeClr val="tx1"/>
                </a:solidFill>
                <a:latin typeface="Arial" panose="020B0604020202020204" pitchFamily="34" charset="0"/>
                <a:cs typeface="Arial" panose="020B0604020202020204" pitchFamily="34" charset="0"/>
              </a:defRPr>
            </a:lvl2pPr>
            <a:lvl3pPr marL="1143000" indent="-228600" eaLnBrk="0" hangingPunct="0">
              <a:defRPr sz="3600">
                <a:solidFill>
                  <a:schemeClr val="tx1"/>
                </a:solidFill>
                <a:latin typeface="Arial" panose="020B0604020202020204" pitchFamily="34" charset="0"/>
                <a:cs typeface="Arial" panose="020B0604020202020204" pitchFamily="34" charset="0"/>
              </a:defRPr>
            </a:lvl3pPr>
            <a:lvl4pPr marL="1600200" indent="-228600" eaLnBrk="0" hangingPunct="0">
              <a:defRPr sz="3600">
                <a:solidFill>
                  <a:schemeClr val="tx1"/>
                </a:solidFill>
                <a:latin typeface="Arial" panose="020B0604020202020204" pitchFamily="34" charset="0"/>
                <a:cs typeface="Arial" panose="020B0604020202020204" pitchFamily="34" charset="0"/>
              </a:defRPr>
            </a:lvl4pPr>
            <a:lvl5pPr marL="2057400" indent="-228600" eaLnBrk="0" hangingPunct="0">
              <a:defRPr sz="36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36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000" dirty="0">
                <a:solidFill>
                  <a:srgbClr val="001D7A"/>
                </a:solidFill>
                <a:latin typeface="Times New Roman" pitchFamily="18" charset="0"/>
                <a:cs typeface="Times New Roman" pitchFamily="18" charset="0"/>
              </a:rPr>
              <a:t>C. </a:t>
            </a:r>
            <a:r>
              <a:rPr lang="vi-VN" altLang="en-US" sz="3000" dirty="0">
                <a:solidFill>
                  <a:srgbClr val="001D7A"/>
                </a:solidFill>
                <a:latin typeface="Times New Roman" pitchFamily="18" charset="0"/>
                <a:cs typeface="Times New Roman" pitchFamily="18" charset="0"/>
              </a:rPr>
              <a:t>Núi không chỉ là hình ảnh thường được nói đến trong thơ ông mà còn như một phần hồn thơ Lò Ngân Sủn. </a:t>
            </a:r>
          </a:p>
        </p:txBody>
      </p:sp>
      <p:pic>
        <p:nvPicPr>
          <p:cNvPr id="15" name="Picture 14" descr="14a758cf1f38f8e3df590ca9d581b86f.png"/>
          <p:cNvPicPr>
            <a:picLocks noChangeAspect="1"/>
          </p:cNvPicPr>
          <p:nvPr/>
        </p:nvPicPr>
        <p:blipFill>
          <a:blip r:embed="rId3"/>
          <a:stretch>
            <a:fillRect/>
          </a:stretch>
        </p:blipFill>
        <p:spPr>
          <a:xfrm>
            <a:off x="-489437" y="950293"/>
            <a:ext cx="3159889" cy="4572104"/>
          </a:xfrm>
          <a:prstGeom prst="rect">
            <a:avLst/>
          </a:prstGeom>
        </p:spPr>
      </p:pic>
      <p:pic>
        <p:nvPicPr>
          <p:cNvPr id="9" name="Picture 10" descr="lotus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834851" y="921890"/>
            <a:ext cx="1516380" cy="126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lotus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07669" y="5523496"/>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lotus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478013" y="3018642"/>
            <a:ext cx="1788400" cy="1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lotus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43523" y="5814518"/>
            <a:ext cx="1590247" cy="156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lotus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52760" y="6100755"/>
            <a:ext cx="1460816" cy="98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59400"/>
                                        </p:tgtEl>
                                      </p:cBhvr>
                                    </p:animEffect>
                                    <p:set>
                                      <p:cBhvr>
                                        <p:cTn id="7" dur="1" fill="hold">
                                          <p:stCondLst>
                                            <p:cond delay="499"/>
                                          </p:stCondLst>
                                        </p:cTn>
                                        <p:tgtEl>
                                          <p:spTgt spid="5940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3" presetClass="exit" presetSubtype="10" fill="hold" grpId="0" nodeType="withEffect">
                                  <p:stCondLst>
                                    <p:cond delay="0"/>
                                  </p:stCondLst>
                                  <p:childTnLst>
                                    <p:animEffect transition="out" filter="blinds(horizontal)">
                                      <p:cBhvr>
                                        <p:cTn id="9" dur="500"/>
                                        <p:tgtEl>
                                          <p:spTgt spid="59401"/>
                                        </p:tgtEl>
                                      </p:cBhvr>
                                    </p:animEffect>
                                    <p:set>
                                      <p:cBhvr>
                                        <p:cTn id="10" dur="1" fill="hold">
                                          <p:stCondLst>
                                            <p:cond delay="499"/>
                                          </p:stCondLst>
                                        </p:cTn>
                                        <p:tgtEl>
                                          <p:spTgt spid="59401"/>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3" presetClass="exit" presetSubtype="10" fill="hold" grpId="0" nodeType="withEffect">
                                  <p:stCondLst>
                                    <p:cond delay="0"/>
                                  </p:stCondLst>
                                  <p:childTnLst>
                                    <p:animEffect transition="out" filter="blinds(horizontal)">
                                      <p:cBhvr>
                                        <p:cTn id="12" dur="500"/>
                                        <p:tgtEl>
                                          <p:spTgt spid="59403"/>
                                        </p:tgtEl>
                                      </p:cBhvr>
                                    </p:animEffect>
                                    <p:set>
                                      <p:cBhvr>
                                        <p:cTn id="13" dur="1" fill="hold">
                                          <p:stCondLst>
                                            <p:cond delay="499"/>
                                          </p:stCondLst>
                                        </p:cTn>
                                        <p:tgtEl>
                                          <p:spTgt spid="59403"/>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0" grpId="0"/>
      <p:bldP spid="59401" grpId="0"/>
      <p:bldP spid="5940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637</TotalTime>
  <Words>1202</Words>
  <Application>Microsoft Office PowerPoint</Application>
  <PresentationFormat>Widescreen</PresentationFormat>
  <Paragraphs>94</Paragraphs>
  <Slides>18</Slides>
  <Notes>8</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宋体</vt:lpstr>
      <vt:lpstr>Arial</vt:lpstr>
      <vt:lpstr>Calibri</vt:lpstr>
      <vt:lpstr>Calibri Light</vt:lpstr>
      <vt:lpstr>Cambria Math</vt:lpstr>
      <vt:lpstr>等线</vt:lpstr>
      <vt:lpstr>Times New Roman</vt:lpstr>
      <vt:lpstr>汉仪夏日体W</vt:lpstr>
      <vt:lpstr>Office Theme</vt:lpstr>
      <vt:lpstr>2_Office Theme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tinh tinh</dc:creator>
  <cp:lastModifiedBy>Mr Thuan</cp:lastModifiedBy>
  <cp:revision>101</cp:revision>
  <dcterms:created xsi:type="dcterms:W3CDTF">2021-06-22T07:09:33Z</dcterms:created>
  <dcterms:modified xsi:type="dcterms:W3CDTF">2023-07-20T16:47:10Z</dcterms:modified>
</cp:coreProperties>
</file>