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8" r:id="rId4"/>
    <p:sldId id="265" r:id="rId5"/>
    <p:sldId id="282" r:id="rId6"/>
    <p:sldId id="284" r:id="rId7"/>
    <p:sldId id="286" r:id="rId8"/>
    <p:sldId id="271" r:id="rId9"/>
    <p:sldId id="285" r:id="rId10"/>
    <p:sldId id="283" r:id="rId11"/>
    <p:sldId id="29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091" autoAdjust="0"/>
  </p:normalViewPr>
  <p:slideViewPr>
    <p:cSldViewPr>
      <p:cViewPr varScale="1">
        <p:scale>
          <a:sx n="51" d="100"/>
          <a:sy n="51" d="100"/>
        </p:scale>
        <p:origin x="131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5.svg"/><Relationship Id="rId3" Type="http://schemas.openxmlformats.org/officeDocument/2006/relationships/image" Target="../media/image3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7.svg"/><Relationship Id="rId5" Type="http://schemas.openxmlformats.org/officeDocument/2006/relationships/image" Target="../media/image103.svg"/><Relationship Id="rId15" Type="http://schemas.openxmlformats.org/officeDocument/2006/relationships/image" Target="../media/image77.svg"/><Relationship Id="rId10" Type="http://schemas.openxmlformats.org/officeDocument/2006/relationships/image" Target="../media/image40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1.svg"/><Relationship Id="rId3" Type="http://schemas.openxmlformats.org/officeDocument/2006/relationships/image" Target="../media/image36.png"/><Relationship Id="rId21" Type="http://schemas.openxmlformats.org/officeDocument/2006/relationships/image" Target="../media/image69.sv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19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8" Type="http://schemas.openxmlformats.org/officeDocument/2006/relationships/image" Target="NULL"/><Relationship Id="rId3" Type="http://schemas.openxmlformats.org/officeDocument/2006/relationships/image" Target="../media/image9.png"/><Relationship Id="rId12" Type="http://schemas.openxmlformats.org/officeDocument/2006/relationships/image" Target="NUL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sv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30.sv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5" Type="http://schemas.openxmlformats.org/officeDocument/2006/relationships/image" Target="../media/image2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28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9.svg"/><Relationship Id="rId4" Type="http://schemas.openxmlformats.org/officeDocument/2006/relationships/image" Target="../media/image71.svg"/><Relationship Id="rId9" Type="http://schemas.openxmlformats.org/officeDocument/2006/relationships/image" Target="../media/image5.png"/><Relationship Id="rId14" Type="http://schemas.openxmlformats.org/officeDocument/2006/relationships/image" Target="../media/image75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0.svg"/><Relationship Id="rId5" Type="http://schemas.openxmlformats.org/officeDocument/2006/relationships/image" Target="../media/image32.png"/><Relationship Id="rId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6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67.sv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svg"/><Relationship Id="rId18" Type="http://schemas.openxmlformats.org/officeDocument/2006/relationships/image" Target="../media/image79.sv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3.png"/><Relationship Id="rId15" Type="http://schemas.openxmlformats.org/officeDocument/2006/relationships/image" Target="../media/image77.svg"/><Relationship Id="rId10" Type="http://schemas.openxmlformats.org/officeDocument/2006/relationships/image" Target="../media/image21.png"/><Relationship Id="rId19" Type="http://schemas.openxmlformats.org/officeDocument/2006/relationships/image" Target="../media/image48.png"/><Relationship Id="rId4" Type="http://schemas.openxmlformats.org/officeDocument/2006/relationships/image" Target="../media/image71.sv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4.svg"/><Relationship Id="rId4" Type="http://schemas.openxmlformats.org/officeDocument/2006/relationships/image" Target="../media/image38.png"/><Relationship Id="rId9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792" y="2174253"/>
            <a:ext cx="9516681" cy="571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3"/>
          <a:srcRect l="46968"/>
          <a:stretch/>
        </p:blipFill>
        <p:spPr>
          <a:xfrm rot="5400000">
            <a:off x="-43953" y="-5002524"/>
            <a:ext cx="5330763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938846" y="2019299"/>
            <a:ext cx="3733800" cy="490482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398032" y="2019299"/>
            <a:ext cx="3733800" cy="4904827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4000" y="2019300"/>
            <a:ext cx="3733800" cy="4904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771900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 thêm kiến thức, hiểu biết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 luyện tính nhẫn nại, kiên trì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45939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 cố tâm hồn, nhân cách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39800" y="6819900"/>
            <a:ext cx="5798896" cy="41148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6203385" y="-876300"/>
            <a:ext cx="3363849" cy="4114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 rotWithShape="1">
          <a:blip r:embed="rId1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67287"/>
          <a:stretch/>
        </p:blipFill>
        <p:spPr>
          <a:xfrm rot="5400000">
            <a:off x="3460864" y="3355208"/>
            <a:ext cx="3417272" cy="10446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204181" y="9214379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81016" y="9095868"/>
            <a:ext cx="1392924" cy="13493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432782" y="8302659"/>
            <a:ext cx="1392924" cy="1349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9108" y="634529"/>
            <a:ext cx="6696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67683" y="-193690"/>
            <a:ext cx="10051930" cy="3298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9120" y="1151230"/>
            <a:ext cx="5221875" cy="52197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5594775"/>
            <a:ext cx="51435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36166">
            <a:off x="2321050" y="2834520"/>
            <a:ext cx="411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66117" y="7692003"/>
            <a:ext cx="3190252" cy="335816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8100115" y="-342900"/>
            <a:ext cx="9989719" cy="10815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17610" y="1064359"/>
            <a:ext cx="691779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Xác định rõ mục đích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Lựa chọn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sách 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phù hợp.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 kỹ năng tập trung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kỹ thuật 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Chọn môi trường và thời gian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hiệu quả</a:t>
            </a:r>
            <a:endParaRPr lang="vi-VN" sz="4200" dirty="0">
              <a:solidFill>
                <a:srgbClr val="202124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Giữ tư duy tích cực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Dành thời gian suy nghĩ về những gì đã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được.</a:t>
            </a:r>
            <a:endParaRPr lang="vi-VN" sz="4200" b="0" i="0" dirty="0">
              <a:solidFill>
                <a:srgbClr val="20212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2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5356"/>
          <a:stretch/>
        </p:blipFill>
        <p:spPr>
          <a:xfrm>
            <a:off x="-2819400" y="2103872"/>
            <a:ext cx="20549515" cy="67364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972464" y="68674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465788">
            <a:off x="9842981" y="1603920"/>
            <a:ext cx="2419435" cy="9999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907668">
            <a:off x="15375047" y="198080"/>
            <a:ext cx="2281844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640615" y="-176148"/>
            <a:ext cx="10446313" cy="1044631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0"/>
            <a:ext cx="5666422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296349">
            <a:off x="3347022" y="4488629"/>
            <a:ext cx="2828832" cy="4658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19800" y="3260797"/>
            <a:ext cx="11302964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29508">
            <a:off x="14461574" y="2399192"/>
            <a:ext cx="566642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4954">
            <a:off x="-1312630" y="-1865716"/>
            <a:ext cx="5666422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77851" y="1854820"/>
            <a:ext cx="11269611" cy="8254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12409">
            <a:off x="9264713" y="2055405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72613" flipH="1">
            <a:off x="6239815" y="77259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1163580">
            <a:off x="511494" y="1387320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sp>
        <p:nvSpPr>
          <p:cNvPr id="14" name="Freeform 14"/>
          <p:cNvSpPr/>
          <p:nvPr/>
        </p:nvSpPr>
        <p:spPr>
          <a:xfrm rot="478904">
            <a:off x="13941753" y="5457277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pic>
        <p:nvPicPr>
          <p:cNvPr id="1026" name="Picture 2" descr="Các App Đọc Sách Hay Dành Cho Dân &quot;Mọt&quot; Sách. - YBOX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2"/>
          <a:stretch/>
        </p:blipFill>
        <p:spPr bwMode="auto">
          <a:xfrm rot="21207797">
            <a:off x="701784" y="1542903"/>
            <a:ext cx="3244176" cy="32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cuốn sách hay giúp bạn mở rộng tầm mắt, khoảng cách tư duy được nới rộng  trong vô tình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5163"/>
          <a:stretch/>
        </p:blipFill>
        <p:spPr bwMode="auto">
          <a:xfrm rot="499540">
            <a:off x="14060763" y="5677879"/>
            <a:ext cx="3403891" cy="32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19104" y="3312861"/>
            <a:ext cx="10870110" cy="366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610927" y="3408257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7412" y="23572"/>
            <a:ext cx="10053175" cy="483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35376" y="342900"/>
            <a:ext cx="675793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370" y="11049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98478" y="342900"/>
            <a:ext cx="6757930" cy="495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9406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30070" y="342900"/>
            <a:ext cx="6757930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60998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vi-VN" sz="4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 thể mang đến lớp vài cuốn sách em yêu thích và muốn các bạn cùng đọc.</a:t>
            </a:r>
            <a:endParaRPr lang="en-US" altLang="en-US" sz="4400" kern="0" dirty="0"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43300"/>
            <a:ext cx="8722549" cy="872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-624709" y="7056370"/>
            <a:ext cx="2669477" cy="411480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616488" y="8078224"/>
            <a:ext cx="2024824" cy="3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088" r="30088"/>
          <a:stretch/>
        </p:blipFill>
        <p:spPr>
          <a:xfrm>
            <a:off x="1600200" y="419100"/>
            <a:ext cx="7467600" cy="10542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0" y="1714500"/>
            <a:ext cx="7104506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246857" y="2535188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5" y="-5181696"/>
            <a:ext cx="10051930" cy="1088165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19" y="6473243"/>
            <a:ext cx="10051930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3" y="-169675"/>
            <a:ext cx="3363849" cy="41148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1" y="6490826"/>
            <a:ext cx="3363849" cy="4114800"/>
          </a:xfrm>
          <a:prstGeom prst="rect">
            <a:avLst/>
          </a:prstGeom>
        </p:spPr>
      </p:pic>
      <p:pic>
        <p:nvPicPr>
          <p:cNvPr id="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751865">
            <a:off x="1133152" y="528664"/>
            <a:ext cx="3066963" cy="4667851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923030">
            <a:off x="4080769" y="4890995"/>
            <a:ext cx="2573241" cy="4091165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80364">
            <a:off x="7967691" y="4894185"/>
            <a:ext cx="2632181" cy="4184872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221963">
            <a:off x="11010769" y="743291"/>
            <a:ext cx="3163173" cy="4727570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04085" y="224831"/>
            <a:ext cx="4602496" cy="434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8196" y="5795409"/>
            <a:ext cx="572464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39586" y="5323815"/>
            <a:ext cx="3448951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128" y="124562"/>
            <a:ext cx="9583743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0" y="2552700"/>
            <a:ext cx="7104506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851"/>
              </p:ext>
            </p:extLst>
          </p:nvPr>
        </p:nvGraphicFramePr>
        <p:xfrm>
          <a:off x="1277494" y="517438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24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2676"/>
              </p:ext>
            </p:extLst>
          </p:nvPr>
        </p:nvGraphicFramePr>
        <p:xfrm>
          <a:off x="1277494" y="5479731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2444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709581" y="-1666705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240</Words>
  <Application>Microsoft Office PowerPoint</Application>
  <PresentationFormat>Custom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微软雅黑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dc:creator>Mr Thuan</dc:creator>
  <cp:lastModifiedBy>Mr Thuan</cp:lastModifiedBy>
  <cp:revision>32</cp:revision>
  <dcterms:created xsi:type="dcterms:W3CDTF">2006-08-16T00:00:00Z</dcterms:created>
  <dcterms:modified xsi:type="dcterms:W3CDTF">2023-07-20T13:52:04Z</dcterms:modified>
  <dc:identifier>DAFddsMijDE</dc:identifier>
</cp:coreProperties>
</file>