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9" r:id="rId2"/>
    <p:sldId id="282" r:id="rId3"/>
    <p:sldId id="260" r:id="rId4"/>
    <p:sldId id="283" r:id="rId5"/>
    <p:sldId id="284" r:id="rId6"/>
    <p:sldId id="288" r:id="rId7"/>
    <p:sldId id="291" r:id="rId8"/>
    <p:sldId id="293" r:id="rId9"/>
    <p:sldId id="285" r:id="rId10"/>
    <p:sldId id="295" r:id="rId11"/>
    <p:sldId id="289" r:id="rId12"/>
    <p:sldId id="297" r:id="rId13"/>
    <p:sldId id="286" r:id="rId14"/>
    <p:sldId id="298" r:id="rId15"/>
    <p:sldId id="299" r:id="rId16"/>
    <p:sldId id="262" r:id="rId17"/>
    <p:sldId id="300" r:id="rId18"/>
    <p:sldId id="301" r:id="rId19"/>
    <p:sldId id="303" r:id="rId20"/>
    <p:sldId id="302" r:id="rId21"/>
    <p:sldId id="263" r:id="rId22"/>
    <p:sldId id="264" r:id="rId23"/>
    <p:sldId id="305" r:id="rId24"/>
    <p:sldId id="306" r:id="rId25"/>
    <p:sldId id="307" r:id="rId26"/>
    <p:sldId id="308" r:id="rId27"/>
    <p:sldId id="304" r:id="rId28"/>
    <p:sldId id="310" r:id="rId29"/>
    <p:sldId id="269" r:id="rId30"/>
    <p:sldId id="311" r:id="rId31"/>
    <p:sldId id="267" r:id="rId32"/>
    <p:sldId id="312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7 SVNAppleberry" panose="02040603050506020204" charset="0"/>
      <p:regular r:id="rId39"/>
    </p:embeddedFont>
    <p:embeddedFont>
      <p:font typeface="Roboto Condensed" panose="020B060402020202020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6909" autoAdjust="0"/>
  </p:normalViewPr>
  <p:slideViewPr>
    <p:cSldViewPr>
      <p:cViewPr varScale="1">
        <p:scale>
          <a:sx n="45" d="100"/>
          <a:sy n="45" d="100"/>
        </p:scale>
        <p:origin x="12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32AA5-C4C0-40D4-A7A4-9AAFE49F39F5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7B169-01FF-4981-83A6-6C0D5A713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8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75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7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41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1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0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88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63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7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40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24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46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88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8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37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86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0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9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71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2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74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3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4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44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1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7B169-01FF-4981-83A6-6C0D5A7136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.png"/><Relationship Id="rId8" Type="http://schemas.openxmlformats.org/officeDocument/2006/relationships/image" Target="NULL"/><Relationship Id="rId3" Type="http://schemas.openxmlformats.org/officeDocument/2006/relationships/image" Target="../media/image1.png"/><Relationship Id="rId21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.png"/><Relationship Id="rId9" Type="http://schemas.openxmlformats.org/officeDocument/2006/relationships/image" Target="NUL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22.svg"/><Relationship Id="rId9" Type="http://schemas.openxmlformats.org/officeDocument/2006/relationships/image" Target="../media/image20.sv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5" Type="http://schemas.openxmlformats.org/officeDocument/2006/relationships/image" Target="../media/image33.jpeg"/><Relationship Id="rId10" Type="http://schemas.openxmlformats.org/officeDocument/2006/relationships/image" Target="../media/image31.png"/><Relationship Id="rId4" Type="http://schemas.openxmlformats.org/officeDocument/2006/relationships/image" Target="../media/image22.svg"/><Relationship Id="rId9" Type="http://schemas.openxmlformats.org/officeDocument/2006/relationships/image" Target="../media/image24.sv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2.svg"/><Relationship Id="rId9" Type="http://schemas.openxmlformats.org/officeDocument/2006/relationships/image" Target="../media/image24.sv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2.svg"/><Relationship Id="rId9" Type="http://schemas.openxmlformats.org/officeDocument/2006/relationships/image" Target="../media/image24.sv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2.svg"/><Relationship Id="rId9" Type="http://schemas.openxmlformats.org/officeDocument/2006/relationships/image" Target="../media/image24.sv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21" Type="http://schemas.openxmlformats.org/officeDocument/2006/relationships/image" Target="../media/image20.svg"/><Relationship Id="rId12" Type="http://schemas.openxmlformats.org/officeDocument/2006/relationships/image" Target="../media/image7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15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22.svg"/><Relationship Id="rId9" Type="http://schemas.openxmlformats.org/officeDocument/2006/relationships/image" Target="../media/image24.sv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37.png"/><Relationship Id="rId3" Type="http://schemas.openxmlformats.org/officeDocument/2006/relationships/image" Target="../media/image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2.svg"/><Relationship Id="rId5" Type="http://schemas.openxmlformats.org/officeDocument/2006/relationships/image" Target="../media/image24.svg"/><Relationship Id="rId19" Type="http://schemas.openxmlformats.org/officeDocument/2006/relationships/image" Target="../media/image65.svg"/><Relationship Id="rId1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5" Type="http://schemas.openxmlformats.org/officeDocument/2006/relationships/image" Target="../media/image61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32.svg"/><Relationship Id="rId9" Type="http://schemas.openxmlformats.org/officeDocument/2006/relationships/image" Target="../media/image22.sv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15" Type="http://schemas.openxmlformats.org/officeDocument/2006/relationships/image" Target="../media/image67.sv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svg"/><Relationship Id="rId15" Type="http://schemas.openxmlformats.org/officeDocument/2006/relationships/image" Target="../media/image69.sv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9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6.sv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22.svg"/><Relationship Id="rId9" Type="http://schemas.openxmlformats.org/officeDocument/2006/relationships/image" Target="../media/image2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svg"/><Relationship Id="rId15" Type="http://schemas.openxmlformats.org/officeDocument/2006/relationships/image" Target="../media/image42.png"/><Relationship Id="rId10" Type="http://schemas.openxmlformats.org/officeDocument/2006/relationships/image" Target="../media/image10.png"/><Relationship Id="rId9" Type="http://schemas.openxmlformats.org/officeDocument/2006/relationships/image" Target="../media/image24.svg"/><Relationship Id="rId14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8.sv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24.svg"/><Relationship Id="rId9" Type="http://schemas.openxmlformats.org/officeDocument/2006/relationships/image" Target="../media/image2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8.sv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24.sv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26" Type="http://schemas.openxmlformats.org/officeDocument/2006/relationships/image" Target="../media/image11.png"/><Relationship Id="rId13" Type="http://schemas.openxmlformats.org/officeDocument/2006/relationships/image" Target="../media/image12.svg"/><Relationship Id="rId3" Type="http://schemas.openxmlformats.org/officeDocument/2006/relationships/image" Target="../media/image14.png"/><Relationship Id="rId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12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NULL"/><Relationship Id="rId23" Type="http://schemas.openxmlformats.org/officeDocument/2006/relationships/image" Target="../media/image22.svg"/><Relationship Id="rId28" Type="http://schemas.openxmlformats.org/officeDocument/2006/relationships/image" Target="../media/image16.png"/><Relationship Id="rId19" Type="http://schemas.openxmlformats.org/officeDocument/2006/relationships/image" Target="../media/image18.svg"/><Relationship Id="rId27" Type="http://schemas.openxmlformats.org/officeDocument/2006/relationships/image" Target="../media/image8.png"/><Relationship Id="rId3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0" Type="http://schemas.openxmlformats.org/officeDocument/2006/relationships/image" Target="../media/image20.sv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16.svg"/><Relationship Id="rId10" Type="http://schemas.openxmlformats.org/officeDocument/2006/relationships/image" Target="../media/image23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19200" y="650909"/>
            <a:ext cx="153162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0410" y="2328184"/>
            <a:ext cx="12327180" cy="5858764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12450" y="633129"/>
            <a:ext cx="3365455" cy="339011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56089" y="5910259"/>
            <a:ext cx="5871090" cy="4315251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96349">
            <a:off x="2825" y="-670567"/>
            <a:ext cx="2828832" cy="4658256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907668">
            <a:off x="15508767" y="6129093"/>
            <a:ext cx="22818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2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434613">
            <a:off x="-1419711" y="7436763"/>
            <a:ext cx="3704166" cy="32461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275754" y="-1610647"/>
            <a:ext cx="3693475" cy="4112169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549545" y="2192998"/>
            <a:ext cx="1510286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800" b="1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800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úng </a:t>
            </a:r>
            <a:r>
              <a:rPr lang="vi-VN" sz="48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của thơ 4 hoặc 5 chữ, có </a:t>
            </a:r>
            <a:r>
              <a:rPr lang="vi-VN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8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48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trong sáng, dễ </a:t>
            </a:r>
            <a:r>
              <a:rPr lang="vi-VN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vi-VN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48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gieo vần, ngắt nhịp hài hòa, </a:t>
            </a:r>
            <a:r>
              <a:rPr lang="vi-VN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48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sức cuốn hút </a:t>
            </a:r>
          </a:p>
          <a:p>
            <a:pPr algn="just"/>
            <a:endParaRPr lang="en-US" sz="48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2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1219200" y="342900"/>
            <a:ext cx="160172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450896"/>
            <a:ext cx="6211398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7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77832">
            <a:off x="10961731" y="967923"/>
            <a:ext cx="1724287" cy="10941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35507">
            <a:off x="-818038" y="7784300"/>
            <a:ext cx="3693475" cy="41121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35507">
            <a:off x="15041932" y="-2056084"/>
            <a:ext cx="3693475" cy="4112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30674" r="30673"/>
          <a:stretch/>
        </p:blipFill>
        <p:spPr>
          <a:xfrm>
            <a:off x="1600200" y="800100"/>
            <a:ext cx="9525000" cy="138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10227" y="5753100"/>
            <a:ext cx="12010745" cy="3013605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34613">
            <a:off x="-1498439" y="7753156"/>
            <a:ext cx="3704166" cy="32461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07363" y="4145894"/>
            <a:ext cx="4324628" cy="558918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35507">
            <a:off x="764082" y="-1581208"/>
            <a:ext cx="3693475" cy="4112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5048" y="969876"/>
            <a:ext cx="15101101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03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V="1">
            <a:off x="772378" y="6214980"/>
            <a:ext cx="8024043" cy="119998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685800" y="495300"/>
            <a:ext cx="170688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V="1">
            <a:off x="5148179" y="6227683"/>
            <a:ext cx="8024043" cy="119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V="1">
            <a:off x="9611578" y="6214979"/>
            <a:ext cx="8024043" cy="119998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85800" y="2283278"/>
            <a:ext cx="38100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9448800" y="2331352"/>
            <a:ext cx="38100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64121" y="2283278"/>
            <a:ext cx="3810000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03639" y="2331352"/>
            <a:ext cx="38100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34613">
            <a:off x="-1682013" y="8532952"/>
            <a:ext cx="3704166" cy="324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685800" y="495300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434613">
            <a:off x="-1419711" y="7436763"/>
            <a:ext cx="3704166" cy="3246196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14886419" y="-1560784"/>
            <a:ext cx="3693475" cy="4112169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17212"/>
          <a:stretch/>
        </p:blipFill>
        <p:spPr>
          <a:xfrm>
            <a:off x="409605" y="2806788"/>
            <a:ext cx="10190663" cy="2116836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-1924563" y="2018547"/>
            <a:ext cx="14859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thấu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6000" spc="52" dirty="0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52" dirty="0" err="1" smtClean="0">
                <a:latin typeface="#9Slide07 SVNAppleberry" panose="02040603050506020204" pitchFamily="18" charset="0"/>
                <a:cs typeface="Times New Roman" panose="02020603050405020304" pitchFamily="18" charset="0"/>
              </a:rPr>
              <a:t>thương</a:t>
            </a:r>
            <a:endParaRPr lang="en-US" sz="6000" spc="52" dirty="0">
              <a:latin typeface="#9Slide07 SVNAppleberr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iển lãm qui mô lần đầu tiên về tiểu thuyết “Hoàng tử bé”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9242" l="4917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867746"/>
            <a:ext cx="1143000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/>
          <a:srcRect l="30088" r="30088"/>
          <a:stretch/>
        </p:blipFill>
        <p:spPr>
          <a:xfrm>
            <a:off x="10409041" y="266700"/>
            <a:ext cx="6813966" cy="96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2840">
            <a:off x="-1709638" y="5275"/>
            <a:ext cx="2663583" cy="2334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75046">
            <a:off x="15557239" y="3528709"/>
            <a:ext cx="1945572" cy="123455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685800" y="495300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255341" y="3364159"/>
            <a:ext cx="6377238" cy="3582244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086224" y="3659109"/>
            <a:ext cx="149517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5336791" y="3373637"/>
            <a:ext cx="692913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Ăng-toan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Xanh-tư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Ê-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pe-ri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Sách - Hoàng Tử Bé ( nhà xuất bản Mỹ Thuật ) | Lazada.v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7000"/>
          <a:stretch/>
        </p:blipFill>
        <p:spPr bwMode="auto">
          <a:xfrm>
            <a:off x="12940900" y="1708518"/>
            <a:ext cx="50292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2840">
            <a:off x="-1709638" y="5275"/>
            <a:ext cx="2663583" cy="2334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75046">
            <a:off x="14655938" y="773438"/>
            <a:ext cx="1945572" cy="123455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685800" y="495300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255341" y="3364159"/>
            <a:ext cx="6377238" cy="3582244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086224" y="3373637"/>
            <a:ext cx="149517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5458920" y="2266138"/>
            <a:ext cx="999658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5458920" y="4572755"/>
            <a:ext cx="999658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giả, bức vẽ không bằng một nửa sự quyến rũ của người mẫu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5458920" y="6202264"/>
            <a:ext cx="999658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àng triệu khán giả Châu Á đón chờ phiên bản điện ảnh Hoàng tử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1" b="100000" l="9934" r="94371">
                        <a14:backgroundMark x1="26159" y1="53892" x2="47682" y2="75449"/>
                        <a14:backgroundMark x1="42715" y1="32934" x2="50662" y2="72455"/>
                        <a14:backgroundMark x1="56291" y1="25749" x2="57285" y2="449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8861" y="5193680"/>
            <a:ext cx="9210675" cy="50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2840">
            <a:off x="-1709638" y="5275"/>
            <a:ext cx="2663583" cy="2334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75046">
            <a:off x="14655938" y="773438"/>
            <a:ext cx="1945572" cy="123455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685800" y="495300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255341" y="3364159"/>
            <a:ext cx="6377238" cy="3582244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086224" y="3501866"/>
            <a:ext cx="149517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5642462" y="2446846"/>
            <a:ext cx="10301957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hình: Một cậu bé khác thường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động: giọng nói nhỏ nhẹ kì lạ nhưng luôn cố gắng trò chuyện với tất cả, không ngừng hành trình tìm kiếm các cuộc trò chuyện; dành lời nói bao dung, an ủi tới mọi người cậu gặp…</a:t>
            </a:r>
          </a:p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cách: Kiên nhẫn, nhân hậu, giàu tình yêu thương.</a:t>
            </a:r>
          </a:p>
        </p:txBody>
      </p:sp>
      <p:pic>
        <p:nvPicPr>
          <p:cNvPr id="5122" name="Picture 2" descr="Cảm nhận về nhân vật hoàng tử bé - Văn 6 (4 mẫu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9" b="97548" l="0" r="90000">
                        <a14:foregroundMark x1="15000" y1="91281" x2="56429" y2="93460"/>
                        <a14:foregroundMark x1="58857" y1="75477" x2="83857" y2="91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54" y="5840677"/>
            <a:ext cx="7717307" cy="40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2840">
            <a:off x="-1709638" y="5275"/>
            <a:ext cx="2663583" cy="2334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75046">
            <a:off x="14655938" y="773438"/>
            <a:ext cx="1945572" cy="123455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685800" y="495300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255341" y="3364159"/>
            <a:ext cx="6377238" cy="3582244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132748" y="2785400"/>
            <a:ext cx="1495176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5526739" y="2872964"/>
            <a:ext cx="1107110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tử bé chính là biểu tượng cho tình yêu thương, lòng vị tha và khát khao được sẻ chia, thấu hiểu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950" b="98402" l="5714" r="90000">
                        <a14:foregroundMark x1="23714" y1="40411" x2="38857" y2="29452"/>
                        <a14:foregroundMark x1="88000" y1="85388" x2="84571" y2="69178"/>
                        <a14:backgroundMark x1="11714" y1="26712" x2="14000" y2="23288"/>
                        <a14:backgroundMark x1="2857" y1="49772" x2="2857" y2="56164"/>
                      </a14:backgroundRemoval>
                    </a14:imgEffect>
                  </a14:imgLayer>
                </a14:imgProps>
              </a:ext>
            </a:extLst>
          </a:blip>
          <a:srcRect t="10069"/>
          <a:stretch/>
        </p:blipFill>
        <p:spPr>
          <a:xfrm>
            <a:off x="10514124" y="3639202"/>
            <a:ext cx="6173885" cy="69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58206" y="1829211"/>
            <a:ext cx="10190663" cy="2556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6006" y="2763483"/>
            <a:ext cx="11302964" cy="3724979"/>
          </a:xfrm>
          <a:prstGeom prst="rect">
            <a:avLst/>
          </a:prstGeom>
        </p:spPr>
      </p:pic>
      <p:grpSp>
        <p:nvGrpSpPr>
          <p:cNvPr id="4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5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6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7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058" y="6112604"/>
            <a:ext cx="4032504" cy="4114800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35507">
            <a:off x="12041683" y="8632354"/>
            <a:ext cx="3693475" cy="41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84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2840">
            <a:off x="-1709638" y="5275"/>
            <a:ext cx="2663583" cy="23342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75046">
            <a:off x="14655938" y="773438"/>
            <a:ext cx="1945572" cy="123455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685800" y="495300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255341" y="3364159"/>
            <a:ext cx="6377238" cy="3582244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086224" y="4539735"/>
            <a:ext cx="149517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5915701" y="2185920"/>
            <a:ext cx="999658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5895380" y="3289049"/>
            <a:ext cx="11249619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5039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5039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pPr algn="just">
              <a:lnSpc>
                <a:spcPts val="5039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5039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12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48288" y="6693250"/>
            <a:ext cx="5438805" cy="1364646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48288" y="4650519"/>
            <a:ext cx="5438805" cy="1364646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85601" y="2839096"/>
            <a:ext cx="5438805" cy="136464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-4804796" y="4691005"/>
            <a:ext cx="11609422" cy="1999829"/>
            <a:chOff x="0" y="0"/>
            <a:chExt cx="112819053" cy="1943411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34613">
            <a:off x="-852168" y="-555364"/>
            <a:ext cx="3704166" cy="3246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317">
            <a:off x="15150134" y="-2289302"/>
            <a:ext cx="3693475" cy="4112169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2971800" y="390626"/>
            <a:ext cx="1706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86200" y="3503504"/>
            <a:ext cx="2940212" cy="4114800"/>
          </a:xfrm>
          <a:prstGeom prst="rect">
            <a:avLst/>
          </a:prstGeom>
        </p:spPr>
      </p:pic>
      <p:sp>
        <p:nvSpPr>
          <p:cNvPr id="18" name="TextBox 8"/>
          <p:cNvSpPr txBox="1"/>
          <p:nvPr/>
        </p:nvSpPr>
        <p:spPr>
          <a:xfrm>
            <a:off x="7345602" y="2839096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7345602" y="4610458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7345602" y="6416666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580359" y="75859"/>
            <a:ext cx="2663583" cy="23342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46306" y="495300"/>
            <a:ext cx="5438805" cy="1364646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406307" y="495300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049019" y="2336723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384799">
            <a:off x="5545686" y="2650088"/>
            <a:ext cx="5547347" cy="6901832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6096000" y="4686300"/>
            <a:ext cx="460090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ý,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877800" y="2764150"/>
            <a:ext cx="4114800" cy="7229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580359" y="75859"/>
            <a:ext cx="2663583" cy="23342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13952">
            <a:off x="15731100" y="8018892"/>
            <a:ext cx="3894598" cy="21455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47249" y="8168950"/>
            <a:ext cx="2115049" cy="2517916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46306" y="495300"/>
            <a:ext cx="5438805" cy="1364646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406307" y="495300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049019" y="2336723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993138" y="3198527"/>
            <a:ext cx="1544544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049019" y="4114645"/>
            <a:ext cx="1662938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1049019" y="5614529"/>
            <a:ext cx="1662938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...)?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993137" y="7834681"/>
            <a:ext cx="1544544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993137" y="8604597"/>
            <a:ext cx="1544544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52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580359" y="75859"/>
            <a:ext cx="2663583" cy="23342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46306" y="495300"/>
            <a:ext cx="5438805" cy="1364646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406307" y="495300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049019" y="2095500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751432" y="3024261"/>
            <a:ext cx="17066262" cy="677108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algn="just"/>
            <a:r>
              <a:rPr lang="en-US" sz="40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(chi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580359" y="75859"/>
            <a:ext cx="2663583" cy="23342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46306" y="495300"/>
            <a:ext cx="5438805" cy="1364646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4953000" y="467495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1049019" y="2336723"/>
            <a:ext cx="8275398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359045" y="2781300"/>
            <a:ext cx="81203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580359" y="75859"/>
            <a:ext cx="2663583" cy="23342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46306" y="495300"/>
            <a:ext cx="5438805" cy="1364646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4953000" y="467495"/>
            <a:ext cx="82753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8229228" y="2238516"/>
            <a:ext cx="8275398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0600" y="2980811"/>
            <a:ext cx="6337430" cy="53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429370"/>
              </p:ext>
            </p:extLst>
          </p:nvPr>
        </p:nvGraphicFramePr>
        <p:xfrm>
          <a:off x="685800" y="1181100"/>
          <a:ext cx="16701434" cy="8775712"/>
        </p:xfrm>
        <a:graphic>
          <a:graphicData uri="http://schemas.openxmlformats.org/drawingml/2006/table">
            <a:tbl>
              <a:tblPr/>
              <a:tblGrid>
                <a:gridCol w="1447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7706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4011">
                          <a:solidFill>
                            <a:srgbClr val="FFFFFF"/>
                          </a:solidFill>
                          <a:latin typeface="Roboto Condensed Bold"/>
                        </a:rPr>
                        <a:t>Yêu cầu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D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KĐ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85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85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11">
                          <a:solidFill>
                            <a:srgbClr val="000000"/>
                          </a:solidFill>
                          <a:latin typeface="Roboto Condensed Bold"/>
                        </a:rPr>
                        <a:t>Mở bài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130">
                <a:tc rowSpan="6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47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11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GB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13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11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80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11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Roboto Condensed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8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  <a:tabLst>
                          <a:tab pos="7334250" algn="l"/>
                        </a:tabLs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GB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909996"/>
                  </a:ext>
                </a:extLst>
              </a:tr>
              <a:tr h="536879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11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Sắp xếp các lí lẽ, bằng chứng theo một trình tự hợp lí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91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Khẳng định lại ý kiến của người viết về đặc điểm 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932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11">
                          <a:solidFill>
                            <a:srgbClr val="000000"/>
                          </a:solidFill>
                          <a:latin typeface="Roboto Condensed Bold"/>
                        </a:rPr>
                        <a:t>Kết bài</a:t>
                      </a:r>
                      <a:endParaRPr lang="en-US" sz="1100"/>
                    </a:p>
                  </a:txBody>
                  <a:tcPr>
                    <a:lnL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52" cap="flat" cmpd="sng" algn="ctr">
                      <a:solidFill>
                        <a:srgbClr val="75C4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B0604020202020204" charset="0"/>
                          <a:cs typeface="Times New Roman" panose="02020603050405020304" pitchFamily="18" charset="0"/>
                        </a:rPr>
                        <a:t>Nêu cảm nghĩ về ý nghĩa hình tượng của 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3962400" y="342900"/>
            <a:ext cx="10701796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2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THAM KHẢO</a:t>
            </a:r>
          </a:p>
        </p:txBody>
      </p:sp>
    </p:spTree>
    <p:extLst>
      <p:ext uri="{BB962C8B-B14F-4D97-AF65-F5344CB8AC3E}">
        <p14:creationId xmlns:p14="http://schemas.microsoft.com/office/powerpoint/2010/main" val="34352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90530" y="5355076"/>
            <a:ext cx="12010745" cy="3013605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34613">
            <a:off x="-1498439" y="7753156"/>
            <a:ext cx="3704166" cy="32461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07363" y="4145894"/>
            <a:ext cx="4324628" cy="558918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35507">
            <a:off x="764082" y="-1581208"/>
            <a:ext cx="3693475" cy="4112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1800" y="3420844"/>
            <a:ext cx="1447925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77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434613">
            <a:off x="-1419711" y="7436763"/>
            <a:ext cx="3704166" cy="32461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15412562" y="-2056084"/>
            <a:ext cx="3693475" cy="4112169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1143000" y="1181100"/>
            <a:ext cx="15830550" cy="800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7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44199" lvl="1" algn="just">
              <a:lnSpc>
                <a:spcPts val="7757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4199" lvl="1" algn="just">
              <a:lnSpc>
                <a:spcPts val="7757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4199" lvl="1" algn="just">
              <a:lnSpc>
                <a:spcPts val="7757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15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4199" lvl="1" algn="just">
              <a:lnSpc>
                <a:spcPts val="7757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7757"/>
              </a:lnSpc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7757"/>
              </a:lnSpc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0026" y="-230258"/>
            <a:ext cx="2115049" cy="2517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825" y="8069560"/>
            <a:ext cx="2115049" cy="2517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2840">
            <a:off x="-580359" y="75859"/>
            <a:ext cx="2663583" cy="23342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319094" y="4293452"/>
            <a:ext cx="3968906" cy="53735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86224" y="3013831"/>
            <a:ext cx="1091146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8200" y="3356731"/>
            <a:ext cx="12010745" cy="3013605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34613">
            <a:off x="-1498439" y="7753156"/>
            <a:ext cx="3704166" cy="3246196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735507">
            <a:off x="764082" y="-1581208"/>
            <a:ext cx="3693475" cy="411216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5800" y="1943100"/>
            <a:ext cx="5567830" cy="7538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5605" y="1408268"/>
            <a:ext cx="1447925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34613">
            <a:off x="-474967" y="-177903"/>
            <a:ext cx="3704166" cy="32461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15041932" y="-1713535"/>
            <a:ext cx="3693475" cy="41121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-983904" y="7836786"/>
            <a:ext cx="3693475" cy="41121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47675">
            <a:off x="2979419" y="1009344"/>
            <a:ext cx="1945572" cy="1234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30454" r="30307"/>
          <a:stretch/>
        </p:blipFill>
        <p:spPr>
          <a:xfrm>
            <a:off x="1351716" y="614934"/>
            <a:ext cx="6477000" cy="928047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05801" y="1957884"/>
            <a:ext cx="762000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8147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34613">
            <a:off x="-474967" y="-177903"/>
            <a:ext cx="3704166" cy="32461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15041932" y="-1713535"/>
            <a:ext cx="3693475" cy="41121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-983904" y="7836786"/>
            <a:ext cx="3693475" cy="41121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47675">
            <a:off x="2979419" y="1009344"/>
            <a:ext cx="1945572" cy="12345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05801" y="1957884"/>
            <a:ext cx="7620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4400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4400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/poster /</a:t>
            </a:r>
            <a:r>
              <a:rPr lang="en-US" sz="4400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…</a:t>
            </a:r>
            <a:endParaRPr lang="en-GB" sz="44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7116" y="533894"/>
            <a:ext cx="6211398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43324" y="1485900"/>
            <a:ext cx="11269611" cy="825499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42306" y="3170846"/>
            <a:ext cx="3882694" cy="974203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17494">
            <a:off x="11729634" y="1735579"/>
            <a:ext cx="1586020" cy="1006398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2922840">
            <a:off x="3778474" y="3063072"/>
            <a:ext cx="1636855" cy="1434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4800" y="324964"/>
            <a:ext cx="2115049" cy="2517916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172088">
            <a:off x="17018529" y="6327171"/>
            <a:ext cx="1679870" cy="9254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5075" y="266144"/>
            <a:ext cx="2115049" cy="251791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1587" y="4685141"/>
            <a:ext cx="3211899" cy="564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66455" y="2259234"/>
            <a:ext cx="14022015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14236" y="6286500"/>
            <a:ext cx="12010745" cy="3013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" y="1996440"/>
            <a:ext cx="5270373" cy="82296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277832">
            <a:off x="13630719" y="1653725"/>
            <a:ext cx="1724287" cy="109413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735507">
            <a:off x="15256946" y="-683612"/>
            <a:ext cx="3693475" cy="411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7310" y="1723263"/>
            <a:ext cx="10998137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86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434613">
            <a:off x="-1419711" y="7436763"/>
            <a:ext cx="3704166" cy="32461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275754" y="-1610647"/>
            <a:ext cx="3693475" cy="4112169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1676400" y="1943100"/>
            <a:ext cx="15102869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800" b="1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800" spc="52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8467"/>
          <a:stretch/>
        </p:blipFill>
        <p:spPr>
          <a:xfrm>
            <a:off x="3200400" y="1714500"/>
            <a:ext cx="11689055" cy="828548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1219200" y="342900"/>
            <a:ext cx="160172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4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1219200" y="342900"/>
            <a:ext cx="160172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spc="5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800" b="1" spc="5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782"/>
          <a:stretch/>
        </p:blipFill>
        <p:spPr>
          <a:xfrm>
            <a:off x="533400" y="1940560"/>
            <a:ext cx="9372600" cy="765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521" y="1943100"/>
            <a:ext cx="7239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5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00427" y="6170649"/>
            <a:ext cx="12010745" cy="301360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13952">
            <a:off x="15312001" y="7987076"/>
            <a:ext cx="3894598" cy="2145569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35507">
            <a:off x="764082" y="-1581208"/>
            <a:ext cx="3693475" cy="411216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24482" y="2414009"/>
            <a:ext cx="3963421" cy="6628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5452" y="1762352"/>
            <a:ext cx="1318069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02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1696</Words>
  <Application>Microsoft Office PowerPoint</Application>
  <PresentationFormat>Custom</PresentationFormat>
  <Paragraphs>274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Times New Roman</vt:lpstr>
      <vt:lpstr>Calibri</vt:lpstr>
      <vt:lpstr>#9Slide07 SVNAppleberry</vt:lpstr>
      <vt:lpstr>Arial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Animated Illustration Science Theme Presentation</dc:title>
  <dc:creator>Mr Thuan</dc:creator>
  <cp:lastModifiedBy>Mr Thuan</cp:lastModifiedBy>
  <cp:revision>32</cp:revision>
  <dcterms:created xsi:type="dcterms:W3CDTF">2006-08-16T00:00:00Z</dcterms:created>
  <dcterms:modified xsi:type="dcterms:W3CDTF">2023-07-20T14:03:28Z</dcterms:modified>
  <dc:identifier>DAFeo-BxUa4</dc:identifier>
</cp:coreProperties>
</file>