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80" r:id="rId4"/>
    <p:sldId id="281" r:id="rId5"/>
    <p:sldId id="282" r:id="rId6"/>
    <p:sldId id="284" r:id="rId7"/>
    <p:sldId id="283" r:id="rId8"/>
    <p:sldId id="275" r:id="rId9"/>
    <p:sldId id="276" r:id="rId10"/>
    <p:sldId id="300" r:id="rId11"/>
    <p:sldId id="285" r:id="rId12"/>
    <p:sldId id="289" r:id="rId13"/>
    <p:sldId id="291" r:id="rId14"/>
    <p:sldId id="292" r:id="rId15"/>
    <p:sldId id="286" r:id="rId16"/>
    <p:sldId id="298" r:id="rId17"/>
    <p:sldId id="302" r:id="rId18"/>
    <p:sldId id="304" r:id="rId19"/>
    <p:sldId id="303" r:id="rId20"/>
    <p:sldId id="305" r:id="rId21"/>
    <p:sldId id="307" r:id="rId22"/>
    <p:sldId id="306" r:id="rId23"/>
    <p:sldId id="287" r:id="rId24"/>
    <p:sldId id="260" r:id="rId25"/>
    <p:sldId id="308" r:id="rId26"/>
    <p:sldId id="309" r:id="rId27"/>
    <p:sldId id="299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7091" autoAdjust="0"/>
  </p:normalViewPr>
  <p:slideViewPr>
    <p:cSldViewPr>
      <p:cViewPr varScale="1">
        <p:scale>
          <a:sx n="43" d="100"/>
          <a:sy n="43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76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6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4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8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5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9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2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3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1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5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0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0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1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svg"/><Relationship Id="rId3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18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microsoft.com/office/2007/relationships/hdphoto" Target="../media/hdphoto3.wdp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55.sv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4.png"/><Relationship Id="rId5" Type="http://schemas.openxmlformats.org/officeDocument/2006/relationships/image" Target="NULL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10" Type="http://schemas.openxmlformats.org/officeDocument/2006/relationships/image" Target="NULL"/><Relationship Id="rId4" Type="http://schemas.openxmlformats.org/officeDocument/2006/relationships/image" Target="../media/image45.png"/><Relationship Id="rId9" Type="http://schemas.openxmlformats.org/officeDocument/2006/relationships/image" Target="../media/image38.png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8.png"/><Relationship Id="rId4" Type="http://schemas.openxmlformats.org/officeDocument/2006/relationships/image" Target="../media/image46.pn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image" Target="../media/image47.png"/><Relationship Id="rId15" Type="http://schemas.openxmlformats.org/officeDocument/2006/relationships/image" Target="../media/image48.png"/><Relationship Id="rId4" Type="http://schemas.openxmlformats.org/officeDocument/2006/relationships/image" Target="NUL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51.png"/><Relationship Id="rId5" Type="http://schemas.openxmlformats.org/officeDocument/2006/relationships/image" Target="NULL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60.svg"/><Relationship Id="rId5" Type="http://schemas.openxmlformats.org/officeDocument/2006/relationships/image" Target="../media/image35.png"/><Relationship Id="rId4" Type="http://schemas.openxmlformats.org/officeDocument/2006/relationships/image" Target="../media/image24.svg"/><Relationship Id="rId9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5" Type="http://schemas.openxmlformats.org/officeDocument/2006/relationships/image" Target="../media/image21.png"/><Relationship Id="rId10" Type="http://schemas.openxmlformats.org/officeDocument/2006/relationships/image" Target="../media/image59.png"/><Relationship Id="rId4" Type="http://schemas.microsoft.com/office/2007/relationships/hdphoto" Target="../media/hdphoto4.wdp"/><Relationship Id="rId9" Type="http://schemas.openxmlformats.org/officeDocument/2006/relationships/image" Target="../media/image14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svg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24.svg"/><Relationship Id="rId10" Type="http://schemas.openxmlformats.org/officeDocument/2006/relationships/image" Target="../media/image20.svg"/><Relationship Id="rId19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microsoft.com/office/2007/relationships/hdphoto" Target="../media/hdphoto5.wdp"/><Relationship Id="rId10" Type="http://schemas.openxmlformats.org/officeDocument/2006/relationships/image" Target="../media/image59.png"/><Relationship Id="rId4" Type="http://schemas.openxmlformats.org/officeDocument/2006/relationships/image" Target="../media/image62.png"/><Relationship Id="rId9" Type="http://schemas.openxmlformats.org/officeDocument/2006/relationships/image" Target="../media/image1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0.svg"/><Relationship Id="rId4" Type="http://schemas.openxmlformats.org/officeDocument/2006/relationships/image" Target="../media/image50.png"/><Relationship Id="rId9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6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4.png"/><Relationship Id="rId5" Type="http://schemas.openxmlformats.org/officeDocument/2006/relationships/image" Target="NULL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48.svg"/><Relationship Id="rId10" Type="http://schemas.openxmlformats.org/officeDocument/2006/relationships/image" Target="../media/image22.svg"/><Relationship Id="rId4" Type="http://schemas.openxmlformats.org/officeDocument/2006/relationships/image" Target="../media/image46.png"/><Relationship Id="rId9" Type="http://schemas.openxmlformats.org/officeDocument/2006/relationships/image" Target="../media/image14.png"/><Relationship Id="rId14" Type="http://schemas.openxmlformats.org/officeDocument/2006/relationships/image" Target="../media/image5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48.svg"/><Relationship Id="rId10" Type="http://schemas.openxmlformats.org/officeDocument/2006/relationships/image" Target="../media/image22.svg"/><Relationship Id="rId4" Type="http://schemas.openxmlformats.org/officeDocument/2006/relationships/image" Target="../media/image46.png"/><Relationship Id="rId9" Type="http://schemas.openxmlformats.org/officeDocument/2006/relationships/image" Target="../media/image14.png"/><Relationship Id="rId14" Type="http://schemas.openxmlformats.org/officeDocument/2006/relationships/image" Target="../media/image5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67.png"/><Relationship Id="rId9" Type="http://schemas.openxmlformats.org/officeDocument/2006/relationships/image" Target="../media/image6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svg"/><Relationship Id="rId10" Type="http://schemas.openxmlformats.org/officeDocument/2006/relationships/image" Target="../media/image68.png"/><Relationship Id="rId9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svg"/><Relationship Id="rId18" Type="http://schemas.openxmlformats.org/officeDocument/2006/relationships/image" Target="../media/image89.sv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3.png"/><Relationship Id="rId15" Type="http://schemas.openxmlformats.org/officeDocument/2006/relationships/image" Target="../media/image77.svg"/><Relationship Id="rId10" Type="http://schemas.openxmlformats.org/officeDocument/2006/relationships/image" Target="../media/image17.png"/><Relationship Id="rId19" Type="http://schemas.openxmlformats.org/officeDocument/2006/relationships/image" Target="../media/image32.png"/><Relationship Id="rId4" Type="http://schemas.openxmlformats.org/officeDocument/2006/relationships/image" Target="../media/image71.svg"/><Relationship Id="rId9" Type="http://schemas.openxmlformats.org/officeDocument/2006/relationships/image" Target="../media/image9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61.sv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739" y="2019300"/>
            <a:ext cx="9516681" cy="571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r="23546" b="42295"/>
          <a:stretch/>
        </p:blipFill>
        <p:spPr>
          <a:xfrm rot="5876313">
            <a:off x="-1317655" y="3084042"/>
            <a:ext cx="7685032" cy="6279293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-609600" y="-225865"/>
            <a:ext cx="3801967" cy="3317216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pic>
        <p:nvPicPr>
          <p:cNvPr id="2" name="Picture 2" descr="Top 6 Bài soạn &quot;Mon và Mên đang ở đâu&quot; (Ngữ văn 7 - SGK Kết nối tri thức)  hay nhất - AllTop.vn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90" b="99705" l="0" r="100000">
                        <a14:foregroundMark x1="13552" y1="86136" x2="26961" y2="88201"/>
                        <a14:foregroundMark x1="9130" y1="82596" x2="10984" y2="89971"/>
                        <a14:foregroundMark x1="90442" y1="95575" x2="92725" y2="76696"/>
                        <a14:foregroundMark x1="94864" y1="85251" x2="94294" y2="59882"/>
                        <a14:backgroundMark x1="44793" y1="1770" x2="69900" y2="2065"/>
                        <a14:backgroundMark x1="14693" y1="97050" x2="28816" y2="97050"/>
                        <a14:backgroundMark x1="37090" y1="97050" x2="80029" y2="96755"/>
                        <a14:backgroundMark x1="99001" y1="32448" x2="99144" y2="53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05" y="2687308"/>
            <a:ext cx="9296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059695" y="1004293"/>
            <a:ext cx="8776434" cy="90207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34399" y="1432743"/>
            <a:ext cx="896435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795" lvl="2" algn="ctr"/>
            <a:r>
              <a:rPr lang="en-US" sz="42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50795" lvl="2" algn="r"/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4200" b="1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50795" lvl="2" algn="just"/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bay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52700" y="800100"/>
            <a:ext cx="12877800" cy="740473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658600" y="6147435"/>
            <a:ext cx="6270171" cy="41148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457200" y="5676900"/>
            <a:ext cx="7315200" cy="36576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59082" y="5406430"/>
            <a:ext cx="3581118" cy="4880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319" y="344037"/>
            <a:ext cx="15698561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62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3"/>
          <a:srcRect b="54205"/>
          <a:stretch/>
        </p:blipFill>
        <p:spPr>
          <a:xfrm>
            <a:off x="11658600" y="8421930"/>
            <a:ext cx="7602093" cy="376876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59966" y="3009900"/>
            <a:ext cx="12010662" cy="53435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8"/>
          <a:srcRect b="39440"/>
          <a:stretch/>
        </p:blipFill>
        <p:spPr>
          <a:xfrm rot="5876313">
            <a:off x="-2818363" y="4079402"/>
            <a:ext cx="10051930" cy="6589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V="1">
            <a:off x="-156641" y="1791322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12" name="TextBox 18"/>
          <p:cNvSpPr txBox="1"/>
          <p:nvPr/>
        </p:nvSpPr>
        <p:spPr>
          <a:xfrm>
            <a:off x="-560337" y="305714"/>
            <a:ext cx="7900253" cy="10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  <a:spcBef>
                <a:spcPct val="0"/>
              </a:spcBef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9966" y="3025698"/>
            <a:ext cx="11277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795" lvl="2" algn="just">
              <a:lnSpc>
                <a:spcPts val="9164"/>
              </a:lnSpc>
            </a:pP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4200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42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200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2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0795" lvl="2" algn="just">
              <a:lnSpc>
                <a:spcPts val="9164"/>
              </a:lnSpc>
            </a:pP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2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9727" y="2610746"/>
            <a:ext cx="5956454" cy="624354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14"/>
          <a:srcRect l="-2369" t="44554"/>
          <a:stretch/>
        </p:blipFill>
        <p:spPr>
          <a:xfrm rot="-305422">
            <a:off x="12366888" y="-887501"/>
            <a:ext cx="10290047" cy="6033429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3872030" y="1965612"/>
            <a:ext cx="2024824" cy="3121116"/>
          </a:xfrm>
          <a:prstGeom prst="rect">
            <a:avLst/>
          </a:prstGeom>
        </p:spPr>
      </p:pic>
      <p:sp>
        <p:nvSpPr>
          <p:cNvPr id="12" name="TextBox 18"/>
          <p:cNvSpPr txBox="1"/>
          <p:nvPr/>
        </p:nvSpPr>
        <p:spPr>
          <a:xfrm>
            <a:off x="-560337" y="305714"/>
            <a:ext cx="7900253" cy="10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  <a:spcBef>
                <a:spcPct val="0"/>
              </a:spcBef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2112619" y="1242252"/>
            <a:ext cx="7900253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9360"/>
              </a:lnSpc>
              <a:spcBef>
                <a:spcPct val="0"/>
              </a:spcBef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53000" y="8876537"/>
            <a:ext cx="9123917" cy="83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4" lvl="1" algn="just">
              <a:lnSpc>
                <a:spcPts val="7289"/>
              </a:lnSpc>
            </a:pP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endParaRPr lang="en-US" sz="44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6080678" y="-1028702"/>
            <a:ext cx="2669477" cy="4114800"/>
          </a:xfrm>
          <a:prstGeom prst="rect">
            <a:avLst/>
          </a:prstGeom>
        </p:spPr>
      </p:pic>
      <p:pic>
        <p:nvPicPr>
          <p:cNvPr id="7170" name="Picture 2" descr="80% số tranh của nhà thơ Nguyễn Quang Thiều đã có người mu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38" y="2626841"/>
            <a:ext cx="7804197" cy="62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14"/>
          <a:srcRect l="-2369" t="44554"/>
          <a:stretch/>
        </p:blipFill>
        <p:spPr>
          <a:xfrm rot="-305422">
            <a:off x="12366888" y="-887501"/>
            <a:ext cx="10290047" cy="6033429"/>
          </a:xfrm>
          <a:prstGeom prst="rect">
            <a:avLst/>
          </a:prstGeom>
        </p:spPr>
      </p:pic>
      <p:sp>
        <p:nvSpPr>
          <p:cNvPr id="12" name="TextBox 18"/>
          <p:cNvSpPr txBox="1"/>
          <p:nvPr/>
        </p:nvSpPr>
        <p:spPr>
          <a:xfrm>
            <a:off x="-560337" y="305714"/>
            <a:ext cx="7900253" cy="10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  <a:spcBef>
                <a:spcPct val="0"/>
              </a:spcBef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2112619" y="1242252"/>
            <a:ext cx="7900253" cy="1036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9360"/>
              </a:lnSpc>
              <a:spcBef>
                <a:spcPct val="0"/>
              </a:spcBef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6080678" y="-1028702"/>
            <a:ext cx="2669477" cy="411480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555513" y="3400007"/>
            <a:ext cx="5562600" cy="5858293"/>
          </a:xfrm>
          <a:prstGeom prst="rect">
            <a:avLst/>
          </a:prstGeom>
        </p:spPr>
      </p:pic>
      <p:sp>
        <p:nvSpPr>
          <p:cNvPr id="24" name="TextBox 13"/>
          <p:cNvSpPr txBox="1"/>
          <p:nvPr/>
        </p:nvSpPr>
        <p:spPr>
          <a:xfrm>
            <a:off x="-128931" y="4006482"/>
            <a:ext cx="4374017" cy="837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ctr">
              <a:lnSpc>
                <a:spcPts val="7289"/>
              </a:lnSpc>
            </a:pP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44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-121312" y="5132899"/>
            <a:ext cx="4374017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ctr">
              <a:lnSpc>
                <a:spcPts val="7289"/>
              </a:lnSpc>
            </a:pP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99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99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9/2021</a:t>
            </a:r>
            <a:endParaRPr lang="en-US" sz="44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245794" y="3526315"/>
            <a:ext cx="5088521" cy="5897428"/>
          </a:xfrm>
          <a:prstGeom prst="rect">
            <a:avLst/>
          </a:prstGeom>
        </p:spPr>
      </p:pic>
      <p:sp>
        <p:nvSpPr>
          <p:cNvPr id="27" name="TextBox 13"/>
          <p:cNvSpPr txBox="1"/>
          <p:nvPr/>
        </p:nvSpPr>
        <p:spPr>
          <a:xfrm>
            <a:off x="5187788" y="3891945"/>
            <a:ext cx="4744281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ctr">
              <a:lnSpc>
                <a:spcPts val="7289"/>
              </a:lnSpc>
            </a:pP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443181" y="6121519"/>
            <a:ext cx="237616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just">
              <a:lnSpc>
                <a:spcPts val="7289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endParaRPr lang="en-US" sz="44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234636" y="3095207"/>
            <a:ext cx="7672364" cy="6759644"/>
          </a:xfrm>
          <a:prstGeom prst="rect">
            <a:avLst/>
          </a:prstGeom>
        </p:spPr>
      </p:pic>
      <p:sp>
        <p:nvSpPr>
          <p:cNvPr id="18" name="TextBox 13"/>
          <p:cNvSpPr txBox="1"/>
          <p:nvPr/>
        </p:nvSpPr>
        <p:spPr>
          <a:xfrm>
            <a:off x="11382748" y="3697366"/>
            <a:ext cx="4374017" cy="837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ctr">
              <a:lnSpc>
                <a:spcPts val="7289"/>
              </a:lnSpc>
            </a:pP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0668837" y="4828099"/>
            <a:ext cx="6586697" cy="374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ctr">
              <a:lnSpc>
                <a:spcPts val="7289"/>
              </a:lnSpc>
            </a:pP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7" grpId="0"/>
      <p:bldP spid="28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52700" y="800100"/>
            <a:ext cx="12877800" cy="740473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658600" y="6147435"/>
            <a:ext cx="6270171" cy="41148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457200" y="5676900"/>
            <a:ext cx="7315200" cy="36576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59082" y="5406430"/>
            <a:ext cx="3581118" cy="4880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293685"/>
            <a:ext cx="1569856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295400" y="6773059"/>
            <a:ext cx="5441058" cy="41148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5"/>
          <a:srcRect l="4386" t="49917"/>
          <a:stretch/>
        </p:blipFill>
        <p:spPr>
          <a:xfrm rot="8179874">
            <a:off x="12400620" y="6997437"/>
            <a:ext cx="9611038" cy="5449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674" r="30088"/>
          <a:stretch/>
        </p:blipFill>
        <p:spPr>
          <a:xfrm>
            <a:off x="1143000" y="-876300"/>
            <a:ext cx="8305800" cy="11900848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291761">
            <a:off x="9717226" y="2102324"/>
            <a:ext cx="9947448" cy="5943600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 rot="21351674">
            <a:off x="9893016" y="3689385"/>
            <a:ext cx="8048252" cy="2769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ctr"/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9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4" lvl="1" indent="-685800" algn="just">
              <a:buFontTx/>
              <a:buChar char="-"/>
            </a:pP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99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4" lvl="1" indent="-685800" algn="just">
              <a:buFontTx/>
              <a:buChar char="-"/>
            </a:pP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9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499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3" y="-5181696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20" y="6473243"/>
            <a:ext cx="10051930" cy="10881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>
          <a:xfrm rot="5400000">
            <a:off x="6321576" y="879764"/>
            <a:ext cx="5666422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3549512" y="-169675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6490826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3549513" y="-169675"/>
            <a:ext cx="3363849" cy="411480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1" y="6490826"/>
            <a:ext cx="3363849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1755" y="4791062"/>
            <a:ext cx="884606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ầy chim chìa vôi - tác giả, nội dung, bố cục, tóm tắt, dàn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83" l="0" r="96945">
                        <a14:foregroundMark x1="83441" y1="67458" x2="86495" y2="27458"/>
                        <a14:foregroundMark x1="88103" y1="83729" x2="95177" y2="32542"/>
                        <a14:foregroundMark x1="11415" y1="27458" x2="26688" y2="68136"/>
                        <a14:foregroundMark x1="7074" y1="19322" x2="12701" y2="46441"/>
                        <a14:foregroundMark x1="10932" y1="82712" x2="29260" y2="88475"/>
                        <a14:foregroundMark x1="31994" y1="93220" x2="40836" y2="89492"/>
                        <a14:foregroundMark x1="18328" y1="11186" x2="31833" y2="6102"/>
                        <a14:foregroundMark x1="53055" y1="9831" x2="65756" y2="9831"/>
                        <a14:foregroundMark x1="88746" y1="89492" x2="85048" y2="77288"/>
                        <a14:foregroundMark x1="94212" y1="84746" x2="91640" y2="70847"/>
                        <a14:foregroundMark x1="92605" y1="91186" x2="89228" y2="78644"/>
                        <a14:backgroundMark x1="3376" y1="18305" x2="6431" y2="5424"/>
                        <a14:backgroundMark x1="9486" y1="6780" x2="18650" y2="5424"/>
                        <a14:backgroundMark x1="23151" y1="5424" x2="32315" y2="1695"/>
                        <a14:backgroundMark x1="55788" y1="3729" x2="37621" y2="339"/>
                        <a14:backgroundMark x1="59646" y1="3390" x2="92765" y2="6780"/>
                        <a14:backgroundMark x1="95177" y1="11864" x2="96302" y2="36610"/>
                        <a14:backgroundMark x1="95659" y1="57966" x2="92765" y2="87119"/>
                        <a14:backgroundMark x1="53055" y1="96610" x2="83441" y2="95254"/>
                        <a14:backgroundMark x1="2412" y1="26441" x2="1608" y2="50508"/>
                        <a14:backgroundMark x1="2412" y1="58305" x2="3376" y2="93220"/>
                        <a14:backgroundMark x1="6431" y1="91525" x2="41479" y2="9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93" y="417477"/>
            <a:ext cx="9499707" cy="45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133600" y="7200900"/>
            <a:ext cx="7315200" cy="3657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9308" y="41322"/>
            <a:ext cx="108204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846" y="574722"/>
            <a:ext cx="1007330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Mon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Mên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lứa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tuổi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Nguyễn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Thiều</a:t>
            </a:r>
            <a:endParaRPr lang="en-US" sz="48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ct val="130000"/>
              </a:lnSpc>
            </a:pP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đều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đứa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trẻ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sinh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lớn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lên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ngôi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làng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ven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bờ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sông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Đáy</a:t>
            </a:r>
            <a:r>
              <a:rPr lang="en-SG" sz="48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SG" sz="4800" kern="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62600" y="5170314"/>
            <a:ext cx="12725400" cy="525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5832522"/>
            <a:ext cx="1126186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khẳng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tất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lũ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trẻ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chú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đều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lắng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nghe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tiếng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mưa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nghĩ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bãi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sông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lo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bầy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chim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chìa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vôi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non”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lũ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chim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bọn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trẻ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tâm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SG" sz="4800" kern="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3" y="-5181696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20" y="6473243"/>
            <a:ext cx="10051930" cy="10881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>
          <a:xfrm rot="5400000">
            <a:off x="6321576" y="879764"/>
            <a:ext cx="5666422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3549512" y="-169675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6490826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3549513" y="-169675"/>
            <a:ext cx="3363849" cy="411480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1" y="6490826"/>
            <a:ext cx="3363849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3525" y="4827436"/>
            <a:ext cx="1102252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66642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66465" y="2882512"/>
            <a:ext cx="7602093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53326" y="1784266"/>
            <a:ext cx="10151088" cy="74356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53932" y="1165254"/>
            <a:ext cx="1354729" cy="21472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84233">
            <a:off x="12996859" y="1864833"/>
            <a:ext cx="1077401" cy="1707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425337" y="2055405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618845" y="7183897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611719" y="6441343"/>
            <a:ext cx="5441058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14924083" y="5794422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013622" y="1661278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9791" y="644262"/>
            <a:ext cx="13900085" cy="89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r="76184"/>
          <a:stretch/>
        </p:blipFill>
        <p:spPr>
          <a:xfrm>
            <a:off x="15074520" y="1224136"/>
            <a:ext cx="3865410" cy="4341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3" b="89961" l="10000" r="94722">
                        <a14:foregroundMark x1="21389" y1="48819" x2="70000" y2="52362"/>
                        <a14:foregroundMark x1="51111" y1="28346" x2="83056" y2="17913"/>
                        <a14:foregroundMark x1="62778" y1="33071" x2="74167" y2="35827"/>
                        <a14:foregroundMark x1="74167" y1="25000" x2="84444" y2="25000"/>
                        <a14:foregroundMark x1="57500" y1="35236" x2="58056" y2="32874"/>
                        <a14:foregroundMark x1="35833" y1="61614" x2="41111" y2="54724"/>
                        <a14:foregroundMark x1="47222" y1="63780" x2="43889" y2="54528"/>
                        <a14:backgroundMark x1="59722" y1="27165" x2="63611" y2="23819"/>
                        <a14:backgroundMark x1="73056" y1="23228" x2="81111" y2="20866"/>
                        <a14:backgroundMark x1="61389" y1="23819" x2="61389" y2="24606"/>
                        <a14:backgroundMark x1="69722" y1="24213" x2="70556" y2="22047"/>
                        <a14:backgroundMark x1="89444" y1="87992" x2="92778" y2="789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8155" y="-266700"/>
            <a:ext cx="6172200" cy="8709660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133600" y="7200900"/>
            <a:ext cx="7315200" cy="3657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9308" y="41322"/>
            <a:ext cx="108204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846" y="574722"/>
            <a:ext cx="1007330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Cậu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bé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–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phỏng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”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ngạc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nhiên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đêm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mưa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Mon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Mên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lo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nghĩ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bầy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chìa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vôi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SG" sz="4800" kern="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62600" y="5170314"/>
            <a:ext cx="12725400" cy="525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5832522"/>
            <a:ext cx="1126186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Ngoài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Mon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Mên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lũ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trẻ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lúc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kỉ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sâu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sắc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đêm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mưa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bãi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sông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bầy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chim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chìa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vôi</a:t>
            </a:r>
            <a:r>
              <a:rPr lang="en-US" sz="4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SG" sz="4800" kern="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4" y="-5181696"/>
            <a:ext cx="10051930" cy="1088165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19" y="6473243"/>
            <a:ext cx="10051930" cy="1088165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78566" y="-125102"/>
            <a:ext cx="10614295" cy="10820400"/>
          </a:xfrm>
          <a:prstGeom prst="rect">
            <a:avLst/>
          </a:prstGeom>
        </p:spPr>
      </p:pic>
      <p:pic>
        <p:nvPicPr>
          <p:cNvPr id="2" name="Picture 2" descr="Top 6 Bài soạn &quot;Mon và Mên đang ở đâu&quot; (Ngữ văn 7 - SGK Kết nối tri thức)  hay nhất - AllTop.v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0" b="99705" l="0" r="100000">
                        <a14:foregroundMark x1="13552" y1="86136" x2="26961" y2="88201"/>
                        <a14:foregroundMark x1="9130" y1="82596" x2="10984" y2="89971"/>
                        <a14:foregroundMark x1="90442" y1="95575" x2="92725" y2="76696"/>
                        <a14:foregroundMark x1="94864" y1="85251" x2="94294" y2="59882"/>
                        <a14:backgroundMark x1="44793" y1="1770" x2="69900" y2="2065"/>
                        <a14:backgroundMark x1="14693" y1="97050" x2="28816" y2="97050"/>
                        <a14:backgroundMark x1="37090" y1="97050" x2="80029" y2="96755"/>
                        <a14:backgroundMark x1="99001" y1="32448" x2="99144" y2="53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63" y="1615896"/>
            <a:ext cx="9135637" cy="69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181100"/>
            <a:ext cx="8983237" cy="704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Mon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Mên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đang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kí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ức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endParaRPr lang="en-US" sz="44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ct val="130000"/>
              </a:lnSpc>
            </a:pP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Bầy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chim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chìa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vôi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bay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nơi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rất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xa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–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nơi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thiên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nhiên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không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bị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tàn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nơi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chúng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thể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sinh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sống</a:t>
            </a: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...</a:t>
            </a:r>
          </a:p>
          <a:p>
            <a:pPr lvl="0" algn="just">
              <a:lnSpc>
                <a:spcPct val="130000"/>
              </a:lnSpc>
            </a:pPr>
            <a:r>
              <a:rPr lang="en-US" sz="4400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kern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endParaRPr lang="en-SG" sz="4400" b="1" kern="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13362" y="7277100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0" y="625253"/>
            <a:ext cx="13182600" cy="96617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3467100"/>
            <a:ext cx="9144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Con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tuy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lấy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đời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nhưng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hư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cấu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tưởng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. Qua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gửi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gắm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tưởng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đánh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4800" b="1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95400" y="6773059"/>
            <a:ext cx="5441058" cy="411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048523" y="-774503"/>
            <a:ext cx="3190252" cy="3358160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52700" y="800100"/>
            <a:ext cx="12877800" cy="740473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658600" y="6147435"/>
            <a:ext cx="6270171" cy="41148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457200" y="5676900"/>
            <a:ext cx="7315200" cy="36576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59082" y="5406430"/>
            <a:ext cx="3581118" cy="4880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501" y="800100"/>
            <a:ext cx="1569856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114410">
            <a:off x="3854226" y="810167"/>
            <a:ext cx="5666422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287352">
            <a:off x="10137384" y="7403772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287352">
            <a:off x="268403" y="3719814"/>
            <a:ext cx="2775940" cy="7873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85589">
            <a:off x="1190306" y="1283146"/>
            <a:ext cx="1030857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341862">
            <a:off x="2741909" y="4899811"/>
            <a:ext cx="8055613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70410" y="6409035"/>
            <a:ext cx="6517591" cy="3877966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246182" y="6970970"/>
            <a:ext cx="4660819" cy="2883882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4" y="1965614"/>
            <a:ext cx="2024824" cy="3121116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1" y="-1028701"/>
            <a:ext cx="2669477" cy="41148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114410">
            <a:off x="3854226" y="810167"/>
            <a:ext cx="5666422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287352">
            <a:off x="10137384" y="7403772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287352">
            <a:off x="268403" y="3719814"/>
            <a:ext cx="2775940" cy="7873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85589">
            <a:off x="1190306" y="1283146"/>
            <a:ext cx="1030857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21293948">
            <a:off x="2733653" y="3964493"/>
            <a:ext cx="8055613" cy="4487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70410" y="6409035"/>
            <a:ext cx="6517591" cy="3877966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246182" y="6970970"/>
            <a:ext cx="4660819" cy="2883882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4" y="1965614"/>
            <a:ext cx="2024824" cy="3121116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1" y="-1028701"/>
            <a:ext cx="2669477" cy="41148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7994"/>
            <a:ext cx="7239006" cy="7239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409022" y="-190500"/>
            <a:ext cx="15698561" cy="3694496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0600" y="-338973"/>
            <a:ext cx="3190252" cy="3358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5400000">
            <a:off x="14127628" y="-525928"/>
            <a:ext cx="11734801" cy="1088165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5400000">
            <a:off x="-4827994" y="5875055"/>
            <a:ext cx="10051930" cy="108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3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/>
          <a:srcRect l="30674" r="30673"/>
          <a:stretch/>
        </p:blipFill>
        <p:spPr>
          <a:xfrm>
            <a:off x="685800" y="-1181100"/>
            <a:ext cx="8305800" cy="12081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CDD90-44E2-7BC3-69F8-9542D53ADDEE}"/>
              </a:ext>
            </a:extLst>
          </p:cNvPr>
          <p:cNvSpPr txBox="1"/>
          <p:nvPr/>
        </p:nvSpPr>
        <p:spPr>
          <a:xfrm>
            <a:off x="9296400" y="571500"/>
            <a:ext cx="8366939" cy="943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720" algn="just">
              <a:lnSpc>
                <a:spcPct val="115000"/>
              </a:lnSpc>
              <a:spcAft>
                <a:spcPts val="18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dung).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...)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56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27762" y="3238500"/>
            <a:ext cx="5445838" cy="313135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-221687" y="0"/>
            <a:ext cx="3086100" cy="10287000"/>
            <a:chOff x="0" y="0"/>
            <a:chExt cx="812800" cy="2709333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5716"/>
          <a:stretch/>
        </p:blipFill>
        <p:spPr>
          <a:xfrm>
            <a:off x="-380999" y="-159313"/>
            <a:ext cx="3581400" cy="1044631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01065" y="932726"/>
            <a:ext cx="6019858" cy="8233913"/>
          </a:xfrm>
          <a:prstGeom prst="rect">
            <a:avLst/>
          </a:prstGeom>
        </p:spPr>
      </p:pic>
      <p:pic>
        <p:nvPicPr>
          <p:cNvPr id="1026" name="Picture 2" descr="Văn bản Cuộc chạm trán trên đại dương (Văn 7) - Giuyn Véc-nơ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65" y="1485900"/>
            <a:ext cx="5866667" cy="71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12711507" y="4496401"/>
            <a:ext cx="387834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76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496800" y="7962900"/>
            <a:ext cx="7315200" cy="36576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30678" y="-1124674"/>
            <a:ext cx="62701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1650" y="3275999"/>
            <a:ext cx="5445838" cy="313135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-221687" y="0"/>
            <a:ext cx="3086100" cy="10287000"/>
            <a:chOff x="0" y="0"/>
            <a:chExt cx="812800" cy="2709333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5716"/>
          <a:stretch/>
        </p:blipFill>
        <p:spPr>
          <a:xfrm>
            <a:off x="-380999" y="-159313"/>
            <a:ext cx="3581400" cy="1044631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4307428" y="379444"/>
            <a:ext cx="6019858" cy="8233913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2384488" y="4533900"/>
            <a:ext cx="4662093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76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96800" y="7962900"/>
            <a:ext cx="7315200" cy="36576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30678" y="-1124674"/>
            <a:ext cx="6270171" cy="4114800"/>
          </a:xfrm>
          <a:prstGeom prst="rect">
            <a:avLst/>
          </a:prstGeom>
        </p:spPr>
      </p:pic>
      <p:pic>
        <p:nvPicPr>
          <p:cNvPr id="2050" name="Picture 2" descr="Home - Hà Thuỷ Nguyê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75" y="2400300"/>
            <a:ext cx="7348706" cy="48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27762" y="3238500"/>
            <a:ext cx="5445838" cy="313135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-221687" y="0"/>
            <a:ext cx="3086100" cy="10287000"/>
            <a:chOff x="0" y="0"/>
            <a:chExt cx="812800" cy="2709333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5716"/>
          <a:stretch/>
        </p:blipFill>
        <p:spPr>
          <a:xfrm>
            <a:off x="-380999" y="-159313"/>
            <a:ext cx="3581400" cy="1044631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4307428" y="379444"/>
            <a:ext cx="6019858" cy="8233913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2115800" y="4496401"/>
            <a:ext cx="4966893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76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Đa-ni-en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Gốt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96800" y="7962900"/>
            <a:ext cx="7315200" cy="36576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30678" y="-1124674"/>
            <a:ext cx="6270171" cy="4114800"/>
          </a:xfrm>
          <a:prstGeom prst="rect">
            <a:avLst/>
          </a:prstGeom>
        </p:spPr>
      </p:pic>
      <p:pic>
        <p:nvPicPr>
          <p:cNvPr id="4098" name="Picture 2" descr="Văn bản Bản đồ dẫn đường (Văn 7) - Đa-ni-en Gốt-li-e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07" y="2519013"/>
            <a:ext cx="8186648" cy="558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27762" y="3238500"/>
            <a:ext cx="5445838" cy="313135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-221687" y="0"/>
            <a:ext cx="3086100" cy="10287000"/>
            <a:chOff x="0" y="0"/>
            <a:chExt cx="812800" cy="2709333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5716"/>
          <a:stretch/>
        </p:blipFill>
        <p:spPr>
          <a:xfrm>
            <a:off x="-380999" y="-159313"/>
            <a:ext cx="3581400" cy="1044631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01065" y="932726"/>
            <a:ext cx="6019858" cy="8233913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1582400" y="4448290"/>
            <a:ext cx="61722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76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Thô-mát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Phrít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96800" y="7962900"/>
            <a:ext cx="7315200" cy="36576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30678" y="-1124674"/>
            <a:ext cx="6270171" cy="4114800"/>
          </a:xfrm>
          <a:prstGeom prst="rect">
            <a:avLst/>
          </a:prstGeom>
        </p:spPr>
      </p:pic>
      <p:pic>
        <p:nvPicPr>
          <p:cNvPr id="5122" name="Picture 2" descr="Thủy tiên tháng một - Thô-mát L. Phrít-man | Tác giả - Tác phẩm văn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36" y="626081"/>
            <a:ext cx="5570794" cy="83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27762" y="3238500"/>
            <a:ext cx="5445838" cy="313135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-221687" y="0"/>
            <a:ext cx="3086100" cy="10287000"/>
            <a:chOff x="0" y="0"/>
            <a:chExt cx="812800" cy="2709333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5716"/>
          <a:stretch/>
        </p:blipFill>
        <p:spPr>
          <a:xfrm>
            <a:off x="-380999" y="-159313"/>
            <a:ext cx="3581400" cy="1044631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4307428" y="379444"/>
            <a:ext cx="6019858" cy="8233913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2115800" y="4496401"/>
            <a:ext cx="4966893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77826" lvl="1" algn="ctr">
              <a:lnSpc>
                <a:spcPts val="476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96800" y="7962900"/>
            <a:ext cx="7315200" cy="36576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30678" y="-1124674"/>
            <a:ext cx="6270171" cy="4114800"/>
          </a:xfrm>
          <a:prstGeom prst="rect">
            <a:avLst/>
          </a:prstGeom>
        </p:spPr>
      </p:pic>
      <p:pic>
        <p:nvPicPr>
          <p:cNvPr id="6146" name="Picture 2" descr="Tô Hoài - người sinh ra để viết - Tuổi Trẻ On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39" y="2833809"/>
            <a:ext cx="7951596" cy="44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36616" y="4950049"/>
            <a:ext cx="5200379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128" y="229604"/>
            <a:ext cx="9583743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39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76600" y="1138452"/>
            <a:ext cx="11582400" cy="4114800"/>
          </a:xfrm>
          <a:prstGeom prst="rect">
            <a:avLst/>
          </a:prstGeom>
        </p:spPr>
      </p:pic>
      <p:pic>
        <p:nvPicPr>
          <p:cNvPr id="1026" name="Picture 2" descr="Top 6 Bài soạn &quot;Mon và Mên đang ở đâu&quot; (Ngữ văn 7 - SGK Kết nối tri thức)  hay nhất - AllTop.v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0" b="99705" l="0" r="100000">
                        <a14:foregroundMark x1="13552" y1="86136" x2="26961" y2="88201"/>
                        <a14:foregroundMark x1="9130" y1="82596" x2="10984" y2="89971"/>
                        <a14:foregroundMark x1="90442" y1="95575" x2="92725" y2="76696"/>
                        <a14:foregroundMark x1="94864" y1="85251" x2="94294" y2="59882"/>
                        <a14:backgroundMark x1="44793" y1="1770" x2="69900" y2="2065"/>
                        <a14:backgroundMark x1="14693" y1="97050" x2="28816" y2="97050"/>
                        <a14:backgroundMark x1="37090" y1="97050" x2="80029" y2="96755"/>
                        <a14:backgroundMark x1="99001" y1="32448" x2="99144" y2="53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101343"/>
            <a:ext cx="13030200" cy="63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179874">
            <a:off x="14054055" y="6291119"/>
            <a:ext cx="10051930" cy="1088165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295400" y="6773059"/>
            <a:ext cx="5441058" cy="41148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8767" y="2038350"/>
            <a:ext cx="1047993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1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763</Words>
  <Application>Microsoft Office PowerPoint</Application>
  <PresentationFormat>Custom</PresentationFormat>
  <Paragraphs>178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Times New Roman</vt:lpstr>
      <vt:lpstr>微软雅黑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dc:creator>Mr Thuan</dc:creator>
  <cp:lastModifiedBy>Mr Thuan</cp:lastModifiedBy>
  <cp:revision>49</cp:revision>
  <dcterms:created xsi:type="dcterms:W3CDTF">2006-08-16T00:00:00Z</dcterms:created>
  <dcterms:modified xsi:type="dcterms:W3CDTF">2023-07-20T14:00:59Z</dcterms:modified>
  <dc:identifier>DAFddsMijDE</dc:identifier>
</cp:coreProperties>
</file>