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285" r:id="rId2"/>
    <p:sldId id="286" r:id="rId3"/>
    <p:sldId id="256" r:id="rId4"/>
    <p:sldId id="270" r:id="rId5"/>
    <p:sldId id="258" r:id="rId6"/>
    <p:sldId id="288" r:id="rId7"/>
    <p:sldId id="267" r:id="rId8"/>
    <p:sldId id="279" r:id="rId9"/>
    <p:sldId id="281" r:id="rId10"/>
    <p:sldId id="282" r:id="rId11"/>
    <p:sldId id="272" r:id="rId12"/>
    <p:sldId id="273" r:id="rId13"/>
    <p:sldId id="274" r:id="rId14"/>
    <p:sldId id="275" r:id="rId15"/>
    <p:sldId id="276" r:id="rId16"/>
    <p:sldId id="277" r:id="rId17"/>
    <p:sldId id="283" r:id="rId18"/>
    <p:sldId id="284" r:id="rId19"/>
    <p:sldId id="278" r:id="rId20"/>
    <p:sldId id="257" r:id="rId21"/>
    <p:sldId id="261" r:id="rId22"/>
    <p:sldId id="289" r:id="rId23"/>
    <p:sldId id="262" r:id="rId24"/>
    <p:sldId id="290" r:id="rId25"/>
    <p:sldId id="291" r:id="rId26"/>
    <p:sldId id="292" r:id="rId27"/>
    <p:sldId id="293" r:id="rId28"/>
  </p:sldIdLst>
  <p:sldSz cx="18288000" cy="10287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#9Slide07 SVNCinnamoncake" panose="02000000000000000000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0182" autoAdjust="0"/>
  </p:normalViewPr>
  <p:slideViewPr>
    <p:cSldViewPr>
      <p:cViewPr varScale="1">
        <p:scale>
          <a:sx n="47" d="100"/>
          <a:sy n="47" d="100"/>
        </p:scale>
        <p:origin x="1138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E415FF-AAF0-4282-8BDA-025B6121E5A0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8DF71E-4573-4E2C-84E5-CC2404FF09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214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6AC93-23E6-4DE3-9BFD-978824A4097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838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86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8254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0186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0032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5416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746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0811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3991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076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9827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DB4D6-6890-435E-8C93-72E58B2715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8340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4637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0037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2816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6539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147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6631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smtClean="0"/>
              <a:t>Vận</a:t>
            </a:r>
            <a:r>
              <a:rPr lang="vi-VN" baseline="0" dirty="0" smtClean="0"/>
              <a:t> dụng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4295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985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079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2249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9409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Loại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văn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này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Loại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văn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dụng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đối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điều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cuốn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sách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nghìa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1875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2019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2303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902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9" Type="http://schemas.openxmlformats.org/officeDocument/2006/relationships/image" Target="../media/image11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69.svg"/><Relationship Id="rId10" Type="http://schemas.openxmlformats.org/officeDocument/2006/relationships/image" Target="../media/image45.png"/><Relationship Id="rId4" Type="http://schemas.openxmlformats.org/officeDocument/2006/relationships/image" Target="../media/image37.pn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13" Type="http://schemas.openxmlformats.org/officeDocument/2006/relationships/image" Target="../media/image47.png"/><Relationship Id="rId18" Type="http://schemas.openxmlformats.org/officeDocument/2006/relationships/image" Target="../media/image50.png"/><Relationship Id="rId3" Type="http://schemas.openxmlformats.org/officeDocument/2006/relationships/image" Target="../media/image8.png"/><Relationship Id="rId21" Type="http://schemas.openxmlformats.org/officeDocument/2006/relationships/image" Target="../media/image52.png"/><Relationship Id="rId12" Type="http://schemas.openxmlformats.org/officeDocument/2006/relationships/image" Target="../media/image47.sv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1.svg"/><Relationship Id="rId20" Type="http://schemas.microsoft.com/office/2007/relationships/hdphoto" Target="../media/hdphoto1.wdp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6.png"/><Relationship Id="rId6" Type="http://schemas.openxmlformats.org/officeDocument/2006/relationships/image" Target="../media/image55.svg"/><Relationship Id="rId15" Type="http://schemas.openxmlformats.org/officeDocument/2006/relationships/image" Target="../media/image48.png"/><Relationship Id="rId10" Type="http://schemas.openxmlformats.org/officeDocument/2006/relationships/image" Target="../media/image13.svg"/><Relationship Id="rId19" Type="http://schemas.openxmlformats.org/officeDocument/2006/relationships/image" Target="../media/image51.png"/><Relationship Id="rId9" Type="http://schemas.openxmlformats.org/officeDocument/2006/relationships/image" Target="../media/image12.png"/><Relationship Id="rId14" Type="http://schemas.openxmlformats.org/officeDocument/2006/relationships/image" Target="../media/image49.svg"/><Relationship Id="rId4" Type="http://schemas.openxmlformats.org/officeDocument/2006/relationships/image" Target="../media/image4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13" Type="http://schemas.openxmlformats.org/officeDocument/2006/relationships/image" Target="../media/image47.png"/><Relationship Id="rId3" Type="http://schemas.openxmlformats.org/officeDocument/2006/relationships/image" Target="../media/image8.png"/><Relationship Id="rId21" Type="http://schemas.openxmlformats.org/officeDocument/2006/relationships/image" Target="../media/image54.png"/><Relationship Id="rId12" Type="http://schemas.openxmlformats.org/officeDocument/2006/relationships/image" Target="../media/image47.svg"/><Relationship Id="rId2" Type="http://schemas.openxmlformats.org/officeDocument/2006/relationships/notesSlide" Target="../notesSlides/notesSlide12.xml"/><Relationship Id="rId20" Type="http://schemas.openxmlformats.org/officeDocument/2006/relationships/image" Target="../media/image65.sv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53.png"/><Relationship Id="rId23" Type="http://schemas.openxmlformats.org/officeDocument/2006/relationships/image" Target="../media/image55.png"/><Relationship Id="rId9" Type="http://schemas.openxmlformats.org/officeDocument/2006/relationships/image" Target="../media/image46.png"/><Relationship Id="rId14" Type="http://schemas.openxmlformats.org/officeDocument/2006/relationships/image" Target="../media/image49.svg"/><Relationship Id="rId22" Type="http://schemas.openxmlformats.org/officeDocument/2006/relationships/image" Target="NUL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13" Type="http://schemas.openxmlformats.org/officeDocument/2006/relationships/image" Target="../media/image47.png"/><Relationship Id="rId3" Type="http://schemas.openxmlformats.org/officeDocument/2006/relationships/image" Target="../media/image8.png"/><Relationship Id="rId21" Type="http://schemas.openxmlformats.org/officeDocument/2006/relationships/image" Target="../media/image54.png"/><Relationship Id="rId12" Type="http://schemas.openxmlformats.org/officeDocument/2006/relationships/image" Target="../media/image47.svg"/><Relationship Id="rId2" Type="http://schemas.openxmlformats.org/officeDocument/2006/relationships/notesSlide" Target="../notesSlides/notesSlide13.xml"/><Relationship Id="rId20" Type="http://schemas.openxmlformats.org/officeDocument/2006/relationships/image" Target="../media/image65.sv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57.png"/><Relationship Id="rId15" Type="http://schemas.openxmlformats.org/officeDocument/2006/relationships/image" Target="../media/image53.png"/><Relationship Id="rId23" Type="http://schemas.openxmlformats.org/officeDocument/2006/relationships/image" Target="../media/image56.jpeg"/><Relationship Id="rId9" Type="http://schemas.openxmlformats.org/officeDocument/2006/relationships/image" Target="../media/image46.png"/><Relationship Id="rId14" Type="http://schemas.openxmlformats.org/officeDocument/2006/relationships/image" Target="../media/image49.svg"/><Relationship Id="rId22" Type="http://schemas.openxmlformats.org/officeDocument/2006/relationships/image" Target="NUL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13" Type="http://schemas.openxmlformats.org/officeDocument/2006/relationships/image" Target="../media/image47.png"/><Relationship Id="rId3" Type="http://schemas.openxmlformats.org/officeDocument/2006/relationships/image" Target="../media/image8.png"/><Relationship Id="rId21" Type="http://schemas.openxmlformats.org/officeDocument/2006/relationships/image" Target="../media/image54.png"/><Relationship Id="rId12" Type="http://schemas.openxmlformats.org/officeDocument/2006/relationships/image" Target="../media/image47.svg"/><Relationship Id="rId2" Type="http://schemas.openxmlformats.org/officeDocument/2006/relationships/notesSlide" Target="../notesSlides/notesSlide14.xml"/><Relationship Id="rId20" Type="http://schemas.openxmlformats.org/officeDocument/2006/relationships/image" Target="../media/image65.sv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59.png"/><Relationship Id="rId15" Type="http://schemas.openxmlformats.org/officeDocument/2006/relationships/image" Target="../media/image53.png"/><Relationship Id="rId23" Type="http://schemas.openxmlformats.org/officeDocument/2006/relationships/image" Target="../media/image58.png"/><Relationship Id="rId9" Type="http://schemas.openxmlformats.org/officeDocument/2006/relationships/image" Target="../media/image46.png"/><Relationship Id="rId14" Type="http://schemas.openxmlformats.org/officeDocument/2006/relationships/image" Target="../media/image49.svg"/><Relationship Id="rId22" Type="http://schemas.openxmlformats.org/officeDocument/2006/relationships/image" Target="NUL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13" Type="http://schemas.openxmlformats.org/officeDocument/2006/relationships/image" Target="../media/image47.png"/><Relationship Id="rId3" Type="http://schemas.openxmlformats.org/officeDocument/2006/relationships/image" Target="../media/image8.png"/><Relationship Id="rId21" Type="http://schemas.openxmlformats.org/officeDocument/2006/relationships/image" Target="../media/image54.png"/><Relationship Id="rId12" Type="http://schemas.openxmlformats.org/officeDocument/2006/relationships/image" Target="../media/image47.svg"/><Relationship Id="rId2" Type="http://schemas.openxmlformats.org/officeDocument/2006/relationships/notesSlide" Target="../notesSlides/notesSlide15.xml"/><Relationship Id="rId20" Type="http://schemas.openxmlformats.org/officeDocument/2006/relationships/image" Target="../media/image65.sv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53.png"/><Relationship Id="rId23" Type="http://schemas.openxmlformats.org/officeDocument/2006/relationships/image" Target="../media/image60.png"/><Relationship Id="rId9" Type="http://schemas.openxmlformats.org/officeDocument/2006/relationships/image" Target="../media/image46.png"/><Relationship Id="rId14" Type="http://schemas.openxmlformats.org/officeDocument/2006/relationships/image" Target="../media/image49.svg"/><Relationship Id="rId22" Type="http://schemas.openxmlformats.org/officeDocument/2006/relationships/image" Target="NUL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13" Type="http://schemas.openxmlformats.org/officeDocument/2006/relationships/image" Target="../media/image47.png"/><Relationship Id="rId3" Type="http://schemas.openxmlformats.org/officeDocument/2006/relationships/image" Target="../media/image8.png"/><Relationship Id="rId21" Type="http://schemas.openxmlformats.org/officeDocument/2006/relationships/image" Target="../media/image54.png"/><Relationship Id="rId12" Type="http://schemas.openxmlformats.org/officeDocument/2006/relationships/image" Target="../media/image47.svg"/><Relationship Id="rId2" Type="http://schemas.openxmlformats.org/officeDocument/2006/relationships/notesSlide" Target="../notesSlides/notesSlide16.xml"/><Relationship Id="rId20" Type="http://schemas.openxmlformats.org/officeDocument/2006/relationships/image" Target="../media/image65.sv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53.png"/><Relationship Id="rId23" Type="http://schemas.openxmlformats.org/officeDocument/2006/relationships/image" Target="../media/image61.jpeg"/><Relationship Id="rId9" Type="http://schemas.openxmlformats.org/officeDocument/2006/relationships/image" Target="../media/image46.png"/><Relationship Id="rId14" Type="http://schemas.openxmlformats.org/officeDocument/2006/relationships/image" Target="../media/image49.svg"/><Relationship Id="rId22" Type="http://schemas.openxmlformats.org/officeDocument/2006/relationships/image" Target="NUL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18" Type="http://schemas.openxmlformats.org/officeDocument/2006/relationships/image" Target="../media/image94.svg"/><Relationship Id="rId3" Type="http://schemas.openxmlformats.org/officeDocument/2006/relationships/image" Target="../media/image17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8.svg"/><Relationship Id="rId24" Type="http://schemas.openxmlformats.org/officeDocument/2006/relationships/image" Target="../media/image37.svg"/><Relationship Id="rId23" Type="http://schemas.openxmlformats.org/officeDocument/2006/relationships/image" Target="../media/image27.png"/><Relationship Id="rId19" Type="http://schemas.openxmlformats.org/officeDocument/2006/relationships/image" Target="../media/image63.png"/><Relationship Id="rId9" Type="http://schemas.openxmlformats.org/officeDocument/2006/relationships/image" Target="../media/image42.png"/><Relationship Id="rId22" Type="http://schemas.openxmlformats.org/officeDocument/2006/relationships/image" Target="../media/image67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69.svg"/><Relationship Id="rId10" Type="http://schemas.openxmlformats.org/officeDocument/2006/relationships/image" Target="../media/image64.png"/><Relationship Id="rId4" Type="http://schemas.openxmlformats.org/officeDocument/2006/relationships/image" Target="../media/image37.png"/><Relationship Id="rId9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47.svg"/><Relationship Id="rId8" Type="http://schemas.openxmlformats.org/officeDocument/2006/relationships/image" Target="../media/image57.svg"/><Relationship Id="rId3" Type="http://schemas.openxmlformats.org/officeDocument/2006/relationships/image" Target="../media/image65.png"/><Relationship Id="rId21" Type="http://schemas.openxmlformats.org/officeDocument/2006/relationships/image" Target="../media/image5.png"/><Relationship Id="rId7" Type="http://schemas.openxmlformats.org/officeDocument/2006/relationships/image" Target="../media/image19.png"/><Relationship Id="rId12" Type="http://schemas.openxmlformats.org/officeDocument/2006/relationships/image" Target="../media/image61.svg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63.svg"/><Relationship Id="rId20" Type="http://schemas.openxmlformats.org/officeDocument/2006/relationships/image" Target="../media/image6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svg"/><Relationship Id="rId5" Type="http://schemas.openxmlformats.org/officeDocument/2006/relationships/image" Target="../media/image50.png"/><Relationship Id="rId15" Type="http://schemas.openxmlformats.org/officeDocument/2006/relationships/image" Target="../media/image66.png"/><Relationship Id="rId19" Type="http://schemas.openxmlformats.org/officeDocument/2006/relationships/image" Target="../media/image53.png"/><Relationship Id="rId10" Type="http://schemas.openxmlformats.org/officeDocument/2006/relationships/image" Target="../media/image59.svg"/><Relationship Id="rId4" Type="http://schemas.openxmlformats.org/officeDocument/2006/relationships/image" Target="../media/image53.svg"/><Relationship Id="rId14" Type="http://schemas.openxmlformats.org/officeDocument/2006/relationships/image" Target="../media/image9.svg"/><Relationship Id="rId22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.png"/><Relationship Id="rId6" Type="http://schemas.openxmlformats.org/officeDocument/2006/relationships/image" Target="../media/image45.svg"/><Relationship Id="rId10" Type="http://schemas.openxmlformats.org/officeDocument/2006/relationships/image" Target="../media/image59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5.svg"/><Relationship Id="rId3" Type="http://schemas.openxmlformats.org/officeDocument/2006/relationships/image" Target="../media/image36.jpeg"/><Relationship Id="rId7" Type="http://schemas.openxmlformats.org/officeDocument/2006/relationships/image" Target="../media/image9.svg"/><Relationship Id="rId12" Type="http://schemas.openxmlformats.org/officeDocument/2006/relationships/image" Target="../media/image20.png"/><Relationship Id="rId17" Type="http://schemas.openxmlformats.org/officeDocument/2006/relationships/image" Target="../media/image77.sv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3.svg"/><Relationship Id="rId5" Type="http://schemas.openxmlformats.org/officeDocument/2006/relationships/image" Target="../media/image18.svg"/><Relationship Id="rId15" Type="http://schemas.openxmlformats.org/officeDocument/2006/relationships/image" Target="../media/image27.svg"/><Relationship Id="rId10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21.svg"/><Relationship Id="rId1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4.png"/><Relationship Id="rId18" Type="http://schemas.openxmlformats.org/officeDocument/2006/relationships/image" Target="../media/image79.svg"/><Relationship Id="rId3" Type="http://schemas.openxmlformats.org/officeDocument/2006/relationships/image" Target="../media/image36.jpeg"/><Relationship Id="rId21" Type="http://schemas.openxmlformats.org/officeDocument/2006/relationships/image" Target="../media/image38.png"/><Relationship Id="rId7" Type="http://schemas.openxmlformats.org/officeDocument/2006/relationships/image" Target="../media/image71.svg"/><Relationship Id="rId12" Type="http://schemas.openxmlformats.org/officeDocument/2006/relationships/image" Target="../media/image41.svg"/><Relationship Id="rId2" Type="http://schemas.openxmlformats.org/officeDocument/2006/relationships/notesSlide" Target="../notesSlides/notesSlide21.xml"/><Relationship Id="rId20" Type="http://schemas.openxmlformats.org/officeDocument/2006/relationships/image" Target="../media/image8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29.png"/><Relationship Id="rId5" Type="http://schemas.openxmlformats.org/officeDocument/2006/relationships/image" Target="../media/image69.svg"/><Relationship Id="rId15" Type="http://schemas.openxmlformats.org/officeDocument/2006/relationships/image" Target="../media/image75.png"/><Relationship Id="rId23" Type="http://schemas.openxmlformats.org/officeDocument/2006/relationships/image" Target="../media/image77.png"/><Relationship Id="rId10" Type="http://schemas.openxmlformats.org/officeDocument/2006/relationships/image" Target="../media/image21.svg"/><Relationship Id="rId19" Type="http://schemas.openxmlformats.org/officeDocument/2006/relationships/image" Target="../media/image76.png"/><Relationship Id="rId4" Type="http://schemas.openxmlformats.org/officeDocument/2006/relationships/image" Target="../media/image37.png"/><Relationship Id="rId14" Type="http://schemas.openxmlformats.org/officeDocument/2006/relationships/image" Target="../media/image75.svg"/><Relationship Id="rId22" Type="http://schemas.openxmlformats.org/officeDocument/2006/relationships/image" Target="../media/image73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svg"/><Relationship Id="rId18" Type="http://schemas.openxmlformats.org/officeDocument/2006/relationships/image" Target="../media/image79.svg"/><Relationship Id="rId3" Type="http://schemas.openxmlformats.org/officeDocument/2006/relationships/image" Target="../media/image36.jpeg"/><Relationship Id="rId21" Type="http://schemas.openxmlformats.org/officeDocument/2006/relationships/image" Target="../media/image77.png"/><Relationship Id="rId2" Type="http://schemas.openxmlformats.org/officeDocument/2006/relationships/notesSlide" Target="../notesSlides/notesSlide22.xml"/><Relationship Id="rId20" Type="http://schemas.openxmlformats.org/officeDocument/2006/relationships/image" Target="../media/image8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svg"/><Relationship Id="rId15" Type="http://schemas.openxmlformats.org/officeDocument/2006/relationships/image" Target="../media/image75.png"/><Relationship Id="rId10" Type="http://schemas.openxmlformats.org/officeDocument/2006/relationships/image" Target="../media/image74.png"/><Relationship Id="rId19" Type="http://schemas.openxmlformats.org/officeDocument/2006/relationships/image" Target="../media/image76.png"/><Relationship Id="rId4" Type="http://schemas.openxmlformats.org/officeDocument/2006/relationships/image" Target="../media/image78.png"/><Relationship Id="rId9" Type="http://schemas.openxmlformats.org/officeDocument/2006/relationships/image" Target="../media/image72.png"/><Relationship Id="rId14" Type="http://schemas.openxmlformats.org/officeDocument/2006/relationships/image" Target="../media/image75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svg"/><Relationship Id="rId13" Type="http://schemas.openxmlformats.org/officeDocument/2006/relationships/image" Target="../media/image80.png"/><Relationship Id="rId18" Type="http://schemas.openxmlformats.org/officeDocument/2006/relationships/image" Target="../media/image94.svg"/><Relationship Id="rId3" Type="http://schemas.openxmlformats.org/officeDocument/2006/relationships/image" Target="../media/image36.jpeg"/><Relationship Id="rId7" Type="http://schemas.openxmlformats.org/officeDocument/2006/relationships/image" Target="../media/image78.png"/><Relationship Id="rId12" Type="http://schemas.openxmlformats.org/officeDocument/2006/relationships/image" Target="../media/image79.svg"/><Relationship Id="rId17" Type="http://schemas.openxmlformats.org/officeDocument/2006/relationships/image" Target="../media/image62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9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svg"/><Relationship Id="rId11" Type="http://schemas.openxmlformats.org/officeDocument/2006/relationships/image" Target="../media/image75.png"/><Relationship Id="rId15" Type="http://schemas.openxmlformats.org/officeDocument/2006/relationships/image" Target="../media/image81.png"/><Relationship Id="rId10" Type="http://schemas.openxmlformats.org/officeDocument/2006/relationships/image" Target="../media/image73.svg"/><Relationship Id="rId19" Type="http://schemas.openxmlformats.org/officeDocument/2006/relationships/image" Target="../media/image77.png"/><Relationship Id="rId4" Type="http://schemas.openxmlformats.org/officeDocument/2006/relationships/image" Target="../media/image79.png"/><Relationship Id="rId9" Type="http://schemas.openxmlformats.org/officeDocument/2006/relationships/image" Target="../media/image38.png"/><Relationship Id="rId14" Type="http://schemas.openxmlformats.org/officeDocument/2006/relationships/image" Target="../media/image90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svg"/><Relationship Id="rId13" Type="http://schemas.openxmlformats.org/officeDocument/2006/relationships/image" Target="../media/image80.png"/><Relationship Id="rId18" Type="http://schemas.openxmlformats.org/officeDocument/2006/relationships/image" Target="../media/image94.svg"/><Relationship Id="rId3" Type="http://schemas.openxmlformats.org/officeDocument/2006/relationships/image" Target="../media/image36.jpeg"/><Relationship Id="rId7" Type="http://schemas.openxmlformats.org/officeDocument/2006/relationships/image" Target="../media/image78.png"/><Relationship Id="rId12" Type="http://schemas.openxmlformats.org/officeDocument/2006/relationships/image" Target="../media/image79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svg"/><Relationship Id="rId11" Type="http://schemas.openxmlformats.org/officeDocument/2006/relationships/image" Target="../media/image75.png"/><Relationship Id="rId15" Type="http://schemas.openxmlformats.org/officeDocument/2006/relationships/image" Target="../media/image62.png"/><Relationship Id="rId10" Type="http://schemas.openxmlformats.org/officeDocument/2006/relationships/image" Target="../media/image73.svg"/><Relationship Id="rId19" Type="http://schemas.openxmlformats.org/officeDocument/2006/relationships/image" Target="../media/image77.png"/><Relationship Id="rId4" Type="http://schemas.openxmlformats.org/officeDocument/2006/relationships/image" Target="../media/image79.png"/><Relationship Id="rId9" Type="http://schemas.openxmlformats.org/officeDocument/2006/relationships/image" Target="../media/image38.png"/><Relationship Id="rId14" Type="http://schemas.openxmlformats.org/officeDocument/2006/relationships/image" Target="../media/image90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4.png"/><Relationship Id="rId18" Type="http://schemas.openxmlformats.org/officeDocument/2006/relationships/image" Target="../media/image79.svg"/><Relationship Id="rId3" Type="http://schemas.openxmlformats.org/officeDocument/2006/relationships/image" Target="../media/image36.jpeg"/><Relationship Id="rId21" Type="http://schemas.openxmlformats.org/officeDocument/2006/relationships/image" Target="../media/image38.png"/><Relationship Id="rId7" Type="http://schemas.openxmlformats.org/officeDocument/2006/relationships/image" Target="../media/image71.svg"/><Relationship Id="rId12" Type="http://schemas.openxmlformats.org/officeDocument/2006/relationships/image" Target="../media/image41.svg"/><Relationship Id="rId2" Type="http://schemas.openxmlformats.org/officeDocument/2006/relationships/notesSlide" Target="../notesSlides/notesSlide25.xml"/><Relationship Id="rId20" Type="http://schemas.openxmlformats.org/officeDocument/2006/relationships/image" Target="../media/image8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29.png"/><Relationship Id="rId5" Type="http://schemas.openxmlformats.org/officeDocument/2006/relationships/image" Target="../media/image69.svg"/><Relationship Id="rId15" Type="http://schemas.openxmlformats.org/officeDocument/2006/relationships/image" Target="../media/image75.png"/><Relationship Id="rId23" Type="http://schemas.openxmlformats.org/officeDocument/2006/relationships/image" Target="../media/image77.png"/><Relationship Id="rId10" Type="http://schemas.openxmlformats.org/officeDocument/2006/relationships/image" Target="../media/image21.svg"/><Relationship Id="rId19" Type="http://schemas.openxmlformats.org/officeDocument/2006/relationships/image" Target="../media/image76.png"/><Relationship Id="rId4" Type="http://schemas.openxmlformats.org/officeDocument/2006/relationships/image" Target="../media/image37.png"/><Relationship Id="rId14" Type="http://schemas.openxmlformats.org/officeDocument/2006/relationships/image" Target="../media/image75.svg"/><Relationship Id="rId22" Type="http://schemas.openxmlformats.org/officeDocument/2006/relationships/image" Target="../media/image73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18" Type="http://schemas.openxmlformats.org/officeDocument/2006/relationships/image" Target="../media/image94.svg"/><Relationship Id="rId26" Type="http://schemas.microsoft.com/office/2007/relationships/hdphoto" Target="../media/hdphoto2.wdp"/><Relationship Id="rId3" Type="http://schemas.openxmlformats.org/officeDocument/2006/relationships/image" Target="../media/image17.png"/><Relationship Id="rId12" Type="http://schemas.openxmlformats.org/officeDocument/2006/relationships/image" Target="../media/image62.png"/><Relationship Id="rId25" Type="http://schemas.openxmlformats.org/officeDocument/2006/relationships/image" Target="../media/image8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8.svg"/><Relationship Id="rId24" Type="http://schemas.openxmlformats.org/officeDocument/2006/relationships/image" Target="../media/image37.svg"/><Relationship Id="rId19" Type="http://schemas.openxmlformats.org/officeDocument/2006/relationships/image" Target="../media/image27.png"/><Relationship Id="rId9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18" Type="http://schemas.openxmlformats.org/officeDocument/2006/relationships/image" Target="../media/image94.svg"/><Relationship Id="rId3" Type="http://schemas.openxmlformats.org/officeDocument/2006/relationships/image" Target="../media/image83.png"/><Relationship Id="rId21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8.svg"/><Relationship Id="rId24" Type="http://schemas.openxmlformats.org/officeDocument/2006/relationships/image" Target="../media/image37.svg"/><Relationship Id="rId19" Type="http://schemas.openxmlformats.org/officeDocument/2006/relationships/image" Target="../media/image84.png"/><Relationship Id="rId4" Type="http://schemas.openxmlformats.org/officeDocument/2006/relationships/image" Target="../media/image17.png"/><Relationship Id="rId9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image" Target="../media/image7.jpeg"/><Relationship Id="rId7" Type="http://schemas.openxmlformats.org/officeDocument/2006/relationships/image" Target="../media/image5.svg"/><Relationship Id="rId12" Type="http://schemas.openxmlformats.org/officeDocument/2006/relationships/image" Target="../media/image12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5" Type="http://schemas.openxmlformats.org/officeDocument/2006/relationships/image" Target="../media/image13.pn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7.svg"/><Relationship Id="rId14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svg"/><Relationship Id="rId13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9.sv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svg"/><Relationship Id="rId5" Type="http://schemas.openxmlformats.org/officeDocument/2006/relationships/image" Target="../media/image17.png"/><Relationship Id="rId15" Type="http://schemas.openxmlformats.org/officeDocument/2006/relationships/image" Target="../media/image20.png"/><Relationship Id="rId4" Type="http://schemas.openxmlformats.org/officeDocument/2006/relationships/image" Target="../media/image102.svg"/><Relationship Id="rId9" Type="http://schemas.openxmlformats.org/officeDocument/2006/relationships/image" Target="../media/image11.png"/><Relationship Id="rId14" Type="http://schemas.openxmlformats.org/officeDocument/2006/relationships/image" Target="../media/image6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1.svg"/><Relationship Id="rId18" Type="http://schemas.openxmlformats.org/officeDocument/2006/relationships/image" Target="../media/image28.png"/><Relationship Id="rId3" Type="http://schemas.openxmlformats.org/officeDocument/2006/relationships/image" Target="../media/image7.jpeg"/><Relationship Id="rId21" Type="http://schemas.openxmlformats.org/officeDocument/2006/relationships/image" Target="../media/image41.svg"/><Relationship Id="rId7" Type="http://schemas.openxmlformats.org/officeDocument/2006/relationships/image" Target="../media/image31.svg"/><Relationship Id="rId12" Type="http://schemas.openxmlformats.org/officeDocument/2006/relationships/image" Target="../media/image25.png"/><Relationship Id="rId17" Type="http://schemas.openxmlformats.org/officeDocument/2006/relationships/image" Target="../media/image37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33.svg"/><Relationship Id="rId5" Type="http://schemas.openxmlformats.org/officeDocument/2006/relationships/image" Target="../media/image29.svg"/><Relationship Id="rId15" Type="http://schemas.openxmlformats.org/officeDocument/2006/relationships/image" Target="../media/image35.svg"/><Relationship Id="rId23" Type="http://schemas.openxmlformats.org/officeDocument/2006/relationships/image" Target="../media/image31.png"/><Relationship Id="rId10" Type="http://schemas.openxmlformats.org/officeDocument/2006/relationships/image" Target="../media/image24.png"/><Relationship Id="rId19" Type="http://schemas.openxmlformats.org/officeDocument/2006/relationships/image" Target="../media/image39.svg"/><Relationship Id="rId4" Type="http://schemas.openxmlformats.org/officeDocument/2006/relationships/image" Target="../media/image22.png"/><Relationship Id="rId9" Type="http://schemas.openxmlformats.org/officeDocument/2006/relationships/image" Target="../media/image9.svg"/><Relationship Id="rId14" Type="http://schemas.openxmlformats.org/officeDocument/2006/relationships/image" Target="../media/image26.png"/><Relationship Id="rId22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png"/><Relationship Id="rId8" Type="http://schemas.openxmlformats.org/officeDocument/2006/relationships/image" Target="../media/image104.svg"/><Relationship Id="rId3" Type="http://schemas.openxmlformats.org/officeDocument/2006/relationships/image" Target="../media/image32.png"/><Relationship Id="rId12" Type="http://schemas.openxmlformats.org/officeDocument/2006/relationships/image" Target="../media/image22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06.sv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6.png"/><Relationship Id="rId6" Type="http://schemas.openxmlformats.org/officeDocument/2006/relationships/image" Target="../media/image29.svg"/><Relationship Id="rId15" Type="http://schemas.openxmlformats.org/officeDocument/2006/relationships/image" Target="../media/image33.png"/><Relationship Id="rId10" Type="http://schemas.openxmlformats.org/officeDocument/2006/relationships/image" Target="../media/image73.svg"/><Relationship Id="rId4" Type="http://schemas.openxmlformats.org/officeDocument/2006/relationships/image" Target="../media/image102.svg"/><Relationship Id="rId14" Type="http://schemas.openxmlformats.org/officeDocument/2006/relationships/image" Target="../media/image2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1.svg"/><Relationship Id="rId18" Type="http://schemas.openxmlformats.org/officeDocument/2006/relationships/image" Target="../media/image28.png"/><Relationship Id="rId3" Type="http://schemas.openxmlformats.org/officeDocument/2006/relationships/image" Target="../media/image7.jpeg"/><Relationship Id="rId21" Type="http://schemas.openxmlformats.org/officeDocument/2006/relationships/image" Target="../media/image41.svg"/><Relationship Id="rId7" Type="http://schemas.openxmlformats.org/officeDocument/2006/relationships/image" Target="../media/image31.svg"/><Relationship Id="rId12" Type="http://schemas.openxmlformats.org/officeDocument/2006/relationships/image" Target="../media/image25.png"/><Relationship Id="rId17" Type="http://schemas.openxmlformats.org/officeDocument/2006/relationships/image" Target="../media/image37.sv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33.svg"/><Relationship Id="rId5" Type="http://schemas.openxmlformats.org/officeDocument/2006/relationships/image" Target="../media/image29.svg"/><Relationship Id="rId15" Type="http://schemas.openxmlformats.org/officeDocument/2006/relationships/image" Target="../media/image35.svg"/><Relationship Id="rId23" Type="http://schemas.openxmlformats.org/officeDocument/2006/relationships/image" Target="../media/image35.png"/><Relationship Id="rId10" Type="http://schemas.openxmlformats.org/officeDocument/2006/relationships/image" Target="../media/image24.png"/><Relationship Id="rId19" Type="http://schemas.openxmlformats.org/officeDocument/2006/relationships/image" Target="../media/image39.svg"/><Relationship Id="rId4" Type="http://schemas.openxmlformats.org/officeDocument/2006/relationships/image" Target="../media/image22.png"/><Relationship Id="rId9" Type="http://schemas.openxmlformats.org/officeDocument/2006/relationships/image" Target="../media/image9.svg"/><Relationship Id="rId14" Type="http://schemas.openxmlformats.org/officeDocument/2006/relationships/image" Target="../media/image26.png"/><Relationship Id="rId22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69.svg"/><Relationship Id="rId10" Type="http://schemas.openxmlformats.org/officeDocument/2006/relationships/image" Target="../media/image40.png"/><Relationship Id="rId4" Type="http://schemas.openxmlformats.org/officeDocument/2006/relationships/image" Target="../media/image37.png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13" Type="http://schemas.openxmlformats.org/officeDocument/2006/relationships/image" Target="../media/image43.png"/><Relationship Id="rId3" Type="http://schemas.openxmlformats.org/officeDocument/2006/relationships/image" Target="../media/image17.png"/><Relationship Id="rId12" Type="http://schemas.openxmlformats.org/officeDocument/2006/relationships/image" Target="../media/image28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2.png"/><Relationship Id="rId15" Type="http://schemas.openxmlformats.org/officeDocument/2006/relationships/image" Target="../media/image44.png"/><Relationship Id="rId10" Type="http://schemas.openxmlformats.org/officeDocument/2006/relationships/image" Target="../media/image36.svg"/><Relationship Id="rId9" Type="http://schemas.openxmlformats.org/officeDocument/2006/relationships/image" Target="../media/image41.png"/><Relationship Id="rId14" Type="http://schemas.openxmlformats.org/officeDocument/2006/relationships/image" Target="../media/image3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058818" y="6342787"/>
            <a:ext cx="4377447" cy="4114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1400" y="-190500"/>
            <a:ext cx="11156647" cy="461507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426276" y="3314700"/>
            <a:ext cx="10972636" cy="676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4208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2385" t="7428" r="2202" b="12016"/>
          <a:stretch>
            <a:fillRect/>
          </a:stretch>
        </p:blipFill>
        <p:spPr>
          <a:xfrm>
            <a:off x="761472" y="571500"/>
            <a:ext cx="17204267" cy="96774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61472" y="1638300"/>
            <a:ext cx="16789928" cy="8178559"/>
          </a:xfrm>
          <a:prstGeom prst="rect">
            <a:avLst/>
          </a:prstGeom>
        </p:spPr>
      </p:pic>
      <p:pic>
        <p:nvPicPr>
          <p:cNvPr id="4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353027">
            <a:off x="15418762" y="2540772"/>
            <a:ext cx="2540207" cy="758168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526494" y="6374550"/>
            <a:ext cx="4219375" cy="42890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84265" y="3427143"/>
            <a:ext cx="13558679" cy="355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6957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 rot="497985">
            <a:off x="15153631" y="-1228652"/>
            <a:ext cx="8992257" cy="16181809"/>
            <a:chOff x="0" y="0"/>
            <a:chExt cx="11989675" cy="21575745"/>
          </a:xfrm>
        </p:grpSpPr>
        <p:sp>
          <p:nvSpPr>
            <p:cNvPr id="7" name="AutoShape 7"/>
            <p:cNvSpPr/>
            <p:nvPr/>
          </p:nvSpPr>
          <p:spPr>
            <a:xfrm>
              <a:off x="271618" y="0"/>
              <a:ext cx="11718057" cy="21449124"/>
            </a:xfrm>
            <a:prstGeom prst="rect">
              <a:avLst/>
            </a:prstGeom>
            <a:solidFill>
              <a:srgbClr val="FDFCF5"/>
            </a:solidFill>
          </p:spPr>
        </p:sp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-4662652" y="4923418"/>
              <a:ext cx="21314979" cy="11989675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615105">
            <a:off x="-676317" y="816084"/>
            <a:ext cx="2419435" cy="99990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019075" y="7798739"/>
            <a:ext cx="1735525" cy="47101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5673333" y="-178644"/>
            <a:ext cx="1038334" cy="100246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1477786" flipH="1">
            <a:off x="-2014856" y="7966800"/>
            <a:ext cx="3108687" cy="253781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20222" y="408951"/>
            <a:ext cx="6831517" cy="9823497"/>
            <a:chOff x="120222" y="408951"/>
            <a:chExt cx="6831517" cy="982349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134670">
              <a:off x="120222" y="408951"/>
              <a:ext cx="5733350" cy="9823497"/>
            </a:xfrm>
            <a:prstGeom prst="rect">
              <a:avLst/>
            </a:prstGeom>
          </p:spPr>
        </p:pic>
        <p:pic>
          <p:nvPicPr>
            <p:cNvPr id="17" name="Picture 4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211110" y="2030755"/>
              <a:ext cx="5740629" cy="8133022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1490098" y="3070646"/>
            <a:ext cx="5255281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7"/>
          <p:cNvGrpSpPr/>
          <p:nvPr/>
        </p:nvGrpSpPr>
        <p:grpSpPr>
          <a:xfrm>
            <a:off x="7340609" y="6526609"/>
            <a:ext cx="6733882" cy="2581275"/>
            <a:chOff x="0" y="0"/>
            <a:chExt cx="1773533" cy="679842"/>
          </a:xfrm>
        </p:grpSpPr>
        <p:sp>
          <p:nvSpPr>
            <p:cNvPr id="19" name="Freeform 8"/>
            <p:cNvSpPr/>
            <p:nvPr/>
          </p:nvSpPr>
          <p:spPr>
            <a:xfrm>
              <a:off x="0" y="0"/>
              <a:ext cx="1773533" cy="679842"/>
            </a:xfrm>
            <a:custGeom>
              <a:avLst/>
              <a:gdLst/>
              <a:ahLst/>
              <a:cxnLst/>
              <a:rect l="l" t="t" r="r" b="b"/>
              <a:pathLst>
                <a:path w="1773533" h="679842">
                  <a:moveTo>
                    <a:pt x="58635" y="0"/>
                  </a:moveTo>
                  <a:lnTo>
                    <a:pt x="1714898" y="0"/>
                  </a:lnTo>
                  <a:cubicBezTo>
                    <a:pt x="1730449" y="0"/>
                    <a:pt x="1745363" y="6178"/>
                    <a:pt x="1756359" y="17174"/>
                  </a:cubicBezTo>
                  <a:cubicBezTo>
                    <a:pt x="1767355" y="28170"/>
                    <a:pt x="1773533" y="43084"/>
                    <a:pt x="1773533" y="58635"/>
                  </a:cubicBezTo>
                  <a:lnTo>
                    <a:pt x="1773533" y="621207"/>
                  </a:lnTo>
                  <a:cubicBezTo>
                    <a:pt x="1773533" y="653590"/>
                    <a:pt x="1747281" y="679842"/>
                    <a:pt x="1714898" y="679842"/>
                  </a:cubicBezTo>
                  <a:lnTo>
                    <a:pt x="58635" y="679842"/>
                  </a:lnTo>
                  <a:cubicBezTo>
                    <a:pt x="26252" y="679842"/>
                    <a:pt x="0" y="653590"/>
                    <a:pt x="0" y="621207"/>
                  </a:cubicBezTo>
                  <a:lnTo>
                    <a:pt x="0" y="58635"/>
                  </a:lnTo>
                  <a:cubicBezTo>
                    <a:pt x="0" y="26252"/>
                    <a:pt x="26252" y="0"/>
                    <a:pt x="58635" y="0"/>
                  </a:cubicBezTo>
                  <a:close/>
                </a:path>
              </a:pathLst>
            </a:custGeom>
            <a:solidFill>
              <a:srgbClr val="9DD8F6"/>
            </a:solidFill>
          </p:spPr>
        </p:sp>
        <p:sp>
          <p:nvSpPr>
            <p:cNvPr id="20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15"/>
          <p:cNvGrpSpPr/>
          <p:nvPr/>
        </p:nvGrpSpPr>
        <p:grpSpPr>
          <a:xfrm>
            <a:off x="8571563" y="2751256"/>
            <a:ext cx="3863667" cy="2581275"/>
            <a:chOff x="0" y="0"/>
            <a:chExt cx="1017591" cy="679842"/>
          </a:xfrm>
        </p:grpSpPr>
        <p:sp>
          <p:nvSpPr>
            <p:cNvPr id="22" name="Freeform 16"/>
            <p:cNvSpPr/>
            <p:nvPr/>
          </p:nvSpPr>
          <p:spPr>
            <a:xfrm>
              <a:off x="0" y="0"/>
              <a:ext cx="1017591" cy="679842"/>
            </a:xfrm>
            <a:custGeom>
              <a:avLst/>
              <a:gdLst/>
              <a:ahLst/>
              <a:cxnLst/>
              <a:rect l="l" t="t" r="r" b="b"/>
              <a:pathLst>
                <a:path w="1017591" h="679842">
                  <a:moveTo>
                    <a:pt x="102193" y="0"/>
                  </a:moveTo>
                  <a:lnTo>
                    <a:pt x="915399" y="0"/>
                  </a:lnTo>
                  <a:cubicBezTo>
                    <a:pt x="942502" y="0"/>
                    <a:pt x="968495" y="10767"/>
                    <a:pt x="987660" y="29932"/>
                  </a:cubicBezTo>
                  <a:cubicBezTo>
                    <a:pt x="1006824" y="49096"/>
                    <a:pt x="1017591" y="75089"/>
                    <a:pt x="1017591" y="102193"/>
                  </a:cubicBezTo>
                  <a:lnTo>
                    <a:pt x="1017591" y="577649"/>
                  </a:lnTo>
                  <a:cubicBezTo>
                    <a:pt x="1017591" y="604753"/>
                    <a:pt x="1006824" y="630746"/>
                    <a:pt x="987660" y="649910"/>
                  </a:cubicBezTo>
                  <a:cubicBezTo>
                    <a:pt x="968495" y="669075"/>
                    <a:pt x="942502" y="679842"/>
                    <a:pt x="915399" y="679842"/>
                  </a:cubicBezTo>
                  <a:lnTo>
                    <a:pt x="102193" y="679842"/>
                  </a:lnTo>
                  <a:cubicBezTo>
                    <a:pt x="45753" y="679842"/>
                    <a:pt x="0" y="634089"/>
                    <a:pt x="0" y="577649"/>
                  </a:cubicBezTo>
                  <a:lnTo>
                    <a:pt x="0" y="102193"/>
                  </a:lnTo>
                  <a:cubicBezTo>
                    <a:pt x="0" y="75089"/>
                    <a:pt x="10767" y="49096"/>
                    <a:pt x="29932" y="29932"/>
                  </a:cubicBezTo>
                  <a:cubicBezTo>
                    <a:pt x="49096" y="10767"/>
                    <a:pt x="75089" y="0"/>
                    <a:pt x="102193" y="0"/>
                  </a:cubicBezTo>
                  <a:close/>
                </a:path>
              </a:pathLst>
            </a:custGeom>
            <a:solidFill>
              <a:srgbClr val="9DD8F6"/>
            </a:solidFill>
          </p:spPr>
        </p:sp>
        <p:sp>
          <p:nvSpPr>
            <p:cNvPr id="23" name="TextBox 1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TextBox 18"/>
          <p:cNvSpPr txBox="1"/>
          <p:nvPr/>
        </p:nvSpPr>
        <p:spPr>
          <a:xfrm>
            <a:off x="8571563" y="2964037"/>
            <a:ext cx="3575018" cy="208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 err="1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3999" dirty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Choắt</a:t>
            </a:r>
            <a:endParaRPr lang="en-US" sz="3999" dirty="0">
              <a:solidFill>
                <a:srgbClr val="1E29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5599"/>
              </a:lnSpc>
            </a:pPr>
            <a:r>
              <a:rPr lang="en-US" sz="3999" dirty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999" dirty="0" err="1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3999" dirty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sz="3999" dirty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phiêu</a:t>
            </a:r>
            <a:r>
              <a:rPr lang="en-US" sz="3999" dirty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999" dirty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sz="3999" dirty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5" name="TextBox 19"/>
          <p:cNvSpPr txBox="1"/>
          <p:nvPr/>
        </p:nvSpPr>
        <p:spPr>
          <a:xfrm>
            <a:off x="7340609" y="6733124"/>
            <a:ext cx="6733882" cy="208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999" dirty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999" dirty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999" dirty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đuối</a:t>
            </a:r>
            <a:r>
              <a:rPr lang="en-US" sz="3999" dirty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999" dirty="0" err="1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999" dirty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999" dirty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999" dirty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999" dirty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999" dirty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999" dirty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999" dirty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999" dirty="0" err="1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999" dirty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999" dirty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999" dirty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endParaRPr lang="en-US" sz="3999" dirty="0">
              <a:solidFill>
                <a:srgbClr val="1E29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Soạn văn 6 sách Cánh diều, bài 6: Bài học đường đời đầu tiên - Sách Giải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8710" l="49351" r="94372">
                        <a14:foregroundMark x1="60606" y1="38065" x2="64502" y2="38065"/>
                        <a14:backgroundMark x1="54978" y1="72581" x2="56277" y2="74839"/>
                        <a14:backgroundMark x1="63420" y1="75806" x2="64069" y2="78065"/>
                        <a14:backgroundMark x1="71429" y1="78387" x2="75108" y2="74194"/>
                        <a14:backgroundMark x1="51082" y1="67742" x2="51082" y2="68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12"/>
          <a:stretch/>
        </p:blipFill>
        <p:spPr bwMode="auto">
          <a:xfrm>
            <a:off x="12115800" y="1189882"/>
            <a:ext cx="4649485" cy="581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4510" y="230509"/>
            <a:ext cx="12790517" cy="29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34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5"/>
          <p:cNvSpPr/>
          <p:nvPr/>
        </p:nvSpPr>
        <p:spPr>
          <a:xfrm rot="21291011">
            <a:off x="8499530" y="481878"/>
            <a:ext cx="6001692" cy="5684364"/>
          </a:xfrm>
          <a:prstGeom prst="rect">
            <a:avLst/>
          </a:prstGeom>
          <a:solidFill>
            <a:srgbClr val="468B91"/>
          </a:solidFill>
        </p:spPr>
      </p:sp>
      <p:grpSp>
        <p:nvGrpSpPr>
          <p:cNvPr id="2" name="Group 6"/>
          <p:cNvGrpSpPr/>
          <p:nvPr/>
        </p:nvGrpSpPr>
        <p:grpSpPr>
          <a:xfrm rot="497985">
            <a:off x="14760304" y="-602867"/>
            <a:ext cx="5694158" cy="11714733"/>
            <a:chOff x="0" y="0"/>
            <a:chExt cx="11989675" cy="21575745"/>
          </a:xfrm>
        </p:grpSpPr>
        <p:sp>
          <p:nvSpPr>
            <p:cNvPr id="3" name="AutoShape 7"/>
            <p:cNvSpPr/>
            <p:nvPr/>
          </p:nvSpPr>
          <p:spPr>
            <a:xfrm>
              <a:off x="271618" y="0"/>
              <a:ext cx="11718057" cy="21449124"/>
            </a:xfrm>
            <a:prstGeom prst="rect">
              <a:avLst/>
            </a:prstGeom>
            <a:solidFill>
              <a:srgbClr val="FDFCF5"/>
            </a:solidFill>
          </p:spPr>
        </p:sp>
        <p:pic>
          <p:nvPicPr>
            <p:cNvPr id="4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-4662652" y="4923418"/>
              <a:ext cx="21314979" cy="11989675"/>
            </a:xfrm>
            <a:prstGeom prst="rect">
              <a:avLst/>
            </a:prstGeom>
          </p:spPr>
        </p:pic>
      </p:grpSp>
      <p:pic>
        <p:nvPicPr>
          <p:cNvPr id="5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019075" y="7798739"/>
            <a:ext cx="1735525" cy="471011"/>
          </a:xfrm>
          <a:prstGeom prst="rect">
            <a:avLst/>
          </a:prstGeom>
        </p:spPr>
      </p:pic>
      <p:pic>
        <p:nvPicPr>
          <p:cNvPr id="6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5673333" y="-178644"/>
            <a:ext cx="1038334" cy="1002464"/>
          </a:xfrm>
          <a:prstGeom prst="rect">
            <a:avLst/>
          </a:prstGeom>
        </p:spPr>
      </p:pic>
      <p:pic>
        <p:nvPicPr>
          <p:cNvPr id="7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-838200" y="-733752"/>
            <a:ext cx="3120818" cy="311514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853162" y="6508101"/>
            <a:ext cx="6733882" cy="2581275"/>
            <a:chOff x="0" y="0"/>
            <a:chExt cx="1773533" cy="679842"/>
          </a:xfrm>
        </p:grpSpPr>
        <p:sp>
          <p:nvSpPr>
            <p:cNvPr id="9" name="Freeform 8"/>
            <p:cNvSpPr/>
            <p:nvPr/>
          </p:nvSpPr>
          <p:spPr>
            <a:xfrm>
              <a:off x="0" y="0"/>
              <a:ext cx="1773533" cy="679842"/>
            </a:xfrm>
            <a:custGeom>
              <a:avLst/>
              <a:gdLst/>
              <a:ahLst/>
              <a:cxnLst/>
              <a:rect l="l" t="t" r="r" b="b"/>
              <a:pathLst>
                <a:path w="1773533" h="679842">
                  <a:moveTo>
                    <a:pt x="58635" y="0"/>
                  </a:moveTo>
                  <a:lnTo>
                    <a:pt x="1714898" y="0"/>
                  </a:lnTo>
                  <a:cubicBezTo>
                    <a:pt x="1730449" y="0"/>
                    <a:pt x="1745363" y="6178"/>
                    <a:pt x="1756359" y="17174"/>
                  </a:cubicBezTo>
                  <a:cubicBezTo>
                    <a:pt x="1767355" y="28170"/>
                    <a:pt x="1773533" y="43084"/>
                    <a:pt x="1773533" y="58635"/>
                  </a:cubicBezTo>
                  <a:lnTo>
                    <a:pt x="1773533" y="621207"/>
                  </a:lnTo>
                  <a:cubicBezTo>
                    <a:pt x="1773533" y="653590"/>
                    <a:pt x="1747281" y="679842"/>
                    <a:pt x="1714898" y="679842"/>
                  </a:cubicBezTo>
                  <a:lnTo>
                    <a:pt x="58635" y="679842"/>
                  </a:lnTo>
                  <a:cubicBezTo>
                    <a:pt x="26252" y="679842"/>
                    <a:pt x="0" y="653590"/>
                    <a:pt x="0" y="621207"/>
                  </a:cubicBezTo>
                  <a:lnTo>
                    <a:pt x="0" y="58635"/>
                  </a:lnTo>
                  <a:cubicBezTo>
                    <a:pt x="0" y="26252"/>
                    <a:pt x="26252" y="0"/>
                    <a:pt x="58635" y="0"/>
                  </a:cubicBezTo>
                  <a:close/>
                </a:path>
              </a:pathLst>
            </a:custGeom>
            <a:solidFill>
              <a:srgbClr val="9DD8F6"/>
            </a:solidFill>
          </p:spPr>
        </p:sp>
        <p:sp>
          <p:nvSpPr>
            <p:cNvPr id="10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9"/>
          <p:cNvSpPr txBox="1"/>
          <p:nvPr/>
        </p:nvSpPr>
        <p:spPr>
          <a:xfrm>
            <a:off x="3832723" y="7169572"/>
            <a:ext cx="6733882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đuối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endParaRPr lang="en-US" sz="3999" dirty="0">
              <a:solidFill>
                <a:srgbClr val="1E29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62000" y="2581637"/>
            <a:ext cx="6733882" cy="2581275"/>
            <a:chOff x="0" y="0"/>
            <a:chExt cx="1773533" cy="679842"/>
          </a:xfrm>
        </p:grpSpPr>
        <p:sp>
          <p:nvSpPr>
            <p:cNvPr id="13" name="Freeform 12"/>
            <p:cNvSpPr/>
            <p:nvPr/>
          </p:nvSpPr>
          <p:spPr>
            <a:xfrm>
              <a:off x="0" y="0"/>
              <a:ext cx="1773533" cy="679842"/>
            </a:xfrm>
            <a:custGeom>
              <a:avLst/>
              <a:gdLst/>
              <a:ahLst/>
              <a:cxnLst/>
              <a:rect l="l" t="t" r="r" b="b"/>
              <a:pathLst>
                <a:path w="1773533" h="679842">
                  <a:moveTo>
                    <a:pt x="58635" y="0"/>
                  </a:moveTo>
                  <a:lnTo>
                    <a:pt x="1714898" y="0"/>
                  </a:lnTo>
                  <a:cubicBezTo>
                    <a:pt x="1730449" y="0"/>
                    <a:pt x="1745363" y="6178"/>
                    <a:pt x="1756359" y="17174"/>
                  </a:cubicBezTo>
                  <a:cubicBezTo>
                    <a:pt x="1767355" y="28170"/>
                    <a:pt x="1773533" y="43084"/>
                    <a:pt x="1773533" y="58635"/>
                  </a:cubicBezTo>
                  <a:lnTo>
                    <a:pt x="1773533" y="621207"/>
                  </a:lnTo>
                  <a:cubicBezTo>
                    <a:pt x="1773533" y="653590"/>
                    <a:pt x="1747281" y="679842"/>
                    <a:pt x="1714898" y="679842"/>
                  </a:cubicBezTo>
                  <a:lnTo>
                    <a:pt x="58635" y="679842"/>
                  </a:lnTo>
                  <a:cubicBezTo>
                    <a:pt x="26252" y="679842"/>
                    <a:pt x="0" y="653590"/>
                    <a:pt x="0" y="621207"/>
                  </a:cubicBezTo>
                  <a:lnTo>
                    <a:pt x="0" y="58635"/>
                  </a:lnTo>
                  <a:cubicBezTo>
                    <a:pt x="0" y="26252"/>
                    <a:pt x="26252" y="0"/>
                    <a:pt x="58635" y="0"/>
                  </a:cubicBezTo>
                  <a:close/>
                </a:path>
              </a:pathLst>
            </a:custGeom>
            <a:solidFill>
              <a:srgbClr val="9DD8F6"/>
            </a:solidFill>
          </p:spPr>
        </p:sp>
        <p:sp>
          <p:nvSpPr>
            <p:cNvPr id="14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9"/>
          <p:cNvSpPr txBox="1"/>
          <p:nvPr/>
        </p:nvSpPr>
        <p:spPr>
          <a:xfrm>
            <a:off x="741561" y="3397161"/>
            <a:ext cx="6733882" cy="658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endParaRPr lang="en-US" sz="3999" dirty="0">
              <a:solidFill>
                <a:srgbClr val="1E29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3548663" flipV="1">
            <a:off x="1183231" y="6223121"/>
            <a:ext cx="2745908" cy="1173252"/>
          </a:xfrm>
          <a:prstGeom prst="rect">
            <a:avLst/>
          </a:prstGeom>
        </p:spPr>
      </p:pic>
      <p:pic>
        <p:nvPicPr>
          <p:cNvPr id="1026" name="Picture 2" descr="Hoàn cảnh của chị Nhà Trò đáng thương như thế nào? Xem bài đọc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1011">
            <a:off x="9026636" y="730353"/>
            <a:ext cx="5041414" cy="529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92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497985">
            <a:off x="14760304" y="-602867"/>
            <a:ext cx="5694158" cy="11714733"/>
            <a:chOff x="0" y="0"/>
            <a:chExt cx="11989675" cy="21575745"/>
          </a:xfrm>
        </p:grpSpPr>
        <p:sp>
          <p:nvSpPr>
            <p:cNvPr id="3" name="AutoShape 7"/>
            <p:cNvSpPr/>
            <p:nvPr/>
          </p:nvSpPr>
          <p:spPr>
            <a:xfrm>
              <a:off x="271618" y="0"/>
              <a:ext cx="11718057" cy="21449124"/>
            </a:xfrm>
            <a:prstGeom prst="rect">
              <a:avLst/>
            </a:prstGeom>
            <a:solidFill>
              <a:srgbClr val="FDFCF5"/>
            </a:solidFill>
          </p:spPr>
        </p:sp>
        <p:pic>
          <p:nvPicPr>
            <p:cNvPr id="4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-4662652" y="4923418"/>
              <a:ext cx="21314979" cy="11989675"/>
            </a:xfrm>
            <a:prstGeom prst="rect">
              <a:avLst/>
            </a:prstGeom>
          </p:spPr>
        </p:pic>
      </p:grpSp>
      <p:pic>
        <p:nvPicPr>
          <p:cNvPr id="5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019075" y="7798739"/>
            <a:ext cx="1735525" cy="471011"/>
          </a:xfrm>
          <a:prstGeom prst="rect">
            <a:avLst/>
          </a:prstGeom>
        </p:spPr>
      </p:pic>
      <p:pic>
        <p:nvPicPr>
          <p:cNvPr id="6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5673333" y="-178644"/>
            <a:ext cx="1038334" cy="1002464"/>
          </a:xfrm>
          <a:prstGeom prst="rect">
            <a:avLst/>
          </a:prstGeom>
        </p:spPr>
      </p:pic>
      <p:pic>
        <p:nvPicPr>
          <p:cNvPr id="7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-838200" y="-733752"/>
            <a:ext cx="3120818" cy="311514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853162" y="6508101"/>
            <a:ext cx="6733882" cy="2581275"/>
            <a:chOff x="0" y="0"/>
            <a:chExt cx="1773533" cy="679842"/>
          </a:xfrm>
        </p:grpSpPr>
        <p:sp>
          <p:nvSpPr>
            <p:cNvPr id="9" name="Freeform 8"/>
            <p:cNvSpPr/>
            <p:nvPr/>
          </p:nvSpPr>
          <p:spPr>
            <a:xfrm>
              <a:off x="0" y="0"/>
              <a:ext cx="1773533" cy="679842"/>
            </a:xfrm>
            <a:custGeom>
              <a:avLst/>
              <a:gdLst/>
              <a:ahLst/>
              <a:cxnLst/>
              <a:rect l="l" t="t" r="r" b="b"/>
              <a:pathLst>
                <a:path w="1773533" h="679842">
                  <a:moveTo>
                    <a:pt x="58635" y="0"/>
                  </a:moveTo>
                  <a:lnTo>
                    <a:pt x="1714898" y="0"/>
                  </a:lnTo>
                  <a:cubicBezTo>
                    <a:pt x="1730449" y="0"/>
                    <a:pt x="1745363" y="6178"/>
                    <a:pt x="1756359" y="17174"/>
                  </a:cubicBezTo>
                  <a:cubicBezTo>
                    <a:pt x="1767355" y="28170"/>
                    <a:pt x="1773533" y="43084"/>
                    <a:pt x="1773533" y="58635"/>
                  </a:cubicBezTo>
                  <a:lnTo>
                    <a:pt x="1773533" y="621207"/>
                  </a:lnTo>
                  <a:cubicBezTo>
                    <a:pt x="1773533" y="653590"/>
                    <a:pt x="1747281" y="679842"/>
                    <a:pt x="1714898" y="679842"/>
                  </a:cubicBezTo>
                  <a:lnTo>
                    <a:pt x="58635" y="679842"/>
                  </a:lnTo>
                  <a:cubicBezTo>
                    <a:pt x="26252" y="679842"/>
                    <a:pt x="0" y="653590"/>
                    <a:pt x="0" y="621207"/>
                  </a:cubicBezTo>
                  <a:lnTo>
                    <a:pt x="0" y="58635"/>
                  </a:lnTo>
                  <a:cubicBezTo>
                    <a:pt x="0" y="26252"/>
                    <a:pt x="26252" y="0"/>
                    <a:pt x="58635" y="0"/>
                  </a:cubicBezTo>
                  <a:close/>
                </a:path>
              </a:pathLst>
            </a:custGeom>
            <a:solidFill>
              <a:srgbClr val="9DD8F6"/>
            </a:solidFill>
          </p:spPr>
        </p:sp>
        <p:sp>
          <p:nvSpPr>
            <p:cNvPr id="10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9"/>
          <p:cNvSpPr txBox="1"/>
          <p:nvPr/>
        </p:nvSpPr>
        <p:spPr>
          <a:xfrm>
            <a:off x="3832723" y="7169572"/>
            <a:ext cx="6733882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sz="3999" dirty="0">
              <a:solidFill>
                <a:srgbClr val="1E29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62000" y="2581638"/>
            <a:ext cx="6733882" cy="2581275"/>
            <a:chOff x="0" y="0"/>
            <a:chExt cx="1773533" cy="679842"/>
          </a:xfrm>
        </p:grpSpPr>
        <p:sp>
          <p:nvSpPr>
            <p:cNvPr id="13" name="Freeform 12"/>
            <p:cNvSpPr/>
            <p:nvPr/>
          </p:nvSpPr>
          <p:spPr>
            <a:xfrm>
              <a:off x="0" y="0"/>
              <a:ext cx="1773533" cy="679842"/>
            </a:xfrm>
            <a:custGeom>
              <a:avLst/>
              <a:gdLst/>
              <a:ahLst/>
              <a:cxnLst/>
              <a:rect l="l" t="t" r="r" b="b"/>
              <a:pathLst>
                <a:path w="1773533" h="679842">
                  <a:moveTo>
                    <a:pt x="58635" y="0"/>
                  </a:moveTo>
                  <a:lnTo>
                    <a:pt x="1714898" y="0"/>
                  </a:lnTo>
                  <a:cubicBezTo>
                    <a:pt x="1730449" y="0"/>
                    <a:pt x="1745363" y="6178"/>
                    <a:pt x="1756359" y="17174"/>
                  </a:cubicBezTo>
                  <a:cubicBezTo>
                    <a:pt x="1767355" y="28170"/>
                    <a:pt x="1773533" y="43084"/>
                    <a:pt x="1773533" y="58635"/>
                  </a:cubicBezTo>
                  <a:lnTo>
                    <a:pt x="1773533" y="621207"/>
                  </a:lnTo>
                  <a:cubicBezTo>
                    <a:pt x="1773533" y="653590"/>
                    <a:pt x="1747281" y="679842"/>
                    <a:pt x="1714898" y="679842"/>
                  </a:cubicBezTo>
                  <a:lnTo>
                    <a:pt x="58635" y="679842"/>
                  </a:lnTo>
                  <a:cubicBezTo>
                    <a:pt x="26252" y="679842"/>
                    <a:pt x="0" y="653590"/>
                    <a:pt x="0" y="621207"/>
                  </a:cubicBezTo>
                  <a:lnTo>
                    <a:pt x="0" y="58635"/>
                  </a:lnTo>
                  <a:cubicBezTo>
                    <a:pt x="0" y="26252"/>
                    <a:pt x="26252" y="0"/>
                    <a:pt x="58635" y="0"/>
                  </a:cubicBezTo>
                  <a:close/>
                </a:path>
              </a:pathLst>
            </a:custGeom>
            <a:solidFill>
              <a:srgbClr val="9DD8F6"/>
            </a:solidFill>
          </p:spPr>
        </p:sp>
        <p:sp>
          <p:nvSpPr>
            <p:cNvPr id="14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9"/>
          <p:cNvSpPr txBox="1"/>
          <p:nvPr/>
        </p:nvSpPr>
        <p:spPr>
          <a:xfrm>
            <a:off x="741561" y="3397162"/>
            <a:ext cx="6733882" cy="658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Sanh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endParaRPr lang="en-US" sz="3999" dirty="0">
              <a:solidFill>
                <a:srgbClr val="1E29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3548663" flipV="1">
            <a:off x="1183231" y="6223121"/>
            <a:ext cx="2745908" cy="1173252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8425960" y="613907"/>
            <a:ext cx="5559457" cy="6998490"/>
            <a:chOff x="8425960" y="613907"/>
            <a:chExt cx="5559457" cy="6998490"/>
          </a:xfrm>
        </p:grpSpPr>
        <p:sp>
          <p:nvSpPr>
            <p:cNvPr id="17" name="AutoShape 5"/>
            <p:cNvSpPr/>
            <p:nvPr/>
          </p:nvSpPr>
          <p:spPr>
            <a:xfrm rot="21291011">
              <a:off x="8425960" y="613907"/>
              <a:ext cx="3139408" cy="3916395"/>
            </a:xfrm>
            <a:prstGeom prst="rect">
              <a:avLst/>
            </a:prstGeom>
            <a:solidFill>
              <a:srgbClr val="468B91"/>
            </a:solidFill>
          </p:spPr>
        </p:sp>
        <p:pic>
          <p:nvPicPr>
            <p:cNvPr id="2050" name="Picture 2" descr="Nhân vật hư cấu Thạch Sanh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281321">
              <a:off x="8698247" y="753494"/>
              <a:ext cx="2678601" cy="36642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AutoShape 5"/>
            <p:cNvSpPr/>
            <p:nvPr/>
          </p:nvSpPr>
          <p:spPr>
            <a:xfrm rot="21291011">
              <a:off x="10846009" y="3696002"/>
              <a:ext cx="3139408" cy="3916395"/>
            </a:xfrm>
            <a:prstGeom prst="rect">
              <a:avLst/>
            </a:prstGeom>
            <a:solidFill>
              <a:srgbClr val="468B91"/>
            </a:solidFill>
          </p:spPr>
        </p:sp>
        <p:pic>
          <p:nvPicPr>
            <p:cNvPr id="2052" name="Picture 4" descr="Truyện Thánh Gióng [Truyền thuyết Phù Đổng Thiên Vương] - Truyện dân gian"/>
            <p:cNvPicPr>
              <a:picLocks noChangeAspect="1" noChangeArrowheads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94"/>
            <a:stretch/>
          </p:blipFill>
          <p:spPr bwMode="auto">
            <a:xfrm rot="21219746">
              <a:off x="11005761" y="3945126"/>
              <a:ext cx="2822064" cy="3514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AutoShape 5"/>
            <p:cNvSpPr/>
            <p:nvPr/>
          </p:nvSpPr>
          <p:spPr>
            <a:xfrm rot="21291011">
              <a:off x="8425960" y="613908"/>
              <a:ext cx="3139408" cy="3916395"/>
            </a:xfrm>
            <a:prstGeom prst="rect">
              <a:avLst/>
            </a:prstGeom>
            <a:solidFill>
              <a:srgbClr val="468B91"/>
            </a:solidFill>
          </p:spPr>
        </p:sp>
        <p:pic>
          <p:nvPicPr>
            <p:cNvPr id="26" name="Picture 2" descr="Nhân vật hư cấu Thạch Sanh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281321">
              <a:off x="8698247" y="753495"/>
              <a:ext cx="2678601" cy="36642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4" descr="Truyện Thánh Gióng [Truyền thuyết Phù Đổng Thiên Vương] - Truyện dân gian"/>
            <p:cNvPicPr>
              <a:picLocks noChangeAspect="1" noChangeArrowheads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94"/>
            <a:stretch/>
          </p:blipFill>
          <p:spPr bwMode="auto">
            <a:xfrm rot="21219746">
              <a:off x="11005761" y="3945127"/>
              <a:ext cx="2822064" cy="3514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54371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497985">
            <a:off x="14760304" y="-602867"/>
            <a:ext cx="5694158" cy="11714733"/>
            <a:chOff x="0" y="0"/>
            <a:chExt cx="11989675" cy="21575745"/>
          </a:xfrm>
        </p:grpSpPr>
        <p:sp>
          <p:nvSpPr>
            <p:cNvPr id="3" name="AutoShape 7"/>
            <p:cNvSpPr/>
            <p:nvPr/>
          </p:nvSpPr>
          <p:spPr>
            <a:xfrm>
              <a:off x="271618" y="0"/>
              <a:ext cx="11718057" cy="21449124"/>
            </a:xfrm>
            <a:prstGeom prst="rect">
              <a:avLst/>
            </a:prstGeom>
            <a:solidFill>
              <a:srgbClr val="FDFCF5"/>
            </a:solidFill>
          </p:spPr>
        </p:sp>
        <p:pic>
          <p:nvPicPr>
            <p:cNvPr id="4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-4662652" y="4923418"/>
              <a:ext cx="21314979" cy="11989675"/>
            </a:xfrm>
            <a:prstGeom prst="rect">
              <a:avLst/>
            </a:prstGeom>
          </p:spPr>
        </p:pic>
      </p:grpSp>
      <p:pic>
        <p:nvPicPr>
          <p:cNvPr id="5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019075" y="7798739"/>
            <a:ext cx="1735525" cy="471011"/>
          </a:xfrm>
          <a:prstGeom prst="rect">
            <a:avLst/>
          </a:prstGeom>
        </p:spPr>
      </p:pic>
      <p:pic>
        <p:nvPicPr>
          <p:cNvPr id="6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5673333" y="-178644"/>
            <a:ext cx="1038334" cy="1002464"/>
          </a:xfrm>
          <a:prstGeom prst="rect">
            <a:avLst/>
          </a:prstGeom>
        </p:spPr>
      </p:pic>
      <p:pic>
        <p:nvPicPr>
          <p:cNvPr id="7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-838200" y="-733752"/>
            <a:ext cx="3120818" cy="311514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853162" y="6508101"/>
            <a:ext cx="6733882" cy="2581275"/>
            <a:chOff x="0" y="0"/>
            <a:chExt cx="1773533" cy="679842"/>
          </a:xfrm>
        </p:grpSpPr>
        <p:sp>
          <p:nvSpPr>
            <p:cNvPr id="9" name="Freeform 8"/>
            <p:cNvSpPr/>
            <p:nvPr/>
          </p:nvSpPr>
          <p:spPr>
            <a:xfrm>
              <a:off x="0" y="0"/>
              <a:ext cx="1773533" cy="679842"/>
            </a:xfrm>
            <a:custGeom>
              <a:avLst/>
              <a:gdLst/>
              <a:ahLst/>
              <a:cxnLst/>
              <a:rect l="l" t="t" r="r" b="b"/>
              <a:pathLst>
                <a:path w="1773533" h="679842">
                  <a:moveTo>
                    <a:pt x="58635" y="0"/>
                  </a:moveTo>
                  <a:lnTo>
                    <a:pt x="1714898" y="0"/>
                  </a:lnTo>
                  <a:cubicBezTo>
                    <a:pt x="1730449" y="0"/>
                    <a:pt x="1745363" y="6178"/>
                    <a:pt x="1756359" y="17174"/>
                  </a:cubicBezTo>
                  <a:cubicBezTo>
                    <a:pt x="1767355" y="28170"/>
                    <a:pt x="1773533" y="43084"/>
                    <a:pt x="1773533" y="58635"/>
                  </a:cubicBezTo>
                  <a:lnTo>
                    <a:pt x="1773533" y="621207"/>
                  </a:lnTo>
                  <a:cubicBezTo>
                    <a:pt x="1773533" y="653590"/>
                    <a:pt x="1747281" y="679842"/>
                    <a:pt x="1714898" y="679842"/>
                  </a:cubicBezTo>
                  <a:lnTo>
                    <a:pt x="58635" y="679842"/>
                  </a:lnTo>
                  <a:cubicBezTo>
                    <a:pt x="26252" y="679842"/>
                    <a:pt x="0" y="653590"/>
                    <a:pt x="0" y="621207"/>
                  </a:cubicBezTo>
                  <a:lnTo>
                    <a:pt x="0" y="58635"/>
                  </a:lnTo>
                  <a:cubicBezTo>
                    <a:pt x="0" y="26252"/>
                    <a:pt x="26252" y="0"/>
                    <a:pt x="58635" y="0"/>
                  </a:cubicBezTo>
                  <a:close/>
                </a:path>
              </a:pathLst>
            </a:custGeom>
            <a:solidFill>
              <a:srgbClr val="9DD8F6"/>
            </a:solidFill>
          </p:spPr>
        </p:sp>
        <p:sp>
          <p:nvSpPr>
            <p:cNvPr id="10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9"/>
          <p:cNvSpPr txBox="1"/>
          <p:nvPr/>
        </p:nvSpPr>
        <p:spPr>
          <a:xfrm>
            <a:off x="3832723" y="7169572"/>
            <a:ext cx="6733882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kiêu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mãn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endParaRPr lang="en-US" sz="3999" dirty="0">
              <a:solidFill>
                <a:srgbClr val="1E29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62000" y="2581638"/>
            <a:ext cx="6733882" cy="2581275"/>
            <a:chOff x="0" y="0"/>
            <a:chExt cx="1773533" cy="679842"/>
          </a:xfrm>
        </p:grpSpPr>
        <p:sp>
          <p:nvSpPr>
            <p:cNvPr id="13" name="Freeform 12"/>
            <p:cNvSpPr/>
            <p:nvPr/>
          </p:nvSpPr>
          <p:spPr>
            <a:xfrm>
              <a:off x="0" y="0"/>
              <a:ext cx="1773533" cy="679842"/>
            </a:xfrm>
            <a:custGeom>
              <a:avLst/>
              <a:gdLst/>
              <a:ahLst/>
              <a:cxnLst/>
              <a:rect l="l" t="t" r="r" b="b"/>
              <a:pathLst>
                <a:path w="1773533" h="679842">
                  <a:moveTo>
                    <a:pt x="58635" y="0"/>
                  </a:moveTo>
                  <a:lnTo>
                    <a:pt x="1714898" y="0"/>
                  </a:lnTo>
                  <a:cubicBezTo>
                    <a:pt x="1730449" y="0"/>
                    <a:pt x="1745363" y="6178"/>
                    <a:pt x="1756359" y="17174"/>
                  </a:cubicBezTo>
                  <a:cubicBezTo>
                    <a:pt x="1767355" y="28170"/>
                    <a:pt x="1773533" y="43084"/>
                    <a:pt x="1773533" y="58635"/>
                  </a:cubicBezTo>
                  <a:lnTo>
                    <a:pt x="1773533" y="621207"/>
                  </a:lnTo>
                  <a:cubicBezTo>
                    <a:pt x="1773533" y="653590"/>
                    <a:pt x="1747281" y="679842"/>
                    <a:pt x="1714898" y="679842"/>
                  </a:cubicBezTo>
                  <a:lnTo>
                    <a:pt x="58635" y="679842"/>
                  </a:lnTo>
                  <a:cubicBezTo>
                    <a:pt x="26252" y="679842"/>
                    <a:pt x="0" y="653590"/>
                    <a:pt x="0" y="621207"/>
                  </a:cubicBezTo>
                  <a:lnTo>
                    <a:pt x="0" y="58635"/>
                  </a:lnTo>
                  <a:cubicBezTo>
                    <a:pt x="0" y="26252"/>
                    <a:pt x="26252" y="0"/>
                    <a:pt x="58635" y="0"/>
                  </a:cubicBezTo>
                  <a:close/>
                </a:path>
              </a:pathLst>
            </a:custGeom>
            <a:solidFill>
              <a:srgbClr val="9DD8F6"/>
            </a:solidFill>
          </p:spPr>
        </p:sp>
        <p:sp>
          <p:nvSpPr>
            <p:cNvPr id="14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9"/>
          <p:cNvSpPr txBox="1"/>
          <p:nvPr/>
        </p:nvSpPr>
        <p:spPr>
          <a:xfrm>
            <a:off x="741561" y="3194736"/>
            <a:ext cx="6733882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999" i="1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3999" i="1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i="1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Sanh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lnSpc>
                <a:spcPts val="5599"/>
              </a:lnSpc>
            </a:pP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999" i="1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3999" i="1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i="1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3999" i="1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i="1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3999" i="1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i="1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999" dirty="0">
              <a:solidFill>
                <a:srgbClr val="1E29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3548663" flipV="1">
            <a:off x="1183231" y="6223121"/>
            <a:ext cx="2745908" cy="1173252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848600" y="418462"/>
            <a:ext cx="8686800" cy="7115973"/>
            <a:chOff x="7848600" y="418462"/>
            <a:chExt cx="8686800" cy="7115973"/>
          </a:xfrm>
        </p:grpSpPr>
        <p:sp>
          <p:nvSpPr>
            <p:cNvPr id="21" name="AutoShape 5"/>
            <p:cNvSpPr/>
            <p:nvPr/>
          </p:nvSpPr>
          <p:spPr>
            <a:xfrm>
              <a:off x="7848600" y="418462"/>
              <a:ext cx="4415607" cy="4037029"/>
            </a:xfrm>
            <a:prstGeom prst="rect">
              <a:avLst/>
            </a:prstGeom>
            <a:solidFill>
              <a:srgbClr val="468B91"/>
            </a:solidFill>
          </p:spPr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8091762" y="758196"/>
              <a:ext cx="3871638" cy="3357562"/>
            </a:xfrm>
            <a:prstGeom prst="rect">
              <a:avLst/>
            </a:prstGeom>
          </p:spPr>
        </p:pic>
        <p:sp>
          <p:nvSpPr>
            <p:cNvPr id="22" name="AutoShape 5"/>
            <p:cNvSpPr/>
            <p:nvPr/>
          </p:nvSpPr>
          <p:spPr>
            <a:xfrm>
              <a:off x="11025802" y="3497406"/>
              <a:ext cx="5509598" cy="4037029"/>
            </a:xfrm>
            <a:prstGeom prst="rect">
              <a:avLst/>
            </a:prstGeom>
            <a:solidFill>
              <a:srgbClr val="468B91"/>
            </a:solidFill>
          </p:spPr>
        </p:sp>
        <p:pic>
          <p:nvPicPr>
            <p:cNvPr id="3078" name="Picture 6" descr="Soạn bài Ếch ngồi đáy giếng (trang 4, 5) | Hay nhất Soạn văn 7 Cánh diều"/>
            <p:cNvPicPr>
              <a:picLocks noChangeAspect="1" noChangeArrowheads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86" r="3446"/>
            <a:stretch/>
          </p:blipFill>
          <p:spPr bwMode="auto">
            <a:xfrm>
              <a:off x="11277600" y="3650191"/>
              <a:ext cx="5029200" cy="3855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29417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497985">
            <a:off x="14760304" y="-602867"/>
            <a:ext cx="5694158" cy="11714733"/>
            <a:chOff x="0" y="0"/>
            <a:chExt cx="11989675" cy="21575745"/>
          </a:xfrm>
        </p:grpSpPr>
        <p:sp>
          <p:nvSpPr>
            <p:cNvPr id="3" name="AutoShape 7"/>
            <p:cNvSpPr/>
            <p:nvPr/>
          </p:nvSpPr>
          <p:spPr>
            <a:xfrm>
              <a:off x="271618" y="0"/>
              <a:ext cx="11718057" cy="21449124"/>
            </a:xfrm>
            <a:prstGeom prst="rect">
              <a:avLst/>
            </a:prstGeom>
            <a:solidFill>
              <a:srgbClr val="FDFCF5"/>
            </a:solidFill>
          </p:spPr>
        </p:sp>
        <p:pic>
          <p:nvPicPr>
            <p:cNvPr id="4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-4662652" y="4923418"/>
              <a:ext cx="21314979" cy="11989675"/>
            </a:xfrm>
            <a:prstGeom prst="rect">
              <a:avLst/>
            </a:prstGeom>
          </p:spPr>
        </p:pic>
      </p:grpSp>
      <p:pic>
        <p:nvPicPr>
          <p:cNvPr id="5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019075" y="7798739"/>
            <a:ext cx="1735525" cy="471011"/>
          </a:xfrm>
          <a:prstGeom prst="rect">
            <a:avLst/>
          </a:prstGeom>
        </p:spPr>
      </p:pic>
      <p:pic>
        <p:nvPicPr>
          <p:cNvPr id="6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5673333" y="-178644"/>
            <a:ext cx="1038334" cy="1002464"/>
          </a:xfrm>
          <a:prstGeom prst="rect">
            <a:avLst/>
          </a:prstGeom>
        </p:spPr>
      </p:pic>
      <p:pic>
        <p:nvPicPr>
          <p:cNvPr id="7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-838200" y="-733752"/>
            <a:ext cx="3120818" cy="311514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810000" y="5812399"/>
            <a:ext cx="10071000" cy="4284101"/>
            <a:chOff x="0" y="0"/>
            <a:chExt cx="1773533" cy="679842"/>
          </a:xfrm>
        </p:grpSpPr>
        <p:sp>
          <p:nvSpPr>
            <p:cNvPr id="9" name="Freeform 8"/>
            <p:cNvSpPr/>
            <p:nvPr/>
          </p:nvSpPr>
          <p:spPr>
            <a:xfrm>
              <a:off x="0" y="0"/>
              <a:ext cx="1773533" cy="679842"/>
            </a:xfrm>
            <a:custGeom>
              <a:avLst/>
              <a:gdLst/>
              <a:ahLst/>
              <a:cxnLst/>
              <a:rect l="l" t="t" r="r" b="b"/>
              <a:pathLst>
                <a:path w="1773533" h="679842">
                  <a:moveTo>
                    <a:pt x="58635" y="0"/>
                  </a:moveTo>
                  <a:lnTo>
                    <a:pt x="1714898" y="0"/>
                  </a:lnTo>
                  <a:cubicBezTo>
                    <a:pt x="1730449" y="0"/>
                    <a:pt x="1745363" y="6178"/>
                    <a:pt x="1756359" y="17174"/>
                  </a:cubicBezTo>
                  <a:cubicBezTo>
                    <a:pt x="1767355" y="28170"/>
                    <a:pt x="1773533" y="43084"/>
                    <a:pt x="1773533" y="58635"/>
                  </a:cubicBezTo>
                  <a:lnTo>
                    <a:pt x="1773533" y="621207"/>
                  </a:lnTo>
                  <a:cubicBezTo>
                    <a:pt x="1773533" y="653590"/>
                    <a:pt x="1747281" y="679842"/>
                    <a:pt x="1714898" y="679842"/>
                  </a:cubicBezTo>
                  <a:lnTo>
                    <a:pt x="58635" y="679842"/>
                  </a:lnTo>
                  <a:cubicBezTo>
                    <a:pt x="26252" y="679842"/>
                    <a:pt x="0" y="653590"/>
                    <a:pt x="0" y="621207"/>
                  </a:cubicBezTo>
                  <a:lnTo>
                    <a:pt x="0" y="58635"/>
                  </a:lnTo>
                  <a:cubicBezTo>
                    <a:pt x="0" y="26252"/>
                    <a:pt x="26252" y="0"/>
                    <a:pt x="58635" y="0"/>
                  </a:cubicBezTo>
                  <a:close/>
                </a:path>
              </a:pathLst>
            </a:custGeom>
            <a:solidFill>
              <a:srgbClr val="9DD8F6"/>
            </a:solidFill>
          </p:spPr>
        </p:sp>
        <p:sp>
          <p:nvSpPr>
            <p:cNvPr id="10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9"/>
          <p:cNvSpPr txBox="1"/>
          <p:nvPr/>
        </p:nvSpPr>
        <p:spPr>
          <a:xfrm>
            <a:off x="3935814" y="5986057"/>
            <a:ext cx="9654677" cy="35907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</a:pP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kiêu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mãn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999" dirty="0">
              <a:solidFill>
                <a:srgbClr val="1E29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62000" y="2581638"/>
            <a:ext cx="6733882" cy="2581275"/>
            <a:chOff x="0" y="0"/>
            <a:chExt cx="1773533" cy="679842"/>
          </a:xfrm>
        </p:grpSpPr>
        <p:sp>
          <p:nvSpPr>
            <p:cNvPr id="13" name="Freeform 12"/>
            <p:cNvSpPr/>
            <p:nvPr/>
          </p:nvSpPr>
          <p:spPr>
            <a:xfrm>
              <a:off x="0" y="0"/>
              <a:ext cx="1773533" cy="679842"/>
            </a:xfrm>
            <a:custGeom>
              <a:avLst/>
              <a:gdLst/>
              <a:ahLst/>
              <a:cxnLst/>
              <a:rect l="l" t="t" r="r" b="b"/>
              <a:pathLst>
                <a:path w="1773533" h="679842">
                  <a:moveTo>
                    <a:pt x="58635" y="0"/>
                  </a:moveTo>
                  <a:lnTo>
                    <a:pt x="1714898" y="0"/>
                  </a:lnTo>
                  <a:cubicBezTo>
                    <a:pt x="1730449" y="0"/>
                    <a:pt x="1745363" y="6178"/>
                    <a:pt x="1756359" y="17174"/>
                  </a:cubicBezTo>
                  <a:cubicBezTo>
                    <a:pt x="1767355" y="28170"/>
                    <a:pt x="1773533" y="43084"/>
                    <a:pt x="1773533" y="58635"/>
                  </a:cubicBezTo>
                  <a:lnTo>
                    <a:pt x="1773533" y="621207"/>
                  </a:lnTo>
                  <a:cubicBezTo>
                    <a:pt x="1773533" y="653590"/>
                    <a:pt x="1747281" y="679842"/>
                    <a:pt x="1714898" y="679842"/>
                  </a:cubicBezTo>
                  <a:lnTo>
                    <a:pt x="58635" y="679842"/>
                  </a:lnTo>
                  <a:cubicBezTo>
                    <a:pt x="26252" y="679842"/>
                    <a:pt x="0" y="653590"/>
                    <a:pt x="0" y="621207"/>
                  </a:cubicBezTo>
                  <a:lnTo>
                    <a:pt x="0" y="58635"/>
                  </a:lnTo>
                  <a:cubicBezTo>
                    <a:pt x="0" y="26252"/>
                    <a:pt x="26252" y="0"/>
                    <a:pt x="58635" y="0"/>
                  </a:cubicBezTo>
                  <a:close/>
                </a:path>
              </a:pathLst>
            </a:custGeom>
            <a:solidFill>
              <a:srgbClr val="9DD8F6"/>
            </a:solidFill>
          </p:spPr>
        </p:sp>
        <p:sp>
          <p:nvSpPr>
            <p:cNvPr id="14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9"/>
          <p:cNvSpPr txBox="1"/>
          <p:nvPr/>
        </p:nvSpPr>
        <p:spPr>
          <a:xfrm>
            <a:off x="741561" y="3397162"/>
            <a:ext cx="6733882" cy="658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endParaRPr lang="en-US" sz="3999" dirty="0">
              <a:solidFill>
                <a:srgbClr val="1E29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3548663" flipV="1">
            <a:off x="1183231" y="6223121"/>
            <a:ext cx="2745908" cy="1173252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9222659" y="569633"/>
            <a:ext cx="5002872" cy="5090485"/>
            <a:chOff x="9322728" y="827542"/>
            <a:chExt cx="5002872" cy="5090485"/>
          </a:xfrm>
        </p:grpSpPr>
        <p:sp>
          <p:nvSpPr>
            <p:cNvPr id="18" name="AutoShape 5"/>
            <p:cNvSpPr/>
            <p:nvPr/>
          </p:nvSpPr>
          <p:spPr>
            <a:xfrm>
              <a:off x="9322728" y="827542"/>
              <a:ext cx="5002872" cy="5090485"/>
            </a:xfrm>
            <a:prstGeom prst="rect">
              <a:avLst/>
            </a:prstGeom>
            <a:solidFill>
              <a:srgbClr val="468B91"/>
            </a:solidFill>
          </p:spPr>
        </p:sp>
        <p:pic>
          <p:nvPicPr>
            <p:cNvPr id="17" name="Picture 2" descr="Soạn văn 6 sách Cánh diều, bài 6: Bài học đường đời đầu tiên - Sách Giải"/>
            <p:cNvPicPr>
              <a:picLocks noChangeAspect="1" noChangeArrowheads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890" b="3112"/>
            <a:stretch/>
          </p:blipFill>
          <p:spPr bwMode="auto">
            <a:xfrm>
              <a:off x="9709111" y="1181099"/>
              <a:ext cx="4171890" cy="43912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21239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497985">
            <a:off x="14760304" y="-602867"/>
            <a:ext cx="5694158" cy="11714733"/>
            <a:chOff x="0" y="0"/>
            <a:chExt cx="11989675" cy="21575745"/>
          </a:xfrm>
        </p:grpSpPr>
        <p:sp>
          <p:nvSpPr>
            <p:cNvPr id="3" name="AutoShape 7"/>
            <p:cNvSpPr/>
            <p:nvPr/>
          </p:nvSpPr>
          <p:spPr>
            <a:xfrm>
              <a:off x="271618" y="0"/>
              <a:ext cx="11718057" cy="21449124"/>
            </a:xfrm>
            <a:prstGeom prst="rect">
              <a:avLst/>
            </a:prstGeom>
            <a:solidFill>
              <a:srgbClr val="FDFCF5"/>
            </a:solidFill>
          </p:spPr>
        </p:sp>
        <p:pic>
          <p:nvPicPr>
            <p:cNvPr id="4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-4662652" y="4923418"/>
              <a:ext cx="21314979" cy="11989675"/>
            </a:xfrm>
            <a:prstGeom prst="rect">
              <a:avLst/>
            </a:prstGeom>
          </p:spPr>
        </p:pic>
      </p:grpSp>
      <p:pic>
        <p:nvPicPr>
          <p:cNvPr id="5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019075" y="7798739"/>
            <a:ext cx="1735525" cy="471011"/>
          </a:xfrm>
          <a:prstGeom prst="rect">
            <a:avLst/>
          </a:prstGeom>
        </p:spPr>
      </p:pic>
      <p:pic>
        <p:nvPicPr>
          <p:cNvPr id="6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5673333" y="-178644"/>
            <a:ext cx="1038334" cy="1002464"/>
          </a:xfrm>
          <a:prstGeom prst="rect">
            <a:avLst/>
          </a:prstGeom>
        </p:spPr>
      </p:pic>
      <p:pic>
        <p:nvPicPr>
          <p:cNvPr id="7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-838200" y="-733752"/>
            <a:ext cx="3120818" cy="311514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62000" y="2581638"/>
            <a:ext cx="6733882" cy="2581275"/>
            <a:chOff x="0" y="0"/>
            <a:chExt cx="1773533" cy="679842"/>
          </a:xfrm>
        </p:grpSpPr>
        <p:sp>
          <p:nvSpPr>
            <p:cNvPr id="13" name="Freeform 12"/>
            <p:cNvSpPr/>
            <p:nvPr/>
          </p:nvSpPr>
          <p:spPr>
            <a:xfrm>
              <a:off x="0" y="0"/>
              <a:ext cx="1773533" cy="679842"/>
            </a:xfrm>
            <a:custGeom>
              <a:avLst/>
              <a:gdLst/>
              <a:ahLst/>
              <a:cxnLst/>
              <a:rect l="l" t="t" r="r" b="b"/>
              <a:pathLst>
                <a:path w="1773533" h="679842">
                  <a:moveTo>
                    <a:pt x="58635" y="0"/>
                  </a:moveTo>
                  <a:lnTo>
                    <a:pt x="1714898" y="0"/>
                  </a:lnTo>
                  <a:cubicBezTo>
                    <a:pt x="1730449" y="0"/>
                    <a:pt x="1745363" y="6178"/>
                    <a:pt x="1756359" y="17174"/>
                  </a:cubicBezTo>
                  <a:cubicBezTo>
                    <a:pt x="1767355" y="28170"/>
                    <a:pt x="1773533" y="43084"/>
                    <a:pt x="1773533" y="58635"/>
                  </a:cubicBezTo>
                  <a:lnTo>
                    <a:pt x="1773533" y="621207"/>
                  </a:lnTo>
                  <a:cubicBezTo>
                    <a:pt x="1773533" y="653590"/>
                    <a:pt x="1747281" y="679842"/>
                    <a:pt x="1714898" y="679842"/>
                  </a:cubicBezTo>
                  <a:lnTo>
                    <a:pt x="58635" y="679842"/>
                  </a:lnTo>
                  <a:cubicBezTo>
                    <a:pt x="26252" y="679842"/>
                    <a:pt x="0" y="653590"/>
                    <a:pt x="0" y="621207"/>
                  </a:cubicBezTo>
                  <a:lnTo>
                    <a:pt x="0" y="58635"/>
                  </a:lnTo>
                  <a:cubicBezTo>
                    <a:pt x="0" y="26252"/>
                    <a:pt x="26252" y="0"/>
                    <a:pt x="58635" y="0"/>
                  </a:cubicBezTo>
                  <a:close/>
                </a:path>
              </a:pathLst>
            </a:custGeom>
            <a:solidFill>
              <a:srgbClr val="9DD8F6"/>
            </a:solidFill>
          </p:spPr>
        </p:sp>
        <p:sp>
          <p:nvSpPr>
            <p:cNvPr id="14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9"/>
          <p:cNvSpPr txBox="1"/>
          <p:nvPr/>
        </p:nvSpPr>
        <p:spPr>
          <a:xfrm>
            <a:off x="741561" y="3397162"/>
            <a:ext cx="6733882" cy="1376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ts val="5599"/>
              </a:lnSpc>
            </a:pP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999" i="1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999" i="1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i="1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999" i="1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i="1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999" i="1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i="1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999" i="1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i="1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3999" i="1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i="1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999" i="1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999" dirty="0">
              <a:solidFill>
                <a:srgbClr val="1E29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3548663" flipV="1">
            <a:off x="1183231" y="6223121"/>
            <a:ext cx="2745908" cy="1173252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3853162" y="6508101"/>
            <a:ext cx="6733882" cy="2581275"/>
            <a:chOff x="0" y="0"/>
            <a:chExt cx="1773533" cy="679842"/>
          </a:xfrm>
        </p:grpSpPr>
        <p:sp>
          <p:nvSpPr>
            <p:cNvPr id="18" name="Freeform 17"/>
            <p:cNvSpPr/>
            <p:nvPr/>
          </p:nvSpPr>
          <p:spPr>
            <a:xfrm>
              <a:off x="0" y="0"/>
              <a:ext cx="1773533" cy="679842"/>
            </a:xfrm>
            <a:custGeom>
              <a:avLst/>
              <a:gdLst/>
              <a:ahLst/>
              <a:cxnLst/>
              <a:rect l="l" t="t" r="r" b="b"/>
              <a:pathLst>
                <a:path w="1773533" h="679842">
                  <a:moveTo>
                    <a:pt x="58635" y="0"/>
                  </a:moveTo>
                  <a:lnTo>
                    <a:pt x="1714898" y="0"/>
                  </a:lnTo>
                  <a:cubicBezTo>
                    <a:pt x="1730449" y="0"/>
                    <a:pt x="1745363" y="6178"/>
                    <a:pt x="1756359" y="17174"/>
                  </a:cubicBezTo>
                  <a:cubicBezTo>
                    <a:pt x="1767355" y="28170"/>
                    <a:pt x="1773533" y="43084"/>
                    <a:pt x="1773533" y="58635"/>
                  </a:cubicBezTo>
                  <a:lnTo>
                    <a:pt x="1773533" y="621207"/>
                  </a:lnTo>
                  <a:cubicBezTo>
                    <a:pt x="1773533" y="653590"/>
                    <a:pt x="1747281" y="679842"/>
                    <a:pt x="1714898" y="679842"/>
                  </a:cubicBezTo>
                  <a:lnTo>
                    <a:pt x="58635" y="679842"/>
                  </a:lnTo>
                  <a:cubicBezTo>
                    <a:pt x="26252" y="679842"/>
                    <a:pt x="0" y="653590"/>
                    <a:pt x="0" y="621207"/>
                  </a:cubicBezTo>
                  <a:lnTo>
                    <a:pt x="0" y="58635"/>
                  </a:lnTo>
                  <a:cubicBezTo>
                    <a:pt x="0" y="26252"/>
                    <a:pt x="26252" y="0"/>
                    <a:pt x="58635" y="0"/>
                  </a:cubicBezTo>
                  <a:close/>
                </a:path>
              </a:pathLst>
            </a:custGeom>
            <a:solidFill>
              <a:srgbClr val="9DD8F6"/>
            </a:solidFill>
          </p:spPr>
        </p:sp>
        <p:sp>
          <p:nvSpPr>
            <p:cNvPr id="19" name="TextBox 1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3832723" y="7169572"/>
            <a:ext cx="6733882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endParaRPr lang="en-US" sz="3999" dirty="0">
              <a:solidFill>
                <a:srgbClr val="1E29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991600" y="1107048"/>
            <a:ext cx="7322035" cy="5256392"/>
            <a:chOff x="8991600" y="1107048"/>
            <a:chExt cx="7322035" cy="5256392"/>
          </a:xfrm>
        </p:grpSpPr>
        <p:sp>
          <p:nvSpPr>
            <p:cNvPr id="21" name="AutoShape 5"/>
            <p:cNvSpPr/>
            <p:nvPr/>
          </p:nvSpPr>
          <p:spPr>
            <a:xfrm>
              <a:off x="8991600" y="1107048"/>
              <a:ext cx="7322035" cy="5256392"/>
            </a:xfrm>
            <a:prstGeom prst="rect">
              <a:avLst/>
            </a:prstGeom>
            <a:solidFill>
              <a:srgbClr val="468B91"/>
            </a:solidFill>
          </p:spPr>
        </p:sp>
        <p:pic>
          <p:nvPicPr>
            <p:cNvPr id="4098" name="Picture 2" descr="Bức tranh của em gái tôi- Tài liệu mẫu soạn bài đầy đủ nhất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3235" y="1366812"/>
              <a:ext cx="6667500" cy="46910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5106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7"/>
          <p:cNvGrpSpPr/>
          <p:nvPr/>
        </p:nvGrpSpPr>
        <p:grpSpPr>
          <a:xfrm rot="616034">
            <a:off x="-1243178" y="-440365"/>
            <a:ext cx="4136482" cy="10629875"/>
            <a:chOff x="0" y="0"/>
            <a:chExt cx="11989675" cy="21575745"/>
          </a:xfrm>
        </p:grpSpPr>
        <p:sp>
          <p:nvSpPr>
            <p:cNvPr id="21" name="AutoShape 8"/>
            <p:cNvSpPr/>
            <p:nvPr/>
          </p:nvSpPr>
          <p:spPr>
            <a:xfrm>
              <a:off x="271618" y="0"/>
              <a:ext cx="11718057" cy="21449124"/>
            </a:xfrm>
            <a:prstGeom prst="rect">
              <a:avLst/>
            </a:prstGeom>
            <a:solidFill>
              <a:srgbClr val="FDFCF5"/>
            </a:solidFill>
          </p:spPr>
        </p:sp>
        <p:pic>
          <p:nvPicPr>
            <p:cNvPr id="22" name="Picture 9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-4662652" y="4923418"/>
              <a:ext cx="21314979" cy="11989675"/>
            </a:xfrm>
            <a:prstGeom prst="rect">
              <a:avLst/>
            </a:prstGeom>
          </p:spPr>
        </p:pic>
      </p:grpSp>
      <p:pic>
        <p:nvPicPr>
          <p:cNvPr id="24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5400000">
            <a:off x="15115162" y="-651491"/>
            <a:ext cx="4006786" cy="4114800"/>
          </a:xfrm>
          <a:prstGeom prst="rect">
            <a:avLst/>
          </a:prstGeom>
        </p:spPr>
      </p:pic>
      <p:pic>
        <p:nvPicPr>
          <p:cNvPr id="17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941197">
            <a:off x="-234983" y="5317788"/>
            <a:ext cx="2171519" cy="5503850"/>
          </a:xfrm>
          <a:prstGeom prst="rect">
            <a:avLst/>
          </a:prstGeom>
        </p:spPr>
      </p:pic>
      <p:grpSp>
        <p:nvGrpSpPr>
          <p:cNvPr id="18" name="Group 4"/>
          <p:cNvGrpSpPr/>
          <p:nvPr/>
        </p:nvGrpSpPr>
        <p:grpSpPr>
          <a:xfrm>
            <a:off x="3876804" y="1036551"/>
            <a:ext cx="9013313" cy="1905000"/>
            <a:chOff x="0" y="0"/>
            <a:chExt cx="8218678" cy="4082070"/>
          </a:xfrm>
        </p:grpSpPr>
        <p:sp>
          <p:nvSpPr>
            <p:cNvPr id="23" name="Freeform 5"/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5" name="Freeform 6"/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80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10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1"/>
                    <a:pt x="7620" y="3356929"/>
                  </a:cubicBezTo>
                  <a:cubicBezTo>
                    <a:pt x="5080" y="3148043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20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4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09"/>
                    <a:pt x="8202168" y="3249321"/>
                  </a:cubicBezTo>
                  <a:cubicBezTo>
                    <a:pt x="8202168" y="3173363"/>
                    <a:pt x="8200898" y="3094240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4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4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5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6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8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6" y="4051590"/>
                  </a:cubicBezTo>
                  <a:cubicBezTo>
                    <a:pt x="6936124" y="4054130"/>
                    <a:pt x="7109822" y="4054130"/>
                    <a:pt x="7283519" y="4056670"/>
                  </a:cubicBezTo>
                  <a:cubicBezTo>
                    <a:pt x="7540849" y="4060480"/>
                    <a:pt x="7798178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27" name="TextBox 19"/>
          <p:cNvSpPr txBox="1"/>
          <p:nvPr/>
        </p:nvSpPr>
        <p:spPr>
          <a:xfrm>
            <a:off x="4270402" y="1385136"/>
            <a:ext cx="8077200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endParaRPr lang="en-US" sz="4400" dirty="0" smtClean="0">
              <a:solidFill>
                <a:srgbClr val="291B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4900"/>
              </a:lnSpc>
            </a:pP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400" dirty="0">
              <a:solidFill>
                <a:srgbClr val="291B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Group 4"/>
          <p:cNvGrpSpPr/>
          <p:nvPr/>
        </p:nvGrpSpPr>
        <p:grpSpPr>
          <a:xfrm>
            <a:off x="3887946" y="5446564"/>
            <a:ext cx="9013313" cy="3202135"/>
            <a:chOff x="0" y="0"/>
            <a:chExt cx="8218678" cy="4082070"/>
          </a:xfrm>
        </p:grpSpPr>
        <p:sp>
          <p:nvSpPr>
            <p:cNvPr id="29" name="Freeform 5"/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0" name="Freeform 6"/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80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10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1"/>
                    <a:pt x="7620" y="3356929"/>
                  </a:cubicBezTo>
                  <a:cubicBezTo>
                    <a:pt x="5080" y="3148043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20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4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09"/>
                    <a:pt x="8202168" y="3249321"/>
                  </a:cubicBezTo>
                  <a:cubicBezTo>
                    <a:pt x="8202168" y="3173363"/>
                    <a:pt x="8200898" y="3094240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4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4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5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6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8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6" y="4051590"/>
                  </a:cubicBezTo>
                  <a:cubicBezTo>
                    <a:pt x="6936124" y="4054130"/>
                    <a:pt x="7109822" y="4054130"/>
                    <a:pt x="7283519" y="4056670"/>
                  </a:cubicBezTo>
                  <a:cubicBezTo>
                    <a:pt x="7540849" y="4060480"/>
                    <a:pt x="7798178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31" name="TextBox 19"/>
          <p:cNvSpPr txBox="1"/>
          <p:nvPr/>
        </p:nvSpPr>
        <p:spPr>
          <a:xfrm>
            <a:off x="4234201" y="5806772"/>
            <a:ext cx="8077200" cy="25135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2" name="TextBox 19"/>
          <p:cNvSpPr txBox="1"/>
          <p:nvPr/>
        </p:nvSpPr>
        <p:spPr>
          <a:xfrm>
            <a:off x="3755616" y="3529826"/>
            <a:ext cx="9120571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ts val="4900"/>
              </a:lnSpc>
            </a:pP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endParaRPr lang="en-US" sz="4400" b="1" dirty="0" smtClean="0">
              <a:solidFill>
                <a:srgbClr val="291B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1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flipH="1">
            <a:off x="12741200" y="5136958"/>
            <a:ext cx="7040060" cy="6028851"/>
          </a:xfrm>
          <a:prstGeom prst="rect">
            <a:avLst/>
          </a:prstGeom>
        </p:spPr>
      </p:pic>
      <p:pic>
        <p:nvPicPr>
          <p:cNvPr id="34" name="Picture 1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-2329285">
            <a:off x="16610965" y="3599078"/>
            <a:ext cx="1645615" cy="68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2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1" grpId="0"/>
      <p:bldP spid="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2385" t="7428" r="2202" b="12016"/>
          <a:stretch>
            <a:fillRect/>
          </a:stretch>
        </p:blipFill>
        <p:spPr>
          <a:xfrm>
            <a:off x="761472" y="571500"/>
            <a:ext cx="17204267" cy="96774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61472" y="1638300"/>
            <a:ext cx="16789928" cy="8178559"/>
          </a:xfrm>
          <a:prstGeom prst="rect">
            <a:avLst/>
          </a:prstGeom>
        </p:spPr>
      </p:pic>
      <p:pic>
        <p:nvPicPr>
          <p:cNvPr id="4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353027">
            <a:off x="15418762" y="2540772"/>
            <a:ext cx="2540207" cy="758168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953533" y="6494058"/>
            <a:ext cx="4219375" cy="42890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93280" y="2662213"/>
            <a:ext cx="13101440" cy="496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07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1391" y="794653"/>
            <a:ext cx="5235768" cy="8229600"/>
            <a:chOff x="531391" y="794653"/>
            <a:chExt cx="5235768" cy="82296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65603">
              <a:off x="531391" y="794653"/>
              <a:ext cx="4309318" cy="82296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213037" y="2005530"/>
              <a:ext cx="4554122" cy="5869185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071676">
            <a:off x="16381573" y="-198764"/>
            <a:ext cx="2419435" cy="99990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7770119" y="1079773"/>
            <a:ext cx="496559" cy="49655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683871">
            <a:off x="5280786" y="8567274"/>
            <a:ext cx="810221" cy="99469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0752902" y="8261518"/>
            <a:ext cx="1735525" cy="47101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6030882" y="7682915"/>
            <a:ext cx="3120818" cy="3115144"/>
          </a:xfrm>
          <a:prstGeom prst="rect">
            <a:avLst/>
          </a:prstGeom>
        </p:spPr>
      </p:pic>
      <p:sp>
        <p:nvSpPr>
          <p:cNvPr id="14" name="TextBox 19"/>
          <p:cNvSpPr txBox="1"/>
          <p:nvPr/>
        </p:nvSpPr>
        <p:spPr>
          <a:xfrm>
            <a:off x="1149187" y="2902005"/>
            <a:ext cx="4718213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ts val="4900"/>
              </a:lnSpc>
            </a:pP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endParaRPr lang="en-US" sz="4400" b="1" dirty="0">
              <a:solidFill>
                <a:srgbClr val="291B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9"/>
          <p:cNvSpPr txBox="1"/>
          <p:nvPr/>
        </p:nvSpPr>
        <p:spPr>
          <a:xfrm>
            <a:off x="1396257" y="5042988"/>
            <a:ext cx="4127508" cy="18482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40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40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0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4000" dirty="0">
              <a:solidFill>
                <a:srgbClr val="291B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132636" y="2235915"/>
            <a:ext cx="6010349" cy="6492859"/>
            <a:chOff x="6132636" y="2235915"/>
            <a:chExt cx="6010349" cy="6492859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6132636" y="2235915"/>
              <a:ext cx="6010349" cy="5638800"/>
            </a:xfrm>
            <a:prstGeom prst="rect">
              <a:avLst/>
            </a:prstGeom>
          </p:spPr>
        </p:pic>
        <p:pic>
          <p:nvPicPr>
            <p:cNvPr id="18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60749" y="2859589"/>
              <a:ext cx="4554122" cy="5869185"/>
            </a:xfrm>
            <a:prstGeom prst="rect">
              <a:avLst/>
            </a:prstGeom>
          </p:spPr>
        </p:pic>
      </p:grpSp>
      <p:sp>
        <p:nvSpPr>
          <p:cNvPr id="21" name="TextBox 19"/>
          <p:cNvSpPr txBox="1"/>
          <p:nvPr/>
        </p:nvSpPr>
        <p:spPr>
          <a:xfrm>
            <a:off x="6872781" y="3511141"/>
            <a:ext cx="4529638" cy="25135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4400" b="1" dirty="0">
              <a:solidFill>
                <a:srgbClr val="291B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30137" y="6454899"/>
            <a:ext cx="4614925" cy="1179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4560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000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4000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endParaRPr lang="en-US" sz="4000" dirty="0">
              <a:solidFill>
                <a:srgbClr val="291B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2725400" y="1315725"/>
            <a:ext cx="5265040" cy="6661855"/>
            <a:chOff x="12725400" y="1315725"/>
            <a:chExt cx="5265040" cy="6661855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2725400" y="1315725"/>
              <a:ext cx="5265040" cy="4939565"/>
            </a:xfrm>
            <a:prstGeom prst="rect">
              <a:avLst/>
            </a:prstGeom>
          </p:spPr>
        </p:pic>
        <p:pic>
          <p:nvPicPr>
            <p:cNvPr id="23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096282" y="2108395"/>
              <a:ext cx="4554122" cy="5869185"/>
            </a:xfrm>
            <a:prstGeom prst="rect">
              <a:avLst/>
            </a:prstGeom>
          </p:spPr>
        </p:pic>
      </p:grpSp>
      <p:sp>
        <p:nvSpPr>
          <p:cNvPr id="24" name="TextBox 19"/>
          <p:cNvSpPr txBox="1"/>
          <p:nvPr/>
        </p:nvSpPr>
        <p:spPr>
          <a:xfrm>
            <a:off x="13120345" y="2528753"/>
            <a:ext cx="4374578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ts val="4900"/>
              </a:lnSpc>
            </a:pP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4400" b="1" dirty="0">
              <a:solidFill>
                <a:srgbClr val="291B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213305" y="4126100"/>
            <a:ext cx="4320075" cy="3539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4560"/>
              </a:lnSpc>
              <a:spcBef>
                <a:spcPct val="0"/>
              </a:spcBef>
            </a:pPr>
            <a:r>
              <a:rPr lang="en-US" sz="40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0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0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40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40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40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0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0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40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tin: </a:t>
            </a:r>
            <a:r>
              <a:rPr lang="en-US" sz="40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40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0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0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4000" dirty="0">
              <a:solidFill>
                <a:srgbClr val="291B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04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1" grpId="0"/>
      <p:bldP spid="22" grpId="0"/>
      <p:bldP spid="24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9820695" y="3848100"/>
            <a:ext cx="6746240" cy="6438900"/>
            <a:chOff x="9820695" y="3848100"/>
            <a:chExt cx="6746240" cy="6438900"/>
          </a:xfrm>
        </p:grpSpPr>
        <p:pic>
          <p:nvPicPr>
            <p:cNvPr id="14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096380" y="4076700"/>
              <a:ext cx="5470555" cy="6134100"/>
            </a:xfrm>
            <a:prstGeom prst="rect">
              <a:avLst/>
            </a:prstGeom>
          </p:spPr>
        </p:pic>
        <p:pic>
          <p:nvPicPr>
            <p:cNvPr id="13" name="Picture 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9820695" y="3848100"/>
              <a:ext cx="5801511" cy="6438900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1356209" y="4076700"/>
            <a:ext cx="6946286" cy="6254679"/>
            <a:chOff x="1361289" y="4076700"/>
            <a:chExt cx="6946286" cy="6254679"/>
          </a:xfrm>
        </p:grpSpPr>
        <p:pic>
          <p:nvPicPr>
            <p:cNvPr id="15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2837020" y="4197279"/>
              <a:ext cx="5470555" cy="6134100"/>
            </a:xfrm>
            <a:prstGeom prst="rect">
              <a:avLst/>
            </a:prstGeom>
          </p:spPr>
        </p:pic>
        <p:pic>
          <p:nvPicPr>
            <p:cNvPr id="11" name="Picture 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61289" y="4076700"/>
              <a:ext cx="5801511" cy="6134100"/>
            </a:xfrm>
            <a:prstGeom prst="rect">
              <a:avLst/>
            </a:prstGeom>
          </p:spPr>
        </p:pic>
      </p:grpSp>
      <p:sp>
        <p:nvSpPr>
          <p:cNvPr id="6" name="TextBox 13"/>
          <p:cNvSpPr txBox="1"/>
          <p:nvPr/>
        </p:nvSpPr>
        <p:spPr>
          <a:xfrm>
            <a:off x="381000" y="75605"/>
            <a:ext cx="17526000" cy="4001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ct val="130000"/>
              </a:lnSpc>
            </a:pP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Hai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60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13"/>
          <p:cNvSpPr txBox="1"/>
          <p:nvPr/>
        </p:nvSpPr>
        <p:spPr>
          <a:xfrm>
            <a:off x="3054392" y="4967196"/>
            <a:ext cx="3070947" cy="7203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ct val="130000"/>
              </a:lnSpc>
            </a:pP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vi-VN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13"/>
          <p:cNvSpPr txBox="1"/>
          <p:nvPr/>
        </p:nvSpPr>
        <p:spPr>
          <a:xfrm>
            <a:off x="11372542" y="4820828"/>
            <a:ext cx="3070947" cy="800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ct val="130000"/>
              </a:lnSpc>
            </a:pP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vi-VN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13"/>
          <p:cNvSpPr txBox="1"/>
          <p:nvPr/>
        </p:nvSpPr>
        <p:spPr>
          <a:xfrm>
            <a:off x="2389450" y="5810705"/>
            <a:ext cx="5913045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/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4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endParaRPr lang="en-US" sz="4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en-US" sz="4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4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endParaRPr lang="vi-VN" sz="4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13"/>
          <p:cNvSpPr txBox="1"/>
          <p:nvPr/>
        </p:nvSpPr>
        <p:spPr>
          <a:xfrm>
            <a:off x="10576033" y="5708451"/>
            <a:ext cx="4663967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/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4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endParaRPr lang="en-US" sz="4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4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4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785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596" t="8354" r="2640" b="1079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638192" y="1657116"/>
            <a:ext cx="13354516" cy="742996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286779" y="3552725"/>
            <a:ext cx="496559" cy="49655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533830" y="3552725"/>
            <a:ext cx="496559" cy="49655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532084">
            <a:off x="2113087" y="4428368"/>
            <a:ext cx="1488825" cy="182779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293416" y="3801004"/>
            <a:ext cx="2540207" cy="75816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07668">
            <a:off x="13811595" y="5247002"/>
            <a:ext cx="2281844" cy="4114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8100000">
            <a:off x="1967408" y="758233"/>
            <a:ext cx="2726118" cy="4409897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4968901" y="5486144"/>
            <a:ext cx="9052165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23"/>
              </a:lnSpc>
            </a:pPr>
            <a:r>
              <a:rPr lang="en-US" sz="8423" dirty="0" err="1" smtClean="0">
                <a:solidFill>
                  <a:srgbClr val="000000"/>
                </a:solidFill>
                <a:latin typeface="#9Slide07 SVNCinnamoncake" panose="02000000000000000000" pitchFamily="2" charset="0"/>
              </a:rPr>
              <a:t>Trắc</a:t>
            </a:r>
            <a:r>
              <a:rPr lang="en-US" sz="8423" dirty="0" smtClean="0">
                <a:solidFill>
                  <a:srgbClr val="000000"/>
                </a:solidFill>
                <a:latin typeface="#9Slide07 SVNCinnamoncake" panose="02000000000000000000" pitchFamily="2" charset="0"/>
              </a:rPr>
              <a:t> </a:t>
            </a:r>
            <a:r>
              <a:rPr lang="en-US" sz="8423" dirty="0" err="1" smtClean="0">
                <a:solidFill>
                  <a:srgbClr val="000000"/>
                </a:solidFill>
                <a:latin typeface="#9Slide07 SVNCinnamoncake" panose="02000000000000000000" pitchFamily="2" charset="0"/>
              </a:rPr>
              <a:t>nghiệm</a:t>
            </a:r>
            <a:endParaRPr lang="en-US" sz="8423" dirty="0">
              <a:solidFill>
                <a:srgbClr val="000000"/>
              </a:solidFill>
              <a:latin typeface="#9Slide07 SVNCinnamoncake" panose="02000000000000000000" pitchFamily="2" charset="0"/>
            </a:endParaRPr>
          </a:p>
        </p:txBody>
      </p:sp>
      <p:pic>
        <p:nvPicPr>
          <p:cNvPr id="13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-720948" y="4687044"/>
            <a:ext cx="8102829" cy="621708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2385" t="7428" r="2202" b="120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785079" y="522147"/>
            <a:ext cx="9007444" cy="97521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292091" y="344323"/>
            <a:ext cx="8082082" cy="468760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164221" y="2117110"/>
            <a:ext cx="5905664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924812">
            <a:off x="8409213" y="6937350"/>
            <a:ext cx="973013" cy="11945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679817" y="8012023"/>
            <a:ext cx="1718654" cy="165850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215472">
            <a:off x="15352047" y="6250793"/>
            <a:ext cx="3456041" cy="465887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8647441" y="6278473"/>
            <a:ext cx="496559" cy="49655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7259300" y="995405"/>
            <a:ext cx="496559" cy="49655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1071676">
            <a:off x="-294718" y="5710288"/>
            <a:ext cx="2024505" cy="836688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-353027">
            <a:off x="6293971" y="5224839"/>
            <a:ext cx="2540207" cy="758168"/>
          </a:xfrm>
          <a:prstGeom prst="rect">
            <a:avLst/>
          </a:prstGeom>
        </p:spPr>
      </p:pic>
      <p:sp>
        <p:nvSpPr>
          <p:cNvPr id="17" name="TextBox 5"/>
          <p:cNvSpPr txBox="1"/>
          <p:nvPr/>
        </p:nvSpPr>
        <p:spPr>
          <a:xfrm>
            <a:off x="10131605" y="2551807"/>
            <a:ext cx="6598230" cy="35827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42950" indent="-742950" algn="just">
              <a:lnSpc>
                <a:spcPct val="150000"/>
              </a:lnSpc>
              <a:buAutoNum type="alphaUcPeriod"/>
            </a:pP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4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just">
              <a:lnSpc>
                <a:spcPct val="150000"/>
              </a:lnSpc>
              <a:buAutoNum type="alphaUcPeriod"/>
            </a:pP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just">
              <a:lnSpc>
                <a:spcPct val="150000"/>
              </a:lnSpc>
              <a:buAutoNum type="alphaUcPeriod"/>
            </a:pP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US" sz="4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just">
              <a:lnSpc>
                <a:spcPct val="150000"/>
              </a:lnSpc>
              <a:buAutoNum type="alphaUcPeriod"/>
            </a:pP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780" y="3390900"/>
            <a:ext cx="1142695" cy="11426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2385" t="7428" r="2202" b="120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1" name="Picture 5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6200000">
            <a:off x="6358103" y="-254870"/>
            <a:ext cx="5878161" cy="1528177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657450" y="-126052"/>
            <a:ext cx="9696350" cy="468760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743200" y="2074911"/>
            <a:ext cx="7157236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215472">
            <a:off x="12782359" y="1015522"/>
            <a:ext cx="3456041" cy="465887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8647441" y="6278473"/>
            <a:ext cx="496559" cy="49655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7259300" y="995405"/>
            <a:ext cx="496559" cy="49655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1071676">
            <a:off x="-961336" y="5710287"/>
            <a:ext cx="2024505" cy="836688"/>
          </a:xfrm>
          <a:prstGeom prst="rect">
            <a:avLst/>
          </a:prstGeom>
        </p:spPr>
      </p:pic>
      <p:sp>
        <p:nvSpPr>
          <p:cNvPr id="17" name="TextBox 5"/>
          <p:cNvSpPr txBox="1"/>
          <p:nvPr/>
        </p:nvSpPr>
        <p:spPr>
          <a:xfrm>
            <a:off x="2492665" y="4686300"/>
            <a:ext cx="14042735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42950" indent="-742950" algn="just">
              <a:buAutoNum type="alphaUcPeriod"/>
            </a:pP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marL="742950" indent="-742950" algn="just">
              <a:buAutoNum type="alphaUcPeriod"/>
            </a:pP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742950" indent="-742950" algn="just">
              <a:buAutoNum type="alphaUcPeriod"/>
            </a:pP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sz="36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just">
              <a:buAutoNum type="alphaUcPeriod"/>
            </a:pP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716" y="4482117"/>
            <a:ext cx="1142695" cy="114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38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/>
          </p:cNvPicPr>
          <p:nvPr/>
        </p:nvPicPr>
        <p:blipFill>
          <a:blip r:embed="rId3"/>
          <a:srcRect l="2385" t="7428" r="2202" b="120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8901229" y="732372"/>
            <a:ext cx="8082082" cy="46876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96635" y="1028700"/>
            <a:ext cx="8004593" cy="92583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353027">
            <a:off x="7747338" y="9325242"/>
            <a:ext cx="2540207" cy="75816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80421" y="1028700"/>
            <a:ext cx="496559" cy="49655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6599305" y="6006041"/>
            <a:ext cx="496559" cy="49655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4658611">
            <a:off x="11311703" y="7130010"/>
            <a:ext cx="894621" cy="109830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941197">
            <a:off x="8732565" y="5620783"/>
            <a:ext cx="2171519" cy="5503850"/>
          </a:xfrm>
          <a:prstGeom prst="rect">
            <a:avLst/>
          </a:prstGeom>
        </p:spPr>
      </p:pic>
      <p:sp>
        <p:nvSpPr>
          <p:cNvPr id="12" name="TextBox 5"/>
          <p:cNvSpPr txBox="1"/>
          <p:nvPr/>
        </p:nvSpPr>
        <p:spPr>
          <a:xfrm>
            <a:off x="9512793" y="2498110"/>
            <a:ext cx="6108207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5"/>
          <p:cNvSpPr txBox="1"/>
          <p:nvPr/>
        </p:nvSpPr>
        <p:spPr>
          <a:xfrm>
            <a:off x="1997217" y="1714500"/>
            <a:ext cx="6323440" cy="83099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42950" indent="-742950" algn="just">
              <a:buAutoNum type="alphaUcPeriod"/>
            </a:pP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Điềm</a:t>
            </a:r>
            <a:endParaRPr lang="en-US" sz="36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just">
              <a:buAutoNum type="alphaUcPeriod"/>
            </a:pP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3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vi-VN" sz="3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Giuyn Véc-nơ</a:t>
            </a:r>
          </a:p>
          <a:p>
            <a:pPr marL="742950" indent="-742950" algn="just">
              <a:buAutoNum type="alphaUcPeriod"/>
            </a:pPr>
            <a:r>
              <a:rPr lang="vi-VN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bày ý kiến của em về hiện tượng nghiện game online đối với giới trẻ hiện nay</a:t>
            </a:r>
          </a:p>
          <a:p>
            <a:pPr marL="742950" indent="-742950" algn="just">
              <a:buAutoNum type="alphaUcPeriod"/>
            </a:pPr>
            <a:r>
              <a:rPr lang="vi-VN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tích hình ảnh Dế Mèn trong </a:t>
            </a:r>
            <a:r>
              <a:rPr lang="vi-VN" sz="3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 Mèn phiêu lưu kí </a:t>
            </a:r>
            <a:r>
              <a:rPr lang="vi-VN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Tô Hoài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52" y="5936281"/>
            <a:ext cx="1142695" cy="11426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/>
          </p:cNvPicPr>
          <p:nvPr/>
        </p:nvPicPr>
        <p:blipFill>
          <a:blip r:embed="rId3"/>
          <a:srcRect l="2385" t="7428" r="2202" b="120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3674127" y="-266700"/>
            <a:ext cx="8082082" cy="46876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6200000">
            <a:off x="5315909" y="1128500"/>
            <a:ext cx="8004593" cy="1456220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353027">
            <a:off x="11605380" y="2867597"/>
            <a:ext cx="2540207" cy="75816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80421" y="1028700"/>
            <a:ext cx="496559" cy="49655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6599305" y="6006041"/>
            <a:ext cx="496559" cy="49655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941197">
            <a:off x="-189123" y="5286305"/>
            <a:ext cx="2171519" cy="5503850"/>
          </a:xfrm>
          <a:prstGeom prst="rect">
            <a:avLst/>
          </a:prstGeom>
        </p:spPr>
      </p:pic>
      <p:sp>
        <p:nvSpPr>
          <p:cNvPr id="12" name="TextBox 5"/>
          <p:cNvSpPr txBox="1"/>
          <p:nvPr/>
        </p:nvSpPr>
        <p:spPr>
          <a:xfrm>
            <a:off x="4216588" y="1329191"/>
            <a:ext cx="6108207" cy="26713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dirty="0" smtClean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Câu 4: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(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5"/>
          <p:cNvSpPr txBox="1"/>
          <p:nvPr/>
        </p:nvSpPr>
        <p:spPr>
          <a:xfrm>
            <a:off x="3179799" y="4963277"/>
            <a:ext cx="13050802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just">
              <a:buFont typeface="+mj-lt"/>
              <a:buAutoNum type="alphaUcPeriod"/>
            </a:pPr>
            <a:r>
              <a:rPr lang="vi-VN" sz="4000" dirty="0" smtClean="0">
                <a:latin typeface="+mj-lt"/>
              </a:rPr>
              <a:t> Không </a:t>
            </a:r>
            <a:r>
              <a:rPr lang="vi-VN" sz="4000" dirty="0">
                <a:latin typeface="+mj-lt"/>
              </a:rPr>
              <a:t>đồng nhất với con người thực ngoài đời.</a:t>
            </a:r>
          </a:p>
          <a:p>
            <a:pPr marL="342900" indent="-342900" algn="just">
              <a:buFont typeface="+mj-lt"/>
              <a:buAutoNum type="alphaUcPeriod"/>
            </a:pPr>
            <a:r>
              <a:rPr lang="vi-VN" sz="4000" dirty="0" smtClean="0">
                <a:latin typeface="+mj-lt"/>
              </a:rPr>
              <a:t> Kết </a:t>
            </a:r>
            <a:r>
              <a:rPr lang="vi-VN" sz="4000" dirty="0">
                <a:latin typeface="+mj-lt"/>
              </a:rPr>
              <a:t>quả của những nghiên cứu, nhận xét từ các tác phẩm văn chương khác.</a:t>
            </a:r>
          </a:p>
          <a:p>
            <a:pPr marL="342900" indent="-342900" algn="just">
              <a:buFont typeface="+mj-lt"/>
              <a:buAutoNum type="alphaUcPeriod"/>
            </a:pPr>
            <a:r>
              <a:rPr lang="vi-VN" sz="4000" dirty="0" smtClean="0">
                <a:latin typeface="+mj-lt"/>
              </a:rPr>
              <a:t> Sản </a:t>
            </a:r>
            <a:r>
              <a:rPr lang="vi-VN" sz="4000" dirty="0">
                <a:latin typeface="+mj-lt"/>
              </a:rPr>
              <a:t>phẩm của sự sáng tạo, hư cấu, chứa đựng nhiều gợi ý của nhà văn về một cách nhìn nhận, đánh giá đầy tính thẩm mĩ đối với cuộc sống.</a:t>
            </a:r>
          </a:p>
          <a:p>
            <a:pPr marL="342900" indent="-342900" algn="just">
              <a:buFont typeface="+mj-lt"/>
              <a:buAutoNum type="alphaUcPeriod"/>
            </a:pPr>
            <a:r>
              <a:rPr lang="vi-VN" sz="4000" dirty="0" smtClean="0">
                <a:latin typeface="+mj-lt"/>
              </a:rPr>
              <a:t> Dựa </a:t>
            </a:r>
            <a:r>
              <a:rPr lang="vi-VN" sz="4000" dirty="0">
                <a:latin typeface="+mj-lt"/>
              </a:rPr>
              <a:t>trên những đánh giá khách quan, ý kiến góp ý của bạn đọc để tạo thành.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970" y="6854141"/>
            <a:ext cx="1142695" cy="114269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581" y="4693742"/>
            <a:ext cx="1142695" cy="114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79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2385" t="7428" r="2202" b="120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785079" y="522147"/>
            <a:ext cx="9007444" cy="97521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292091" y="344323"/>
            <a:ext cx="8082082" cy="468760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164221" y="2193310"/>
            <a:ext cx="5905664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5: Trong văn bản đa phương thức, ngôn ngữ được sử dụng với vai trò nào?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924812">
            <a:off x="8409213" y="6937350"/>
            <a:ext cx="973013" cy="11945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679817" y="8012023"/>
            <a:ext cx="1718654" cy="165850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215472">
            <a:off x="15768085" y="6980981"/>
            <a:ext cx="3456041" cy="465887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8647441" y="6278473"/>
            <a:ext cx="496559" cy="49655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7259300" y="995405"/>
            <a:ext cx="496559" cy="49655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1071676">
            <a:off x="-294718" y="5710288"/>
            <a:ext cx="2024505" cy="836688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-353027">
            <a:off x="6293971" y="5224839"/>
            <a:ext cx="2540207" cy="758168"/>
          </a:xfrm>
          <a:prstGeom prst="rect">
            <a:avLst/>
          </a:prstGeom>
        </p:spPr>
      </p:pic>
      <p:sp>
        <p:nvSpPr>
          <p:cNvPr id="17" name="TextBox 5"/>
          <p:cNvSpPr txBox="1"/>
          <p:nvPr/>
        </p:nvSpPr>
        <p:spPr>
          <a:xfrm>
            <a:off x="9797305" y="2065734"/>
            <a:ext cx="6598230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42950" indent="-742950" algn="just">
              <a:buAutoNum type="alphaUcPeriod"/>
            </a:pPr>
            <a:r>
              <a:rPr lang="vi-VN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 ngữ được sử dụng chủ yếu</a:t>
            </a:r>
          </a:p>
          <a:p>
            <a:pPr marL="742950" indent="-742950" algn="just">
              <a:buAutoNum type="alphaUcPeriod"/>
            </a:pPr>
            <a:r>
              <a:rPr lang="vi-VN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 ngữ được sử dụng kết hợp hình ảnh, sơ đồ, đồ thị</a:t>
            </a:r>
          </a:p>
          <a:p>
            <a:pPr marL="742950" indent="-742950" algn="just">
              <a:buAutoNum type="alphaUcPeriod"/>
            </a:pPr>
            <a:r>
              <a:rPr lang="vi-VN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 ngữ chỉ là phương tiện hỗ trợ thêm trong việc truyền đạt thông tin</a:t>
            </a:r>
          </a:p>
          <a:p>
            <a:pPr marL="742950" indent="-742950" algn="just">
              <a:buAutoNum type="alphaUcPeriod"/>
            </a:pPr>
            <a:r>
              <a:rPr lang="vi-VN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 cả đáp án trên đều đúng</a:t>
            </a:r>
            <a:endParaRPr lang="en-US" sz="4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079" y="4343078"/>
            <a:ext cx="1142695" cy="114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629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7"/>
          <p:cNvGrpSpPr/>
          <p:nvPr/>
        </p:nvGrpSpPr>
        <p:grpSpPr>
          <a:xfrm rot="616034">
            <a:off x="-1243178" y="-440365"/>
            <a:ext cx="4136482" cy="10629875"/>
            <a:chOff x="0" y="0"/>
            <a:chExt cx="11989675" cy="21575745"/>
          </a:xfrm>
        </p:grpSpPr>
        <p:sp>
          <p:nvSpPr>
            <p:cNvPr id="21" name="AutoShape 8"/>
            <p:cNvSpPr/>
            <p:nvPr/>
          </p:nvSpPr>
          <p:spPr>
            <a:xfrm>
              <a:off x="271618" y="0"/>
              <a:ext cx="11718057" cy="21449124"/>
            </a:xfrm>
            <a:prstGeom prst="rect">
              <a:avLst/>
            </a:prstGeom>
            <a:solidFill>
              <a:srgbClr val="FDFCF5"/>
            </a:solidFill>
          </p:spPr>
        </p:sp>
        <p:pic>
          <p:nvPicPr>
            <p:cNvPr id="22" name="Picture 9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-4662652" y="4923418"/>
              <a:ext cx="21314979" cy="11989675"/>
            </a:xfrm>
            <a:prstGeom prst="rect">
              <a:avLst/>
            </a:prstGeom>
          </p:spPr>
        </p:pic>
      </p:grpSp>
      <p:pic>
        <p:nvPicPr>
          <p:cNvPr id="24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5400000">
            <a:off x="15115162" y="-651491"/>
            <a:ext cx="4006786" cy="4114800"/>
          </a:xfrm>
          <a:prstGeom prst="rect">
            <a:avLst/>
          </a:prstGeom>
        </p:spPr>
      </p:pic>
      <p:pic>
        <p:nvPicPr>
          <p:cNvPr id="17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941197">
            <a:off x="-234983" y="5317788"/>
            <a:ext cx="2171519" cy="5503850"/>
          </a:xfrm>
          <a:prstGeom prst="rect">
            <a:avLst/>
          </a:prstGeom>
        </p:spPr>
      </p:pic>
      <p:grpSp>
        <p:nvGrpSpPr>
          <p:cNvPr id="18" name="Group 4"/>
          <p:cNvGrpSpPr/>
          <p:nvPr/>
        </p:nvGrpSpPr>
        <p:grpSpPr>
          <a:xfrm>
            <a:off x="3876804" y="1036550"/>
            <a:ext cx="9013313" cy="2936995"/>
            <a:chOff x="0" y="0"/>
            <a:chExt cx="8218678" cy="408207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3" name="Freeform 5"/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grpFill/>
          </p:spPr>
        </p:sp>
        <p:sp>
          <p:nvSpPr>
            <p:cNvPr id="25" name="Freeform 6"/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80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10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1"/>
                    <a:pt x="7620" y="3356929"/>
                  </a:cubicBezTo>
                  <a:cubicBezTo>
                    <a:pt x="5080" y="3148043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20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4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09"/>
                    <a:pt x="8202168" y="3249321"/>
                  </a:cubicBezTo>
                  <a:cubicBezTo>
                    <a:pt x="8202168" y="3173363"/>
                    <a:pt x="8200898" y="3094240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4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4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5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6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8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6" y="4051590"/>
                  </a:cubicBezTo>
                  <a:cubicBezTo>
                    <a:pt x="6936124" y="4054130"/>
                    <a:pt x="7109822" y="4054130"/>
                    <a:pt x="7283519" y="4056670"/>
                  </a:cubicBezTo>
                  <a:cubicBezTo>
                    <a:pt x="7540849" y="4060480"/>
                    <a:pt x="7798178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27" name="TextBox 19"/>
          <p:cNvSpPr txBox="1"/>
          <p:nvPr/>
        </p:nvSpPr>
        <p:spPr>
          <a:xfrm>
            <a:off x="4270402" y="1385136"/>
            <a:ext cx="8077200" cy="18851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vi-VN" sz="36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vẽ về nhân vật mà em yêu thích theo sự tưởng tượng và giới thiệu về nhân vật vật đó cho các bạn.</a:t>
            </a:r>
            <a:endParaRPr lang="en-US" sz="3600" b="1" dirty="0">
              <a:solidFill>
                <a:srgbClr val="291B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-2329285">
            <a:off x="16610965" y="3599078"/>
            <a:ext cx="1645615" cy="680100"/>
          </a:xfrm>
          <a:prstGeom prst="rect">
            <a:avLst/>
          </a:prstGeom>
        </p:spPr>
      </p:pic>
      <p:grpSp>
        <p:nvGrpSpPr>
          <p:cNvPr id="19" name="Group 4"/>
          <p:cNvGrpSpPr/>
          <p:nvPr/>
        </p:nvGrpSpPr>
        <p:grpSpPr>
          <a:xfrm>
            <a:off x="3898883" y="4666116"/>
            <a:ext cx="9013313" cy="2274302"/>
            <a:chOff x="0" y="0"/>
            <a:chExt cx="8218678" cy="4082070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26" name="Freeform 5"/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grpFill/>
          </p:spPr>
        </p:sp>
        <p:sp>
          <p:nvSpPr>
            <p:cNvPr id="35" name="Freeform 6"/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80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10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1"/>
                    <a:pt x="7620" y="3356929"/>
                  </a:cubicBezTo>
                  <a:cubicBezTo>
                    <a:pt x="5080" y="3148043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20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4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09"/>
                    <a:pt x="8202168" y="3249321"/>
                  </a:cubicBezTo>
                  <a:cubicBezTo>
                    <a:pt x="8202168" y="3173363"/>
                    <a:pt x="8200898" y="3094240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4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4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5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6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8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6" y="4051590"/>
                  </a:cubicBezTo>
                  <a:cubicBezTo>
                    <a:pt x="6936124" y="4054130"/>
                    <a:pt x="7109822" y="4054130"/>
                    <a:pt x="7283519" y="4056670"/>
                  </a:cubicBezTo>
                  <a:cubicBezTo>
                    <a:pt x="7540849" y="4060480"/>
                    <a:pt x="7798178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36" name="TextBox 19"/>
          <p:cNvSpPr txBox="1"/>
          <p:nvPr/>
        </p:nvSpPr>
        <p:spPr>
          <a:xfrm>
            <a:off x="4270403" y="5014298"/>
            <a:ext cx="8470798" cy="1207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vi-VN" sz="3600" b="1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trước nhóm/ lớp một cuốn sách hay đã hoặc sẽ đọc cho các bạn.</a:t>
            </a:r>
          </a:p>
        </p:txBody>
      </p:sp>
      <p:pic>
        <p:nvPicPr>
          <p:cNvPr id="37" name="Picture 3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artisticFilmGrain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1896054" y="5928923"/>
            <a:ext cx="6391947" cy="5217426"/>
          </a:xfrm>
          <a:prstGeom prst="rect">
            <a:avLst/>
          </a:prstGeom>
        </p:spPr>
      </p:pic>
      <p:pic>
        <p:nvPicPr>
          <p:cNvPr id="28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5400000">
            <a:off x="15115161" y="-651490"/>
            <a:ext cx="4006786" cy="4114800"/>
          </a:xfrm>
          <a:prstGeom prst="rect">
            <a:avLst/>
          </a:prstGeom>
        </p:spPr>
      </p:pic>
      <p:pic>
        <p:nvPicPr>
          <p:cNvPr id="29" name="Picture 1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-2329285">
            <a:off x="16610964" y="3599079"/>
            <a:ext cx="1645615" cy="68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11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0454" r="30893"/>
          <a:stretch/>
        </p:blipFill>
        <p:spPr>
          <a:xfrm>
            <a:off x="9601200" y="723899"/>
            <a:ext cx="6553200" cy="9531927"/>
          </a:xfrm>
          <a:prstGeom prst="rect">
            <a:avLst/>
          </a:prstGeom>
        </p:spPr>
      </p:pic>
      <p:grpSp>
        <p:nvGrpSpPr>
          <p:cNvPr id="4" name="Group 7"/>
          <p:cNvGrpSpPr/>
          <p:nvPr/>
        </p:nvGrpSpPr>
        <p:grpSpPr>
          <a:xfrm rot="616034">
            <a:off x="-1243178" y="-440365"/>
            <a:ext cx="4136482" cy="10629875"/>
            <a:chOff x="0" y="0"/>
            <a:chExt cx="11989675" cy="21575745"/>
          </a:xfrm>
        </p:grpSpPr>
        <p:sp>
          <p:nvSpPr>
            <p:cNvPr id="5" name="AutoShape 8"/>
            <p:cNvSpPr/>
            <p:nvPr/>
          </p:nvSpPr>
          <p:spPr>
            <a:xfrm>
              <a:off x="271618" y="0"/>
              <a:ext cx="11718057" cy="21449124"/>
            </a:xfrm>
            <a:prstGeom prst="rect">
              <a:avLst/>
            </a:prstGeom>
            <a:solidFill>
              <a:srgbClr val="FDFCF5"/>
            </a:solidFill>
          </p:spPr>
        </p:sp>
        <p:pic>
          <p:nvPicPr>
            <p:cNvPr id="6" name="Picture 9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-4662652" y="4923418"/>
              <a:ext cx="21314979" cy="11989675"/>
            </a:xfrm>
            <a:prstGeom prst="rect">
              <a:avLst/>
            </a:prstGeom>
          </p:spPr>
        </p:pic>
      </p:grpSp>
      <p:pic>
        <p:nvPicPr>
          <p:cNvPr id="7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941197">
            <a:off x="-234983" y="5317788"/>
            <a:ext cx="2171519" cy="55038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9"/>
          <a:srcRect l="30594" r="30753"/>
          <a:stretch/>
        </p:blipFill>
        <p:spPr>
          <a:xfrm>
            <a:off x="2209800" y="723898"/>
            <a:ext cx="6553200" cy="9531927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5400000">
            <a:off x="15115161" y="-651490"/>
            <a:ext cx="4006786" cy="4114800"/>
          </a:xfrm>
          <a:prstGeom prst="rect">
            <a:avLst/>
          </a:prstGeom>
        </p:spPr>
      </p:pic>
      <p:pic>
        <p:nvPicPr>
          <p:cNvPr id="9" name="Picture 1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-2329285">
            <a:off x="16610964" y="3599079"/>
            <a:ext cx="1645615" cy="68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698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9999"/>
          </a:blip>
          <a:srcRect l="1809" t="8118" r="1671" b="1039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497985">
            <a:off x="10067281" y="-2158481"/>
            <a:ext cx="8992257" cy="16181809"/>
            <a:chOff x="0" y="0"/>
            <a:chExt cx="11989675" cy="21575745"/>
          </a:xfrm>
        </p:grpSpPr>
        <p:sp>
          <p:nvSpPr>
            <p:cNvPr id="4" name="AutoShape 4"/>
            <p:cNvSpPr/>
            <p:nvPr/>
          </p:nvSpPr>
          <p:spPr>
            <a:xfrm>
              <a:off x="271618" y="0"/>
              <a:ext cx="11718057" cy="21449124"/>
            </a:xfrm>
            <a:prstGeom prst="rect">
              <a:avLst/>
            </a:prstGeom>
            <a:solidFill>
              <a:srgbClr val="FDFCF5"/>
            </a:solidFill>
          </p:spPr>
        </p:sp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-4662652" y="4923418"/>
              <a:ext cx="21314979" cy="11989675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9871">
            <a:off x="2167959" y="1363754"/>
            <a:ext cx="13952082" cy="755949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534136" y="1505111"/>
            <a:ext cx="3365455" cy="339011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25581" y="4445824"/>
            <a:ext cx="496559" cy="49655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181780" y="7285431"/>
            <a:ext cx="496559" cy="49655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2838877">
            <a:off x="-823520" y="2700213"/>
            <a:ext cx="2419435" cy="99990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559729">
            <a:off x="17185312" y="7363127"/>
            <a:ext cx="1592859" cy="1955519"/>
          </a:xfrm>
          <a:prstGeom prst="rect">
            <a:avLst/>
          </a:prstGeom>
        </p:spPr>
      </p:pic>
      <p:pic>
        <p:nvPicPr>
          <p:cNvPr id="17" name="Picture 6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-156089" y="5910259"/>
            <a:ext cx="5871090" cy="43152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980410" y="2328184"/>
            <a:ext cx="12327180" cy="585876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35356"/>
          <a:stretch/>
        </p:blipFill>
        <p:spPr>
          <a:xfrm>
            <a:off x="-2819400" y="2103872"/>
            <a:ext cx="20549515" cy="6736441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497985">
            <a:off x="-2285849" y="-3168131"/>
            <a:ext cx="8992257" cy="16181809"/>
            <a:chOff x="0" y="0"/>
            <a:chExt cx="11989675" cy="21575745"/>
          </a:xfrm>
        </p:grpSpPr>
        <p:sp>
          <p:nvSpPr>
            <p:cNvPr id="4" name="AutoShape 4"/>
            <p:cNvSpPr/>
            <p:nvPr/>
          </p:nvSpPr>
          <p:spPr>
            <a:xfrm>
              <a:off x="271618" y="0"/>
              <a:ext cx="11718057" cy="21449124"/>
            </a:xfrm>
            <a:prstGeom prst="rect">
              <a:avLst/>
            </a:prstGeom>
            <a:solidFill>
              <a:srgbClr val="FDFCF5"/>
            </a:solidFill>
          </p:spPr>
        </p:sp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-4662652" y="4923418"/>
              <a:ext cx="21314979" cy="11989675"/>
            </a:xfrm>
            <a:prstGeom prst="rect">
              <a:avLst/>
            </a:prstGeom>
          </p:spPr>
        </p:pic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296349">
            <a:off x="3347022" y="4488629"/>
            <a:ext cx="2828832" cy="465825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972464" y="686743"/>
            <a:ext cx="496559" cy="49655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4181780" y="7285431"/>
            <a:ext cx="496559" cy="49655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9465788">
            <a:off x="9842981" y="1603920"/>
            <a:ext cx="2419435" cy="999905"/>
          </a:xfrm>
          <a:prstGeom prst="rect">
            <a:avLst/>
          </a:prstGeom>
        </p:spPr>
      </p:pic>
      <p:pic>
        <p:nvPicPr>
          <p:cNvPr id="16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907668">
            <a:off x="15375047" y="198080"/>
            <a:ext cx="2281844" cy="4114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853649" y="3138418"/>
            <a:ext cx="13662320" cy="390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5727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9999"/>
          </a:blip>
          <a:srcRect l="1599" t="7473" r="2415" b="1148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25267">
            <a:off x="4555653" y="6279203"/>
            <a:ext cx="7315200" cy="287287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6602242" y="721058"/>
            <a:ext cx="6400281" cy="975112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622731" y="1626424"/>
            <a:ext cx="496559" cy="49655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353027">
            <a:off x="14686924" y="2964182"/>
            <a:ext cx="2540207" cy="75816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924812">
            <a:off x="-665129" y="519247"/>
            <a:ext cx="1488825" cy="182779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570883">
            <a:off x="13979899" y="5517579"/>
            <a:ext cx="2685842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2329285">
            <a:off x="3960380" y="2435630"/>
            <a:ext cx="1645615" cy="6801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405011" flipH="1">
            <a:off x="-34008" y="4929343"/>
            <a:ext cx="3844265" cy="54214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8988076" y="3343266"/>
            <a:ext cx="1718654" cy="1658501"/>
            <a:chOff x="8439025" y="982452"/>
            <a:chExt cx="1718654" cy="1658501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8439025" y="982452"/>
              <a:ext cx="1718654" cy="1658501"/>
            </a:xfrm>
            <a:prstGeom prst="rect">
              <a:avLst/>
            </a:prstGeom>
          </p:spPr>
        </p:pic>
        <p:pic>
          <p:nvPicPr>
            <p:cNvPr id="13" name="Picture 11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9067800" y="1393855"/>
              <a:ext cx="838200" cy="808863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952060" y="3331921"/>
            <a:ext cx="11790686" cy="39749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353027">
            <a:off x="278457" y="8701181"/>
            <a:ext cx="1809738" cy="54014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-631206" y="-718778"/>
            <a:ext cx="16154400" cy="5254554"/>
            <a:chOff x="-381000" y="-266700"/>
            <a:chExt cx="9913630" cy="403755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-381000" y="-266700"/>
              <a:ext cx="9913630" cy="4037551"/>
            </a:xfrm>
            <a:prstGeom prst="rect">
              <a:avLst/>
            </a:prstGeom>
          </p:spPr>
        </p:pic>
        <p:sp>
          <p:nvSpPr>
            <p:cNvPr id="13" name="AutoShape 6"/>
            <p:cNvSpPr/>
            <p:nvPr/>
          </p:nvSpPr>
          <p:spPr>
            <a:xfrm>
              <a:off x="612691" y="1464875"/>
              <a:ext cx="8243576" cy="2014447"/>
            </a:xfrm>
            <a:prstGeom prst="rect">
              <a:avLst/>
            </a:prstGeom>
            <a:solidFill>
              <a:schemeClr val="bg1"/>
            </a:solidFill>
          </p:spPr>
        </p:sp>
      </p:grpSp>
      <p:sp>
        <p:nvSpPr>
          <p:cNvPr id="11" name="Rectangle 10"/>
          <p:cNvSpPr/>
          <p:nvPr/>
        </p:nvSpPr>
        <p:spPr>
          <a:xfrm>
            <a:off x="6127941" y="861660"/>
            <a:ext cx="21813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8221" y="1528275"/>
            <a:ext cx="1475434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Hiểu được mối liên hệ giữa trang sách và thực tế,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giữa những gì được học và những gì cần suy nghĩ, lựa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chọn, giải quyết trong cuộc sống được đặt ra 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bài học về văn bản nghị luận, văn bản thông tin.</a:t>
            </a:r>
          </a:p>
          <a:p>
            <a:pPr algn="just"/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Biết cách cảm nhận, suy ngẫm, bàn luận để tiếp tục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sẻ và sáng tạo. Như vậy, việc học không chỉ tồn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tại trong trang sách mà gắn chặt với cuộc sống.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14210" y="3005593"/>
            <a:ext cx="18856520" cy="9912474"/>
            <a:chOff x="814210" y="3005593"/>
            <a:chExt cx="18856520" cy="9912474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-125267">
              <a:off x="7303214" y="7197136"/>
              <a:ext cx="7315200" cy="287287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 rot="907668">
              <a:off x="11659790" y="6362699"/>
              <a:ext cx="2281844" cy="41148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13957541" y="3005593"/>
              <a:ext cx="5713189" cy="9912474"/>
            </a:xfrm>
            <a:prstGeom prst="rect">
              <a:avLst/>
            </a:prstGeom>
          </p:spPr>
        </p:pic>
        <p:grpSp>
          <p:nvGrpSpPr>
            <p:cNvPr id="16" name="Group 15"/>
            <p:cNvGrpSpPr/>
            <p:nvPr/>
          </p:nvGrpSpPr>
          <p:grpSpPr>
            <a:xfrm>
              <a:off x="814210" y="4397052"/>
              <a:ext cx="11963400" cy="5566168"/>
              <a:chOff x="507874" y="3599833"/>
              <a:chExt cx="9913630" cy="4594960"/>
            </a:xfrm>
          </p:grpSpPr>
          <p:pic>
            <p:nvPicPr>
              <p:cNvPr id="5" name="Picture 5"/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07874" y="3599833"/>
                <a:ext cx="9913630" cy="4037551"/>
              </a:xfrm>
              <a:prstGeom prst="rect">
                <a:avLst/>
              </a:prstGeom>
            </p:spPr>
          </p:pic>
          <p:sp>
            <p:nvSpPr>
              <p:cNvPr id="15" name="AutoShape 6"/>
              <p:cNvSpPr/>
              <p:nvPr/>
            </p:nvSpPr>
            <p:spPr>
              <a:xfrm>
                <a:off x="1064018" y="5305904"/>
                <a:ext cx="9249649" cy="2888889"/>
              </a:xfrm>
              <a:prstGeom prst="rect">
                <a:avLst/>
              </a:prstGeom>
              <a:solidFill>
                <a:schemeClr val="bg1"/>
              </a:solidFill>
            </p:spPr>
          </p:sp>
        </p:grpSp>
      </p:grpSp>
      <p:sp>
        <p:nvSpPr>
          <p:cNvPr id="17" name="Rectangle 16"/>
          <p:cNvSpPr/>
          <p:nvPr/>
        </p:nvSpPr>
        <p:spPr>
          <a:xfrm>
            <a:off x="5930694" y="5761157"/>
            <a:ext cx="36771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645794" y="6386774"/>
            <a:ext cx="112150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Loại văn bản: nghị luận về tác phẩm văn học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649242" y="7043694"/>
            <a:ext cx="107533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Tác dụng: giải quyết những suy nghĩ, bàn luận những vấn đề của cuộc sống gợi ra từ trang sách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14309" y="8167605"/>
            <a:ext cx="1075334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Ý nghĩa của những điều đọc từ trang sách: trở thành một phần của cuộc sống, là hành trang tri thức để chúng ta bước vào thế giới rộng lớn.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42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7" grpId="0"/>
      <p:bldP spid="18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9999"/>
          </a:blip>
          <a:srcRect l="1599" t="7473" r="2415" b="1148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25267">
            <a:off x="4555653" y="6279203"/>
            <a:ext cx="7315200" cy="287287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6602242" y="721058"/>
            <a:ext cx="6400281" cy="975112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622731" y="1626424"/>
            <a:ext cx="496559" cy="49655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353027">
            <a:off x="14686924" y="2964182"/>
            <a:ext cx="2540207" cy="75816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924812">
            <a:off x="-665129" y="519247"/>
            <a:ext cx="1488825" cy="182779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570883">
            <a:off x="13979899" y="5517579"/>
            <a:ext cx="2685842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2329285">
            <a:off x="3960380" y="2435630"/>
            <a:ext cx="1645615" cy="6801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405011" flipH="1">
            <a:off x="-34008" y="4929343"/>
            <a:ext cx="3844265" cy="54214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8988076" y="3343266"/>
            <a:ext cx="1718654" cy="1658501"/>
            <a:chOff x="8439025" y="982452"/>
            <a:chExt cx="1718654" cy="1658501"/>
          </a:xfrm>
        </p:grpSpPr>
        <p:pic>
          <p:nvPicPr>
            <p:cNvPr id="14" name="Picture 11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8439025" y="982452"/>
              <a:ext cx="1718654" cy="1658501"/>
            </a:xfrm>
            <a:prstGeom prst="rect">
              <a:avLst/>
            </a:prstGeom>
          </p:spPr>
        </p:pic>
        <p:pic>
          <p:nvPicPr>
            <p:cNvPr id="15" name="Picture 11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9067800" y="1393855"/>
              <a:ext cx="838200" cy="808863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907039" y="3331921"/>
            <a:ext cx="11790686" cy="397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4724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2385" t="7428" r="2202" b="12016"/>
          <a:stretch>
            <a:fillRect/>
          </a:stretch>
        </p:blipFill>
        <p:spPr>
          <a:xfrm>
            <a:off x="761472" y="571500"/>
            <a:ext cx="17204267" cy="96774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61472" y="1638300"/>
            <a:ext cx="16789928" cy="8178559"/>
          </a:xfrm>
          <a:prstGeom prst="rect">
            <a:avLst/>
          </a:prstGeom>
        </p:spPr>
      </p:pic>
      <p:pic>
        <p:nvPicPr>
          <p:cNvPr id="4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353027">
            <a:off x="15418762" y="2540772"/>
            <a:ext cx="2540207" cy="758168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526494" y="6374550"/>
            <a:ext cx="4219375" cy="42890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18852" y="3366362"/>
            <a:ext cx="12650296" cy="355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13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7"/>
          <p:cNvGrpSpPr/>
          <p:nvPr/>
        </p:nvGrpSpPr>
        <p:grpSpPr>
          <a:xfrm rot="616034">
            <a:off x="-1243178" y="-440365"/>
            <a:ext cx="4136482" cy="10629875"/>
            <a:chOff x="0" y="0"/>
            <a:chExt cx="11989675" cy="21575745"/>
          </a:xfrm>
        </p:grpSpPr>
        <p:sp>
          <p:nvSpPr>
            <p:cNvPr id="21" name="AutoShape 8"/>
            <p:cNvSpPr/>
            <p:nvPr/>
          </p:nvSpPr>
          <p:spPr>
            <a:xfrm>
              <a:off x="271618" y="0"/>
              <a:ext cx="11718057" cy="21449124"/>
            </a:xfrm>
            <a:prstGeom prst="rect">
              <a:avLst/>
            </a:prstGeom>
            <a:solidFill>
              <a:srgbClr val="FDFCF5"/>
            </a:solidFill>
          </p:spPr>
        </p:sp>
        <p:pic>
          <p:nvPicPr>
            <p:cNvPr id="22" name="Picture 9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-4662652" y="4923418"/>
              <a:ext cx="21314979" cy="11989675"/>
            </a:xfrm>
            <a:prstGeom prst="rect">
              <a:avLst/>
            </a:prstGeom>
          </p:spPr>
        </p:pic>
      </p:grpSp>
      <p:sp>
        <p:nvSpPr>
          <p:cNvPr id="2" name="AutoShape 6"/>
          <p:cNvSpPr/>
          <p:nvPr/>
        </p:nvSpPr>
        <p:spPr>
          <a:xfrm rot="-98493">
            <a:off x="2987292" y="4068167"/>
            <a:ext cx="3623768" cy="3892926"/>
          </a:xfrm>
          <a:prstGeom prst="rect">
            <a:avLst/>
          </a:prstGeom>
          <a:solidFill>
            <a:srgbClr val="FFCE6D"/>
          </a:solidFill>
        </p:spPr>
      </p:sp>
      <p:pic>
        <p:nvPicPr>
          <p:cNvPr id="3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91288">
            <a:off x="4074932" y="3905120"/>
            <a:ext cx="1448489" cy="421379"/>
          </a:xfrm>
          <a:prstGeom prst="rect">
            <a:avLst/>
          </a:prstGeom>
        </p:spPr>
      </p:pic>
      <p:sp>
        <p:nvSpPr>
          <p:cNvPr id="9" name="TextBox 19"/>
          <p:cNvSpPr txBox="1"/>
          <p:nvPr/>
        </p:nvSpPr>
        <p:spPr>
          <a:xfrm rot="21441125">
            <a:off x="3526428" y="4795635"/>
            <a:ext cx="2545495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8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8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8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8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48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4800" dirty="0">
              <a:solidFill>
                <a:srgbClr val="291B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AutoShape 6"/>
          <p:cNvSpPr/>
          <p:nvPr/>
        </p:nvSpPr>
        <p:spPr>
          <a:xfrm rot="-98493">
            <a:off x="7666591" y="3090001"/>
            <a:ext cx="5686960" cy="6603061"/>
          </a:xfrm>
          <a:prstGeom prst="rect">
            <a:avLst/>
          </a:prstGeom>
          <a:solidFill>
            <a:srgbClr val="FFCE6D"/>
          </a:solidFill>
        </p:spPr>
      </p:sp>
      <p:pic>
        <p:nvPicPr>
          <p:cNvPr id="12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572100" y="2836355"/>
            <a:ext cx="1448489" cy="421379"/>
          </a:xfrm>
          <a:prstGeom prst="rect">
            <a:avLst/>
          </a:prstGeom>
        </p:spPr>
      </p:pic>
      <p:sp>
        <p:nvSpPr>
          <p:cNvPr id="13" name="TextBox 19"/>
          <p:cNvSpPr txBox="1"/>
          <p:nvPr/>
        </p:nvSpPr>
        <p:spPr>
          <a:xfrm>
            <a:off x="8006208" y="3806208"/>
            <a:ext cx="5007726" cy="5170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  <a:endParaRPr lang="en-US" sz="4200" dirty="0">
              <a:solidFill>
                <a:srgbClr val="291B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AutoShape 6"/>
          <p:cNvSpPr/>
          <p:nvPr/>
        </p:nvSpPr>
        <p:spPr>
          <a:xfrm>
            <a:off x="14097000" y="5149580"/>
            <a:ext cx="3381687" cy="3890463"/>
          </a:xfrm>
          <a:prstGeom prst="rect">
            <a:avLst/>
          </a:prstGeom>
          <a:solidFill>
            <a:srgbClr val="FFCE6D"/>
          </a:solidFill>
        </p:spPr>
      </p:sp>
      <p:pic>
        <p:nvPicPr>
          <p:cNvPr id="15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91288">
            <a:off x="15271766" y="4968086"/>
            <a:ext cx="1448489" cy="421379"/>
          </a:xfrm>
          <a:prstGeom prst="rect">
            <a:avLst/>
          </a:prstGeom>
        </p:spPr>
      </p:pic>
      <p:sp>
        <p:nvSpPr>
          <p:cNvPr id="16" name="TextBox 19"/>
          <p:cNvSpPr txBox="1"/>
          <p:nvPr/>
        </p:nvSpPr>
        <p:spPr>
          <a:xfrm>
            <a:off x="14400751" y="6210539"/>
            <a:ext cx="2746096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4400" dirty="0">
              <a:solidFill>
                <a:srgbClr val="291B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5400000">
            <a:off x="15115162" y="-651491"/>
            <a:ext cx="4006786" cy="4114800"/>
          </a:xfrm>
          <a:prstGeom prst="rect">
            <a:avLst/>
          </a:prstGeom>
        </p:spPr>
      </p:pic>
      <p:pic>
        <p:nvPicPr>
          <p:cNvPr id="26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-108701" y="5903630"/>
            <a:ext cx="2021396" cy="4114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53387" y="514881"/>
            <a:ext cx="16637426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21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1411</Words>
  <Application>Microsoft Office PowerPoint</Application>
  <PresentationFormat>Custom</PresentationFormat>
  <Paragraphs>159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Times New Roman</vt:lpstr>
      <vt:lpstr>Calibri</vt:lpstr>
      <vt:lpstr>Arial</vt:lpstr>
      <vt:lpstr>#9Slide07 SVNCinnamoncake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Purple Playful Illustration Class Syllabus Presentation</dc:title>
  <dc:creator>Mr Thuan</dc:creator>
  <cp:lastModifiedBy>Mr Thuan</cp:lastModifiedBy>
  <cp:revision>42</cp:revision>
  <dcterms:created xsi:type="dcterms:W3CDTF">2006-08-16T00:00:00Z</dcterms:created>
  <dcterms:modified xsi:type="dcterms:W3CDTF">2023-07-20T13:44:58Z</dcterms:modified>
  <dc:identifier>DAFdXm-ONlA</dc:identifier>
</cp:coreProperties>
</file>