
<file path=[Content_Types].xml><?xml version="1.0" encoding="utf-8"?>
<Types xmlns="http://schemas.openxmlformats.org/package/2006/content-types">
  <Default Extension="wav" ContentType="audio/x-wav"/>
  <Default Extension="jpeg" ContentType="image/jpeg"/>
  <Default Extension="JPG" ContentType="image/.jpg"/>
  <Default Extension="gif" ContentType="image/gif"/>
  <Default Extension="png" ContentType="image/png"/>
  <Default Extension="emf" ContentType="image/x-emf"/>
  <Default Extension="wdp" ContentType="image/vnd.ms-photo"/>
  <Default Extension="m4a" ContentType="audio/mp4"/>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73" r:id="rId4"/>
  </p:sldMasterIdLst>
  <p:notesMasterIdLst>
    <p:notesMasterId r:id="rId6"/>
  </p:notesMasterIdLst>
  <p:sldIdLst>
    <p:sldId id="490" r:id="rId5"/>
    <p:sldId id="491" r:id="rId7"/>
    <p:sldId id="492" r:id="rId8"/>
    <p:sldId id="672" r:id="rId9"/>
    <p:sldId id="673" r:id="rId10"/>
    <p:sldId id="276" r:id="rId11"/>
    <p:sldId id="286" r:id="rId12"/>
    <p:sldId id="277" r:id="rId13"/>
    <p:sldId id="292" r:id="rId14"/>
    <p:sldId id="790" r:id="rId15"/>
    <p:sldId id="788" r:id="rId16"/>
    <p:sldId id="674" r:id="rId17"/>
    <p:sldId id="305" r:id="rId18"/>
    <p:sldId id="809" r:id="rId19"/>
    <p:sldId id="801" r:id="rId20"/>
    <p:sldId id="794" r:id="rId21"/>
    <p:sldId id="802" r:id="rId22"/>
    <p:sldId id="803" r:id="rId23"/>
    <p:sldId id="804" r:id="rId24"/>
    <p:sldId id="805" r:id="rId25"/>
    <p:sldId id="806" r:id="rId26"/>
    <p:sldId id="807" r:id="rId27"/>
    <p:sldId id="808" r:id="rId28"/>
    <p:sldId id="792" r:id="rId29"/>
    <p:sldId id="793" r:id="rId30"/>
    <p:sldId id="797" r:id="rId31"/>
    <p:sldId id="814" r:id="rId32"/>
    <p:sldId id="817" r:id="rId33"/>
    <p:sldId id="815" r:id="rId34"/>
    <p:sldId id="816" r:id="rId35"/>
    <p:sldId id="819" r:id="rId36"/>
    <p:sldId id="270" r:id="rId37"/>
    <p:sldId id="307" r:id="rId38"/>
    <p:sldId id="799" r:id="rId39"/>
    <p:sldId id="812" r:id="rId40"/>
    <p:sldId id="800" r:id="rId41"/>
    <p:sldId id="813" r:id="rId42"/>
    <p:sldId id="820" r:id="rId43"/>
    <p:sldId id="412" r:id="rId44"/>
    <p:sldId id="263" r:id="rId45"/>
    <p:sldId id="18673" r:id="rId46"/>
    <p:sldId id="349" r:id="rId47"/>
    <p:sldId id="831" r:id="rId48"/>
    <p:sldId id="18705" r:id="rId49"/>
    <p:sldId id="366" r:id="rId50"/>
    <p:sldId id="18706" r:id="rId51"/>
    <p:sldId id="18708" r:id="rId52"/>
    <p:sldId id="18709" r:id="rId53"/>
    <p:sldId id="18710" r:id="rId54"/>
    <p:sldId id="18712" r:id="rId55"/>
    <p:sldId id="18711" r:id="rId56"/>
    <p:sldId id="18713" r:id="rId57"/>
    <p:sldId id="18714" r:id="rId58"/>
    <p:sldId id="18715" r:id="rId59"/>
    <p:sldId id="826" r:id="rId60"/>
    <p:sldId id="18716" r:id="rId61"/>
    <p:sldId id="787" r:id="rId62"/>
  </p:sldIdLst>
  <p:sldSz cx="12192000" cy="6858000"/>
  <p:notesSz cx="6858000" cy="9144000"/>
  <p:embeddedFontLst>
    <p:embeddedFont>
      <p:font typeface="SimSun" panose="02010600030101010101" pitchFamily="2" charset="-122"/>
      <p:regular r:id="rId66"/>
    </p:embeddedFont>
    <p:embeddedFont>
      <p:font typeface="UTM Avenida" panose="02040603050506020204" pitchFamily="18" charset="0"/>
      <p:regular r:id="rId67"/>
    </p:embeddedFont>
    <p:embeddedFont>
      <p:font typeface="Calibri" panose="020F0502020204030204"/>
      <p:regular r:id="rId68"/>
      <p:bold r:id="rId69"/>
      <p:italic r:id="rId70"/>
      <p:boldItalic r:id="rId71"/>
    </p:embeddedFont>
    <p:embeddedFont>
      <p:font typeface="#9Slide03 Arima Madurai Black" panose="00000A00000000000000" pitchFamily="2" charset="0"/>
      <p:bold r:id="rId72"/>
    </p:embeddedFont>
    <p:embeddedFont>
      <p:font typeface="Microsoft YaHei" panose="020B0503020204020204" pitchFamily="34" charset="-122"/>
      <p:regular r:id="rId73"/>
    </p:embeddedFont>
    <p:embeddedFont>
      <p:font typeface="#9Slide03 Arima Madurai" panose="00000500000000000000" pitchFamily="2" charset="0"/>
      <p:regular r:id="rId74"/>
    </p:embeddedFont>
    <p:embeddedFont>
      <p:font typeface="Calibri" panose="020F0502020204030204" pitchFamily="34" charset="0"/>
      <p:regular r:id="rId75"/>
      <p:bold r:id="rId76"/>
      <p:italic r:id="rId77"/>
      <p:boldItalic r:id="rId78"/>
    </p:embeddedFont>
    <p:embeddedFont>
      <p:font typeface="#9Slide07 IcielLa Chic Pro Shad" panose="02000506090000020004" pitchFamily="2" charset="0"/>
      <p:regular r:id="rId79"/>
    </p:embeddedFont>
    <p:embeddedFont>
      <p:font typeface="#9Slide05 SVNCookie" panose="020B0606040200020203" pitchFamily="34" charset="0"/>
      <p:regular r:id="rId80"/>
    </p:embeddedFont>
    <p:embeddedFont>
      <p:font typeface="#9Slide05 Harman Script Inline" panose="02000507020000020003" pitchFamily="2" charset="0"/>
      <p:regular r:id="rId81"/>
    </p:embeddedFont>
    <p:embeddedFont>
      <p:font typeface="#9Slide05 Israquella" pitchFamily="2" charset="0"/>
      <p:regular r:id="rId82"/>
    </p:embeddedFont>
    <p:embeddedFont>
      <p:font typeface="#9Slide05 Atlantika" pitchFamily="2" charset="0"/>
      <p:regular r:id="rId83"/>
    </p:embeddedFont>
    <p:embeddedFont>
      <p:font typeface="Calibri Light" panose="020F0302020204030204" charset="0"/>
      <p:regular r:id="rId84"/>
      <p: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00" autoAdjust="0"/>
  </p:normalViewPr>
  <p:slideViewPr>
    <p:cSldViewPr>
      <p:cViewPr varScale="1">
        <p:scale>
          <a:sx n="61" d="100"/>
          <a:sy n="61" d="100"/>
        </p:scale>
        <p:origin x="860" y="3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5" Type="http://schemas.openxmlformats.org/officeDocument/2006/relationships/font" Target="fonts/font20.fntdata"/><Relationship Id="rId84" Type="http://schemas.openxmlformats.org/officeDocument/2006/relationships/font" Target="fonts/font19.fntdata"/><Relationship Id="rId83" Type="http://schemas.openxmlformats.org/officeDocument/2006/relationships/font" Target="fonts/font18.fntdata"/><Relationship Id="rId82" Type="http://schemas.openxmlformats.org/officeDocument/2006/relationships/font" Target="fonts/font17.fntdata"/><Relationship Id="rId81" Type="http://schemas.openxmlformats.org/officeDocument/2006/relationships/font" Target="fonts/font16.fntdata"/><Relationship Id="rId80" Type="http://schemas.openxmlformats.org/officeDocument/2006/relationships/font" Target="fonts/font15.fntdata"/><Relationship Id="rId8" Type="http://schemas.openxmlformats.org/officeDocument/2006/relationships/slide" Target="slides/slide3.xml"/><Relationship Id="rId79" Type="http://schemas.openxmlformats.org/officeDocument/2006/relationships/font" Target="fonts/font14.fntdata"/><Relationship Id="rId78" Type="http://schemas.openxmlformats.org/officeDocument/2006/relationships/font" Target="fonts/font13.fntdata"/><Relationship Id="rId77" Type="http://schemas.openxmlformats.org/officeDocument/2006/relationships/font" Target="fonts/font12.fntdata"/><Relationship Id="rId76" Type="http://schemas.openxmlformats.org/officeDocument/2006/relationships/font" Target="fonts/font11.fntdata"/><Relationship Id="rId75" Type="http://schemas.openxmlformats.org/officeDocument/2006/relationships/font" Target="fonts/font10.fntdata"/><Relationship Id="rId74" Type="http://schemas.openxmlformats.org/officeDocument/2006/relationships/font" Target="fonts/font9.fntdata"/><Relationship Id="rId73" Type="http://schemas.openxmlformats.org/officeDocument/2006/relationships/font" Target="fonts/font8.fntdata"/><Relationship Id="rId72" Type="http://schemas.openxmlformats.org/officeDocument/2006/relationships/font" Target="fonts/font7.fntdata"/><Relationship Id="rId71" Type="http://schemas.openxmlformats.org/officeDocument/2006/relationships/font" Target="fonts/font6.fntdata"/><Relationship Id="rId70" Type="http://schemas.openxmlformats.org/officeDocument/2006/relationships/font" Target="fonts/font5.fntdata"/><Relationship Id="rId7" Type="http://schemas.openxmlformats.org/officeDocument/2006/relationships/slide" Target="slides/slide2.xml"/><Relationship Id="rId69" Type="http://schemas.openxmlformats.org/officeDocument/2006/relationships/font" Target="fonts/font4.fntdata"/><Relationship Id="rId68" Type="http://schemas.openxmlformats.org/officeDocument/2006/relationships/font" Target="fonts/font3.fntdata"/><Relationship Id="rId67" Type="http://schemas.openxmlformats.org/officeDocument/2006/relationships/font" Target="fonts/font2.fntdata"/><Relationship Id="rId66" Type="http://schemas.openxmlformats.org/officeDocument/2006/relationships/font" Target="fonts/font1.fntdata"/><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Z"/>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EB76C-FFA8-482B-81F0-B9768CD8ADE3}" type="datetimeFigureOut">
              <a:rPr lang="en-BZ" smtClean="0"/>
            </a:fld>
            <a:endParaRPr lang="en-BZ"/>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Z"/>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BZ"/>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Z"/>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2E233-9EC2-4CB0-8D0A-9E02B8DDA3F0}" type="slidenum">
              <a:rPr lang="en-BZ" smtClean="0"/>
            </a:fld>
            <a:endParaRPr lang="en-B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Một</a:t>
            </a:r>
            <a:r>
              <a:rPr lang="en-US" dirty="0"/>
              <a:t> </a:t>
            </a:r>
            <a:r>
              <a:rPr lang="en-US" dirty="0" err="1"/>
              <a:t>câu</a:t>
            </a:r>
            <a:r>
              <a:rPr lang="en-US" dirty="0"/>
              <a:t> </a:t>
            </a:r>
            <a:r>
              <a:rPr lang="en-US" dirty="0" err="1"/>
              <a:t>chuyện</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nhiều</a:t>
            </a:r>
            <a:r>
              <a:rPr lang="en-US" dirty="0"/>
              <a:t> </a:t>
            </a:r>
            <a:r>
              <a:rPr lang="en-US" dirty="0" err="1"/>
              <a:t>người</a:t>
            </a:r>
            <a:r>
              <a:rPr lang="en-US" dirty="0"/>
              <a:t> </a:t>
            </a:r>
            <a:r>
              <a:rPr lang="en-US" dirty="0" err="1"/>
              <a:t>chứng</a:t>
            </a:r>
            <a:r>
              <a:rPr lang="en-US" dirty="0"/>
              <a:t> </a:t>
            </a:r>
            <a:r>
              <a:rPr lang="en-US" dirty="0" err="1"/>
              <a:t>kiến</a:t>
            </a:r>
            <a:r>
              <a:rPr lang="en-US" dirty="0"/>
              <a:t>, </a:t>
            </a:r>
            <a:r>
              <a:rPr lang="en-US" dirty="0" err="1"/>
              <a:t>đánh</a:t>
            </a:r>
            <a:r>
              <a:rPr lang="en-US" dirty="0"/>
              <a:t> </a:t>
            </a:r>
            <a:r>
              <a:rPr lang="en-US" dirty="0" err="1"/>
              <a:t>giá</a:t>
            </a:r>
            <a:r>
              <a:rPr lang="en-US" dirty="0"/>
              <a:t> </a:t>
            </a:r>
            <a:r>
              <a:rPr lang="en-US" dirty="0" err="1"/>
              <a:t>và</a:t>
            </a:r>
            <a:r>
              <a:rPr lang="en-US" dirty="0"/>
              <a:t> </a:t>
            </a:r>
            <a:r>
              <a:rPr lang="en-US" dirty="0" err="1"/>
              <a:t>kể</a:t>
            </a:r>
            <a:r>
              <a:rPr lang="en-US" dirty="0"/>
              <a:t> </a:t>
            </a:r>
            <a:r>
              <a:rPr lang="en-US" dirty="0" err="1"/>
              <a:t>lại</a:t>
            </a:r>
            <a:r>
              <a:rPr lang="en-US" dirty="0"/>
              <a:t> </a:t>
            </a:r>
            <a:r>
              <a:rPr lang="en-US" dirty="0" err="1"/>
              <a:t>theo</a:t>
            </a:r>
            <a:r>
              <a:rPr lang="en-US" dirty="0"/>
              <a:t> </a:t>
            </a:r>
            <a:r>
              <a:rPr lang="en-US" dirty="0" err="1"/>
              <a:t>những</a:t>
            </a:r>
            <a:r>
              <a:rPr lang="en-US" dirty="0"/>
              <a:t> </a:t>
            </a:r>
            <a:r>
              <a:rPr lang="en-US" dirty="0" err="1"/>
              <a:t>cách</a:t>
            </a:r>
            <a:r>
              <a:rPr lang="en-US" dirty="0"/>
              <a:t> </a:t>
            </a:r>
            <a:r>
              <a:rPr lang="en-US" dirty="0" err="1"/>
              <a:t>khác</a:t>
            </a:r>
            <a:r>
              <a:rPr lang="en-US" dirty="0"/>
              <a:t> </a:t>
            </a:r>
            <a:r>
              <a:rPr lang="en-US" dirty="0" err="1"/>
              <a:t>nhau</a:t>
            </a:r>
            <a:r>
              <a:rPr lang="en-US" dirty="0"/>
              <a:t>. </a:t>
            </a:r>
            <a:r>
              <a:rPr lang="en-US" dirty="0" err="1"/>
              <a:t>Hãy</a:t>
            </a:r>
            <a:r>
              <a:rPr lang="en-US" dirty="0"/>
              <a:t> </a:t>
            </a:r>
            <a:r>
              <a:rPr lang="en-US" dirty="0" err="1"/>
              <a:t>hình</a:t>
            </a:r>
            <a:r>
              <a:rPr lang="en-US" dirty="0"/>
              <a:t> dung </a:t>
            </a:r>
            <a:r>
              <a:rPr lang="en-US" dirty="0" err="1"/>
              <a:t>xem</a:t>
            </a:r>
            <a:r>
              <a:rPr lang="en-US" dirty="0"/>
              <a:t> </a:t>
            </a:r>
            <a:r>
              <a:rPr lang="en-US" dirty="0" err="1"/>
              <a:t>những</a:t>
            </a:r>
            <a:r>
              <a:rPr lang="en-US" dirty="0"/>
              <a:t> </a:t>
            </a:r>
            <a:r>
              <a:rPr lang="en-US" dirty="0" err="1"/>
              <a:t>truyện</a:t>
            </a:r>
            <a:r>
              <a:rPr lang="en-US" dirty="0"/>
              <a:t> </a:t>
            </a:r>
            <a:r>
              <a:rPr lang="en-US" dirty="0" err="1"/>
              <a:t>cổ</a:t>
            </a:r>
            <a:r>
              <a:rPr lang="en-US" dirty="0"/>
              <a:t> </a:t>
            </a:r>
            <a:r>
              <a:rPr lang="en-US" dirty="0" err="1"/>
              <a:t>tích</a:t>
            </a:r>
            <a:r>
              <a:rPr lang="en-US" dirty="0"/>
              <a:t> </a:t>
            </a:r>
            <a:r>
              <a:rPr lang="en-US" dirty="0" err="1"/>
              <a:t>mà</a:t>
            </a:r>
            <a:r>
              <a:rPr lang="en-US" dirty="0"/>
              <a:t> </a:t>
            </a:r>
            <a:r>
              <a:rPr lang="en-US" dirty="0" err="1"/>
              <a:t>em</a:t>
            </a:r>
            <a:r>
              <a:rPr lang="en-US" dirty="0"/>
              <a:t> </a:t>
            </a:r>
            <a:r>
              <a:rPr lang="en-US" dirty="0" err="1"/>
              <a:t>đã</a:t>
            </a:r>
            <a:r>
              <a:rPr lang="en-US" dirty="0"/>
              <a:t> </a:t>
            </a:r>
            <a:r>
              <a:rPr lang="en-US" dirty="0" err="1"/>
              <a:t>học</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kể</a:t>
            </a:r>
            <a:r>
              <a:rPr lang="en-US" dirty="0"/>
              <a:t> </a:t>
            </a:r>
            <a:r>
              <a:rPr lang="en-US" dirty="0" err="1"/>
              <a:t>lại</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Đóng</a:t>
            </a:r>
            <a:r>
              <a:rPr lang="en-US" dirty="0"/>
              <a:t> </a:t>
            </a:r>
            <a:r>
              <a:rPr lang="en-US" dirty="0" err="1"/>
              <a:t>vai</a:t>
            </a:r>
            <a:r>
              <a:rPr lang="en-US" dirty="0"/>
              <a:t> 1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r>
              <a:rPr lang="en-US" dirty="0"/>
              <a:t> </a:t>
            </a:r>
            <a:r>
              <a:rPr lang="en-US" dirty="0" err="1"/>
              <a:t>là</a:t>
            </a:r>
            <a:r>
              <a:rPr lang="en-US" dirty="0"/>
              <a:t> 1 </a:t>
            </a:r>
            <a:r>
              <a:rPr lang="en-US" dirty="0" err="1"/>
              <a:t>trong</a:t>
            </a:r>
            <a:r>
              <a:rPr lang="en-US" dirty="0"/>
              <a:t> </a:t>
            </a:r>
            <a:r>
              <a:rPr lang="en-US" dirty="0" err="1"/>
              <a:t>những</a:t>
            </a:r>
            <a:r>
              <a:rPr lang="en-US" dirty="0"/>
              <a:t> </a:t>
            </a:r>
            <a:r>
              <a:rPr lang="en-US" dirty="0" err="1"/>
              <a:t>cách</a:t>
            </a:r>
            <a:r>
              <a:rPr lang="en-US" dirty="0"/>
              <a:t> </a:t>
            </a:r>
            <a:r>
              <a:rPr lang="en-US" dirty="0" err="1"/>
              <a:t>làm</a:t>
            </a:r>
            <a:r>
              <a:rPr lang="en-US" dirty="0"/>
              <a:t> </a:t>
            </a:r>
            <a:r>
              <a:rPr lang="en-US" dirty="0" err="1"/>
              <a:t>cho</a:t>
            </a:r>
            <a:r>
              <a:rPr lang="en-US" dirty="0"/>
              <a:t> </a:t>
            </a:r>
            <a:r>
              <a:rPr lang="en-US" dirty="0" err="1"/>
              <a:t>truyện</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khác</a:t>
            </a:r>
            <a:r>
              <a:rPr lang="en-US" dirty="0"/>
              <a:t> </a:t>
            </a:r>
            <a:r>
              <a:rPr lang="en-US" dirty="0" err="1"/>
              <a:t>lạ</a:t>
            </a:r>
            <a:r>
              <a:rPr lang="en-US" dirty="0"/>
              <a:t>, </a:t>
            </a:r>
            <a:r>
              <a:rPr lang="en-US" dirty="0" err="1"/>
              <a:t>thú</a:t>
            </a:r>
            <a:r>
              <a:rPr lang="en-US" dirty="0"/>
              <a:t> </a:t>
            </a:r>
            <a:r>
              <a:rPr lang="en-US" dirty="0" err="1"/>
              <a:t>vị</a:t>
            </a:r>
            <a:r>
              <a:rPr lang="en-US" dirty="0"/>
              <a:t>, </a:t>
            </a:r>
            <a:r>
              <a:rPr lang="en-US" dirty="0" err="1"/>
              <a:t>tạo</a:t>
            </a:r>
            <a:r>
              <a:rPr lang="en-US" dirty="0"/>
              <a:t> ra </a:t>
            </a:r>
            <a:r>
              <a:rPr lang="en-US" dirty="0" err="1"/>
              <a:t>hiệu</a:t>
            </a:r>
            <a:r>
              <a:rPr lang="en-US" dirty="0"/>
              <a:t> </a:t>
            </a:r>
            <a:r>
              <a:rPr lang="en-US" dirty="0" err="1"/>
              <a:t>quả</a:t>
            </a:r>
            <a:r>
              <a:rPr lang="en-US" dirty="0"/>
              <a:t> </a:t>
            </a:r>
            <a:r>
              <a:rPr lang="en-US" dirty="0" err="1"/>
              <a:t>bất</a:t>
            </a:r>
            <a:r>
              <a:rPr lang="en-US" dirty="0"/>
              <a:t> </a:t>
            </a:r>
            <a:r>
              <a:rPr lang="en-US" dirty="0" err="1"/>
              <a:t>ngờ</a:t>
            </a:r>
            <a:r>
              <a:rPr lang="en-US" dirty="0"/>
              <a:t>. </a:t>
            </a:r>
            <a:r>
              <a:rPr lang="en-US" dirty="0" err="1"/>
              <a:t>Em</a:t>
            </a:r>
            <a:r>
              <a:rPr lang="en-US" dirty="0"/>
              <a:t> </a:t>
            </a:r>
            <a:r>
              <a:rPr lang="en-US" dirty="0" err="1"/>
              <a:t>có</a:t>
            </a:r>
            <a:r>
              <a:rPr lang="en-US" dirty="0"/>
              <a:t> </a:t>
            </a:r>
            <a:r>
              <a:rPr lang="en-US" dirty="0" err="1"/>
              <a:t>muốn</a:t>
            </a:r>
            <a:r>
              <a:rPr lang="en-US" dirty="0"/>
              <a:t> </a:t>
            </a:r>
            <a:r>
              <a:rPr lang="en-US" dirty="0" err="1"/>
              <a:t>trải</a:t>
            </a:r>
            <a:r>
              <a:rPr lang="en-US" dirty="0"/>
              <a:t> </a:t>
            </a:r>
            <a:r>
              <a:rPr lang="en-US" dirty="0" err="1"/>
              <a:t>nghiệm</a:t>
            </a:r>
            <a:r>
              <a:rPr lang="en-US" dirty="0"/>
              <a:t> </a:t>
            </a:r>
            <a:r>
              <a:rPr lang="en-US" dirty="0" err="1"/>
              <a:t>những</a:t>
            </a:r>
            <a:r>
              <a:rPr lang="en-US" dirty="0"/>
              <a:t> </a:t>
            </a:r>
            <a:r>
              <a:rPr lang="en-US" dirty="0" err="1"/>
              <a:t>điều</a:t>
            </a:r>
            <a:r>
              <a:rPr lang="en-US" dirty="0"/>
              <a:t> </a:t>
            </a:r>
            <a:r>
              <a:rPr lang="en-US" dirty="0" err="1"/>
              <a:t>khác</a:t>
            </a:r>
            <a:r>
              <a:rPr lang="en-US" dirty="0"/>
              <a:t> </a:t>
            </a:r>
            <a:r>
              <a:rPr lang="en-US" dirty="0" err="1"/>
              <a:t>lạ</a:t>
            </a:r>
            <a:r>
              <a:rPr lang="en-US" dirty="0"/>
              <a:t>, </a:t>
            </a:r>
            <a:r>
              <a:rPr lang="en-US" dirty="0" err="1"/>
              <a:t>thú</a:t>
            </a:r>
            <a:r>
              <a:rPr lang="en-US" dirty="0"/>
              <a:t> </a:t>
            </a:r>
            <a:r>
              <a:rPr lang="en-US" dirty="0" err="1"/>
              <a:t>vị</a:t>
            </a:r>
            <a:r>
              <a:rPr lang="en-US" dirty="0"/>
              <a:t> </a:t>
            </a:r>
            <a:r>
              <a:rPr lang="en-US" dirty="0" err="1"/>
              <a:t>và</a:t>
            </a:r>
            <a:r>
              <a:rPr lang="en-US" dirty="0"/>
              <a:t> </a:t>
            </a:r>
            <a:r>
              <a:rPr lang="en-US" dirty="0" err="1"/>
              <a:t>bất</a:t>
            </a:r>
            <a:r>
              <a:rPr lang="en-US" dirty="0"/>
              <a:t> </a:t>
            </a:r>
            <a:r>
              <a:rPr lang="en-US" dirty="0" err="1"/>
              <a:t>ngờ</a:t>
            </a:r>
            <a:r>
              <a:rPr lang="en-US" dirty="0"/>
              <a:t> </a:t>
            </a:r>
            <a:r>
              <a:rPr lang="en-US" dirty="0" err="1"/>
              <a:t>như</a:t>
            </a:r>
            <a:r>
              <a:rPr lang="en-US" dirty="0"/>
              <a:t> </a:t>
            </a:r>
            <a:r>
              <a:rPr lang="en-US" dirty="0" err="1"/>
              <a:t>vậy</a:t>
            </a:r>
            <a:r>
              <a:rPr lang="en-US" dirty="0"/>
              <a:t> </a:t>
            </a:r>
            <a:r>
              <a:rPr lang="en-US" dirty="0" err="1"/>
              <a:t>không</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r>
              <a:rPr lang="en-US" dirty="0" err="1"/>
              <a:t>Cuộc</a:t>
            </a:r>
            <a:r>
              <a:rPr lang="en-US" baseline="0" dirty="0"/>
              <a:t> </a:t>
            </a:r>
            <a:r>
              <a:rPr lang="en-US" baseline="0" dirty="0" err="1"/>
              <a:t>thi</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gồm</a:t>
            </a:r>
            <a:r>
              <a:rPr lang="en-US" baseline="0" dirty="0"/>
              <a:t> </a:t>
            </a:r>
            <a:r>
              <a:rPr lang="en-US" baseline="0" dirty="0" err="1"/>
              <a:t>có</a:t>
            </a:r>
            <a:r>
              <a:rPr lang="en-US" baseline="0" dirty="0"/>
              <a:t> </a:t>
            </a:r>
            <a:r>
              <a:rPr lang="en-US" baseline="0" dirty="0" err="1"/>
              <a:t>sự</a:t>
            </a:r>
            <a:r>
              <a:rPr lang="en-US" baseline="0" dirty="0"/>
              <a:t> </a:t>
            </a:r>
            <a:r>
              <a:rPr lang="en-US" baseline="0" dirty="0" err="1"/>
              <a:t>tham</a:t>
            </a:r>
            <a:r>
              <a:rPr lang="en-US" baseline="0" dirty="0"/>
              <a:t> </a:t>
            </a:r>
            <a:r>
              <a:rPr lang="en-US" baseline="0" dirty="0" err="1"/>
              <a:t>dự</a:t>
            </a:r>
            <a:r>
              <a:rPr lang="en-US" baseline="0" dirty="0"/>
              <a:t> </a:t>
            </a:r>
            <a:r>
              <a:rPr lang="en-US" baseline="0" dirty="0" err="1"/>
              <a:t>của</a:t>
            </a:r>
            <a:r>
              <a:rPr lang="en-US" baseline="0" dirty="0"/>
              <a:t> 4 </a:t>
            </a:r>
            <a:r>
              <a:rPr lang="en-US" baseline="0" dirty="0" err="1"/>
              <a:t>đội</a:t>
            </a:r>
            <a:r>
              <a:rPr lang="en-US" baseline="0" dirty="0"/>
              <a:t> </a:t>
            </a:r>
            <a:r>
              <a:rPr lang="en-US" baseline="0" dirty="0" err="1"/>
              <a:t>chơi</a:t>
            </a:r>
            <a:r>
              <a:rPr lang="en-US" baseline="0" dirty="0"/>
              <a:t> </a:t>
            </a:r>
            <a:r>
              <a:rPr lang="en-US" baseline="0" dirty="0" err="1"/>
              <a:t>đến</a:t>
            </a:r>
            <a:r>
              <a:rPr lang="en-US" baseline="0" dirty="0"/>
              <a:t> </a:t>
            </a:r>
            <a:r>
              <a:rPr lang="en-US" baseline="0" dirty="0" err="1"/>
              <a:t>từ</a:t>
            </a:r>
            <a:r>
              <a:rPr lang="en-US" baseline="0" dirty="0"/>
              <a:t> 4 </a:t>
            </a:r>
            <a:r>
              <a:rPr lang="en-US" baseline="0" dirty="0" err="1"/>
              <a:t>nhóm</a:t>
            </a:r>
            <a:r>
              <a:rPr lang="en-US" baseline="0" dirty="0"/>
              <a:t>. </a:t>
            </a:r>
            <a:r>
              <a:rPr lang="en-US" baseline="0" dirty="0" err="1"/>
              <a:t>Các</a:t>
            </a:r>
            <a:r>
              <a:rPr lang="en-US" baseline="0" dirty="0"/>
              <a:t> </a:t>
            </a:r>
            <a:r>
              <a:rPr lang="en-US" baseline="0" dirty="0" err="1"/>
              <a:t>em</a:t>
            </a:r>
            <a:r>
              <a:rPr lang="en-US" baseline="0" dirty="0"/>
              <a:t> </a:t>
            </a:r>
            <a:r>
              <a:rPr lang="en-US" baseline="0" dirty="0" err="1"/>
              <a:t>sẽ</a:t>
            </a:r>
            <a:r>
              <a:rPr lang="en-US" baseline="0" dirty="0"/>
              <a:t> </a:t>
            </a:r>
            <a:r>
              <a:rPr lang="en-US" baseline="0" dirty="0" err="1"/>
              <a:t>trải</a:t>
            </a:r>
            <a:r>
              <a:rPr lang="en-US" baseline="0" dirty="0"/>
              <a:t> qua 4 </a:t>
            </a:r>
            <a:r>
              <a:rPr lang="en-US" baseline="0" dirty="0" err="1"/>
              <a:t>vòng</a:t>
            </a:r>
            <a:r>
              <a:rPr lang="en-US" baseline="0" dirty="0"/>
              <a:t> </a:t>
            </a:r>
            <a:r>
              <a:rPr lang="en-US" baseline="0" dirty="0" err="1"/>
              <a:t>thi</a:t>
            </a:r>
            <a:r>
              <a:rPr lang="en-US" baseline="0" dirty="0"/>
              <a:t>: KHỞI ĐỘNG, VƯỢT CHƯỚNG NGẠI VẬT, TĂNG TỐC, VỀ ĐÍCH </a:t>
            </a:r>
            <a:r>
              <a:rPr lang="en-US" baseline="0" dirty="0" err="1"/>
              <a:t>để</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của</a:t>
            </a:r>
            <a:r>
              <a:rPr lang="en-US" baseline="0" dirty="0"/>
              <a:t> </a:t>
            </a:r>
            <a:r>
              <a:rPr lang="en-US" baseline="0" dirty="0" err="1"/>
              <a:t>chúng</a:t>
            </a:r>
            <a:r>
              <a:rPr lang="en-US" baseline="0" dirty="0"/>
              <a:t> ta.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sẵn</a:t>
            </a:r>
            <a:r>
              <a:rPr lang="en-US" baseline="0" dirty="0"/>
              <a:t> sang </a:t>
            </a:r>
            <a:r>
              <a:rPr lang="en-US" baseline="0" dirty="0" err="1"/>
              <a:t>chưa</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này</a:t>
            </a:r>
            <a:r>
              <a:rPr lang="en-US" baseline="0" dirty="0"/>
              <a:t> </a:t>
            </a:r>
            <a:r>
              <a:rPr lang="en-US" baseline="0" dirty="0" err="1"/>
              <a:t>gồm</a:t>
            </a:r>
            <a:r>
              <a:rPr lang="en-US" baseline="0" dirty="0"/>
              <a:t> 1 </a:t>
            </a:r>
            <a:r>
              <a:rPr lang="en-US" baseline="0" dirty="0" err="1"/>
              <a:t>gói</a:t>
            </a:r>
            <a:r>
              <a:rPr lang="en-US" baseline="0" dirty="0"/>
              <a:t> 3 </a:t>
            </a:r>
            <a:r>
              <a:rPr lang="en-US" baseline="0" dirty="0" err="1"/>
              <a:t>câu</a:t>
            </a:r>
            <a:r>
              <a:rPr lang="en-US" baseline="0" dirty="0"/>
              <a:t> </a:t>
            </a:r>
            <a:r>
              <a:rPr lang="en-US" baseline="0" dirty="0" err="1"/>
              <a:t>hỏi</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a:t>
            </a:r>
            <a:r>
              <a:rPr lang="en-US" baseline="0" dirty="0" err="1"/>
              <a:t>tối</a:t>
            </a:r>
            <a:r>
              <a:rPr lang="en-US" baseline="0" dirty="0"/>
              <a:t> </a:t>
            </a:r>
            <a:r>
              <a:rPr lang="en-US" baseline="0" dirty="0" err="1"/>
              <a:t>đa</a:t>
            </a:r>
            <a:r>
              <a:rPr lang="en-US" baseline="0" dirty="0"/>
              <a:t> 30s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quan</a:t>
            </a:r>
            <a:r>
              <a:rPr lang="en-US" baseline="0" dirty="0"/>
              <a:t> </a:t>
            </a:r>
            <a:r>
              <a:rPr lang="en-US" baseline="0" dirty="0" err="1"/>
              <a:t>sát</a:t>
            </a:r>
            <a:r>
              <a:rPr lang="en-US" baseline="0" dirty="0"/>
              <a:t> </a:t>
            </a:r>
            <a:r>
              <a:rPr lang="en-US" baseline="0" dirty="0" err="1"/>
              <a:t>trên</a:t>
            </a:r>
            <a:r>
              <a:rPr lang="en-US" baseline="0" dirty="0"/>
              <a:t> </a:t>
            </a:r>
            <a:r>
              <a:rPr lang="en-US" baseline="0" dirty="0" err="1"/>
              <a:t>màn</a:t>
            </a:r>
            <a:r>
              <a:rPr lang="en-US" baseline="0" dirty="0"/>
              <a:t> </a:t>
            </a:r>
            <a:r>
              <a:rPr lang="en-US" baseline="0" dirty="0" err="1"/>
              <a:t>hình</a:t>
            </a:r>
            <a:r>
              <a:rPr lang="en-US" baseline="0" dirty="0"/>
              <a:t>, </a:t>
            </a:r>
            <a:r>
              <a:rPr lang="en-US" baseline="0" dirty="0" err="1"/>
              <a:t>dựa</a:t>
            </a:r>
            <a:r>
              <a:rPr lang="en-US" baseline="0" dirty="0"/>
              <a:t> </a:t>
            </a:r>
            <a:r>
              <a:rPr lang="en-US" baseline="0" dirty="0" err="1"/>
              <a:t>vào</a:t>
            </a:r>
            <a:r>
              <a:rPr lang="en-US" baseline="0" dirty="0"/>
              <a:t> SGK, </a:t>
            </a:r>
            <a:r>
              <a:rPr lang="en-US" baseline="0" dirty="0" err="1"/>
              <a:t>thảo</a:t>
            </a:r>
            <a:r>
              <a:rPr lang="en-US" baseline="0" dirty="0"/>
              <a:t> </a:t>
            </a:r>
            <a:r>
              <a:rPr lang="en-US" baseline="0" dirty="0" err="1"/>
              <a:t>luận</a:t>
            </a:r>
            <a:r>
              <a:rPr lang="en-US" baseline="0" dirty="0"/>
              <a:t> </a:t>
            </a:r>
            <a:r>
              <a:rPr lang="en-US" baseline="0" dirty="0" err="1"/>
              <a:t>và</a:t>
            </a:r>
            <a:r>
              <a:rPr lang="en-US" baseline="0" dirty="0"/>
              <a:t> </a:t>
            </a:r>
            <a:r>
              <a:rPr lang="en-US" baseline="0" dirty="0" err="1"/>
              <a:t>viết</a:t>
            </a:r>
            <a:r>
              <a:rPr lang="en-US" baseline="0" dirty="0"/>
              <a:t> </a:t>
            </a:r>
            <a:r>
              <a:rPr lang="en-US" baseline="0" dirty="0" err="1"/>
              <a:t>nhanh</a:t>
            </a:r>
            <a:r>
              <a:rPr lang="en-US" baseline="0" dirty="0"/>
              <a:t> </a:t>
            </a:r>
            <a:r>
              <a:rPr lang="en-US" baseline="0" dirty="0" err="1"/>
              <a:t>đáp</a:t>
            </a:r>
            <a:r>
              <a:rPr lang="en-US" baseline="0" dirty="0"/>
              <a:t> </a:t>
            </a:r>
            <a:r>
              <a:rPr lang="en-US" baseline="0" dirty="0" err="1"/>
              <a:t>án</a:t>
            </a:r>
            <a:r>
              <a:rPr lang="en-US" baseline="0" dirty="0"/>
              <a:t>. </a:t>
            </a:r>
            <a:r>
              <a:rPr lang="en-US" baseline="0" dirty="0" err="1"/>
              <a:t>Mỗi</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được</a:t>
            </a:r>
            <a:r>
              <a:rPr lang="en-US" baseline="0" dirty="0"/>
              <a:t> 1 </a:t>
            </a:r>
            <a:r>
              <a:rPr lang="en-US" baseline="0" dirty="0" err="1"/>
              <a:t>điểm</a:t>
            </a:r>
            <a:r>
              <a:rPr lang="en-US" baseline="0" dirty="0"/>
              <a:t>, </a:t>
            </a:r>
            <a:r>
              <a:rPr lang="en-US" baseline="0" dirty="0" err="1"/>
              <a:t>các</a:t>
            </a:r>
            <a:r>
              <a:rPr lang="en-US" baseline="0" dirty="0"/>
              <a:t> </a:t>
            </a:r>
            <a:r>
              <a:rPr lang="en-US" baseline="0" dirty="0" err="1"/>
              <a:t>nhóm</a:t>
            </a:r>
            <a:r>
              <a:rPr lang="en-US" baseline="0" dirty="0"/>
              <a:t> </a:t>
            </a:r>
            <a:r>
              <a:rPr lang="en-US" baseline="0" dirty="0" err="1"/>
              <a:t>đưa</a:t>
            </a:r>
            <a:r>
              <a:rPr lang="en-US" baseline="0" dirty="0"/>
              <a:t> </a:t>
            </a:r>
            <a:r>
              <a:rPr lang="en-US" baseline="0" dirty="0" err="1"/>
              <a:t>bảng</a:t>
            </a:r>
            <a:r>
              <a:rPr lang="en-US" baseline="0" dirty="0"/>
              <a:t> </a:t>
            </a:r>
            <a:r>
              <a:rPr lang="en-US" baseline="0" dirty="0" err="1"/>
              <a:t>trước</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quy</a:t>
            </a:r>
            <a:r>
              <a:rPr lang="en-US" baseline="0" dirty="0"/>
              <a:t> </a:t>
            </a:r>
            <a:r>
              <a:rPr lang="en-US" baseline="0" dirty="0" err="1"/>
              <a:t>định</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cộng</a:t>
            </a:r>
            <a:r>
              <a:rPr lang="en-US" baseline="0" dirty="0"/>
              <a:t> </a:t>
            </a:r>
            <a:r>
              <a:rPr lang="en-US" baseline="0" dirty="0" err="1"/>
              <a:t>thêm</a:t>
            </a:r>
            <a:r>
              <a:rPr lang="en-US" baseline="0" dirty="0"/>
              <a:t> 1 </a:t>
            </a:r>
            <a:r>
              <a:rPr lang="en-US" baseline="0" dirty="0" err="1"/>
              <a:t>điểm</a:t>
            </a:r>
            <a:r>
              <a:rPr lang="en-US" baseline="0" dirty="0"/>
              <a:t>, </a:t>
            </a:r>
            <a:r>
              <a:rPr lang="en-US" baseline="0" dirty="0" err="1"/>
              <a:t>đưa</a:t>
            </a:r>
            <a:r>
              <a:rPr lang="en-US" baseline="0" dirty="0"/>
              <a:t> </a:t>
            </a:r>
            <a:r>
              <a:rPr lang="en-US" baseline="0" dirty="0" err="1"/>
              <a:t>sau</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sẽ</a:t>
            </a:r>
            <a:r>
              <a:rPr lang="en-US" baseline="0" dirty="0"/>
              <a:t> </a:t>
            </a:r>
            <a:r>
              <a:rPr lang="en-US" baseline="0" dirty="0" err="1"/>
              <a:t>mất</a:t>
            </a:r>
            <a:r>
              <a:rPr lang="en-US" baseline="0" dirty="0"/>
              <a:t> </a:t>
            </a:r>
            <a:r>
              <a:rPr lang="en-US" baseline="0" dirty="0" err="1"/>
              <a:t>lượt</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hiểu</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Sẵn</a:t>
            </a:r>
            <a:r>
              <a:rPr lang="en-US" baseline="0" dirty="0"/>
              <a:t> sang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dirty="0">
                <a:effectLst/>
                <a:latin typeface="Times New Roman" panose="02020603050405020304" pitchFamily="18" charset="0"/>
                <a:ea typeface="Calibri" panose="020F0502020204030204" pitchFamily="34" charset="0"/>
              </a:rPr>
              <a:t>I – E – G – H – B – F – C – D – A – M – L - K</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effectLst/>
                <a:latin typeface="Times New Roman" panose="02020603050405020304" pitchFamily="18" charset="0"/>
                <a:ea typeface="Calibri" panose="020F0502020204030204" pitchFamily="34" charset="0"/>
              </a:rPr>
              <a:t>(</a:t>
            </a:r>
            <a:r>
              <a:rPr lang="en-US" sz="1200" dirty="0" err="1">
                <a:effectLst/>
                <a:latin typeface="Times New Roman" panose="02020603050405020304" pitchFamily="18" charset="0"/>
                <a:ea typeface="Calibri" panose="020F0502020204030204" pitchFamily="34" charset="0"/>
              </a:rPr>
              <a:t>Đoạn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phát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hiện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nhau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đại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luận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giá</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người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kể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chuyện</a:t>
            </a:r>
            <a:r>
              <a:rPr lang="en-US" sz="1200" dirty="0">
                <a:effectLst/>
                <a:latin typeface="Times New Roman" panose="02020603050405020304" pitchFamily="18" charset="0"/>
                <a:ea typeface="Calibri" panose="020F0502020204030204" pitchFamily="34" charset="0"/>
              </a:rPr>
              <a:t>)</a:t>
            </a:r>
            <a:endParaRPr lang="en-US"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fld>
            <a:endParaRPr lang="en-B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B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B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461117"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0" name="Google Shape;70;p17"/>
          <p:cNvSpPr txBox="1">
            <a:spLocks noGrp="1"/>
          </p:cNvSpPr>
          <p:nvPr>
            <p:ph type="subTitle" idx="1"/>
          </p:nvPr>
        </p:nvSpPr>
        <p:spPr>
          <a:xfrm>
            <a:off x="1461117"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1" name="Google Shape;71;p17"/>
          <p:cNvSpPr txBox="1">
            <a:spLocks noGrp="1"/>
          </p:cNvSpPr>
          <p:nvPr>
            <p:ph type="title" idx="2"/>
          </p:nvPr>
        </p:nvSpPr>
        <p:spPr>
          <a:xfrm>
            <a:off x="3874493"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2" name="Google Shape;72;p17"/>
          <p:cNvSpPr txBox="1">
            <a:spLocks noGrp="1"/>
          </p:cNvSpPr>
          <p:nvPr>
            <p:ph type="subTitle" idx="3"/>
          </p:nvPr>
        </p:nvSpPr>
        <p:spPr>
          <a:xfrm>
            <a:off x="3874493"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3" name="Google Shape;73;p17"/>
          <p:cNvSpPr txBox="1">
            <a:spLocks noGrp="1"/>
          </p:cNvSpPr>
          <p:nvPr>
            <p:ph type="title" idx="4"/>
          </p:nvPr>
        </p:nvSpPr>
        <p:spPr>
          <a:xfrm>
            <a:off x="6287881"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4" name="Google Shape;74;p17"/>
          <p:cNvSpPr txBox="1">
            <a:spLocks noGrp="1"/>
          </p:cNvSpPr>
          <p:nvPr>
            <p:ph type="subTitle" idx="5"/>
          </p:nvPr>
        </p:nvSpPr>
        <p:spPr>
          <a:xfrm>
            <a:off x="6287881"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5" name="Google Shape;75;p17"/>
          <p:cNvSpPr txBox="1">
            <a:spLocks noGrp="1"/>
          </p:cNvSpPr>
          <p:nvPr>
            <p:ph type="title" idx="6"/>
          </p:nvPr>
        </p:nvSpPr>
        <p:spPr>
          <a:xfrm>
            <a:off x="8701268" y="3006833"/>
            <a:ext cx="2029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6" name="Google Shape;76;p17"/>
          <p:cNvSpPr txBox="1">
            <a:spLocks noGrp="1"/>
          </p:cNvSpPr>
          <p:nvPr>
            <p:ph type="subTitle" idx="7"/>
          </p:nvPr>
        </p:nvSpPr>
        <p:spPr>
          <a:xfrm>
            <a:off x="8701268" y="4532800"/>
            <a:ext cx="2029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7" name="Google Shape;77;p17"/>
          <p:cNvSpPr txBox="1">
            <a:spLocks noGrp="1"/>
          </p:cNvSpPr>
          <p:nvPr>
            <p:ph type="title" idx="8"/>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4" name="Date Placeholder 3"/>
          <p:cNvSpPr>
            <a:spLocks noGrp="1"/>
          </p:cNvSpPr>
          <p:nvPr>
            <p:ph type="dt" sz="half" idx="10"/>
          </p:nvPr>
        </p:nvSpPr>
        <p:spPr/>
        <p:txBody>
          <a:bodyPr/>
          <a:lstStyle/>
          <a:p>
            <a:fld id="{4933FAB4-6409-4901-994C-521FEE8EEEAF}" type="datetimeFigureOut">
              <a:rPr lang="en-US" smtClean="0"/>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B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933FAB4-6409-4901-994C-521FEE8EEEAF}" type="datetimeFigureOut">
              <a:rPr lang="en-US" smtClean="0"/>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5" name="Date Placeholder 4"/>
          <p:cNvSpPr>
            <a:spLocks noGrp="1"/>
          </p:cNvSpPr>
          <p:nvPr>
            <p:ph type="dt" sz="half" idx="10"/>
          </p:nvPr>
        </p:nvSpPr>
        <p:spPr/>
        <p:txBody>
          <a:bodyPr/>
          <a:lstStyle/>
          <a:p>
            <a:fld id="{4933FAB4-6409-4901-994C-521FEE8EEEAF}" type="datetimeFigureOut">
              <a:rPr lang="en-US" smtClean="0"/>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B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7" name="Date Placeholder 6"/>
          <p:cNvSpPr>
            <a:spLocks noGrp="1"/>
          </p:cNvSpPr>
          <p:nvPr>
            <p:ph type="dt" sz="half" idx="10"/>
          </p:nvPr>
        </p:nvSpPr>
        <p:spPr/>
        <p:txBody>
          <a:bodyPr/>
          <a:lstStyle/>
          <a:p>
            <a:fld id="{4933FAB4-6409-4901-994C-521FEE8EEEAF}" type="datetimeFigureOut">
              <a:rPr lang="en-US" smtClean="0"/>
            </a:fld>
            <a:endParaRPr lang="en-BZ"/>
          </a:p>
        </p:txBody>
      </p:sp>
      <p:sp>
        <p:nvSpPr>
          <p:cNvPr id="8" name="Footer Placeholder 7"/>
          <p:cNvSpPr>
            <a:spLocks noGrp="1"/>
          </p:cNvSpPr>
          <p:nvPr>
            <p:ph type="ftr" sz="quarter" idx="11"/>
          </p:nvPr>
        </p:nvSpPr>
        <p:spPr/>
        <p:txBody>
          <a:bodyPr/>
          <a:lstStyle/>
          <a:p>
            <a:endParaRPr lang="en-BZ"/>
          </a:p>
        </p:txBody>
      </p:sp>
      <p:sp>
        <p:nvSpPr>
          <p:cNvPr id="9" name="Slide Number Placeholder 8"/>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BZ"/>
          </a:p>
        </p:txBody>
      </p:sp>
      <p:sp>
        <p:nvSpPr>
          <p:cNvPr id="3" name="Date Placeholder 2"/>
          <p:cNvSpPr>
            <a:spLocks noGrp="1"/>
          </p:cNvSpPr>
          <p:nvPr>
            <p:ph type="dt" sz="half" idx="10"/>
          </p:nvPr>
        </p:nvSpPr>
        <p:spPr/>
        <p:txBody>
          <a:bodyPr/>
          <a:lstStyle/>
          <a:p>
            <a:fld id="{4933FAB4-6409-4901-994C-521FEE8EEEAF}" type="datetimeFigureOut">
              <a:rPr lang="en-US" smtClean="0"/>
            </a:fld>
            <a:endParaRPr lang="en-BZ"/>
          </a:p>
        </p:txBody>
      </p:sp>
      <p:sp>
        <p:nvSpPr>
          <p:cNvPr id="4" name="Footer Placeholder 3"/>
          <p:cNvSpPr>
            <a:spLocks noGrp="1"/>
          </p:cNvSpPr>
          <p:nvPr>
            <p:ph type="ftr" sz="quarter" idx="11"/>
          </p:nvPr>
        </p:nvSpPr>
        <p:spPr/>
        <p:txBody>
          <a:bodyPr/>
          <a:lstStyle/>
          <a:p>
            <a:endParaRPr lang="en-BZ"/>
          </a:p>
        </p:txBody>
      </p:sp>
      <p:sp>
        <p:nvSpPr>
          <p:cNvPr id="5" name="Slide Number Placeholder 4"/>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3FAB4-6409-4901-994C-521FEE8EEEAF}" type="datetimeFigureOut">
              <a:rPr lang="en-US" smtClean="0"/>
            </a:fld>
            <a:endParaRPr lang="en-BZ"/>
          </a:p>
        </p:txBody>
      </p:sp>
      <p:sp>
        <p:nvSpPr>
          <p:cNvPr id="3" name="Footer Placeholder 2"/>
          <p:cNvSpPr>
            <a:spLocks noGrp="1"/>
          </p:cNvSpPr>
          <p:nvPr>
            <p:ph type="ftr" sz="quarter" idx="11"/>
          </p:nvPr>
        </p:nvSpPr>
        <p:spPr/>
        <p:txBody>
          <a:bodyPr/>
          <a:lstStyle/>
          <a:p>
            <a:endParaRPr lang="en-BZ"/>
          </a:p>
        </p:txBody>
      </p:sp>
      <p:sp>
        <p:nvSpPr>
          <p:cNvPr id="4" name="Slide Number Placeholder 3"/>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B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933FAB4-6409-4901-994C-521FEE8EEEAF}" type="datetimeFigureOut">
              <a:rPr lang="en-US" smtClean="0"/>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B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933FAB4-6409-4901-994C-521FEE8EEEAF}" type="datetimeFigureOut">
              <a:rPr lang="en-US" smtClean="0"/>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761FCA0-0709-480F-BBCB-DFBCE6BFD52B}" type="slidenum">
              <a:rPr lang="en-BZ" smtClean="0"/>
            </a:fld>
            <a:endParaRPr lang="en-BZ"/>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BZ"/>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BZ"/>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3FAB4-6409-4901-994C-521FEE8EEEAF}" type="datetimeFigureOut">
              <a:rPr lang="en-US" smtClean="0"/>
            </a:fld>
            <a:endParaRPr lang="en-BZ"/>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1FCA0-0709-480F-BBCB-DFBCE6BFD52B}" type="slidenum">
              <a:rPr lang="en-BZ" smtClean="0"/>
            </a:fld>
            <a:endParaRPr lang="en-B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4a"/><Relationship Id="rId1"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audio" Target="../media/audio7.wav"/><Relationship Id="rId7" Type="http://schemas.openxmlformats.org/officeDocument/2006/relationships/audio" Target="../media/audio4.wav"/><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11.png"/><Relationship Id="rId3" Type="http://schemas.microsoft.com/office/2007/relationships/media" Target="../media/media2.m4a"/><Relationship Id="rId2" Type="http://schemas.openxmlformats.org/officeDocument/2006/relationships/audio" Target="../media/media2.m4a"/><Relationship Id="rId10" Type="http://schemas.openxmlformats.org/officeDocument/2006/relationships/notesSlide" Target="../notesSlides/notesSlide12.xml"/><Relationship Id="rId1" Type="http://schemas.openxmlformats.org/officeDocument/2006/relationships/image" Target="../media/image10.GIF"/></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png"/><Relationship Id="rId3" Type="http://schemas.microsoft.com/office/2007/relationships/media" Target="../media/media6.mp3"/><Relationship Id="rId2" Type="http://schemas.openxmlformats.org/officeDocument/2006/relationships/audio" Target="../media/media6.mp3"/><Relationship Id="rId10" Type="http://schemas.openxmlformats.org/officeDocument/2006/relationships/notesSlide" Target="../notesSlides/notesSlide13.xml"/><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3.xml"/><Relationship Id="rId7" Type="http://schemas.openxmlformats.org/officeDocument/2006/relationships/slide" Target="slide22.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19.xml"/><Relationship Id="rId3" Type="http://schemas.openxmlformats.org/officeDocument/2006/relationships/slide" Target="slide18.xml"/><Relationship Id="rId2" Type="http://schemas.openxmlformats.org/officeDocument/2006/relationships/slide" Target="slide17.xml"/><Relationship Id="rId10" Type="http://schemas.openxmlformats.org/officeDocument/2006/relationships/notesSlide" Target="../notesSlides/notesSlide15.xml"/><Relationship Id="rId1"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9.png"/><Relationship Id="rId7" Type="http://schemas.openxmlformats.org/officeDocument/2006/relationships/audio" Target="../media/audio1.wav"/><Relationship Id="rId6" Type="http://schemas.openxmlformats.org/officeDocument/2006/relationships/hyperlink" Target="https://www.youtube.com/user/TheMylove2011" TargetMode="Externa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3" Type="http://schemas.openxmlformats.org/officeDocument/2006/relationships/notesSlide" Target="../notesSlides/notesSlide2.xml"/><Relationship Id="rId12" Type="http://schemas.openxmlformats.org/officeDocument/2006/relationships/slideLayout" Target="../slideLayouts/slideLayout19.xml"/><Relationship Id="rId11" Type="http://schemas.openxmlformats.org/officeDocument/2006/relationships/audio" Target="../media/audio4.wav"/><Relationship Id="rId10" Type="http://schemas.openxmlformats.org/officeDocument/2006/relationships/audio" Target="../media/audio3.wav"/><Relationship Id="rId1"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6" Type="http://schemas.openxmlformats.org/officeDocument/2006/relationships/notesSlide" Target="../notesSlides/notesSlide23.xml"/><Relationship Id="rId15" Type="http://schemas.openxmlformats.org/officeDocument/2006/relationships/slideLayout" Target="../slideLayouts/slideLayout7.xml"/><Relationship Id="rId14" Type="http://schemas.openxmlformats.org/officeDocument/2006/relationships/image" Target="../media/image37.jpeg"/><Relationship Id="rId13" Type="http://schemas.openxmlformats.org/officeDocument/2006/relationships/image" Target="../media/image36.jpeg"/><Relationship Id="rId12" Type="http://schemas.openxmlformats.org/officeDocument/2006/relationships/image" Target="NULL" TargetMode="External"/><Relationship Id="rId11" Type="http://schemas.openxmlformats.org/officeDocument/2006/relationships/image" Target="../media/image35.jpeg"/><Relationship Id="rId10" Type="http://schemas.openxmlformats.org/officeDocument/2006/relationships/image" Target="../media/image34.png"/><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NULL" TargetMode="External"/><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43.jpeg"/><Relationship Id="rId2" Type="http://schemas.openxmlformats.org/officeDocument/2006/relationships/image" Target="NULL" TargetMode="External"/><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audio" Target="../media/audio5.wav"/><Relationship Id="rId7" Type="http://schemas.openxmlformats.org/officeDocument/2006/relationships/image" Target="../media/image9.png"/><Relationship Id="rId6" Type="http://schemas.openxmlformats.org/officeDocument/2006/relationships/audio" Target="../media/audio1.wav"/><Relationship Id="rId5" Type="http://schemas.openxmlformats.org/officeDocument/2006/relationships/hyperlink" Target="https://www.youtube.com/user/TheMylove2011" TargetMode="External"/><Relationship Id="rId4" Type="http://schemas.openxmlformats.org/officeDocument/2006/relationships/image" Target="../media/image11.png"/><Relationship Id="rId3" Type="http://schemas.microsoft.com/office/2007/relationships/media" Target="../media/media2.m4a"/><Relationship Id="rId2" Type="http://schemas.openxmlformats.org/officeDocument/2006/relationships/audio" Target="../media/media2.m4a"/><Relationship Id="rId13" Type="http://schemas.openxmlformats.org/officeDocument/2006/relationships/notesSlide" Target="../notesSlides/notesSlide3.xml"/><Relationship Id="rId12" Type="http://schemas.openxmlformats.org/officeDocument/2006/relationships/slideLayout" Target="../slideLayouts/slideLayout19.xml"/><Relationship Id="rId11" Type="http://schemas.openxmlformats.org/officeDocument/2006/relationships/audio" Target="../media/audio7.wav"/><Relationship Id="rId10" Type="http://schemas.openxmlformats.org/officeDocument/2006/relationships/audio" Target="../media/audio4.wav"/><Relationship Id="rId1" Type="http://schemas.openxmlformats.org/officeDocument/2006/relationships/image" Target="../media/image10.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NULL" TargetMode="External"/><Relationship Id="rId1" Type="http://schemas.openxmlformats.org/officeDocument/2006/relationships/image" Target="../media/image35.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audio" Target="../media/audio7.wav"/><Relationship Id="rId7" Type="http://schemas.openxmlformats.org/officeDocument/2006/relationships/audio" Target="../media/audio4.wav"/><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11.png"/><Relationship Id="rId3" Type="http://schemas.microsoft.com/office/2007/relationships/media" Target="../media/media2.m4a"/><Relationship Id="rId2" Type="http://schemas.openxmlformats.org/officeDocument/2006/relationships/audio" Target="../media/media2.m4a"/><Relationship Id="rId10" Type="http://schemas.openxmlformats.org/officeDocument/2006/relationships/notesSlide" Target="../notesSlides/notesSlide30.xml"/><Relationship Id="rId1" Type="http://schemas.openxmlformats.org/officeDocument/2006/relationships/image" Target="../media/image10.GIF"/></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9.xml"/><Relationship Id="rId4" Type="http://schemas.openxmlformats.org/officeDocument/2006/relationships/image" Target="../media/image44.jpeg"/><Relationship Id="rId3" Type="http://schemas.openxmlformats.org/officeDocument/2006/relationships/image" Target="../media/image2.png"/><Relationship Id="rId2" Type="http://schemas.microsoft.com/office/2007/relationships/media" Target="../media/media3.mp3"/><Relationship Id="rId1" Type="http://schemas.openxmlformats.org/officeDocument/2006/relationships/audio" Target="../media/media3.mp3"/></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45.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45.png"/></Relationships>
</file>

<file path=ppt/slides/_rels/slide36.xml.rels><?xml version="1.0" encoding="UTF-8" standalone="yes"?>
<Relationships xmlns="http://schemas.openxmlformats.org/package/2006/relationships"><Relationship Id="rId9" Type="http://schemas.openxmlformats.org/officeDocument/2006/relationships/image" Target="../media/image54.GIF"/><Relationship Id="rId8" Type="http://schemas.openxmlformats.org/officeDocument/2006/relationships/image" Target="../media/image42.jpeg"/><Relationship Id="rId7" Type="http://schemas.openxmlformats.org/officeDocument/2006/relationships/image" Target="../media/image53.GIF"/><Relationship Id="rId6" Type="http://schemas.openxmlformats.org/officeDocument/2006/relationships/image" Target="../media/image52.jpeg"/><Relationship Id="rId5" Type="http://schemas.openxmlformats.org/officeDocument/2006/relationships/image" Target="../media/image51.GIF"/><Relationship Id="rId4" Type="http://schemas.openxmlformats.org/officeDocument/2006/relationships/image" Target="../media/image50.GIF"/><Relationship Id="rId3" Type="http://schemas.openxmlformats.org/officeDocument/2006/relationships/image" Target="../media/image49.jpeg"/><Relationship Id="rId2" Type="http://schemas.openxmlformats.org/officeDocument/2006/relationships/image" Target="NULL" TargetMode="External"/><Relationship Id="rId15" Type="http://schemas.openxmlformats.org/officeDocument/2006/relationships/notesSlide" Target="../notesSlides/notesSlide32.xml"/><Relationship Id="rId14" Type="http://schemas.openxmlformats.org/officeDocument/2006/relationships/slideLayout" Target="../slideLayouts/slideLayout7.xml"/><Relationship Id="rId13" Type="http://schemas.openxmlformats.org/officeDocument/2006/relationships/image" Target="../media/image35.jpeg"/><Relationship Id="rId12" Type="http://schemas.openxmlformats.org/officeDocument/2006/relationships/image" Target="../media/image57.jpeg"/><Relationship Id="rId11" Type="http://schemas.openxmlformats.org/officeDocument/2006/relationships/image" Target="../media/image56.jpeg"/><Relationship Id="rId10" Type="http://schemas.openxmlformats.org/officeDocument/2006/relationships/image" Target="../media/image55.jpeg"/><Relationship Id="rId1" Type="http://schemas.openxmlformats.org/officeDocument/2006/relationships/image" Target="../media/image48.GIF"/></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7.xml"/><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audio" Target="../media/audio7.wav"/><Relationship Id="rId7" Type="http://schemas.openxmlformats.org/officeDocument/2006/relationships/audio" Target="../media/audio4.wav"/><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11.png"/><Relationship Id="rId3" Type="http://schemas.microsoft.com/office/2007/relationships/media" Target="../media/audio8.wav"/><Relationship Id="rId2" Type="http://schemas.openxmlformats.org/officeDocument/2006/relationships/audio" Target="../media/audio8.wav"/><Relationship Id="rId10" Type="http://schemas.openxmlformats.org/officeDocument/2006/relationships/notesSlide" Target="../notesSlides/notesSlide34.xml"/><Relationship Id="rId1"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9.xml"/><Relationship Id="rId6" Type="http://schemas.microsoft.com/office/2007/relationships/media" Target="../media/media4.mp3"/><Relationship Id="rId5" Type="http://schemas.openxmlformats.org/officeDocument/2006/relationships/audio" Target="../media/media4.mp3"/><Relationship Id="rId4" Type="http://schemas.openxmlformats.org/officeDocument/2006/relationships/image" Target="../media/image12.jpeg"/><Relationship Id="rId3" Type="http://schemas.openxmlformats.org/officeDocument/2006/relationships/image" Target="../media/image2.png"/><Relationship Id="rId2" Type="http://schemas.microsoft.com/office/2007/relationships/media" Target="../media/media3.mp3"/><Relationship Id="rId1" Type="http://schemas.openxmlformats.org/officeDocument/2006/relationships/audio" Target="NULL" TargetMode="Externa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12.xml"/><Relationship Id="rId4" Type="http://schemas.microsoft.com/office/2007/relationships/hdphoto" Target="../media/image60.wdp"/><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jpeg"/><Relationship Id="rId1"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2.xml"/><Relationship Id="rId2" Type="http://schemas.openxmlformats.org/officeDocument/2006/relationships/image" Target="../media/image66.png"/><Relationship Id="rId1"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2.xml"/><Relationship Id="rId2" Type="http://schemas.openxmlformats.org/officeDocument/2006/relationships/image" Target="../media/image66.png"/><Relationship Id="rId1"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2.xml"/><Relationship Id="rId2" Type="http://schemas.openxmlformats.org/officeDocument/2006/relationships/image" Target="../media/image66.png"/><Relationship Id="rId1"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jpeg"/></Relationships>
</file>

<file path=ppt/slides/_rels/slide5.xml.rels><?xml version="1.0" encoding="UTF-8" standalone="yes"?>
<Relationships xmlns="http://schemas.openxmlformats.org/package/2006/relationships"><Relationship Id="rId9" Type="http://schemas.openxmlformats.org/officeDocument/2006/relationships/audio" Target="../media/audio7.wav"/><Relationship Id="rId8" Type="http://schemas.openxmlformats.org/officeDocument/2006/relationships/audio" Target="../media/audio3.wav"/><Relationship Id="rId7" Type="http://schemas.openxmlformats.org/officeDocument/2006/relationships/image" Target="../media/image16.png"/><Relationship Id="rId6" Type="http://schemas.microsoft.com/office/2007/relationships/media" Target="../media/media5.mp4"/><Relationship Id="rId5" Type="http://schemas.openxmlformats.org/officeDocument/2006/relationships/video" Target="NULL" TargetMode="External"/><Relationship Id="rId4" Type="http://schemas.openxmlformats.org/officeDocument/2006/relationships/slide" Target="slide5.xml"/><Relationship Id="rId3" Type="http://schemas.openxmlformats.org/officeDocument/2006/relationships/image" Target="../media/image15.emf"/><Relationship Id="rId2" Type="http://schemas.openxmlformats.org/officeDocument/2006/relationships/image" Target="../media/image14.emf"/><Relationship Id="rId11" Type="http://schemas.openxmlformats.org/officeDocument/2006/relationships/notesSlide" Target="../notesSlides/notesSlide5.xml"/><Relationship Id="rId10" Type="http://schemas.openxmlformats.org/officeDocument/2006/relationships/slideLayout" Target="../slideLayouts/slideLayout13.xml"/><Relationship Id="rId1"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image" Target="../media/image72.jpeg"/></Relationships>
</file>

<file path=ppt/slides/_rels/slide6.xml.rels><?xml version="1.0" encoding="UTF-8" standalone="yes"?>
<Relationships xmlns="http://schemas.openxmlformats.org/package/2006/relationships"><Relationship Id="rId9" Type="http://schemas.openxmlformats.org/officeDocument/2006/relationships/audio" Target="../media/audio7.wav"/><Relationship Id="rId8" Type="http://schemas.openxmlformats.org/officeDocument/2006/relationships/audio" Target="../media/audio3.wav"/><Relationship Id="rId7" Type="http://schemas.openxmlformats.org/officeDocument/2006/relationships/image" Target="../media/image16.png"/><Relationship Id="rId6" Type="http://schemas.microsoft.com/office/2007/relationships/media" Target="../media/media5.mp4"/><Relationship Id="rId5" Type="http://schemas.openxmlformats.org/officeDocument/2006/relationships/video" Target="NULL" TargetMode="External"/><Relationship Id="rId4" Type="http://schemas.openxmlformats.org/officeDocument/2006/relationships/slide" Target="slide5.xml"/><Relationship Id="rId3" Type="http://schemas.openxmlformats.org/officeDocument/2006/relationships/image" Target="../media/image15.emf"/><Relationship Id="rId2" Type="http://schemas.openxmlformats.org/officeDocument/2006/relationships/image" Target="../media/image14.emf"/><Relationship Id="rId11" Type="http://schemas.openxmlformats.org/officeDocument/2006/relationships/notesSlide" Target="../notesSlides/notesSlide6.xml"/><Relationship Id="rId10" Type="http://schemas.openxmlformats.org/officeDocument/2006/relationships/slideLayout" Target="../slideLayouts/slideLayout13.xml"/><Relationship Id="rId1" Type="http://schemas.openxmlformats.org/officeDocument/2006/relationships/image" Target="../media/image13.emf"/></Relationships>
</file>

<file path=ppt/slides/_rels/slide7.xml.rels><?xml version="1.0" encoding="UTF-8" standalone="yes"?>
<Relationships xmlns="http://schemas.openxmlformats.org/package/2006/relationships"><Relationship Id="rId9" Type="http://schemas.openxmlformats.org/officeDocument/2006/relationships/audio" Target="../media/audio7.wav"/><Relationship Id="rId8" Type="http://schemas.openxmlformats.org/officeDocument/2006/relationships/audio" Target="../media/audio3.wav"/><Relationship Id="rId7" Type="http://schemas.openxmlformats.org/officeDocument/2006/relationships/image" Target="../media/image16.png"/><Relationship Id="rId6" Type="http://schemas.microsoft.com/office/2007/relationships/media" Target="../media/media5.mp4"/><Relationship Id="rId5" Type="http://schemas.openxmlformats.org/officeDocument/2006/relationships/video" Target="NULL" TargetMode="External"/><Relationship Id="rId4" Type="http://schemas.openxmlformats.org/officeDocument/2006/relationships/slide" Target="slide5.xml"/><Relationship Id="rId3" Type="http://schemas.openxmlformats.org/officeDocument/2006/relationships/image" Target="../media/image15.emf"/><Relationship Id="rId2" Type="http://schemas.openxmlformats.org/officeDocument/2006/relationships/image" Target="../media/image14.emf"/><Relationship Id="rId11" Type="http://schemas.openxmlformats.org/officeDocument/2006/relationships/notesSlide" Target="../notesSlides/notesSlide7.xml"/><Relationship Id="rId10" Type="http://schemas.openxmlformats.org/officeDocument/2006/relationships/slideLayout" Target="../slideLayouts/slideLayout13.xml"/><Relationship Id="rId1" Type="http://schemas.openxmlformats.org/officeDocument/2006/relationships/image" Target="../media/image13.emf"/></Relationships>
</file>

<file path=ppt/slides/_rels/slide8.xml.rels><?xml version="1.0" encoding="UTF-8" standalone="yes"?>
<Relationships xmlns="http://schemas.openxmlformats.org/package/2006/relationships"><Relationship Id="rId9" Type="http://schemas.openxmlformats.org/officeDocument/2006/relationships/audio" Target="../media/audio7.wav"/><Relationship Id="rId8" Type="http://schemas.openxmlformats.org/officeDocument/2006/relationships/audio" Target="../media/audio3.wav"/><Relationship Id="rId7" Type="http://schemas.openxmlformats.org/officeDocument/2006/relationships/image" Target="../media/image16.png"/><Relationship Id="rId6" Type="http://schemas.microsoft.com/office/2007/relationships/media" Target="../media/media5.mp4"/><Relationship Id="rId5" Type="http://schemas.openxmlformats.org/officeDocument/2006/relationships/video" Target="NULL" TargetMode="External"/><Relationship Id="rId4" Type="http://schemas.openxmlformats.org/officeDocument/2006/relationships/slide" Target="slide5.xml"/><Relationship Id="rId3" Type="http://schemas.openxmlformats.org/officeDocument/2006/relationships/image" Target="../media/image15.emf"/><Relationship Id="rId2" Type="http://schemas.openxmlformats.org/officeDocument/2006/relationships/image" Target="../media/image14.emf"/><Relationship Id="rId11" Type="http://schemas.openxmlformats.org/officeDocument/2006/relationships/notesSlide" Target="../notesSlides/notesSlide8.xml"/><Relationship Id="rId10" Type="http://schemas.openxmlformats.org/officeDocument/2006/relationships/slideLayout" Target="../slideLayouts/slideLayout13.xml"/><Relationship Id="rId1" Type="http://schemas.openxmlformats.org/officeDocument/2006/relationships/image" Target="../media/image13.emf"/></Relationships>
</file>

<file path=ppt/slides/_rels/slide9.xml.rels><?xml version="1.0" encoding="UTF-8" standalone="yes"?>
<Relationships xmlns="http://schemas.openxmlformats.org/package/2006/relationships"><Relationship Id="rId9" Type="http://schemas.openxmlformats.org/officeDocument/2006/relationships/audio" Target="../media/audio7.wav"/><Relationship Id="rId8" Type="http://schemas.openxmlformats.org/officeDocument/2006/relationships/audio" Target="../media/audio3.wav"/><Relationship Id="rId7" Type="http://schemas.openxmlformats.org/officeDocument/2006/relationships/image" Target="../media/image16.png"/><Relationship Id="rId6" Type="http://schemas.microsoft.com/office/2007/relationships/media" Target="../media/media5.mp4"/><Relationship Id="rId5" Type="http://schemas.openxmlformats.org/officeDocument/2006/relationships/video" Target="NULL" TargetMode="External"/><Relationship Id="rId4" Type="http://schemas.openxmlformats.org/officeDocument/2006/relationships/slide" Target="slide5.xml"/><Relationship Id="rId3" Type="http://schemas.openxmlformats.org/officeDocument/2006/relationships/image" Target="../media/image15.emf"/><Relationship Id="rId2" Type="http://schemas.openxmlformats.org/officeDocument/2006/relationships/image" Target="../media/image14.emf"/><Relationship Id="rId11" Type="http://schemas.openxmlformats.org/officeDocument/2006/relationships/notesSlide" Target="../notesSlides/notesSlide9.xml"/><Relationship Id="rId10" Type="http://schemas.openxmlformats.org/officeDocument/2006/relationships/slideLayout" Target="../slideLayouts/slideLayout13.xml"/><Relationship Id="rId1"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93157" y="2090376"/>
            <a:ext cx="11405686" cy="441659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mn-cs"/>
              </a:rPr>
              <a:t>ĐƯỜNG LÊN ĐỈNH</a:t>
            </a:r>
            <a:endParaRPr kumimoji="0" lang="en-US" sz="115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66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mn-cs"/>
              </a:rPr>
              <a:t>OLYMPIA</a:t>
            </a:r>
            <a:endParaRPr kumimoji="0" lang="en-US" sz="166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mn-cs"/>
            </a:endParaRPr>
          </a:p>
        </p:txBody>
      </p:sp>
      <p:pic>
        <p:nvPicPr>
          <p:cNvPr id="5" name="Trao thuong_Beethoven Viru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649200" y="4876800"/>
            <a:ext cx="233699" cy="2336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4384"/>
            <a:ext cx="3182119" cy="2390754"/>
          </a:xfrm>
          <a:prstGeom prst="rect">
            <a:avLst/>
          </a:prstGeom>
          <a:noFill/>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0" fill="hold"/>
                                        <p:tgtEl>
                                          <p:spTgt spid="8"/>
                                        </p:tgtEl>
                                        <p:attrNameLst>
                                          <p:attrName>ppt_x</p:attrName>
                                        </p:attrNameLst>
                                      </p:cBhvr>
                                      <p:tavLst>
                                        <p:tav tm="0">
                                          <p:val>
                                            <p:strVal val="#ppt_x"/>
                                          </p:val>
                                        </p:tav>
                                        <p:tav tm="100000">
                                          <p:val>
                                            <p:strVal val="#ppt_x"/>
                                          </p:val>
                                        </p:tav>
                                      </p:tavLst>
                                    </p:anim>
                                    <p:anim calcmode="lin" valueType="num">
                                      <p:cBhvr additive="base">
                                        <p:cTn id="10" dur="5000" fill="hold"/>
                                        <p:tgtEl>
                                          <p:spTgt spid="8"/>
                                        </p:tgtEl>
                                        <p:attrNameLst>
                                          <p:attrName>ppt_y</p:attrName>
                                        </p:attrNameLst>
                                      </p:cBhvr>
                                      <p:tavLst>
                                        <p:tav tm="0">
                                          <p:val>
                                            <p:strVal val="1+#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ndscape Medieval Stock Illustrations – 11,564 Landscape Medieval Stock  Illustrations, Vectors &amp;amp; Clipart - Dreamstime"/>
          <p:cNvPicPr>
            <a:picLocks noChangeAspect="1" noChangeArrowheads="1"/>
          </p:cNvPicPr>
          <p:nvPr/>
        </p:nvPicPr>
        <p:blipFill rotWithShape="1">
          <a:blip r:embed="rId1">
            <a:extLst>
              <a:ext uri="{28A0092B-C50C-407E-A947-70E740481C1C}">
                <a14:useLocalDpi xmlns:a14="http://schemas.microsoft.com/office/drawing/2010/main" val="0"/>
              </a:ext>
            </a:extLst>
          </a:blip>
          <a:srcRect t="-1" b="26176"/>
          <a:stretch>
            <a:fillRect/>
          </a:stretch>
        </p:blipFill>
        <p:spPr bwMode="auto">
          <a:xfrm>
            <a:off x="0" y="-13769"/>
            <a:ext cx="12192000" cy="68855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4114800"/>
            <a:ext cx="12573000" cy="1600200"/>
          </a:xfrm>
          <a:prstGeom prst="rect">
            <a:avLst/>
          </a:prstGeom>
          <a:solidFill>
            <a:schemeClr val="bg1"/>
          </a:solid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3372" y="4191000"/>
            <a:ext cx="12192000" cy="1508105"/>
          </a:xfrm>
          <a:prstGeom prst="rect">
            <a:avLst/>
          </a:prstGeom>
          <a:noFill/>
        </p:spPr>
        <p:txBody>
          <a:bodyPr wrap="square">
            <a:spAutoFit/>
          </a:bodyPr>
          <a:lstStyle/>
          <a:p>
            <a:pPr algn="ctr">
              <a:lnSpc>
                <a:spcPct val="115000"/>
              </a:lnSpc>
              <a:spcAft>
                <a:spcPts val="1000"/>
              </a:spcAft>
            </a:pPr>
            <a:r>
              <a:rPr lang="en-US" sz="4000" b="1"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VIẾT BÀI VĂN ĐÓNG VAI NHÂN VẬT KỂ LẠI MỘT TRUYỆN CỔ TÍCH</a:t>
            </a:r>
            <a:endParaRPr lang="en-US" sz="40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4185397" cy="6858000"/>
          </a:xfrm>
          <a:prstGeom prst="rect">
            <a:avLst/>
          </a:prstGeom>
        </p:spPr>
      </p:pic>
      <p:sp>
        <p:nvSpPr>
          <p:cNvPr id="9" name="TextBox 8"/>
          <p:cNvSpPr txBox="1"/>
          <p:nvPr/>
        </p:nvSpPr>
        <p:spPr>
          <a:xfrm>
            <a:off x="3657600" y="1662811"/>
            <a:ext cx="8077200" cy="3532377"/>
          </a:xfrm>
          <a:prstGeom prst="rect">
            <a:avLst/>
          </a:prstGeom>
          <a:noFill/>
        </p:spPr>
        <p:txBody>
          <a:bodyPr wrap="square">
            <a:spAutoFit/>
          </a:bodyPr>
          <a:lstStyle/>
          <a:p>
            <a:pPr algn="ctr">
              <a:lnSpc>
                <a:spcPct val="115000"/>
              </a:lnSpc>
              <a:spcAft>
                <a:spcPts val="1000"/>
              </a:spcAft>
            </a:pPr>
            <a:r>
              <a:rPr lang="en-US" sz="6600" b="1" dirty="0">
                <a:solidFill>
                  <a:srgbClr val="FF0000"/>
                </a:solidFill>
                <a:effectLst/>
                <a:latin typeface="#9Slide07 IcielLa Chic Pro Shad" panose="02000506090000020004" pitchFamily="2" charset="0"/>
                <a:ea typeface="Calibri" panose="020F0502020204030204" pitchFamily="34" charset="0"/>
              </a:rPr>
              <a:t>1. </a:t>
            </a:r>
            <a:r>
              <a:rPr lang="en-US" sz="6600" b="1" dirty="0" err="1">
                <a:solidFill>
                  <a:srgbClr val="FF0000"/>
                </a:solidFill>
                <a:effectLst/>
                <a:latin typeface="#9Slide07 IcielLa Chic Pro Shad" panose="02000506090000020004" pitchFamily="2" charset="0"/>
                <a:ea typeface="Calibri" panose="020F0502020204030204" pitchFamily="34" charset="0"/>
              </a:rPr>
              <a:t>Yêu</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cầu</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đối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với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bài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văn</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đóng</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vai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nhân</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vật</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kể</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lại</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một</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truyện</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cổ</a:t>
            </a:r>
            <a:r>
              <a:rPr lang="en-US" sz="6600" b="1" dirty="0">
                <a:solidFill>
                  <a:srgbClr val="FF0000"/>
                </a:solidFill>
                <a:effectLst/>
                <a:latin typeface="#9Slide07 IcielLa Chic Pro Shad" panose="02000506090000020004" pitchFamily="2" charset="0"/>
                <a:ea typeface="Calibri" panose="020F0502020204030204" pitchFamily="34" charset="0"/>
              </a:rPr>
              <a:t> </a:t>
            </a:r>
            <a:r>
              <a:rPr lang="en-US" sz="6600" b="1" dirty="0" err="1">
                <a:solidFill>
                  <a:srgbClr val="FF0000"/>
                </a:solidFill>
                <a:effectLst/>
                <a:latin typeface="#9Slide07 IcielLa Chic Pro Shad" panose="02000506090000020004" pitchFamily="2" charset="0"/>
                <a:ea typeface="Calibri" panose="020F0502020204030204" pitchFamily="34" charset="0"/>
              </a:rPr>
              <a:t>tích</a:t>
            </a:r>
            <a:r>
              <a:rPr lang="en-US" sz="6600" b="1" dirty="0">
                <a:solidFill>
                  <a:srgbClr val="FF0000"/>
                </a:solidFill>
                <a:effectLst/>
                <a:latin typeface="#9Slide07 IcielLa Chic Pro Shad" panose="02000506090000020004" pitchFamily="2" charset="0"/>
                <a:ea typeface="Calibri" panose="020F0502020204030204" pitchFamily="34" charset="0"/>
              </a:rPr>
              <a:t>.</a:t>
            </a:r>
            <a:endParaRPr lang="en-US" sz="6600" dirty="0">
              <a:solidFill>
                <a:srgbClr val="FF0000"/>
              </a:solidFill>
              <a:effectLst/>
              <a:latin typeface="#9Slide07 IcielLa Chic Pro Shad" panose="02000506090000020004" pitchFamily="2"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672693"/>
            <a:ext cx="8798310" cy="6185307"/>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VÒNG 2</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VƯỢT CHƯỚNG NGẠI VẬT</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0210800" y="6400800"/>
            <a:ext cx="45720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700" fill="hold"/>
                                        <p:tgtEl>
                                          <p:spTgt spid="9"/>
                                        </p:tgtEl>
                                        <p:attrNameLst>
                                          <p:attrName>ppt_w</p:attrName>
                                        </p:attrNameLst>
                                      </p:cBhvr>
                                      <p:tavLst>
                                        <p:tav tm="0">
                                          <p:val>
                                            <p:strVal val="#ppt_w+.3"/>
                                          </p:val>
                                        </p:tav>
                                        <p:tav tm="100000">
                                          <p:val>
                                            <p:strVal val="#ppt_w"/>
                                          </p:val>
                                        </p:tav>
                                      </p:tavLst>
                                    </p:anim>
                                    <p:anim calcmode="lin" valueType="num">
                                      <p:cBhvr>
                                        <p:cTn id="35" dur="700" fill="hold"/>
                                        <p:tgtEl>
                                          <p:spTgt spid="9"/>
                                        </p:tgtEl>
                                        <p:attrNameLst>
                                          <p:attrName>ppt_h</p:attrName>
                                        </p:attrNameLst>
                                      </p:cBhvr>
                                      <p:tavLst>
                                        <p:tav tm="0">
                                          <p:val>
                                            <p:strVal val="#ppt_h"/>
                                          </p:val>
                                        </p:tav>
                                        <p:tav tm="100000">
                                          <p:val>
                                            <p:strVal val="#ppt_h"/>
                                          </p:val>
                                        </p:tav>
                                      </p:tavLst>
                                    </p:anim>
                                    <p:animEffect transition="in" filter="fade">
                                      <p:cBhvr>
                                        <p:cTn id="36" dur="700"/>
                                        <p:tgtEl>
                                          <p:spTgt spid="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700" fill="hold"/>
                                        <p:tgtEl>
                                          <p:spTgt spid="8"/>
                                        </p:tgtEl>
                                        <p:attrNameLst>
                                          <p:attrName>ppt_w</p:attrName>
                                        </p:attrNameLst>
                                      </p:cBhvr>
                                      <p:tavLst>
                                        <p:tav tm="0">
                                          <p:val>
                                            <p:strVal val="#ppt_w+.3"/>
                                          </p:val>
                                        </p:tav>
                                        <p:tav tm="100000">
                                          <p:val>
                                            <p:strVal val="#ppt_w"/>
                                          </p:val>
                                        </p:tav>
                                      </p:tavLst>
                                    </p:anim>
                                    <p:anim calcmode="lin" valueType="num">
                                      <p:cBhvr>
                                        <p:cTn id="40" dur="700" fill="hold"/>
                                        <p:tgtEl>
                                          <p:spTgt spid="8"/>
                                        </p:tgtEl>
                                        <p:attrNameLst>
                                          <p:attrName>ppt_h</p:attrName>
                                        </p:attrNameLst>
                                      </p:cBhvr>
                                      <p:tavLst>
                                        <p:tav tm="0">
                                          <p:val>
                                            <p:strVal val="#ppt_h"/>
                                          </p:val>
                                        </p:tav>
                                        <p:tav tm="100000">
                                          <p:val>
                                            <p:strVal val="#ppt_h"/>
                                          </p:val>
                                        </p:tav>
                                      </p:tavLst>
                                    </p:anim>
                                    <p:animEffect transition="in" filter="fade">
                                      <p:cBhvr>
                                        <p:cTn id="41" dur="7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suonho.wav"/>
                                        </p:tgtEl>
                                      </p:cMediaNode>
                                    </p:audio>
                                  </p:subTnLst>
                                </p:cTn>
                              </p:par>
                              <p:par>
                                <p:cTn id="42" presetID="14" presetClass="entr" presetSubtype="1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400"/>
                                        <p:tgtEl>
                                          <p:spTgt spid="5"/>
                                        </p:tgtEl>
                                      </p:cBhvr>
                                    </p:animEffect>
                                  </p:childTnLst>
                                  <p:subTnLst>
                                    <p:audio>
                                      <p:cMediaNode>
                                        <p:cTn display="0" masterRel="sameClick">
                                          <p:stCondLst>
                                            <p:cond evt="begin" delay="0">
                                              <p:tn val="42"/>
                                            </p:cond>
                                          </p:stCondLst>
                                          <p:endCondLst>
                                            <p:cond evt="onStopAudio" delay="0">
                                              <p:tgtEl>
                                                <p:sldTgt/>
                                              </p:tgtEl>
                                            </p:cond>
                                          </p:endCondLst>
                                        </p:cTn>
                                        <p:tgtEl>
                                          <p:sndTgt r:embed="rId8" name="fins__success-2.wav"/>
                                        </p:tgtEl>
                                      </p:cMediaNode>
                                    </p:audio>
                                  </p:subTnLst>
                                </p:cTn>
                              </p:par>
                              <p:par>
                                <p:cTn id="45" presetID="1" presetClass="mediacall" presetSubtype="0" fill="hold" nodeType="withEffect">
                                  <p:stCondLst>
                                    <p:cond delay="0"/>
                                  </p:stCondLst>
                                  <p:childTnLst>
                                    <p:cmd type="call" cmd="playFrom(0.0)">
                                      <p:cBhvr>
                                        <p:cTn id="46"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00">
                <p:cTn id="47" fill="hold" display="0">
                  <p:stCondLst>
                    <p:cond delay="indefinite"/>
                  </p:stCondLst>
                  <p:endCondLst>
                    <p:cond evt="onStopAudio" delay="0">
                      <p:tgtEl>
                        <p:sldTgt/>
                      </p:tgtEl>
                    </p:cond>
                  </p:endCondLst>
                </p:cTn>
                <p:tgtEl>
                  <p:spTgt spid="30"/>
                </p:tgtEl>
              </p:cMediaNode>
            </p:audio>
          </p:childTnLst>
        </p:cTn>
      </p:par>
    </p:tnLst>
    <p:bldLst>
      <p:bldP spid="2" grpId="0" animBg="1"/>
      <p:bldP spid="5"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ảnh chụp màn hình&#10;&#10;Mô tả được tạo với mức tin cậy rất cao"/>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307" t="6923" r="4615" b="9006"/>
          <a:stretch>
            <a:fillRect/>
          </a:stretch>
        </p:blipFill>
        <p:spPr>
          <a:xfrm>
            <a:off x="314325" y="-914843"/>
            <a:ext cx="11877675" cy="3123029"/>
          </a:xfrm>
          <a:prstGeom prst="rect">
            <a:avLst/>
          </a:prstGeom>
        </p:spPr>
      </p:pic>
      <p:pic>
        <p:nvPicPr>
          <p:cNvPr id="8" name="El-Bimbo-Elnino-Buzz">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475101" y="4780253"/>
            <a:ext cx="609600" cy="609600"/>
          </a:xfrm>
          <a:prstGeom prst="rect">
            <a:avLst/>
          </a:prstGeom>
        </p:spPr>
      </p:pic>
      <p:grpSp>
        <p:nvGrpSpPr>
          <p:cNvPr id="3" name="Nhóm 2"/>
          <p:cNvGrpSpPr/>
          <p:nvPr/>
        </p:nvGrpSpPr>
        <p:grpSpPr>
          <a:xfrm>
            <a:off x="4549151" y="-186726"/>
            <a:ext cx="3604249" cy="6040731"/>
            <a:chOff x="4638462" y="-186726"/>
            <a:chExt cx="3263157" cy="6517482"/>
          </a:xfrm>
        </p:grpSpPr>
        <p:pic>
          <p:nvPicPr>
            <p:cNvPr id="14" name="Hình ảnh 13"/>
            <p:cNvPicPr>
              <a:picLocks noChangeAspect="1"/>
            </p:cNvPicPr>
            <p:nvPr/>
          </p:nvPicPr>
          <p:blipFill rotWithShape="1">
            <a:blip r:embed="rId5">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14530"/>
            <a:stretch>
              <a:fillRect/>
            </a:stretch>
          </p:blipFill>
          <p:spPr>
            <a:xfrm>
              <a:off x="4638462" y="344616"/>
              <a:ext cx="3263157" cy="5986140"/>
            </a:xfrm>
            <a:prstGeom prst="rect">
              <a:avLst/>
            </a:prstGeom>
          </p:spPr>
        </p:pic>
        <p:pic>
          <p:nvPicPr>
            <p:cNvPr id="15" name="Hình ảnh 14" descr="Ảnh có chứa trong nhà, bàn&#10;&#10;Mô tả được tạo với mức tin cậy cao"/>
            <p:cNvPicPr>
              <a:picLocks noChangeAspect="1"/>
            </p:cNvPicPr>
            <p:nvPr/>
          </p:nvPicPr>
          <p:blipFill>
            <a:blip r:embed="rId6" cstate="print">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53640" y="-186726"/>
              <a:ext cx="1239552" cy="942879"/>
            </a:xfrm>
            <a:prstGeom prst="rect">
              <a:avLst/>
            </a:prstGeom>
          </p:spPr>
        </p:pic>
      </p:grpSp>
      <p:sp>
        <p:nvSpPr>
          <p:cNvPr id="22" name="Hình chữ nhật: Góc Tròn 21"/>
          <p:cNvSpPr/>
          <p:nvPr/>
        </p:nvSpPr>
        <p:spPr>
          <a:xfrm rot="170219">
            <a:off x="4741958" y="2170058"/>
            <a:ext cx="3092331" cy="34309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Các</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cùng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trả</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lời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bằng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việc</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viết</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bảng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Trả</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lời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đúng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10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điểm</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nếu</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chọn</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hàng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ngang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thì</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thêm</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10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điểm</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nữa</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grpSp>
        <p:nvGrpSpPr>
          <p:cNvPr id="2" name="Nhóm 1"/>
          <p:cNvGrpSpPr/>
          <p:nvPr/>
        </p:nvGrpSpPr>
        <p:grpSpPr>
          <a:xfrm>
            <a:off x="130629" y="-143883"/>
            <a:ext cx="3870663" cy="5749991"/>
            <a:chOff x="738135" y="-143883"/>
            <a:chExt cx="3263157" cy="6529230"/>
          </a:xfrm>
        </p:grpSpPr>
        <p:pic>
          <p:nvPicPr>
            <p:cNvPr id="11" name="Hình ảnh 10"/>
            <p:cNvPicPr>
              <a:picLocks noChangeAspect="1"/>
            </p:cNvPicPr>
            <p:nvPr/>
          </p:nvPicPr>
          <p:blipFill rotWithShape="1">
            <a:blip r:embed="rId5">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14927"/>
            <a:stretch>
              <a:fillRect/>
            </a:stretch>
          </p:blipFill>
          <p:spPr>
            <a:xfrm>
              <a:off x="738135" y="399207"/>
              <a:ext cx="3263157" cy="5986140"/>
            </a:xfrm>
            <a:prstGeom prst="rect">
              <a:avLst/>
            </a:prstGeom>
          </p:spPr>
        </p:pic>
        <p:pic>
          <p:nvPicPr>
            <p:cNvPr id="7" name="Hình ảnh 6" descr="Ảnh có chứa trong nhà, bàn&#10;&#10;Mô tả được tạo với mức tin cậy cao"/>
            <p:cNvPicPr>
              <a:picLocks noChangeAspect="1"/>
            </p:cNvPicPr>
            <p:nvPr/>
          </p:nvPicPr>
          <p:blipFill>
            <a:blip r:embed="rId7" cstate="print">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56055" y="-143883"/>
              <a:ext cx="1239552" cy="942879"/>
            </a:xfrm>
            <a:prstGeom prst="rect">
              <a:avLst/>
            </a:prstGeom>
          </p:spPr>
        </p:pic>
      </p:grpSp>
      <p:grpSp>
        <p:nvGrpSpPr>
          <p:cNvPr id="4" name="Nhóm 3"/>
          <p:cNvGrpSpPr/>
          <p:nvPr/>
        </p:nvGrpSpPr>
        <p:grpSpPr>
          <a:xfrm>
            <a:off x="8614518" y="-186725"/>
            <a:ext cx="3689864" cy="5862198"/>
            <a:chOff x="8614518" y="-186726"/>
            <a:chExt cx="3263157" cy="6572073"/>
          </a:xfrm>
        </p:grpSpPr>
        <p:pic>
          <p:nvPicPr>
            <p:cNvPr id="17" name="Hình ảnh 16"/>
            <p:cNvPicPr>
              <a:picLocks noChangeAspect="1"/>
            </p:cNvPicPr>
            <p:nvPr/>
          </p:nvPicPr>
          <p:blipFill rotWithShape="1">
            <a:blip r:embed="rId5">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14743"/>
            <a:stretch>
              <a:fillRect/>
            </a:stretch>
          </p:blipFill>
          <p:spPr>
            <a:xfrm>
              <a:off x="8614518" y="344616"/>
              <a:ext cx="3263157" cy="6040731"/>
            </a:xfrm>
            <a:prstGeom prst="rect">
              <a:avLst/>
            </a:prstGeom>
          </p:spPr>
        </p:pic>
        <p:pic>
          <p:nvPicPr>
            <p:cNvPr id="18" name="Hình ảnh 17" descr="Ảnh có chứa trong nhà, bàn&#10;&#10;Mô tả được tạo với mức tin cậy cao"/>
            <p:cNvPicPr>
              <a:picLocks noChangeAspect="1"/>
            </p:cNvPicPr>
            <p:nvPr/>
          </p:nvPicPr>
          <p:blipFill>
            <a:blip r:embed="rId8" cstate="print">
              <a:clrChange>
                <a:clrFrom>
                  <a:srgbClr val="F6F6F6"/>
                </a:clrFrom>
                <a:clrTo>
                  <a:srgbClr val="F6F6F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88858" y="-186726"/>
              <a:ext cx="1239552" cy="942879"/>
            </a:xfrm>
            <a:prstGeom prst="rect">
              <a:avLst/>
            </a:prstGeom>
          </p:spPr>
        </p:pic>
      </p:grpSp>
      <p:sp>
        <p:nvSpPr>
          <p:cNvPr id="6" name="Hình chữ nhật: Góc Tròn 5"/>
          <p:cNvSpPr/>
          <p:nvPr/>
        </p:nvSpPr>
        <p:spPr>
          <a:xfrm rot="170219">
            <a:off x="312052" y="1934190"/>
            <a:ext cx="3341725" cy="34549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8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hàng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ngang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 8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gợi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ý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để</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tìm</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chướng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ngại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1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hai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lượt</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chọn</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hàng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ngang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suy</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nghĩ</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15s/</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câu</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23" name="Hình chữ nhật: Góc Tròn 22"/>
          <p:cNvSpPr/>
          <p:nvPr/>
        </p:nvSpPr>
        <p:spPr>
          <a:xfrm rot="170219">
            <a:off x="8835058" y="1938137"/>
            <a:ext cx="3210680" cy="3533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Trả</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lời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đúng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chướng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ngại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Trước</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hàng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ngang</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thứ</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3 = 80đ,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trước</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gợi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ý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cuối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 40đ,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sau</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gợi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ý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cuối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 20đ.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Trả</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lời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sai</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Loại</a:t>
            </a:r>
            <a:endParaRPr lang="en-US" sz="2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9" name="Hình chữ nhật 8"/>
          <p:cNvSpPr/>
          <p:nvPr/>
        </p:nvSpPr>
        <p:spPr>
          <a:xfrm>
            <a:off x="4143216" y="5838117"/>
            <a:ext cx="4532011"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THỂ LỆ VÒNG 2</a:t>
            </a: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149890" fill="hold"/>
                                        <p:tgtEl>
                                          <p:spTgt spid="8"/>
                                        </p:tgtEl>
                                      </p:cBhvr>
                                    </p:cmd>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32" presetClass="emph" presetSubtype="0" repeatCount="indefinite" fill="hold" grpId="0" nodeType="withEffect">
                                  <p:stCondLst>
                                    <p:cond delay="0"/>
                                  </p:stCondLst>
                                  <p:endCondLst>
                                    <p:cond evt="onNext" delay="0">
                                      <p:tgtEl>
                                        <p:sldTgt/>
                                      </p:tgtEl>
                                    </p:cond>
                                  </p:end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32" presetClass="emph" presetSubtype="0" repeatCount="indefinite" fill="hold" grpId="1" nodeType="withEffect">
                                  <p:stCondLst>
                                    <p:cond delay="0"/>
                                  </p:stCondLst>
                                  <p:endCondLst>
                                    <p:cond evt="onNext" delay="0">
                                      <p:tgtEl>
                                        <p:sldTgt/>
                                      </p:tgtEl>
                                    </p:cond>
                                  </p:end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
                                        </p:tgtEl>
                                        <p:attrNameLst>
                                          <p:attrName>r</p:attrName>
                                        </p:attrNameLst>
                                      </p:cBhvr>
                                    </p:animRot>
                                    <p:animRot by="-240000">
                                      <p:cBhvr>
                                        <p:cTn id="41" dur="200" fill="hold">
                                          <p:stCondLst>
                                            <p:cond delay="200"/>
                                          </p:stCondLst>
                                        </p:cTn>
                                        <p:tgtEl>
                                          <p:spTgt spid="3"/>
                                        </p:tgtEl>
                                        <p:attrNameLst>
                                          <p:attrName>r</p:attrName>
                                        </p:attrNameLst>
                                      </p:cBhvr>
                                    </p:animRot>
                                    <p:animRot by="240000">
                                      <p:cBhvr>
                                        <p:cTn id="42" dur="200" fill="hold">
                                          <p:stCondLst>
                                            <p:cond delay="400"/>
                                          </p:stCondLst>
                                        </p:cTn>
                                        <p:tgtEl>
                                          <p:spTgt spid="3"/>
                                        </p:tgtEl>
                                        <p:attrNameLst>
                                          <p:attrName>r</p:attrName>
                                        </p:attrNameLst>
                                      </p:cBhvr>
                                    </p:animRot>
                                    <p:animRot by="-240000">
                                      <p:cBhvr>
                                        <p:cTn id="43" dur="200" fill="hold">
                                          <p:stCondLst>
                                            <p:cond delay="600"/>
                                          </p:stCondLst>
                                        </p:cTn>
                                        <p:tgtEl>
                                          <p:spTgt spid="3"/>
                                        </p:tgtEl>
                                        <p:attrNameLst>
                                          <p:attrName>r</p:attrName>
                                        </p:attrNameLst>
                                      </p:cBhvr>
                                    </p:animRot>
                                    <p:animRot by="120000">
                                      <p:cBhvr>
                                        <p:cTn id="44" dur="200" fill="hold">
                                          <p:stCondLst>
                                            <p:cond delay="800"/>
                                          </p:stCondLst>
                                        </p:cTn>
                                        <p:tgtEl>
                                          <p:spTgt spid="3"/>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in)">
                                      <p:cBhvr>
                                        <p:cTn id="52" dur="2000"/>
                                        <p:tgtEl>
                                          <p:spTgt spid="23"/>
                                        </p:tgtEl>
                                      </p:cBhvr>
                                    </p:animEffect>
                                  </p:childTnLst>
                                </p:cTn>
                              </p:par>
                              <p:par>
                                <p:cTn id="53" presetID="32" presetClass="emph" presetSubtype="0" repeatCount="4000" fill="hold" grpId="1" nodeType="withEffect">
                                  <p:stCondLst>
                                    <p:cond delay="0"/>
                                  </p:stCondLst>
                                  <p:childTnLst>
                                    <p:animRot by="120000">
                                      <p:cBhvr>
                                        <p:cTn id="54" dur="100" fill="hold">
                                          <p:stCondLst>
                                            <p:cond delay="0"/>
                                          </p:stCondLst>
                                        </p:cTn>
                                        <p:tgtEl>
                                          <p:spTgt spid="23"/>
                                        </p:tgtEl>
                                        <p:attrNameLst>
                                          <p:attrName>r</p:attrName>
                                        </p:attrNameLst>
                                      </p:cBhvr>
                                    </p:animRot>
                                    <p:animRot by="-240000">
                                      <p:cBhvr>
                                        <p:cTn id="55" dur="200" fill="hold">
                                          <p:stCondLst>
                                            <p:cond delay="200"/>
                                          </p:stCondLst>
                                        </p:cTn>
                                        <p:tgtEl>
                                          <p:spTgt spid="23"/>
                                        </p:tgtEl>
                                        <p:attrNameLst>
                                          <p:attrName>r</p:attrName>
                                        </p:attrNameLst>
                                      </p:cBhvr>
                                    </p:animRot>
                                    <p:animRot by="240000">
                                      <p:cBhvr>
                                        <p:cTn id="56" dur="200" fill="hold">
                                          <p:stCondLst>
                                            <p:cond delay="400"/>
                                          </p:stCondLst>
                                        </p:cTn>
                                        <p:tgtEl>
                                          <p:spTgt spid="23"/>
                                        </p:tgtEl>
                                        <p:attrNameLst>
                                          <p:attrName>r</p:attrName>
                                        </p:attrNameLst>
                                      </p:cBhvr>
                                    </p:animRot>
                                    <p:animRot by="-240000">
                                      <p:cBhvr>
                                        <p:cTn id="57" dur="200" fill="hold">
                                          <p:stCondLst>
                                            <p:cond delay="600"/>
                                          </p:stCondLst>
                                        </p:cTn>
                                        <p:tgtEl>
                                          <p:spTgt spid="23"/>
                                        </p:tgtEl>
                                        <p:attrNameLst>
                                          <p:attrName>r</p:attrName>
                                        </p:attrNameLst>
                                      </p:cBhvr>
                                    </p:animRot>
                                    <p:animRot by="120000">
                                      <p:cBhvr>
                                        <p:cTn id="58" dur="200" fill="hold">
                                          <p:stCondLst>
                                            <p:cond delay="800"/>
                                          </p:stCondLst>
                                        </p:cTn>
                                        <p:tgtEl>
                                          <p:spTgt spid="23"/>
                                        </p:tgtEl>
                                        <p:attrNameLst>
                                          <p:attrName>r</p:attrName>
                                        </p:attrNameLst>
                                      </p:cBhvr>
                                    </p:animRot>
                                  </p:childTnLst>
                                </p:cTn>
                              </p:par>
                              <p:par>
                                <p:cTn id="59" presetID="32" presetClass="emph" presetSubtype="0" repeatCount="4000" fill="hold" nodeType="withEffect">
                                  <p:stCondLst>
                                    <p:cond delay="0"/>
                                  </p:stCondLst>
                                  <p:childTnLst>
                                    <p:animRot by="120000">
                                      <p:cBhvr>
                                        <p:cTn id="60" dur="100" fill="hold">
                                          <p:stCondLst>
                                            <p:cond delay="0"/>
                                          </p:stCondLst>
                                        </p:cTn>
                                        <p:tgtEl>
                                          <p:spTgt spid="4"/>
                                        </p:tgtEl>
                                        <p:attrNameLst>
                                          <p:attrName>r</p:attrName>
                                        </p:attrNameLst>
                                      </p:cBhvr>
                                    </p:animRot>
                                    <p:animRot by="-240000">
                                      <p:cBhvr>
                                        <p:cTn id="61" dur="200" fill="hold">
                                          <p:stCondLst>
                                            <p:cond delay="200"/>
                                          </p:stCondLst>
                                        </p:cTn>
                                        <p:tgtEl>
                                          <p:spTgt spid="4"/>
                                        </p:tgtEl>
                                        <p:attrNameLst>
                                          <p:attrName>r</p:attrName>
                                        </p:attrNameLst>
                                      </p:cBhvr>
                                    </p:animRot>
                                    <p:animRot by="240000">
                                      <p:cBhvr>
                                        <p:cTn id="62" dur="200" fill="hold">
                                          <p:stCondLst>
                                            <p:cond delay="400"/>
                                          </p:stCondLst>
                                        </p:cTn>
                                        <p:tgtEl>
                                          <p:spTgt spid="4"/>
                                        </p:tgtEl>
                                        <p:attrNameLst>
                                          <p:attrName>r</p:attrName>
                                        </p:attrNameLst>
                                      </p:cBhvr>
                                    </p:animRot>
                                    <p:animRot by="-240000">
                                      <p:cBhvr>
                                        <p:cTn id="63" dur="200" fill="hold">
                                          <p:stCondLst>
                                            <p:cond delay="600"/>
                                          </p:stCondLst>
                                        </p:cTn>
                                        <p:tgtEl>
                                          <p:spTgt spid="4"/>
                                        </p:tgtEl>
                                        <p:attrNameLst>
                                          <p:attrName>r</p:attrName>
                                        </p:attrNameLst>
                                      </p:cBhvr>
                                    </p:animRot>
                                    <p:animRot by="120000">
                                      <p:cBhvr>
                                        <p:cTn id="6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8"/>
                </p:tgtEl>
              </p:cMediaNode>
            </p:audio>
          </p:childTnLst>
        </p:cTn>
      </p:par>
    </p:tnLst>
    <p:bldLst>
      <p:bldP spid="22" grpId="0" animBg="1"/>
      <p:bldP spid="22" grpId="1" animBg="1"/>
      <p:bldP spid="6" grpId="0" animBg="1"/>
      <p:bldP spid="23" grpId="0" animBg="1"/>
      <p:bldP spid="23" grpId="1"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2438400" y="2362200"/>
            <a:ext cx="7162800" cy="1938992"/>
          </a:xfrm>
          <a:prstGeom prst="rect">
            <a:avLst/>
          </a:prstGeom>
          <a:noFill/>
        </p:spPr>
        <p:txBody>
          <a:bodyPr wrap="square">
            <a:spAutoFit/>
          </a:bodyPr>
          <a:lstStyle/>
          <a:p>
            <a:pPr algn="ctr"/>
            <a:r>
              <a:rPr lang="en-US" sz="4000" dirty="0" err="1">
                <a:solidFill>
                  <a:srgbClr val="0070C0"/>
                </a:solidFill>
                <a:effectLst/>
                <a:latin typeface="#9Slide03 Arima Madurai Black" panose="00000A00000000000000" pitchFamily="2" charset="0"/>
                <a:cs typeface="#9Slide03 Arima Madurai Black" panose="00000A00000000000000" pitchFamily="2" charset="0"/>
              </a:rPr>
              <a:t>Gợi</a:t>
            </a:r>
            <a:r>
              <a:rPr lang="en-US" sz="4000" dirty="0">
                <a:solidFill>
                  <a:srgbClr val="0070C0"/>
                </a:solidFill>
                <a:effectLst/>
                <a:latin typeface="#9Slide03 Arima Madurai Black" panose="00000A00000000000000" pitchFamily="2" charset="0"/>
                <a:cs typeface="#9Slide03 Arima Madurai Black" panose="00000A00000000000000" pitchFamily="2" charset="0"/>
              </a:rPr>
              <a:t> ý </a:t>
            </a:r>
            <a:r>
              <a:rPr lang="en-US" sz="4000" dirty="0" err="1">
                <a:solidFill>
                  <a:srgbClr val="0070C0"/>
                </a:solidFill>
                <a:effectLst/>
                <a:latin typeface="#9Slide03 Arima Madurai Black" panose="00000A00000000000000" pitchFamily="2" charset="0"/>
                <a:cs typeface="#9Slide03 Arima Madurai Black" panose="00000A00000000000000" pitchFamily="2" charset="0"/>
              </a:rPr>
              <a:t>từ</a:t>
            </a:r>
            <a:r>
              <a:rPr lang="en-US" sz="4000" dirty="0">
                <a:solidFill>
                  <a:srgbClr val="0070C0"/>
                </a:solidFill>
                <a:effectLst/>
                <a:latin typeface="#9Slide03 Arima Madurai Black" panose="00000A00000000000000" pitchFamily="2" charset="0"/>
                <a:cs typeface="#9Slide03 Arima Madurai Black" panose="00000A00000000000000" pitchFamily="2" charset="0"/>
              </a:rPr>
              <a:t> </a:t>
            </a:r>
            <a:r>
              <a:rPr lang="en-US" sz="4000" dirty="0" err="1">
                <a:solidFill>
                  <a:srgbClr val="0070C0"/>
                </a:solidFill>
                <a:effectLst/>
                <a:latin typeface="#9Slide03 Arima Madurai Black" panose="00000A00000000000000" pitchFamily="2" charset="0"/>
                <a:cs typeface="#9Slide03 Arima Madurai Black" panose="00000A00000000000000" pitchFamily="2" charset="0"/>
              </a:rPr>
              <a:t>khóa</a:t>
            </a:r>
            <a:r>
              <a:rPr lang="en-US" sz="4000" dirty="0">
                <a:solidFill>
                  <a:srgbClr val="0070C0"/>
                </a:solidFill>
                <a:effectLst/>
                <a:latin typeface="#9Slide03 Arima Madurai Black" panose="00000A00000000000000" pitchFamily="2" charset="0"/>
                <a:cs typeface="#9Slide03 Arima Madurai Black" panose="00000A00000000000000" pitchFamily="2" charset="0"/>
              </a:rPr>
              <a:t>: </a:t>
            </a:r>
            <a:r>
              <a:rPr lang="en-US" sz="4000" dirty="0">
                <a:effectLst/>
                <a:latin typeface="#9Slide03 Arima Madurai Black" panose="00000A00000000000000" pitchFamily="2" charset="0"/>
                <a:cs typeface="#9Slide03 Arima Madurai Black" panose="00000A00000000000000" pitchFamily="2" charset="0"/>
              </a:rPr>
              <a:t>Đ</a:t>
            </a:r>
            <a:r>
              <a:rPr lang="vi-VN" sz="4000" dirty="0">
                <a:effectLst/>
                <a:latin typeface="#9Slide03 Arima Madurai Black" panose="00000A00000000000000" pitchFamily="2" charset="0"/>
                <a:cs typeface="#9Slide03 Arima Madurai Black" panose="00000A00000000000000" pitchFamily="2" charset="0"/>
              </a:rPr>
              <a:t>ối tượng của bài học ngày hôm nay </a:t>
            </a:r>
            <a:r>
              <a:rPr lang="en-US" sz="4000" dirty="0">
                <a:effectLst/>
                <a:latin typeface="#9Slide03 Arima Madurai Black" panose="00000A00000000000000" pitchFamily="2" charset="0"/>
                <a:cs typeface="#9Slide03 Arima Madurai Black" panose="00000A00000000000000" pitchFamily="2" charset="0"/>
              </a:rPr>
              <a:t>(1 </a:t>
            </a:r>
            <a:r>
              <a:rPr lang="vi-VN" sz="4000" dirty="0">
                <a:effectLst/>
                <a:latin typeface="#9Slide03 Arima Madurai Black" panose="00000A00000000000000" pitchFamily="2" charset="0"/>
                <a:cs typeface="#9Slide03 Arima Madurai Black" panose="00000A00000000000000" pitchFamily="2" charset="0"/>
              </a:rPr>
              <a:t>thể loại văn học dân gian</a:t>
            </a:r>
            <a:r>
              <a:rPr lang="en-US" sz="4000" dirty="0">
                <a:effectLst/>
                <a:latin typeface="#9Slide03 Arima Madurai Black" panose="00000A00000000000000" pitchFamily="2" charset="0"/>
                <a:cs typeface="#9Slide03 Arima Madurai Black" panose="00000A00000000000000" pitchFamily="2" charset="0"/>
              </a:rPr>
              <a:t>)</a:t>
            </a:r>
            <a:endParaRPr lang="en-US" sz="40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07782" y="152400"/>
          <a:ext cx="9982192" cy="6553200"/>
        </p:xfrm>
        <a:graphic>
          <a:graphicData uri="http://schemas.openxmlformats.org/drawingml/2006/table">
            <a:tbl>
              <a:tblPr firstRow="1" bandRow="1">
                <a:tableStyleId>{5C22544A-7EE6-4342-B048-85BDC9FD1C3A}</a:tableStyleId>
              </a:tblPr>
              <a:tblGrid>
                <a:gridCol w="907472"/>
                <a:gridCol w="907472"/>
                <a:gridCol w="907472"/>
                <a:gridCol w="907472"/>
                <a:gridCol w="907472"/>
                <a:gridCol w="907472"/>
                <a:gridCol w="907472"/>
                <a:gridCol w="907472"/>
                <a:gridCol w="907472"/>
                <a:gridCol w="907472"/>
                <a:gridCol w="907472"/>
              </a:tblGrid>
              <a:tr h="819150">
                <a:tc gridSpan="3">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19150">
                <a:tc gridSpan="2">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191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19150">
                <a:tc rowSpan="2" gridSpan="3">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19150">
                <a:tc vMerge="1" gridSpan="3">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19150">
                <a:tc rowSpan="3">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81915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gridSpan="2">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19150">
                <a:tc vMerge="1">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Oval 2">
            <a:hlinkClick r:id="rId1" action="ppaction://hlinksldjump"/>
          </p:cNvPr>
          <p:cNvSpPr/>
          <p:nvPr/>
        </p:nvSpPr>
        <p:spPr>
          <a:xfrm>
            <a:off x="160020" y="1524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1</a:t>
            </a:r>
            <a:endParaRPr lang="en-US" sz="4000" dirty="0">
              <a:solidFill>
                <a:srgbClr val="FF0000"/>
              </a:solidFill>
              <a:latin typeface="#9Slide05 SVNCookie" panose="020B0606040200020203" pitchFamily="34" charset="0"/>
            </a:endParaRPr>
          </a:p>
        </p:txBody>
      </p:sp>
      <p:sp>
        <p:nvSpPr>
          <p:cNvPr id="4" name="Oval 3">
            <a:hlinkClick r:id="rId2" action="ppaction://hlinksldjump"/>
          </p:cNvPr>
          <p:cNvSpPr/>
          <p:nvPr/>
        </p:nvSpPr>
        <p:spPr>
          <a:xfrm>
            <a:off x="152400" y="9906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2</a:t>
            </a:r>
            <a:endParaRPr lang="en-US" sz="4000" dirty="0">
              <a:solidFill>
                <a:srgbClr val="FF0000"/>
              </a:solidFill>
              <a:latin typeface="#9Slide05 SVNCookie" panose="020B0606040200020203" pitchFamily="34" charset="0"/>
            </a:endParaRPr>
          </a:p>
        </p:txBody>
      </p:sp>
      <p:sp>
        <p:nvSpPr>
          <p:cNvPr id="5" name="Oval 4">
            <a:hlinkClick r:id="rId3" action="ppaction://hlinksldjump"/>
          </p:cNvPr>
          <p:cNvSpPr/>
          <p:nvPr/>
        </p:nvSpPr>
        <p:spPr>
          <a:xfrm>
            <a:off x="160020" y="18288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3</a:t>
            </a:r>
            <a:endParaRPr lang="en-US" sz="4000" dirty="0">
              <a:solidFill>
                <a:srgbClr val="FF0000"/>
              </a:solidFill>
              <a:latin typeface="#9Slide05 SVNCookie" panose="020B0606040200020203" pitchFamily="34" charset="0"/>
            </a:endParaRPr>
          </a:p>
        </p:txBody>
      </p:sp>
      <p:sp>
        <p:nvSpPr>
          <p:cNvPr id="6" name="Oval 5">
            <a:hlinkClick r:id="rId4" action="ppaction://hlinksldjump"/>
          </p:cNvPr>
          <p:cNvSpPr/>
          <p:nvPr/>
        </p:nvSpPr>
        <p:spPr>
          <a:xfrm>
            <a:off x="171454" y="26670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4</a:t>
            </a:r>
            <a:endParaRPr lang="en-US" sz="4000" dirty="0">
              <a:solidFill>
                <a:srgbClr val="FF0000"/>
              </a:solidFill>
              <a:latin typeface="#9Slide05 SVNCookie" panose="020B0606040200020203" pitchFamily="34" charset="0"/>
            </a:endParaRPr>
          </a:p>
        </p:txBody>
      </p:sp>
      <p:sp>
        <p:nvSpPr>
          <p:cNvPr id="7" name="Oval 6">
            <a:hlinkClick r:id="rId5" action="ppaction://hlinksldjump"/>
          </p:cNvPr>
          <p:cNvSpPr/>
          <p:nvPr/>
        </p:nvSpPr>
        <p:spPr>
          <a:xfrm>
            <a:off x="163834" y="35052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5</a:t>
            </a:r>
            <a:endParaRPr lang="en-US" sz="4000" dirty="0">
              <a:solidFill>
                <a:srgbClr val="FF0000"/>
              </a:solidFill>
              <a:latin typeface="#9Slide05 SVNCookie" panose="020B0606040200020203" pitchFamily="34" charset="0"/>
            </a:endParaRPr>
          </a:p>
        </p:txBody>
      </p:sp>
      <p:sp>
        <p:nvSpPr>
          <p:cNvPr id="8" name="Oval 7">
            <a:hlinkClick r:id="rId6" action="ppaction://hlinksldjump"/>
          </p:cNvPr>
          <p:cNvSpPr/>
          <p:nvPr/>
        </p:nvSpPr>
        <p:spPr>
          <a:xfrm>
            <a:off x="171454" y="43434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6</a:t>
            </a:r>
            <a:endParaRPr lang="en-US" sz="4000" dirty="0">
              <a:solidFill>
                <a:srgbClr val="FF0000"/>
              </a:solidFill>
              <a:latin typeface="#9Slide05 SVNCookie" panose="020B0606040200020203" pitchFamily="34" charset="0"/>
            </a:endParaRPr>
          </a:p>
        </p:txBody>
      </p:sp>
      <p:sp>
        <p:nvSpPr>
          <p:cNvPr id="9" name="Oval 8">
            <a:hlinkClick r:id="rId7" action="ppaction://hlinksldjump"/>
          </p:cNvPr>
          <p:cNvSpPr/>
          <p:nvPr/>
        </p:nvSpPr>
        <p:spPr>
          <a:xfrm>
            <a:off x="161931" y="51816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7</a:t>
            </a:r>
            <a:endParaRPr lang="en-US" sz="4000" dirty="0">
              <a:solidFill>
                <a:srgbClr val="FF0000"/>
              </a:solidFill>
              <a:latin typeface="#9Slide05 SVNCookie" panose="020B0606040200020203" pitchFamily="34" charset="0"/>
            </a:endParaRPr>
          </a:p>
        </p:txBody>
      </p:sp>
      <p:sp>
        <p:nvSpPr>
          <p:cNvPr id="10" name="Oval 9">
            <a:hlinkClick r:id="rId8" action="ppaction://hlinksldjump"/>
          </p:cNvPr>
          <p:cNvSpPr/>
          <p:nvPr/>
        </p:nvSpPr>
        <p:spPr>
          <a:xfrm>
            <a:off x="154311" y="6019800"/>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8</a:t>
            </a:r>
            <a:endParaRPr lang="en-US" sz="4000" dirty="0">
              <a:solidFill>
                <a:srgbClr val="FF0000"/>
              </a:solidFill>
              <a:latin typeface="#9Slide05 SVNCookie" panose="020B0606040200020203" pitchFamily="34" charset="0"/>
            </a:endParaRPr>
          </a:p>
        </p:txBody>
      </p:sp>
      <p:sp>
        <p:nvSpPr>
          <p:cNvPr id="13" name="TextBox 12"/>
          <p:cNvSpPr txBox="1"/>
          <p:nvPr/>
        </p:nvSpPr>
        <p:spPr>
          <a:xfrm flipH="1">
            <a:off x="4118614" y="274650"/>
            <a:ext cx="3505200"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N    H     Ấ    T</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4" name="TextBox 13"/>
          <p:cNvSpPr txBox="1"/>
          <p:nvPr/>
        </p:nvSpPr>
        <p:spPr>
          <a:xfrm flipH="1">
            <a:off x="3204214" y="1074869"/>
            <a:ext cx="6172200"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S     Á     N    G     T    Ạ     O</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5" name="TextBox 14"/>
          <p:cNvSpPr txBox="1"/>
          <p:nvPr/>
        </p:nvSpPr>
        <p:spPr>
          <a:xfrm flipH="1">
            <a:off x="1390654" y="1905866"/>
            <a:ext cx="9799320"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K     H    Ô    N     G     S    A     I      L     Ạ    C</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6" name="TextBox 15"/>
          <p:cNvSpPr txBox="1"/>
          <p:nvPr/>
        </p:nvSpPr>
        <p:spPr>
          <a:xfrm flipH="1">
            <a:off x="4042414" y="2710229"/>
            <a:ext cx="4419600"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L     0     G      I     C</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7" name="TextBox 16"/>
          <p:cNvSpPr txBox="1"/>
          <p:nvPr/>
        </p:nvSpPr>
        <p:spPr>
          <a:xfrm flipH="1">
            <a:off x="4042414" y="3548425"/>
            <a:ext cx="3505200"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K      Ì     Ả      O</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8" name="TextBox 17"/>
          <p:cNvSpPr txBox="1"/>
          <p:nvPr/>
        </p:nvSpPr>
        <p:spPr>
          <a:xfrm flipH="1">
            <a:off x="3051814" y="4357571"/>
            <a:ext cx="5410200"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M      I     Ê      U    T     Ả</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9" name="TextBox 18"/>
          <p:cNvSpPr txBox="1"/>
          <p:nvPr/>
        </p:nvSpPr>
        <p:spPr>
          <a:xfrm flipH="1">
            <a:off x="2289814" y="5195767"/>
            <a:ext cx="6172200"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B      I     Ể     U     C     Ả   M</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20" name="TextBox 19"/>
          <p:cNvSpPr txBox="1"/>
          <p:nvPr/>
        </p:nvSpPr>
        <p:spPr>
          <a:xfrm flipH="1">
            <a:off x="2283458" y="6030994"/>
            <a:ext cx="8007356" cy="769441"/>
          </a:xfrm>
          <a:prstGeom prst="rect">
            <a:avLst/>
          </a:prstGeom>
          <a:noFill/>
        </p:spPr>
        <p:txBody>
          <a:bodyPr wrap="square" rtlCol="0">
            <a:spAutoFit/>
          </a:bodyPr>
          <a:lstStyle/>
          <a:p>
            <a:r>
              <a:rPr lang="en-US" sz="4400" dirty="0">
                <a:solidFill>
                  <a:srgbClr val="0070C0"/>
                </a:solidFill>
                <a:latin typeface="#9Slide03 Arima Madurai Black" panose="00000A00000000000000" pitchFamily="2" charset="0"/>
                <a:cs typeface="#9Slide03 Arima Madurai Black" panose="00000A00000000000000" pitchFamily="2" charset="0"/>
              </a:rPr>
              <a:t>T     H    Ạ     C     H     S    A     N    H</a:t>
            </a:r>
            <a:endParaRPr lang="en-US" sz="4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21" name="Oval 20"/>
          <p:cNvSpPr/>
          <p:nvPr/>
        </p:nvSpPr>
        <p:spPr>
          <a:xfrm>
            <a:off x="11418566" y="1722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1</a:t>
            </a:r>
            <a:endParaRPr lang="en-US" sz="4000" dirty="0">
              <a:solidFill>
                <a:srgbClr val="FF0000"/>
              </a:solidFill>
              <a:latin typeface="#9Slide05 SVNCookie" panose="020B0606040200020203" pitchFamily="34" charset="0"/>
            </a:endParaRPr>
          </a:p>
        </p:txBody>
      </p:sp>
      <p:sp>
        <p:nvSpPr>
          <p:cNvPr id="22" name="Oval 21"/>
          <p:cNvSpPr/>
          <p:nvPr/>
        </p:nvSpPr>
        <p:spPr>
          <a:xfrm>
            <a:off x="11410946" y="10104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2</a:t>
            </a:r>
            <a:endParaRPr lang="en-US" sz="4000" dirty="0">
              <a:solidFill>
                <a:srgbClr val="FF0000"/>
              </a:solidFill>
              <a:latin typeface="#9Slide05 SVNCookie" panose="020B0606040200020203" pitchFamily="34" charset="0"/>
            </a:endParaRPr>
          </a:p>
        </p:txBody>
      </p:sp>
      <p:sp>
        <p:nvSpPr>
          <p:cNvPr id="23" name="Oval 22"/>
          <p:cNvSpPr/>
          <p:nvPr/>
        </p:nvSpPr>
        <p:spPr>
          <a:xfrm>
            <a:off x="11418566" y="18486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3</a:t>
            </a:r>
            <a:endParaRPr lang="en-US" sz="4000" dirty="0">
              <a:solidFill>
                <a:srgbClr val="FF0000"/>
              </a:solidFill>
              <a:latin typeface="#9Slide05 SVNCookie" panose="020B0606040200020203" pitchFamily="34" charset="0"/>
            </a:endParaRPr>
          </a:p>
        </p:txBody>
      </p:sp>
      <p:sp>
        <p:nvSpPr>
          <p:cNvPr id="24" name="Oval 23"/>
          <p:cNvSpPr/>
          <p:nvPr/>
        </p:nvSpPr>
        <p:spPr>
          <a:xfrm>
            <a:off x="11430000" y="26868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4</a:t>
            </a:r>
            <a:endParaRPr lang="en-US" sz="4000" dirty="0">
              <a:solidFill>
                <a:srgbClr val="FF0000"/>
              </a:solidFill>
              <a:latin typeface="#9Slide05 SVNCookie" panose="020B0606040200020203" pitchFamily="34" charset="0"/>
            </a:endParaRPr>
          </a:p>
        </p:txBody>
      </p:sp>
      <p:sp>
        <p:nvSpPr>
          <p:cNvPr id="25" name="Oval 24"/>
          <p:cNvSpPr/>
          <p:nvPr/>
        </p:nvSpPr>
        <p:spPr>
          <a:xfrm>
            <a:off x="11422380" y="35250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5</a:t>
            </a:r>
            <a:endParaRPr lang="en-US" sz="4000" dirty="0">
              <a:solidFill>
                <a:srgbClr val="FF0000"/>
              </a:solidFill>
              <a:latin typeface="#9Slide05 SVNCookie" panose="020B0606040200020203" pitchFamily="34" charset="0"/>
            </a:endParaRPr>
          </a:p>
        </p:txBody>
      </p:sp>
      <p:sp>
        <p:nvSpPr>
          <p:cNvPr id="26" name="Oval 25"/>
          <p:cNvSpPr/>
          <p:nvPr/>
        </p:nvSpPr>
        <p:spPr>
          <a:xfrm>
            <a:off x="11430000" y="43632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6</a:t>
            </a:r>
            <a:endParaRPr lang="en-US" sz="4000" dirty="0">
              <a:solidFill>
                <a:srgbClr val="FF0000"/>
              </a:solidFill>
              <a:latin typeface="#9Slide05 SVNCookie" panose="020B0606040200020203" pitchFamily="34" charset="0"/>
            </a:endParaRPr>
          </a:p>
        </p:txBody>
      </p:sp>
      <p:sp>
        <p:nvSpPr>
          <p:cNvPr id="27" name="Oval 26"/>
          <p:cNvSpPr/>
          <p:nvPr/>
        </p:nvSpPr>
        <p:spPr>
          <a:xfrm>
            <a:off x="11420477" y="52014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7</a:t>
            </a:r>
            <a:endParaRPr lang="en-US" sz="4000" dirty="0">
              <a:solidFill>
                <a:srgbClr val="FF0000"/>
              </a:solidFill>
              <a:latin typeface="#9Slide05 SVNCookie" panose="020B0606040200020203" pitchFamily="34" charset="0"/>
            </a:endParaRPr>
          </a:p>
        </p:txBody>
      </p:sp>
      <p:sp>
        <p:nvSpPr>
          <p:cNvPr id="28" name="Oval 27"/>
          <p:cNvSpPr/>
          <p:nvPr/>
        </p:nvSpPr>
        <p:spPr>
          <a:xfrm>
            <a:off x="11412857" y="6039678"/>
            <a:ext cx="685800" cy="685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5 SVNCookie" panose="020B0606040200020203" pitchFamily="34" charset="0"/>
              </a:rPr>
              <a:t>8</a:t>
            </a:r>
            <a:endParaRPr lang="en-US" sz="4000" dirty="0">
              <a:solidFill>
                <a:srgbClr val="FF0000"/>
              </a:solidFill>
              <a:latin typeface="#9Slide05 SVNCookie" panose="020B0606040200020203"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nextCondLst>
                <p:cond evt="onClick" delay="0">
                  <p:tgtEl>
                    <p:spTgt spid="28"/>
                  </p:tgtEl>
                </p:cond>
              </p:nextCondLst>
            </p:seq>
          </p:childTnLst>
        </p:cTn>
      </p:par>
    </p:tnLst>
    <p:bldLst>
      <p:bldP spid="13" grpId="0"/>
      <p:bldP spid="14"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981200" y="1905000"/>
            <a:ext cx="8915400" cy="2862322"/>
          </a:xfrm>
          <a:prstGeom prst="rect">
            <a:avLst/>
          </a:prstGeom>
          <a:noFill/>
        </p:spPr>
        <p:txBody>
          <a:bodyPr wrap="square">
            <a:spAutoFit/>
          </a:bodyPr>
          <a:lstStyle/>
          <a:p>
            <a:pPr algn="ct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nhất</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4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từ</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Hán</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Việt</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chỉ</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số</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1? </a:t>
            </a:r>
            <a:endParaRPr lang="en-US" sz="60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2057400" y="1305341"/>
            <a:ext cx="8915400" cy="4247317"/>
          </a:xfrm>
          <a:prstGeom prst="rect">
            <a:avLst/>
          </a:prstGeom>
          <a:noFill/>
        </p:spPr>
        <p:txBody>
          <a:bodyPr wrap="square">
            <a:spAutoFit/>
          </a:bodyPr>
          <a:lstStyle/>
          <a:p>
            <a:pPr algn="ct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hai</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7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từ</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chỉ</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hoạt</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động</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tạo</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ra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bất</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cứ</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gì</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có</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đồng</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thời</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tính</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mới</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tính</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ích</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effectLst/>
                <a:latin typeface="#9Slide03 Arima Madurai Black" panose="00000A00000000000000" pitchFamily="2" charset="0"/>
                <a:ea typeface="Calibri" panose="020F0502020204030204" pitchFamily="34" charset="0"/>
                <a:cs typeface="#9Slide03 Arima Madurai Black" panose="00000A00000000000000" pitchFamily="2" charset="0"/>
              </a:rPr>
              <a:t>lợi</a:t>
            </a:r>
            <a:r>
              <a:rPr lang="en-US" sz="5400" dirty="0">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54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981200" y="1905000"/>
            <a:ext cx="8915400" cy="2862322"/>
          </a:xfrm>
          <a:prstGeom prst="rect">
            <a:avLst/>
          </a:prstGeom>
          <a:noFill/>
        </p:spPr>
        <p:txBody>
          <a:bodyPr wrap="square">
            <a:spAutoFit/>
          </a:bodyPr>
          <a:lstStyle/>
          <a:p>
            <a:pPr algn="ct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ba</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11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từ</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nghĩa</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với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từ</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sai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lạc</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60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2286000" y="1524000"/>
            <a:ext cx="8686800" cy="3785652"/>
          </a:xfrm>
          <a:prstGeom prst="rect">
            <a:avLst/>
          </a:prstGeom>
          <a:noFill/>
        </p:spPr>
        <p:txBody>
          <a:bodyPr wrap="square">
            <a:spAutoFit/>
          </a:bodyPr>
          <a:lstStyle/>
          <a:p>
            <a:pPr algn="ct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tư</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5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từ</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chỉ</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phù</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hợp</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hợp</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lí</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đúng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trình</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tự</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lang="en-US" sz="60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856998" y="176213"/>
            <a:ext cx="3310290"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5278669" y="2681558"/>
            <a:ext cx="1504630" cy="1497944"/>
            <a:chOff x="3778320" y="2704692"/>
            <a:chExt cx="1679506" cy="1672042"/>
          </a:xfrm>
        </p:grpSpPr>
        <p:pic>
          <p:nvPicPr>
            <p:cNvPr id="2" name="Picture 1"/>
            <p:cNvPicPr>
              <a:picLocks noChangeAspect="1"/>
            </p:cNvPicPr>
            <p:nvPr/>
          </p:nvPicPr>
          <p:blipFill>
            <a:blip r:embed="rId1"/>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6344504" y="2765375"/>
            <a:ext cx="252786" cy="252786"/>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p:cNvGrpSpPr/>
          <p:nvPr/>
        </p:nvGrpSpPr>
        <p:grpSpPr>
          <a:xfrm>
            <a:off x="6382534" y="3956737"/>
            <a:ext cx="252786" cy="252786"/>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5528601" y="2765375"/>
            <a:ext cx="252786" cy="252786"/>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5550758" y="4010533"/>
            <a:ext cx="252786" cy="252786"/>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4" name="Group 113"/>
          <p:cNvGrpSpPr/>
          <p:nvPr/>
        </p:nvGrpSpPr>
        <p:grpSpPr>
          <a:xfrm>
            <a:off x="6475863" y="2117299"/>
            <a:ext cx="3934135" cy="671028"/>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953885" y="2089642"/>
            <a:ext cx="3596873" cy="675737"/>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967408" y="4240364"/>
            <a:ext cx="3606303" cy="345693"/>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6626437" y="4228776"/>
            <a:ext cx="3797629" cy="387171"/>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791638" y="1700560"/>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1</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4" name="Nhóm 2"/>
          <p:cNvSpPr txBox="1"/>
          <p:nvPr/>
        </p:nvSpPr>
        <p:spPr>
          <a:xfrm>
            <a:off x="7307849" y="1702429"/>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2</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5" name="Nhóm 3"/>
          <p:cNvSpPr txBox="1"/>
          <p:nvPr/>
        </p:nvSpPr>
        <p:spPr>
          <a:xfrm>
            <a:off x="1574837" y="4644098"/>
            <a:ext cx="36961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3</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6" name="Nhóm 4"/>
          <p:cNvSpPr txBox="1"/>
          <p:nvPr/>
        </p:nvSpPr>
        <p:spPr>
          <a:xfrm>
            <a:off x="7097455" y="4702492"/>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4</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3043" y="297815"/>
            <a:ext cx="1380146" cy="1380146"/>
          </a:xfrm>
          <a:prstGeom prst="rect">
            <a:avLst/>
          </a:prstGeom>
        </p:spPr>
      </p:pic>
      <p:sp>
        <p:nvSpPr>
          <p:cNvPr id="68" name="Left Bracket 67"/>
          <p:cNvSpPr/>
          <p:nvPr/>
        </p:nvSpPr>
        <p:spPr>
          <a:xfrm rot="16200000">
            <a:off x="3460785" y="37201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eft Bracket 68"/>
          <p:cNvSpPr/>
          <p:nvPr/>
        </p:nvSpPr>
        <p:spPr>
          <a:xfrm rot="16200000" flipH="1">
            <a:off x="3452937" y="1328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p:cNvSpPr/>
          <p:nvPr/>
        </p:nvSpPr>
        <p:spPr>
          <a:xfrm>
            <a:off x="7137705" y="1384"/>
            <a:ext cx="3258224" cy="1975619"/>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0254" y="375036"/>
            <a:ext cx="1352520" cy="1352520"/>
          </a:xfrm>
          <a:prstGeom prst="rect">
            <a:avLst/>
          </a:prstGeom>
        </p:spPr>
      </p:pic>
      <p:sp>
        <p:nvSpPr>
          <p:cNvPr id="118" name="Left Bracket 117"/>
          <p:cNvSpPr/>
          <p:nvPr/>
        </p:nvSpPr>
        <p:spPr>
          <a:xfrm rot="5400000" flipH="1">
            <a:off x="8695816" y="396675"/>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123"/>
          <p:cNvSpPr/>
          <p:nvPr/>
        </p:nvSpPr>
        <p:spPr>
          <a:xfrm>
            <a:off x="1927339" y="4702492"/>
            <a:ext cx="3248705" cy="205703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5" name="Picture 1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537" y="5198804"/>
            <a:ext cx="1407653" cy="1407653"/>
          </a:xfrm>
          <a:prstGeom prst="rect">
            <a:avLst/>
          </a:prstGeom>
          <a:noFill/>
          <a:ln>
            <a:noFill/>
          </a:ln>
        </p:spPr>
      </p:pic>
      <p:sp>
        <p:nvSpPr>
          <p:cNvPr id="126" name="Left Bracket 125"/>
          <p:cNvSpPr/>
          <p:nvPr/>
        </p:nvSpPr>
        <p:spPr>
          <a:xfrm rot="16200000">
            <a:off x="3523821" y="3379153"/>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eft Bracket 126"/>
          <p:cNvSpPr/>
          <p:nvPr/>
        </p:nvSpPr>
        <p:spPr>
          <a:xfrm rot="16200000" flipH="1">
            <a:off x="3521687" y="3137291"/>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132"/>
          <p:cNvSpPr/>
          <p:nvPr/>
        </p:nvSpPr>
        <p:spPr>
          <a:xfrm>
            <a:off x="7089944" y="4839686"/>
            <a:ext cx="3202694" cy="187764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248" y="5271577"/>
            <a:ext cx="1320777" cy="1320777"/>
          </a:xfrm>
          <a:prstGeom prst="rect">
            <a:avLst/>
          </a:prstGeom>
        </p:spPr>
      </p:pic>
      <p:sp>
        <p:nvSpPr>
          <p:cNvPr id="135" name="Left Bracket 134"/>
          <p:cNvSpPr/>
          <p:nvPr/>
        </p:nvSpPr>
        <p:spPr>
          <a:xfrm rot="16200000">
            <a:off x="8726072" y="338829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eft Bracket 135"/>
          <p:cNvSpPr/>
          <p:nvPr/>
        </p:nvSpPr>
        <p:spPr>
          <a:xfrm rot="16200000" flipH="1">
            <a:off x="8728978" y="31107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51"/>
          <p:cNvGrpSpPr/>
          <p:nvPr/>
        </p:nvGrpSpPr>
        <p:grpSpPr>
          <a:xfrm>
            <a:off x="5264177" y="3353546"/>
            <a:ext cx="252786" cy="252786"/>
            <a:chOff x="457200" y="3895493"/>
            <a:chExt cx="327574" cy="327574"/>
          </a:xfrm>
        </p:grpSpPr>
        <p:sp>
          <p:nvSpPr>
            <p:cNvPr id="53" name="Oval 52"/>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4" name="Group 93"/>
          <p:cNvGrpSpPr/>
          <p:nvPr/>
        </p:nvGrpSpPr>
        <p:grpSpPr>
          <a:xfrm>
            <a:off x="6655168" y="3249774"/>
            <a:ext cx="252786" cy="252786"/>
            <a:chOff x="457200" y="3895493"/>
            <a:chExt cx="327574" cy="327574"/>
          </a:xfrm>
        </p:grpSpPr>
        <p:sp>
          <p:nvSpPr>
            <p:cNvPr id="95" name="Oval 94"/>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2" name="Picture 71">
            <a:hlinkHover r:id="rId6" highlightClick="1">
              <a:snd r:embed="rId7" name="applause.wav"/>
            </a:hlinkHover>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9"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10" name="3beeps.wav"/>
                                        </p:tgtEl>
                                      </p:cMediaNode>
                                    </p:audio>
                                  </p:subTnLst>
                                </p:cTn>
                              </p:par>
                            </p:childTnLst>
                          </p:cTn>
                        </p:par>
                        <p:par>
                          <p:cTn id="22" fill="hold">
                            <p:stCondLst>
                              <p:cond delay="15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7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7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11" name="suonho.wav"/>
                                        </p:tgtEl>
                                      </p:cMediaNode>
                                    </p:audio>
                                  </p:subTnLst>
                                </p:cTn>
                              </p:par>
                            </p:childTnLst>
                          </p:cTn>
                        </p:par>
                        <p:par>
                          <p:cTn id="31" fill="hold">
                            <p:stCondLst>
                              <p:cond delay="22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7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33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8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10" name="3beeps.wav"/>
                                        </p:tgtEl>
                                      </p:cMediaNode>
                                    </p:audio>
                                  </p:subTnLst>
                                </p:cTn>
                              </p:par>
                            </p:childTnLst>
                          </p:cTn>
                        </p:par>
                        <p:par>
                          <p:cTn id="53" fill="hold">
                            <p:stCondLst>
                              <p:cond delay="43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43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11" name="suonho.wav"/>
                                        </p:tgtEl>
                                      </p:cMediaNode>
                                    </p:audio>
                                  </p:subTnLst>
                                </p:cTn>
                              </p:par>
                            </p:childTnLst>
                          </p:cTn>
                        </p:par>
                        <p:par>
                          <p:cTn id="59" fill="hold">
                            <p:stCondLst>
                              <p:cond delay="48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53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60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6500"/>
                            </p:stCondLst>
                            <p:childTnLst>
                              <p:par>
                                <p:cTn id="78" presetID="22" presetClass="entr" presetSubtype="2"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subTnLst>
                                    <p:audio>
                                      <p:cMediaNode>
                                        <p:cTn display="0" masterRel="sameClick">
                                          <p:stCondLst>
                                            <p:cond evt="begin" delay="0">
                                              <p:tn val="78"/>
                                            </p:cond>
                                          </p:stCondLst>
                                          <p:endCondLst>
                                            <p:cond evt="onStopAudio" delay="0">
                                              <p:tgtEl>
                                                <p:sldTgt/>
                                              </p:tgtEl>
                                            </p:cond>
                                          </p:endCondLst>
                                        </p:cTn>
                                        <p:tgtEl>
                                          <p:sndTgt r:embed="rId10" name="3beeps.wav"/>
                                        </p:tgtEl>
                                      </p:cMediaNode>
                                    </p:audio>
                                  </p:subTnLst>
                                </p:cTn>
                              </p:par>
                            </p:childTnLst>
                          </p:cTn>
                        </p:par>
                        <p:par>
                          <p:cTn id="81" fill="hold">
                            <p:stCondLst>
                              <p:cond delay="7000"/>
                            </p:stCondLst>
                            <p:childTnLst>
                              <p:par>
                                <p:cTn id="82" presetID="1" presetClass="entr" presetSubtype="0" fill="hold" grpId="0" nodeType="afterEffect">
                                  <p:stCondLst>
                                    <p:cond delay="200"/>
                                  </p:stCondLst>
                                  <p:childTnLst>
                                    <p:set>
                                      <p:cBhvr>
                                        <p:cTn id="83" dur="1" fill="hold">
                                          <p:stCondLst>
                                            <p:cond delay="0"/>
                                          </p:stCondLst>
                                        </p:cTn>
                                        <p:tgtEl>
                                          <p:spTgt spid="126"/>
                                        </p:tgtEl>
                                        <p:attrNameLst>
                                          <p:attrName>style.visibility</p:attrName>
                                        </p:attrNameLst>
                                      </p:cBhvr>
                                      <p:to>
                                        <p:strVal val="visible"/>
                                      </p:to>
                                    </p:set>
                                  </p:childTnLst>
                                </p:cTn>
                              </p:par>
                            </p:childTnLst>
                          </p:cTn>
                        </p:par>
                        <p:par>
                          <p:cTn id="84" fill="hold">
                            <p:stCondLst>
                              <p:cond delay="7200"/>
                            </p:stCondLst>
                            <p:childTnLst>
                              <p:par>
                                <p:cTn id="85" presetID="1"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par>
                          <p:cTn id="87" fill="hold">
                            <p:stCondLst>
                              <p:cond delay="7200"/>
                            </p:stCondLst>
                            <p:childTnLst>
                              <p:par>
                                <p:cTn id="88" presetID="42" presetClass="path" presetSubtype="0" accel="50000" decel="50000" fill="hold" grpId="1" nodeType="afterEffect">
                                  <p:stCondLst>
                                    <p:cond delay="0"/>
                                  </p:stCondLst>
                                  <p:childTnLst>
                                    <p:animMotion origin="layout" path="M 3.61111E-6 4.81481E-6 L -0.00174 0.25162 " pathEditMode="relative" rAng="0" ptsTypes="AA">
                                      <p:cBhvr>
                                        <p:cTn id="89" dur="500" fill="hold"/>
                                        <p:tgtEl>
                                          <p:spTgt spid="126"/>
                                        </p:tgtEl>
                                        <p:attrNameLst>
                                          <p:attrName>ppt_x</p:attrName>
                                          <p:attrName>ppt_y</p:attrName>
                                        </p:attrNameLst>
                                      </p:cBhvr>
                                      <p:rCtr x="-87" y="12569"/>
                                    </p:animMotion>
                                  </p:childTnLst>
                                  <p:subTnLst>
                                    <p:audio>
                                      <p:cMediaNode>
                                        <p:cTn display="0" masterRel="sameClick">
                                          <p:stCondLst>
                                            <p:cond evt="begin" delay="0">
                                              <p:tn val="88"/>
                                            </p:cond>
                                          </p:stCondLst>
                                          <p:endCondLst>
                                            <p:cond evt="onStopAudio" delay="0">
                                              <p:tgtEl>
                                                <p:sldTgt/>
                                              </p:tgtEl>
                                            </p:cond>
                                          </p:endCondLst>
                                        </p:cTn>
                                        <p:tgtEl>
                                          <p:sndTgt r:embed="rId11" name="suonho.wav"/>
                                        </p:tgtEl>
                                      </p:cMediaNode>
                                    </p:audio>
                                  </p:subTnLst>
                                </p:cTn>
                              </p:par>
                            </p:childTnLst>
                          </p:cTn>
                        </p:par>
                        <p:par>
                          <p:cTn id="90" fill="hold">
                            <p:stCondLst>
                              <p:cond delay="7700"/>
                            </p:stCondLst>
                            <p:childTnLst>
                              <p:par>
                                <p:cTn id="91" presetID="16" presetClass="entr" presetSubtype="26" fill="hold" grpId="0" nodeType="after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barn(inHorizontal)">
                                      <p:cBhvr>
                                        <p:cTn id="93" dur="300"/>
                                        <p:tgtEl>
                                          <p:spTgt spid="124"/>
                                        </p:tgtEl>
                                      </p:cBhvr>
                                    </p:animEffect>
                                  </p:childTnLst>
                                </p:cTn>
                              </p:par>
                            </p:childTnLst>
                          </p:cTn>
                        </p:par>
                        <p:par>
                          <p:cTn id="94" fill="hold">
                            <p:stCondLst>
                              <p:cond delay="8200"/>
                            </p:stCondLst>
                            <p:childTnLst>
                              <p:par>
                                <p:cTn id="95" presetID="14" presetClass="entr" presetSubtype="10" fill="hold" nodeType="afterEffect">
                                  <p:stCondLst>
                                    <p:cond delay="150"/>
                                  </p:stCondLst>
                                  <p:childTnLst>
                                    <p:set>
                                      <p:cBhvr>
                                        <p:cTn id="96" dur="1" fill="hold">
                                          <p:stCondLst>
                                            <p:cond delay="0"/>
                                          </p:stCondLst>
                                        </p:cTn>
                                        <p:tgtEl>
                                          <p:spTgt spid="125"/>
                                        </p:tgtEl>
                                        <p:attrNameLst>
                                          <p:attrName>style.visibility</p:attrName>
                                        </p:attrNameLst>
                                      </p:cBhvr>
                                      <p:to>
                                        <p:strVal val="visible"/>
                                      </p:to>
                                    </p:set>
                                    <p:animEffect transition="in" filter="randombar(horizontal)">
                                      <p:cBhvr>
                                        <p:cTn id="97" dur="500"/>
                                        <p:tgtEl>
                                          <p:spTgt spid="125"/>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randombar(horizontal)">
                                      <p:cBhvr>
                                        <p:cTn id="100" dur="500"/>
                                        <p:tgtEl>
                                          <p:spTgt spid="65"/>
                                        </p:tgtEl>
                                      </p:cBhvr>
                                    </p:animEffect>
                                  </p:childTnLst>
                                </p:cTn>
                              </p:par>
                            </p:childTnLst>
                          </p:cTn>
                        </p:par>
                        <p:par>
                          <p:cTn id="101" fill="hold">
                            <p:stCondLst>
                              <p:cond delay="8850"/>
                            </p:stCondLst>
                            <p:childTnLst>
                              <p:par>
                                <p:cTn id="102" presetID="49" presetClass="entr" presetSubtype="0" decel="10000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300" fill="hold"/>
                                        <p:tgtEl>
                                          <p:spTgt spid="30"/>
                                        </p:tgtEl>
                                        <p:attrNameLst>
                                          <p:attrName>ppt_w</p:attrName>
                                        </p:attrNameLst>
                                      </p:cBhvr>
                                      <p:tavLst>
                                        <p:tav tm="0">
                                          <p:val>
                                            <p:fltVal val="0"/>
                                          </p:val>
                                        </p:tav>
                                        <p:tav tm="100000">
                                          <p:val>
                                            <p:strVal val="#ppt_w"/>
                                          </p:val>
                                        </p:tav>
                                      </p:tavLst>
                                    </p:anim>
                                    <p:anim calcmode="lin" valueType="num">
                                      <p:cBhvr>
                                        <p:cTn id="105" dur="300" fill="hold"/>
                                        <p:tgtEl>
                                          <p:spTgt spid="30"/>
                                        </p:tgtEl>
                                        <p:attrNameLst>
                                          <p:attrName>ppt_h</p:attrName>
                                        </p:attrNameLst>
                                      </p:cBhvr>
                                      <p:tavLst>
                                        <p:tav tm="0">
                                          <p:val>
                                            <p:fltVal val="0"/>
                                          </p:val>
                                        </p:tav>
                                        <p:tav tm="100000">
                                          <p:val>
                                            <p:strVal val="#ppt_h"/>
                                          </p:val>
                                        </p:tav>
                                      </p:tavLst>
                                    </p:anim>
                                    <p:anim calcmode="lin" valueType="num">
                                      <p:cBhvr>
                                        <p:cTn id="106" dur="300" fill="hold"/>
                                        <p:tgtEl>
                                          <p:spTgt spid="30"/>
                                        </p:tgtEl>
                                        <p:attrNameLst>
                                          <p:attrName>style.rotation</p:attrName>
                                        </p:attrNameLst>
                                      </p:cBhvr>
                                      <p:tavLst>
                                        <p:tav tm="0">
                                          <p:val>
                                            <p:fltVal val="360"/>
                                          </p:val>
                                        </p:tav>
                                        <p:tav tm="100000">
                                          <p:val>
                                            <p:fltVal val="0"/>
                                          </p:val>
                                        </p:tav>
                                      </p:tavLst>
                                    </p:anim>
                                    <p:animEffect transition="in" filter="fade">
                                      <p:cBhvr>
                                        <p:cTn id="107" dur="300"/>
                                        <p:tgtEl>
                                          <p:spTgt spid="30"/>
                                        </p:tgtEl>
                                      </p:cBhvr>
                                    </p:animEffect>
                                  </p:childTnLst>
                                </p:cTn>
                              </p:par>
                            </p:childTnLst>
                          </p:cTn>
                        </p:par>
                        <p:par>
                          <p:cTn id="108" fill="hold">
                            <p:stCondLst>
                              <p:cond delay="9350"/>
                            </p:stCondLst>
                            <p:childTnLst>
                              <p:par>
                                <p:cTn id="109" presetID="22" presetClass="entr" presetSubtype="8" fill="hold"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subTnLst>
                                    <p:audio>
                                      <p:cMediaNode>
                                        <p:cTn display="0" masterRel="sameClick">
                                          <p:stCondLst>
                                            <p:cond evt="begin" delay="0">
                                              <p:tn val="109"/>
                                            </p:cond>
                                          </p:stCondLst>
                                          <p:endCondLst>
                                            <p:cond evt="onStopAudio" delay="0">
                                              <p:tgtEl>
                                                <p:sldTgt/>
                                              </p:tgtEl>
                                            </p:cond>
                                          </p:endCondLst>
                                        </p:cTn>
                                        <p:tgtEl>
                                          <p:sndTgt r:embed="rId10" name="3beeps.wav"/>
                                        </p:tgtEl>
                                      </p:cMediaNode>
                                    </p:audio>
                                  </p:subTnLst>
                                </p:cTn>
                              </p:par>
                            </p:childTnLst>
                          </p:cTn>
                        </p:par>
                        <p:par>
                          <p:cTn id="112" fill="hold">
                            <p:stCondLst>
                              <p:cond delay="9850"/>
                            </p:stCondLst>
                            <p:childTnLst>
                              <p:par>
                                <p:cTn id="113" presetID="1" presetClass="entr" presetSubtype="0" fill="hold" grpId="0" nodeType="afterEffect">
                                  <p:stCondLst>
                                    <p:cond delay="200"/>
                                  </p:stCondLst>
                                  <p:childTnLst>
                                    <p:set>
                                      <p:cBhvr>
                                        <p:cTn id="114" dur="1" fill="hold">
                                          <p:stCondLst>
                                            <p:cond delay="0"/>
                                          </p:stCondLst>
                                        </p:cTn>
                                        <p:tgtEl>
                                          <p:spTgt spid="135"/>
                                        </p:tgtEl>
                                        <p:attrNameLst>
                                          <p:attrName>style.visibility</p:attrName>
                                        </p:attrNameLst>
                                      </p:cBhvr>
                                      <p:to>
                                        <p:strVal val="visible"/>
                                      </p:to>
                                    </p:set>
                                  </p:childTnLst>
                                </p:cTn>
                              </p:par>
                            </p:childTnLst>
                          </p:cTn>
                        </p:par>
                        <p:par>
                          <p:cTn id="115" fill="hold">
                            <p:stCondLst>
                              <p:cond delay="10050"/>
                            </p:stCondLst>
                            <p:childTnLst>
                              <p:par>
                                <p:cTn id="116" presetID="1" presetClass="entr" presetSubtype="0" fill="hold" grpId="0" nodeType="afterEffect">
                                  <p:stCondLst>
                                    <p:cond delay="0"/>
                                  </p:stCondLst>
                                  <p:childTnLst>
                                    <p:set>
                                      <p:cBhvr>
                                        <p:cTn id="117" dur="1" fill="hold">
                                          <p:stCondLst>
                                            <p:cond delay="0"/>
                                          </p:stCondLst>
                                        </p:cTn>
                                        <p:tgtEl>
                                          <p:spTgt spid="136"/>
                                        </p:tgtEl>
                                        <p:attrNameLst>
                                          <p:attrName>style.visibility</p:attrName>
                                        </p:attrNameLst>
                                      </p:cBhvr>
                                      <p:to>
                                        <p:strVal val="visible"/>
                                      </p:to>
                                    </p:set>
                                  </p:childTnLst>
                                </p:cTn>
                              </p:par>
                            </p:childTnLst>
                          </p:cTn>
                        </p:par>
                        <p:par>
                          <p:cTn id="118" fill="hold">
                            <p:stCondLst>
                              <p:cond delay="10050"/>
                            </p:stCondLst>
                            <p:childTnLst>
                              <p:par>
                                <p:cTn id="119" presetID="42" presetClass="path" presetSubtype="0" accel="50000" decel="50000" fill="hold" grpId="1" nodeType="afterEffect">
                                  <p:stCondLst>
                                    <p:cond delay="0"/>
                                  </p:stCondLst>
                                  <p:childTnLst>
                                    <p:animMotion origin="layout" path="M 0 -4.07407E-6 L 0.0026 0.24908 " pathEditMode="relative" rAng="0" ptsTypes="AA">
                                      <p:cBhvr>
                                        <p:cTn id="120" dur="500" fill="hold"/>
                                        <p:tgtEl>
                                          <p:spTgt spid="135"/>
                                        </p:tgtEl>
                                        <p:attrNameLst>
                                          <p:attrName>ppt_x</p:attrName>
                                          <p:attrName>ppt_y</p:attrName>
                                        </p:attrNameLst>
                                      </p:cBhvr>
                                      <p:rCtr x="122" y="12454"/>
                                    </p:animMotion>
                                  </p:childTnLst>
                                  <p:subTnLst>
                                    <p:audio>
                                      <p:cMediaNode>
                                        <p:cTn display="0" masterRel="sameClick">
                                          <p:stCondLst>
                                            <p:cond evt="begin" delay="0">
                                              <p:tn val="119"/>
                                            </p:cond>
                                          </p:stCondLst>
                                          <p:endCondLst>
                                            <p:cond evt="onStopAudio" delay="0">
                                              <p:tgtEl>
                                                <p:sldTgt/>
                                              </p:tgtEl>
                                            </p:cond>
                                          </p:endCondLst>
                                        </p:cTn>
                                        <p:tgtEl>
                                          <p:sndTgt r:embed="rId11" name="suonho.wav"/>
                                        </p:tgtEl>
                                      </p:cMediaNode>
                                    </p:audio>
                                  </p:subTnLst>
                                </p:cTn>
                              </p:par>
                            </p:childTnLst>
                          </p:cTn>
                        </p:par>
                        <p:par>
                          <p:cTn id="121" fill="hold">
                            <p:stCondLst>
                              <p:cond delay="10550"/>
                            </p:stCondLst>
                            <p:childTnLst>
                              <p:par>
                                <p:cTn id="122" presetID="16" presetClass="entr" presetSubtype="26" fill="hold" grpId="0" nodeType="afterEffect">
                                  <p:stCondLst>
                                    <p:cond delay="0"/>
                                  </p:stCondLst>
                                  <p:childTnLst>
                                    <p:set>
                                      <p:cBhvr>
                                        <p:cTn id="123" dur="1" fill="hold">
                                          <p:stCondLst>
                                            <p:cond delay="0"/>
                                          </p:stCondLst>
                                        </p:cTn>
                                        <p:tgtEl>
                                          <p:spTgt spid="133"/>
                                        </p:tgtEl>
                                        <p:attrNameLst>
                                          <p:attrName>style.visibility</p:attrName>
                                        </p:attrNameLst>
                                      </p:cBhvr>
                                      <p:to>
                                        <p:strVal val="visible"/>
                                      </p:to>
                                    </p:set>
                                    <p:animEffect transition="in" filter="barn(inHorizontal)">
                                      <p:cBhvr>
                                        <p:cTn id="124" dur="300"/>
                                        <p:tgtEl>
                                          <p:spTgt spid="133"/>
                                        </p:tgtEl>
                                      </p:cBhvr>
                                    </p:animEffect>
                                  </p:childTnLst>
                                </p:cTn>
                              </p:par>
                            </p:childTnLst>
                          </p:cTn>
                        </p:par>
                        <p:par>
                          <p:cTn id="125" fill="hold">
                            <p:stCondLst>
                              <p:cond delay="11050"/>
                            </p:stCondLst>
                            <p:childTnLst>
                              <p:par>
                                <p:cTn id="126" presetID="14" presetClass="entr" presetSubtype="10" fill="hold" nodeType="afterEffect">
                                  <p:stCondLst>
                                    <p:cond delay="150"/>
                                  </p:stCondLst>
                                  <p:childTnLst>
                                    <p:set>
                                      <p:cBhvr>
                                        <p:cTn id="127" dur="1" fill="hold">
                                          <p:stCondLst>
                                            <p:cond delay="0"/>
                                          </p:stCondLst>
                                        </p:cTn>
                                        <p:tgtEl>
                                          <p:spTgt spid="134"/>
                                        </p:tgtEl>
                                        <p:attrNameLst>
                                          <p:attrName>style.visibility</p:attrName>
                                        </p:attrNameLst>
                                      </p:cBhvr>
                                      <p:to>
                                        <p:strVal val="visible"/>
                                      </p:to>
                                    </p:set>
                                    <p:animEffect transition="in" filter="randombar(horizontal)">
                                      <p:cBhvr>
                                        <p:cTn id="128" dur="500"/>
                                        <p:tgtEl>
                                          <p:spTgt spid="134"/>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randombar(horizontal)">
                                      <p:cBhvr>
                                        <p:cTn id="131" dur="500"/>
                                        <p:tgtEl>
                                          <p:spTgt spid="66"/>
                                        </p:tgtEl>
                                      </p:cBhvr>
                                    </p:animEffect>
                                  </p:childTnLst>
                                </p:cTn>
                              </p:par>
                            </p:childTnLst>
                          </p:cTn>
                        </p:par>
                        <p:par>
                          <p:cTn id="132" fill="hold">
                            <p:stCondLst>
                              <p:cond delay="11700"/>
                            </p:stCondLst>
                            <p:childTnLst>
                              <p:par>
                                <p:cTn id="133" presetID="49" presetClass="entr" presetSubtype="0" decel="100000" fill="hold" nodeType="afterEffect">
                                  <p:stCondLst>
                                    <p:cond delay="0"/>
                                  </p:stCondLst>
                                  <p:childTnLst>
                                    <p:set>
                                      <p:cBhvr>
                                        <p:cTn id="134" dur="1" fill="hold">
                                          <p:stCondLst>
                                            <p:cond delay="0"/>
                                          </p:stCondLst>
                                        </p:cTn>
                                        <p:tgtEl>
                                          <p:spTgt spid="52"/>
                                        </p:tgtEl>
                                        <p:attrNameLst>
                                          <p:attrName>style.visibility</p:attrName>
                                        </p:attrNameLst>
                                      </p:cBhvr>
                                      <p:to>
                                        <p:strVal val="visible"/>
                                      </p:to>
                                    </p:set>
                                    <p:anim calcmode="lin" valueType="num">
                                      <p:cBhvr>
                                        <p:cTn id="135" dur="300" fill="hold"/>
                                        <p:tgtEl>
                                          <p:spTgt spid="52"/>
                                        </p:tgtEl>
                                        <p:attrNameLst>
                                          <p:attrName>ppt_w</p:attrName>
                                        </p:attrNameLst>
                                      </p:cBhvr>
                                      <p:tavLst>
                                        <p:tav tm="0">
                                          <p:val>
                                            <p:fltVal val="0"/>
                                          </p:val>
                                        </p:tav>
                                        <p:tav tm="100000">
                                          <p:val>
                                            <p:strVal val="#ppt_w"/>
                                          </p:val>
                                        </p:tav>
                                      </p:tavLst>
                                    </p:anim>
                                    <p:anim calcmode="lin" valueType="num">
                                      <p:cBhvr>
                                        <p:cTn id="136" dur="300" fill="hold"/>
                                        <p:tgtEl>
                                          <p:spTgt spid="52"/>
                                        </p:tgtEl>
                                        <p:attrNameLst>
                                          <p:attrName>ppt_h</p:attrName>
                                        </p:attrNameLst>
                                      </p:cBhvr>
                                      <p:tavLst>
                                        <p:tav tm="0">
                                          <p:val>
                                            <p:fltVal val="0"/>
                                          </p:val>
                                        </p:tav>
                                        <p:tav tm="100000">
                                          <p:val>
                                            <p:strVal val="#ppt_h"/>
                                          </p:val>
                                        </p:tav>
                                      </p:tavLst>
                                    </p:anim>
                                    <p:anim calcmode="lin" valueType="num">
                                      <p:cBhvr>
                                        <p:cTn id="137" dur="300" fill="hold"/>
                                        <p:tgtEl>
                                          <p:spTgt spid="52"/>
                                        </p:tgtEl>
                                        <p:attrNameLst>
                                          <p:attrName>style.rotation</p:attrName>
                                        </p:attrNameLst>
                                      </p:cBhvr>
                                      <p:tavLst>
                                        <p:tav tm="0">
                                          <p:val>
                                            <p:fltVal val="360"/>
                                          </p:val>
                                        </p:tav>
                                        <p:tav tm="100000">
                                          <p:val>
                                            <p:fltVal val="0"/>
                                          </p:val>
                                        </p:tav>
                                      </p:tavLst>
                                    </p:anim>
                                    <p:animEffect transition="in" filter="fade">
                                      <p:cBhvr>
                                        <p:cTn id="138" dur="300"/>
                                        <p:tgtEl>
                                          <p:spTgt spid="52"/>
                                        </p:tgtEl>
                                      </p:cBhvr>
                                    </p:animEffect>
                                  </p:childTnLst>
                                </p:cTn>
                              </p:par>
                            </p:childTnLst>
                          </p:cTn>
                        </p:par>
                        <p:par>
                          <p:cTn id="139" fill="hold">
                            <p:stCondLst>
                              <p:cond delay="12200"/>
                            </p:stCondLst>
                            <p:childTnLst>
                              <p:par>
                                <p:cTn id="140" presetID="49" presetClass="entr" presetSubtype="0" decel="100000" fill="hold" nodeType="afterEffect">
                                  <p:stCondLst>
                                    <p:cond delay="0"/>
                                  </p:stCondLst>
                                  <p:childTnLst>
                                    <p:set>
                                      <p:cBhvr>
                                        <p:cTn id="141" dur="1" fill="hold">
                                          <p:stCondLst>
                                            <p:cond delay="0"/>
                                          </p:stCondLst>
                                        </p:cTn>
                                        <p:tgtEl>
                                          <p:spTgt spid="94"/>
                                        </p:tgtEl>
                                        <p:attrNameLst>
                                          <p:attrName>style.visibility</p:attrName>
                                        </p:attrNameLst>
                                      </p:cBhvr>
                                      <p:to>
                                        <p:strVal val="visible"/>
                                      </p:to>
                                    </p:set>
                                    <p:anim calcmode="lin" valueType="num">
                                      <p:cBhvr>
                                        <p:cTn id="142" dur="300" fill="hold"/>
                                        <p:tgtEl>
                                          <p:spTgt spid="94"/>
                                        </p:tgtEl>
                                        <p:attrNameLst>
                                          <p:attrName>ppt_w</p:attrName>
                                        </p:attrNameLst>
                                      </p:cBhvr>
                                      <p:tavLst>
                                        <p:tav tm="0">
                                          <p:val>
                                            <p:fltVal val="0"/>
                                          </p:val>
                                        </p:tav>
                                        <p:tav tm="100000">
                                          <p:val>
                                            <p:strVal val="#ppt_w"/>
                                          </p:val>
                                        </p:tav>
                                      </p:tavLst>
                                    </p:anim>
                                    <p:anim calcmode="lin" valueType="num">
                                      <p:cBhvr>
                                        <p:cTn id="143" dur="300" fill="hold"/>
                                        <p:tgtEl>
                                          <p:spTgt spid="94"/>
                                        </p:tgtEl>
                                        <p:attrNameLst>
                                          <p:attrName>ppt_h</p:attrName>
                                        </p:attrNameLst>
                                      </p:cBhvr>
                                      <p:tavLst>
                                        <p:tav tm="0">
                                          <p:val>
                                            <p:fltVal val="0"/>
                                          </p:val>
                                        </p:tav>
                                        <p:tav tm="100000">
                                          <p:val>
                                            <p:strVal val="#ppt_h"/>
                                          </p:val>
                                        </p:tav>
                                      </p:tavLst>
                                    </p:anim>
                                    <p:anim calcmode="lin" valueType="num">
                                      <p:cBhvr>
                                        <p:cTn id="144" dur="300" fill="hold"/>
                                        <p:tgtEl>
                                          <p:spTgt spid="94"/>
                                        </p:tgtEl>
                                        <p:attrNameLst>
                                          <p:attrName>style.rotation</p:attrName>
                                        </p:attrNameLst>
                                      </p:cBhvr>
                                      <p:tavLst>
                                        <p:tav tm="0">
                                          <p:val>
                                            <p:fltVal val="360"/>
                                          </p:val>
                                        </p:tav>
                                        <p:tav tm="100000">
                                          <p:val>
                                            <p:fltVal val="0"/>
                                          </p:val>
                                        </p:tav>
                                      </p:tavLst>
                                    </p:anim>
                                    <p:animEffect transition="in" filter="fade">
                                      <p:cBhvr>
                                        <p:cTn id="145"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828800" y="1548348"/>
            <a:ext cx="9372600" cy="3785652"/>
          </a:xfrm>
          <a:prstGeom prst="rect">
            <a:avLst/>
          </a:prstGeom>
          <a:noFill/>
        </p:spPr>
        <p:txBody>
          <a:bodyPr wrap="square">
            <a:spAutoFit/>
          </a:bodyPr>
          <a:lstStyle/>
          <a:p>
            <a:pPr algn="ct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năm</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4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yếu</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tố</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nghẹ</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thuật</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luôn</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xuất</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truyện</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cổ</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tích</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60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981200" y="1143000"/>
            <a:ext cx="8915400" cy="4708981"/>
          </a:xfrm>
          <a:prstGeom prst="rect">
            <a:avLst/>
          </a:prstGeom>
          <a:noFill/>
        </p:spPr>
        <p:txBody>
          <a:bodyPr wrap="square">
            <a:spAutoFit/>
          </a:bodyPr>
          <a:lstStyle/>
          <a:p>
            <a:pPr algn="ct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sáu</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6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phương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thức</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biểu</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đạt</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dùng</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để</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lại</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hình</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ảnh</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nhân</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vật</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hoặc</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60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kiện</a:t>
            </a:r>
            <a:r>
              <a:rPr lang="en-US" sz="60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60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981200" y="1600200"/>
            <a:ext cx="8915400" cy="3416320"/>
          </a:xfrm>
          <a:prstGeom prst="rect">
            <a:avLst/>
          </a:prstGeom>
          <a:noFill/>
        </p:spPr>
        <p:txBody>
          <a:bodyPr wrap="square">
            <a:spAutoFit/>
          </a:bodyPr>
          <a:lstStyle/>
          <a:p>
            <a:pPr algn="ct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bảy</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7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PTBĐ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dùng</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để</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bộc</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lộ</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cảm</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xúc</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nhân</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vật</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kể</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54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chuyện</a:t>
            </a:r>
            <a:r>
              <a:rPr lang="en-US" sz="54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54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1905000" y="1143000"/>
            <a:ext cx="8915400" cy="1569660"/>
          </a:xfrm>
          <a:prstGeom prst="rect">
            <a:avLst/>
          </a:prstGeom>
          <a:noFill/>
        </p:spPr>
        <p:txBody>
          <a:bodyPr wrap="square">
            <a:spAutoFit/>
          </a:bodyPr>
          <a:lstStyle/>
          <a:p>
            <a:pPr algn="ct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Hàng</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ngang</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tám</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8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chữ</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cái</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Đây</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câu</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chuyện</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800" dirty="0" err="1">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nào</a:t>
            </a:r>
            <a:r>
              <a:rPr lang="en-US" sz="4800" dirty="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4800" dirty="0">
              <a:latin typeface="#9Slide03 Arima Madurai Black" panose="00000A00000000000000" pitchFamily="2" charset="0"/>
              <a:cs typeface="#9Slide03 Arima Madurai Black" panose="00000A00000000000000" pitchFamily="2" charset="0"/>
            </a:endParaRPr>
          </a:p>
        </p:txBody>
      </p:sp>
      <p:pic>
        <p:nvPicPr>
          <p:cNvPr id="4" name="Picture 2" descr="Thơ chế hay về chuyện Thạch Sanh và Lý Thông thời hiện đại - Blog chị Tâ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692783"/>
            <a:ext cx="1538957"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Truyen Co Tich - Vietlist.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692783"/>
            <a:ext cx="1460741"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ruyện cổ tích Thạch Sa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692783"/>
            <a:ext cx="1405888" cy="136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Thach Sanh Ly Th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816" y="2692782"/>
            <a:ext cx="1568152" cy="13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Bài thơ về &amp;quot;Thạch Sanh&amp;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2689468"/>
            <a:ext cx="1544212" cy="136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ài văn kể chuyện hay theo lời kể của em trong vài Lý Thô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7408" y="2701064"/>
            <a:ext cx="1471583" cy="136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Thach Sanh Ly Th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306125"/>
            <a:ext cx="1471584" cy="13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Thach Sanh Ly Tho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4305" y="4365911"/>
            <a:ext cx="1538695" cy="134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Thach Sanh Ly Tho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3791" y="4306125"/>
            <a:ext cx="1473181" cy="14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Thạch Sanh - Truyện Cổ Tích"/>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6565658" y="4365911"/>
            <a:ext cx="1323530" cy="134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Thơ chế Thạch Sanh và Lý Thông bằng lục bát thời hiện đại (Phần kết) - Blog  chị Tâ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0789" y="4349402"/>
            <a:ext cx="1544211"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Thạch Sanh Lý Thông - Thế giới 36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12902" y="4289949"/>
            <a:ext cx="1500596" cy="147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Đã tìm ra quê của nhân vật Thạch Sanh và Lý Thông!"/>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268355" y="274983"/>
            <a:ext cx="382655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ổ tích Việt Nam cho bé mẫu giáo - Cây khế | Nhà xuất bản Kim Đồng"/>
          <p:cNvPicPr>
            <a:picLocks noChangeAspect="1" noChangeArrowheads="1"/>
          </p:cNvPicPr>
          <p:nvPr/>
        </p:nvPicPr>
        <p:blipFill>
          <a:blip r:embed="rId3" r:link="rId2">
            <a:extLst>
              <a:ext uri="{28A0092B-C50C-407E-A947-70E740481C1C}">
                <a14:useLocalDpi xmlns:a14="http://schemas.microsoft.com/office/drawing/2010/main" val="0"/>
              </a:ext>
            </a:extLst>
          </a:blip>
          <a:srcRect/>
          <a:stretch>
            <a:fillRect/>
          </a:stretch>
        </p:blipFill>
        <p:spPr bwMode="auto">
          <a:xfrm>
            <a:off x="4343400" y="1033808"/>
            <a:ext cx="3086100" cy="3968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descr="Truyện Song Ngữ - Vua Chích Chòe (Bìa Mềm): Hoàng Bích Ngọc;Nhiều tác giả:  8935246901618: Amazon.com: Books"/>
          <p:cNvPicPr>
            <a:picLocks noChangeAspect="1" noChangeArrowheads="1"/>
          </p:cNvPicPr>
          <p:nvPr/>
        </p:nvPicPr>
        <p:blipFill>
          <a:blip r:embed="rId4" r:link="rId2" cstate="print">
            <a:extLst>
              <a:ext uri="{28A0092B-C50C-407E-A947-70E740481C1C}">
                <a14:useLocalDpi xmlns:a14="http://schemas.microsoft.com/office/drawing/2010/main" val="0"/>
              </a:ext>
            </a:extLst>
          </a:blip>
          <a:srcRect/>
          <a:stretch>
            <a:fillRect/>
          </a:stretch>
        </p:blipFill>
        <p:spPr bwMode="auto">
          <a:xfrm>
            <a:off x="7677985" y="304800"/>
            <a:ext cx="424565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74383"/>
          <a:stretch>
            <a:fillRect/>
          </a:stretch>
        </p:blipFill>
        <p:spPr>
          <a:xfrm>
            <a:off x="0" y="5146887"/>
            <a:ext cx="12192000" cy="1756833"/>
          </a:xfrm>
          <a:prstGeom prst="rect">
            <a:avLst/>
          </a:prstGeom>
        </p:spPr>
      </p:pic>
      <p:sp>
        <p:nvSpPr>
          <p:cNvPr id="18" name="TextBox 17"/>
          <p:cNvSpPr txBox="1"/>
          <p:nvPr/>
        </p:nvSpPr>
        <p:spPr>
          <a:xfrm>
            <a:off x="1037167" y="5666313"/>
            <a:ext cx="10117666" cy="923330"/>
          </a:xfrm>
          <a:prstGeom prst="rect">
            <a:avLst/>
          </a:prstGeom>
          <a:noFill/>
        </p:spPr>
        <p:txBody>
          <a:bodyPr wrap="square">
            <a:spAutoFit/>
          </a:bodyPr>
          <a:lstStyle/>
          <a:p>
            <a:pPr algn="ctr"/>
            <a:r>
              <a:rPr lang="en-US" sz="5400" dirty="0">
                <a:latin typeface="#9Slide03 Arima Madurai Black" panose="00000A00000000000000" pitchFamily="2" charset="0"/>
                <a:cs typeface="#9Slide03 Arima Madurai Black" panose="00000A00000000000000" pitchFamily="2" charset="0"/>
              </a:rPr>
              <a:t>TRUYỆN CỔ TÍCH</a:t>
            </a:r>
            <a:endParaRPr lang="en-US" sz="5400" dirty="0">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52400"/>
            <a:ext cx="10972800" cy="1469313"/>
          </a:xfrm>
          <a:prstGeom prst="rect">
            <a:avLst/>
          </a:prstGeom>
          <a:noFill/>
        </p:spPr>
        <p:txBody>
          <a:bodyPr wrap="square">
            <a:spAutoFit/>
          </a:bodyPr>
          <a:lstStyle/>
          <a:p>
            <a:pPr algn="ctr">
              <a:lnSpc>
                <a:spcPct val="115000"/>
              </a:lnSpc>
              <a:spcAft>
                <a:spcPts val="1000"/>
              </a:spcAft>
            </a:pPr>
            <a:r>
              <a:rPr lang="en-US" sz="4000" b="1" dirty="0">
                <a:solidFill>
                  <a:srgbClr val="FF0000"/>
                </a:solidFill>
                <a:effectLst/>
                <a:latin typeface="#9Slide07 IcielLa Chic Pro Shad" panose="02000506090000020004" pitchFamily="2" charset="0"/>
                <a:ea typeface="Calibri" panose="020F0502020204030204" pitchFamily="34" charset="0"/>
              </a:rPr>
              <a:t>1. </a:t>
            </a:r>
            <a:r>
              <a:rPr lang="en-US" sz="4000" b="1" dirty="0" err="1">
                <a:solidFill>
                  <a:srgbClr val="FF0000"/>
                </a:solidFill>
                <a:effectLst/>
                <a:latin typeface="#9Slide07 IcielLa Chic Pro Shad" panose="02000506090000020004" pitchFamily="2" charset="0"/>
                <a:ea typeface="Calibri" panose="020F0502020204030204" pitchFamily="34" charset="0"/>
              </a:rPr>
              <a:t>Yêu</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cầu</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đối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với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bài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văn</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đóng</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vai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nhân</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vật</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kể</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lại</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một</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truyện</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cổ</a:t>
            </a:r>
            <a:r>
              <a:rPr lang="en-US" sz="4000" b="1" dirty="0">
                <a:solidFill>
                  <a:srgbClr val="FF0000"/>
                </a:solidFill>
                <a:effectLst/>
                <a:latin typeface="#9Slide07 IcielLa Chic Pro Shad" panose="02000506090000020004" pitchFamily="2" charset="0"/>
                <a:ea typeface="Calibri" panose="020F0502020204030204" pitchFamily="34" charset="0"/>
              </a:rPr>
              <a:t> </a:t>
            </a:r>
            <a:r>
              <a:rPr lang="en-US" sz="4000" b="1" dirty="0" err="1">
                <a:solidFill>
                  <a:srgbClr val="FF0000"/>
                </a:solidFill>
                <a:effectLst/>
                <a:latin typeface="#9Slide07 IcielLa Chic Pro Shad" panose="02000506090000020004" pitchFamily="2" charset="0"/>
                <a:ea typeface="Calibri" panose="020F0502020204030204" pitchFamily="34" charset="0"/>
              </a:rPr>
              <a:t>tích</a:t>
            </a:r>
            <a:r>
              <a:rPr lang="en-US" sz="4000" b="1" dirty="0">
                <a:solidFill>
                  <a:srgbClr val="FF0000"/>
                </a:solidFill>
                <a:effectLst/>
                <a:latin typeface="#9Slide07 IcielLa Chic Pro Shad" panose="02000506090000020004" pitchFamily="2" charset="0"/>
                <a:ea typeface="Calibri" panose="020F0502020204030204" pitchFamily="34" charset="0"/>
              </a:rPr>
              <a:t>.</a:t>
            </a:r>
            <a:endParaRPr lang="en-US" sz="4000" dirty="0">
              <a:solidFill>
                <a:srgbClr val="FF0000"/>
              </a:solidFill>
              <a:effectLst/>
              <a:latin typeface="#9Slide07 IcielLa Chic Pro Shad" panose="02000506090000020004" pitchFamily="2" charset="0"/>
              <a:ea typeface="Calibri" panose="020F0502020204030204" pitchFamily="34" charset="0"/>
            </a:endParaRPr>
          </a:p>
        </p:txBody>
      </p:sp>
      <p:grpSp>
        <p:nvGrpSpPr>
          <p:cNvPr id="38" name="Group 37"/>
          <p:cNvGrpSpPr/>
          <p:nvPr/>
        </p:nvGrpSpPr>
        <p:grpSpPr>
          <a:xfrm>
            <a:off x="609599" y="1265583"/>
            <a:ext cx="11125201" cy="5410200"/>
            <a:chOff x="1912728" y="1458758"/>
            <a:chExt cx="9565856" cy="5187394"/>
          </a:xfrm>
        </p:grpSpPr>
        <p:grpSp>
          <p:nvGrpSpPr>
            <p:cNvPr id="39" name="Group 38"/>
            <p:cNvGrpSpPr/>
            <p:nvPr/>
          </p:nvGrpSpPr>
          <p:grpSpPr>
            <a:xfrm>
              <a:off x="1972256" y="1458758"/>
              <a:ext cx="292103" cy="5187394"/>
              <a:chOff x="1374772" y="1213680"/>
              <a:chExt cx="274322" cy="5187394"/>
            </a:xfrm>
          </p:grpSpPr>
          <p:sp>
            <p:nvSpPr>
              <p:cNvPr id="5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1" fmla="*/ 0 w 272825"/>
                  <a:gd name="connsiteY0-2" fmla="*/ 0 h 3776662"/>
                  <a:gd name="connsiteX1-3" fmla="*/ 272825 w 272825"/>
                  <a:gd name="connsiteY1-4" fmla="*/ 0 h 3776662"/>
                  <a:gd name="connsiteX2-5" fmla="*/ 272825 w 272825"/>
                  <a:gd name="connsiteY2-6" fmla="*/ 3776662 h 3776662"/>
                  <a:gd name="connsiteX3-7" fmla="*/ 0 w 272825"/>
                  <a:gd name="connsiteY3-8" fmla="*/ 3776662 h 3776662"/>
                  <a:gd name="connsiteX4-9" fmla="*/ 1 w 272825"/>
                  <a:gd name="connsiteY4-10" fmla="*/ 3609974 h 3776662"/>
                  <a:gd name="connsiteX5" fmla="*/ 0 w 272825"/>
                  <a:gd name="connsiteY5" fmla="*/ 0 h 3776662"/>
                  <a:gd name="connsiteX0-11" fmla="*/ 0 w 272825"/>
                  <a:gd name="connsiteY0-12" fmla="*/ 0 h 3776662"/>
                  <a:gd name="connsiteX1-13" fmla="*/ 272825 w 272825"/>
                  <a:gd name="connsiteY1-14" fmla="*/ 0 h 3776662"/>
                  <a:gd name="connsiteX2-15" fmla="*/ 272825 w 272825"/>
                  <a:gd name="connsiteY2-16" fmla="*/ 3776662 h 3776662"/>
                  <a:gd name="connsiteX3-17" fmla="*/ 57151 w 272825"/>
                  <a:gd name="connsiteY3-18" fmla="*/ 3776661 h 3776662"/>
                  <a:gd name="connsiteX4-19" fmla="*/ 0 w 272825"/>
                  <a:gd name="connsiteY4-20" fmla="*/ 3776662 h 3776662"/>
                  <a:gd name="connsiteX5-21" fmla="*/ 1 w 272825"/>
                  <a:gd name="connsiteY5-22" fmla="*/ 3609974 h 3776662"/>
                  <a:gd name="connsiteX6" fmla="*/ 0 w 272825"/>
                  <a:gd name="connsiteY6" fmla="*/ 0 h 3776662"/>
                  <a:gd name="connsiteX0-23" fmla="*/ 0 w 272825"/>
                  <a:gd name="connsiteY0-24" fmla="*/ 0 h 3776662"/>
                  <a:gd name="connsiteX1-25" fmla="*/ 272825 w 272825"/>
                  <a:gd name="connsiteY1-26" fmla="*/ 0 h 3776662"/>
                  <a:gd name="connsiteX2-27" fmla="*/ 272825 w 272825"/>
                  <a:gd name="connsiteY2-28" fmla="*/ 3776662 h 3776662"/>
                  <a:gd name="connsiteX3-29" fmla="*/ 166689 w 272825"/>
                  <a:gd name="connsiteY3-30" fmla="*/ 3776661 h 3776662"/>
                  <a:gd name="connsiteX4-31" fmla="*/ 57151 w 272825"/>
                  <a:gd name="connsiteY4-32" fmla="*/ 3776661 h 3776662"/>
                  <a:gd name="connsiteX5-33" fmla="*/ 0 w 272825"/>
                  <a:gd name="connsiteY5-34" fmla="*/ 3776662 h 3776662"/>
                  <a:gd name="connsiteX6-35" fmla="*/ 1 w 272825"/>
                  <a:gd name="connsiteY6-36" fmla="*/ 3609974 h 3776662"/>
                  <a:gd name="connsiteX7" fmla="*/ 0 w 272825"/>
                  <a:gd name="connsiteY7" fmla="*/ 0 h 3776662"/>
                  <a:gd name="connsiteX0-37" fmla="*/ 0 w 272825"/>
                  <a:gd name="connsiteY0-38" fmla="*/ 0 h 3776662"/>
                  <a:gd name="connsiteX1-39" fmla="*/ 272825 w 272825"/>
                  <a:gd name="connsiteY1-40" fmla="*/ 0 h 3776662"/>
                  <a:gd name="connsiteX2-41" fmla="*/ 272825 w 272825"/>
                  <a:gd name="connsiteY2-42" fmla="*/ 3776662 h 3776662"/>
                  <a:gd name="connsiteX3-43" fmla="*/ 166689 w 272825"/>
                  <a:gd name="connsiteY3-44" fmla="*/ 3776661 h 3776662"/>
                  <a:gd name="connsiteX4-45" fmla="*/ 107157 w 272825"/>
                  <a:gd name="connsiteY4-46" fmla="*/ 3774280 h 3776662"/>
                  <a:gd name="connsiteX5-47" fmla="*/ 57151 w 272825"/>
                  <a:gd name="connsiteY5-48" fmla="*/ 3776661 h 3776662"/>
                  <a:gd name="connsiteX6-49" fmla="*/ 0 w 272825"/>
                  <a:gd name="connsiteY6-50" fmla="*/ 3776662 h 3776662"/>
                  <a:gd name="connsiteX7-51" fmla="*/ 1 w 272825"/>
                  <a:gd name="connsiteY7-52" fmla="*/ 3609974 h 3776662"/>
                  <a:gd name="connsiteX8" fmla="*/ 0 w 272825"/>
                  <a:gd name="connsiteY8" fmla="*/ 0 h 3776662"/>
                  <a:gd name="connsiteX0-53" fmla="*/ 0 w 272825"/>
                  <a:gd name="connsiteY0-54" fmla="*/ 0 h 3776662"/>
                  <a:gd name="connsiteX1-55" fmla="*/ 272825 w 272825"/>
                  <a:gd name="connsiteY1-56" fmla="*/ 0 h 3776662"/>
                  <a:gd name="connsiteX2-57" fmla="*/ 272825 w 272825"/>
                  <a:gd name="connsiteY2-58" fmla="*/ 3776662 h 3776662"/>
                  <a:gd name="connsiteX3-59" fmla="*/ 221457 w 272825"/>
                  <a:gd name="connsiteY3-60" fmla="*/ 3774280 h 3776662"/>
                  <a:gd name="connsiteX4-61" fmla="*/ 166689 w 272825"/>
                  <a:gd name="connsiteY4-62" fmla="*/ 3776661 h 3776662"/>
                  <a:gd name="connsiteX5-63" fmla="*/ 107157 w 272825"/>
                  <a:gd name="connsiteY5-64" fmla="*/ 3774280 h 3776662"/>
                  <a:gd name="connsiteX6-65" fmla="*/ 57151 w 272825"/>
                  <a:gd name="connsiteY6-66" fmla="*/ 3776661 h 3776662"/>
                  <a:gd name="connsiteX7-67" fmla="*/ 0 w 272825"/>
                  <a:gd name="connsiteY7-68" fmla="*/ 3776662 h 3776662"/>
                  <a:gd name="connsiteX8-69" fmla="*/ 1 w 272825"/>
                  <a:gd name="connsiteY8-70" fmla="*/ 3609974 h 3776662"/>
                  <a:gd name="connsiteX9" fmla="*/ 0 w 272825"/>
                  <a:gd name="connsiteY9" fmla="*/ 0 h 3776662"/>
                  <a:gd name="connsiteX0-71" fmla="*/ 0 w 272825"/>
                  <a:gd name="connsiteY0-72" fmla="*/ 0 h 3776662"/>
                  <a:gd name="connsiteX1-73" fmla="*/ 272825 w 272825"/>
                  <a:gd name="connsiteY1-74" fmla="*/ 0 h 3776662"/>
                  <a:gd name="connsiteX2-75" fmla="*/ 272825 w 272825"/>
                  <a:gd name="connsiteY2-76" fmla="*/ 3776662 h 3776662"/>
                  <a:gd name="connsiteX3-77" fmla="*/ 252414 w 272825"/>
                  <a:gd name="connsiteY3-78" fmla="*/ 3776661 h 3776662"/>
                  <a:gd name="connsiteX4-79" fmla="*/ 221457 w 272825"/>
                  <a:gd name="connsiteY4-80" fmla="*/ 3774280 h 3776662"/>
                  <a:gd name="connsiteX5-81" fmla="*/ 166689 w 272825"/>
                  <a:gd name="connsiteY5-82" fmla="*/ 3776661 h 3776662"/>
                  <a:gd name="connsiteX6-83" fmla="*/ 107157 w 272825"/>
                  <a:gd name="connsiteY6-84" fmla="*/ 3774280 h 3776662"/>
                  <a:gd name="connsiteX7-85" fmla="*/ 57151 w 272825"/>
                  <a:gd name="connsiteY7-86" fmla="*/ 3776661 h 3776662"/>
                  <a:gd name="connsiteX8-87" fmla="*/ 0 w 272825"/>
                  <a:gd name="connsiteY8-88" fmla="*/ 3776662 h 3776662"/>
                  <a:gd name="connsiteX9-89" fmla="*/ 1 w 272825"/>
                  <a:gd name="connsiteY9-90" fmla="*/ 3609974 h 3776662"/>
                  <a:gd name="connsiteX10" fmla="*/ 0 w 272825"/>
                  <a:gd name="connsiteY10" fmla="*/ 0 h 3776662"/>
                  <a:gd name="connsiteX0-91" fmla="*/ 0 w 273845"/>
                  <a:gd name="connsiteY0-92" fmla="*/ 0 h 3776662"/>
                  <a:gd name="connsiteX1-93" fmla="*/ 272825 w 273845"/>
                  <a:gd name="connsiteY1-94" fmla="*/ 0 h 3776662"/>
                  <a:gd name="connsiteX2-95" fmla="*/ 273845 w 273845"/>
                  <a:gd name="connsiteY2-96" fmla="*/ 3581399 h 3776662"/>
                  <a:gd name="connsiteX3-97" fmla="*/ 272825 w 273845"/>
                  <a:gd name="connsiteY3-98" fmla="*/ 3776662 h 3776662"/>
                  <a:gd name="connsiteX4-99" fmla="*/ 252414 w 273845"/>
                  <a:gd name="connsiteY4-100" fmla="*/ 3776661 h 3776662"/>
                  <a:gd name="connsiteX5-101" fmla="*/ 221457 w 273845"/>
                  <a:gd name="connsiteY5-102" fmla="*/ 3774280 h 3776662"/>
                  <a:gd name="connsiteX6-103" fmla="*/ 166689 w 273845"/>
                  <a:gd name="connsiteY6-104" fmla="*/ 3776661 h 3776662"/>
                  <a:gd name="connsiteX7-105" fmla="*/ 107157 w 273845"/>
                  <a:gd name="connsiteY7-106" fmla="*/ 3774280 h 3776662"/>
                  <a:gd name="connsiteX8-107" fmla="*/ 57151 w 273845"/>
                  <a:gd name="connsiteY8-108" fmla="*/ 3776661 h 3776662"/>
                  <a:gd name="connsiteX9-109" fmla="*/ 0 w 273845"/>
                  <a:gd name="connsiteY9-110" fmla="*/ 3776662 h 3776662"/>
                  <a:gd name="connsiteX10-111" fmla="*/ 1 w 273845"/>
                  <a:gd name="connsiteY10-112" fmla="*/ 3609974 h 3776662"/>
                  <a:gd name="connsiteX11" fmla="*/ 0 w 273845"/>
                  <a:gd name="connsiteY11" fmla="*/ 0 h 3776662"/>
                  <a:gd name="connsiteX0-113" fmla="*/ 0 w 273845"/>
                  <a:gd name="connsiteY0-114" fmla="*/ 0 h 3776662"/>
                  <a:gd name="connsiteX1-115" fmla="*/ 272825 w 273845"/>
                  <a:gd name="connsiteY1-116" fmla="*/ 0 h 3776662"/>
                  <a:gd name="connsiteX2-117" fmla="*/ 273845 w 273845"/>
                  <a:gd name="connsiteY2-118" fmla="*/ 3581399 h 3776662"/>
                  <a:gd name="connsiteX3-119" fmla="*/ 252414 w 273845"/>
                  <a:gd name="connsiteY3-120" fmla="*/ 3776661 h 3776662"/>
                  <a:gd name="connsiteX4-121" fmla="*/ 221457 w 273845"/>
                  <a:gd name="connsiteY4-122" fmla="*/ 3774280 h 3776662"/>
                  <a:gd name="connsiteX5-123" fmla="*/ 166689 w 273845"/>
                  <a:gd name="connsiteY5-124" fmla="*/ 3776661 h 3776662"/>
                  <a:gd name="connsiteX6-125" fmla="*/ 107157 w 273845"/>
                  <a:gd name="connsiteY6-126" fmla="*/ 3774280 h 3776662"/>
                  <a:gd name="connsiteX7-127" fmla="*/ 57151 w 273845"/>
                  <a:gd name="connsiteY7-128" fmla="*/ 3776661 h 3776662"/>
                  <a:gd name="connsiteX8-129" fmla="*/ 0 w 273845"/>
                  <a:gd name="connsiteY8-130" fmla="*/ 3776662 h 3776662"/>
                  <a:gd name="connsiteX9-131" fmla="*/ 1 w 273845"/>
                  <a:gd name="connsiteY9-132" fmla="*/ 3609974 h 3776662"/>
                  <a:gd name="connsiteX10-133" fmla="*/ 0 w 273845"/>
                  <a:gd name="connsiteY10-134" fmla="*/ 0 h 3776662"/>
                  <a:gd name="connsiteX0-135" fmla="*/ 0 w 273845"/>
                  <a:gd name="connsiteY0-136" fmla="*/ 0 h 3776661"/>
                  <a:gd name="connsiteX1-137" fmla="*/ 272825 w 273845"/>
                  <a:gd name="connsiteY1-138" fmla="*/ 0 h 3776661"/>
                  <a:gd name="connsiteX2-139" fmla="*/ 273845 w 273845"/>
                  <a:gd name="connsiteY2-140" fmla="*/ 3581399 h 3776661"/>
                  <a:gd name="connsiteX3-141" fmla="*/ 252414 w 273845"/>
                  <a:gd name="connsiteY3-142" fmla="*/ 3776661 h 3776661"/>
                  <a:gd name="connsiteX4-143" fmla="*/ 221457 w 273845"/>
                  <a:gd name="connsiteY4-144" fmla="*/ 3774280 h 3776661"/>
                  <a:gd name="connsiteX5-145" fmla="*/ 166689 w 273845"/>
                  <a:gd name="connsiteY5-146" fmla="*/ 3776661 h 3776661"/>
                  <a:gd name="connsiteX6-147" fmla="*/ 107157 w 273845"/>
                  <a:gd name="connsiteY6-148" fmla="*/ 3774280 h 3776661"/>
                  <a:gd name="connsiteX7-149" fmla="*/ 57151 w 273845"/>
                  <a:gd name="connsiteY7-150" fmla="*/ 3776661 h 3776661"/>
                  <a:gd name="connsiteX8-151" fmla="*/ 1 w 273845"/>
                  <a:gd name="connsiteY8-152" fmla="*/ 3609974 h 3776661"/>
                  <a:gd name="connsiteX9-153" fmla="*/ 0 w 273845"/>
                  <a:gd name="connsiteY9-154" fmla="*/ 0 h 3776661"/>
                  <a:gd name="connsiteX0-155" fmla="*/ 0 w 273845"/>
                  <a:gd name="connsiteY0-156" fmla="*/ 0 h 3776661"/>
                  <a:gd name="connsiteX1-157" fmla="*/ 272825 w 273845"/>
                  <a:gd name="connsiteY1-158" fmla="*/ 0 h 3776661"/>
                  <a:gd name="connsiteX2-159" fmla="*/ 273845 w 273845"/>
                  <a:gd name="connsiteY2-160" fmla="*/ 3581399 h 3776661"/>
                  <a:gd name="connsiteX3-161" fmla="*/ 252414 w 273845"/>
                  <a:gd name="connsiteY3-162" fmla="*/ 3776661 h 3776661"/>
                  <a:gd name="connsiteX4-163" fmla="*/ 221457 w 273845"/>
                  <a:gd name="connsiteY4-164" fmla="*/ 3774280 h 3776661"/>
                  <a:gd name="connsiteX5-165" fmla="*/ 166689 w 273845"/>
                  <a:gd name="connsiteY5-166" fmla="*/ 3776661 h 3776661"/>
                  <a:gd name="connsiteX6-167" fmla="*/ 104776 w 273845"/>
                  <a:gd name="connsiteY6-168" fmla="*/ 3664743 h 3776661"/>
                  <a:gd name="connsiteX7-169" fmla="*/ 57151 w 273845"/>
                  <a:gd name="connsiteY7-170" fmla="*/ 3776661 h 3776661"/>
                  <a:gd name="connsiteX8-171" fmla="*/ 1 w 273845"/>
                  <a:gd name="connsiteY8-172" fmla="*/ 3609974 h 3776661"/>
                  <a:gd name="connsiteX9-173" fmla="*/ 0 w 273845"/>
                  <a:gd name="connsiteY9-174" fmla="*/ 0 h 3776661"/>
                  <a:gd name="connsiteX0-175" fmla="*/ 0 w 273845"/>
                  <a:gd name="connsiteY0-176" fmla="*/ 0 h 3776661"/>
                  <a:gd name="connsiteX1-177" fmla="*/ 272825 w 273845"/>
                  <a:gd name="connsiteY1-178" fmla="*/ 0 h 3776661"/>
                  <a:gd name="connsiteX2-179" fmla="*/ 273845 w 273845"/>
                  <a:gd name="connsiteY2-180" fmla="*/ 3581399 h 3776661"/>
                  <a:gd name="connsiteX3-181" fmla="*/ 252414 w 273845"/>
                  <a:gd name="connsiteY3-182" fmla="*/ 3776661 h 3776661"/>
                  <a:gd name="connsiteX4-183" fmla="*/ 221457 w 273845"/>
                  <a:gd name="connsiteY4-184" fmla="*/ 3774280 h 3776661"/>
                  <a:gd name="connsiteX5-185" fmla="*/ 166689 w 273845"/>
                  <a:gd name="connsiteY5-186" fmla="*/ 3776661 h 3776661"/>
                  <a:gd name="connsiteX6-187" fmla="*/ 104776 w 273845"/>
                  <a:gd name="connsiteY6-188" fmla="*/ 3664743 h 3776661"/>
                  <a:gd name="connsiteX7-189" fmla="*/ 57151 w 273845"/>
                  <a:gd name="connsiteY7-190" fmla="*/ 3750467 h 3776661"/>
                  <a:gd name="connsiteX8-191" fmla="*/ 1 w 273845"/>
                  <a:gd name="connsiteY8-192" fmla="*/ 3609974 h 3776661"/>
                  <a:gd name="connsiteX9-193" fmla="*/ 0 w 273845"/>
                  <a:gd name="connsiteY9-194" fmla="*/ 0 h 3776661"/>
                  <a:gd name="connsiteX0-195" fmla="*/ 0 w 273845"/>
                  <a:gd name="connsiteY0-196" fmla="*/ 0 h 3776661"/>
                  <a:gd name="connsiteX1-197" fmla="*/ 272825 w 273845"/>
                  <a:gd name="connsiteY1-198" fmla="*/ 0 h 3776661"/>
                  <a:gd name="connsiteX2-199" fmla="*/ 273845 w 273845"/>
                  <a:gd name="connsiteY2-200" fmla="*/ 3581399 h 3776661"/>
                  <a:gd name="connsiteX3-201" fmla="*/ 252414 w 273845"/>
                  <a:gd name="connsiteY3-202" fmla="*/ 3776661 h 3776661"/>
                  <a:gd name="connsiteX4-203" fmla="*/ 228601 w 273845"/>
                  <a:gd name="connsiteY4-204" fmla="*/ 3629023 h 3776661"/>
                  <a:gd name="connsiteX5-205" fmla="*/ 166689 w 273845"/>
                  <a:gd name="connsiteY5-206" fmla="*/ 3776661 h 3776661"/>
                  <a:gd name="connsiteX6-207" fmla="*/ 104776 w 273845"/>
                  <a:gd name="connsiteY6-208" fmla="*/ 3664743 h 3776661"/>
                  <a:gd name="connsiteX7-209" fmla="*/ 57151 w 273845"/>
                  <a:gd name="connsiteY7-210" fmla="*/ 3750467 h 3776661"/>
                  <a:gd name="connsiteX8-211" fmla="*/ 1 w 273845"/>
                  <a:gd name="connsiteY8-212" fmla="*/ 3609974 h 3776661"/>
                  <a:gd name="connsiteX9-213" fmla="*/ 0 w 273845"/>
                  <a:gd name="connsiteY9-214" fmla="*/ 0 h 3776661"/>
                  <a:gd name="connsiteX0-215" fmla="*/ 0 w 273845"/>
                  <a:gd name="connsiteY0-216" fmla="*/ 0 h 3776661"/>
                  <a:gd name="connsiteX1-217" fmla="*/ 272825 w 273845"/>
                  <a:gd name="connsiteY1-218" fmla="*/ 0 h 3776661"/>
                  <a:gd name="connsiteX2-219" fmla="*/ 273845 w 273845"/>
                  <a:gd name="connsiteY2-220" fmla="*/ 3581399 h 3776661"/>
                  <a:gd name="connsiteX3-221" fmla="*/ 250032 w 273845"/>
                  <a:gd name="connsiteY3-222" fmla="*/ 3695699 h 3776661"/>
                  <a:gd name="connsiteX4-223" fmla="*/ 228601 w 273845"/>
                  <a:gd name="connsiteY4-224" fmla="*/ 3629023 h 3776661"/>
                  <a:gd name="connsiteX5-225" fmla="*/ 166689 w 273845"/>
                  <a:gd name="connsiteY5-226" fmla="*/ 3776661 h 3776661"/>
                  <a:gd name="connsiteX6-227" fmla="*/ 104776 w 273845"/>
                  <a:gd name="connsiteY6-228" fmla="*/ 3664743 h 3776661"/>
                  <a:gd name="connsiteX7-229" fmla="*/ 57151 w 273845"/>
                  <a:gd name="connsiteY7-230" fmla="*/ 3750467 h 3776661"/>
                  <a:gd name="connsiteX8-231" fmla="*/ 1 w 273845"/>
                  <a:gd name="connsiteY8-232" fmla="*/ 3609974 h 3776661"/>
                  <a:gd name="connsiteX9-233" fmla="*/ 0 w 273845"/>
                  <a:gd name="connsiteY9-234" fmla="*/ 0 h 3776661"/>
                  <a:gd name="connsiteX0-235" fmla="*/ 0 w 273845"/>
                  <a:gd name="connsiteY0-236" fmla="*/ 0 h 3776661"/>
                  <a:gd name="connsiteX1-237" fmla="*/ 272825 w 273845"/>
                  <a:gd name="connsiteY1-238" fmla="*/ 0 h 3776661"/>
                  <a:gd name="connsiteX2-239" fmla="*/ 273845 w 273845"/>
                  <a:gd name="connsiteY2-240" fmla="*/ 3581399 h 3776661"/>
                  <a:gd name="connsiteX3-241" fmla="*/ 247651 w 273845"/>
                  <a:gd name="connsiteY3-242" fmla="*/ 3702843 h 3776661"/>
                  <a:gd name="connsiteX4-243" fmla="*/ 228601 w 273845"/>
                  <a:gd name="connsiteY4-244" fmla="*/ 3629023 h 3776661"/>
                  <a:gd name="connsiteX5-245" fmla="*/ 166689 w 273845"/>
                  <a:gd name="connsiteY5-246" fmla="*/ 3776661 h 3776661"/>
                  <a:gd name="connsiteX6-247" fmla="*/ 104776 w 273845"/>
                  <a:gd name="connsiteY6-248" fmla="*/ 3664743 h 3776661"/>
                  <a:gd name="connsiteX7-249" fmla="*/ 57151 w 273845"/>
                  <a:gd name="connsiteY7-250" fmla="*/ 3750467 h 3776661"/>
                  <a:gd name="connsiteX8-251" fmla="*/ 1 w 273845"/>
                  <a:gd name="connsiteY8-252" fmla="*/ 3609974 h 3776661"/>
                  <a:gd name="connsiteX9-253" fmla="*/ 0 w 273845"/>
                  <a:gd name="connsiteY9-254" fmla="*/ 0 h 3776661"/>
                  <a:gd name="connsiteX0-255" fmla="*/ 0 w 273845"/>
                  <a:gd name="connsiteY0-256" fmla="*/ 0 h 3776661"/>
                  <a:gd name="connsiteX1-257" fmla="*/ 272825 w 273845"/>
                  <a:gd name="connsiteY1-258" fmla="*/ 0 h 3776661"/>
                  <a:gd name="connsiteX2-259" fmla="*/ 273845 w 273845"/>
                  <a:gd name="connsiteY2-260" fmla="*/ 3581399 h 3776661"/>
                  <a:gd name="connsiteX3-261" fmla="*/ 247651 w 273845"/>
                  <a:gd name="connsiteY3-262" fmla="*/ 3702843 h 3776661"/>
                  <a:gd name="connsiteX4-263" fmla="*/ 228601 w 273845"/>
                  <a:gd name="connsiteY4-264" fmla="*/ 3629023 h 3776661"/>
                  <a:gd name="connsiteX5-265" fmla="*/ 166689 w 273845"/>
                  <a:gd name="connsiteY5-266" fmla="*/ 3776661 h 3776661"/>
                  <a:gd name="connsiteX6-267" fmla="*/ 104776 w 273845"/>
                  <a:gd name="connsiteY6-268" fmla="*/ 3664743 h 3776661"/>
                  <a:gd name="connsiteX7-269" fmla="*/ 57151 w 273845"/>
                  <a:gd name="connsiteY7-270" fmla="*/ 3750467 h 3776661"/>
                  <a:gd name="connsiteX8-271" fmla="*/ 1 w 273845"/>
                  <a:gd name="connsiteY8-272" fmla="*/ 3609974 h 3776661"/>
                  <a:gd name="connsiteX9-273" fmla="*/ 0 w 273845"/>
                  <a:gd name="connsiteY9-274" fmla="*/ 0 h 3776661"/>
                  <a:gd name="connsiteX0-275" fmla="*/ 0 w 273845"/>
                  <a:gd name="connsiteY0-276" fmla="*/ 0 h 3776661"/>
                  <a:gd name="connsiteX1-277" fmla="*/ 272825 w 273845"/>
                  <a:gd name="connsiteY1-278" fmla="*/ 0 h 3776661"/>
                  <a:gd name="connsiteX2-279" fmla="*/ 273845 w 273845"/>
                  <a:gd name="connsiteY2-280" fmla="*/ 3581399 h 3776661"/>
                  <a:gd name="connsiteX3-281" fmla="*/ 247651 w 273845"/>
                  <a:gd name="connsiteY3-282" fmla="*/ 3702843 h 3776661"/>
                  <a:gd name="connsiteX4-283" fmla="*/ 228601 w 273845"/>
                  <a:gd name="connsiteY4-284" fmla="*/ 3629023 h 3776661"/>
                  <a:gd name="connsiteX5-285" fmla="*/ 166689 w 273845"/>
                  <a:gd name="connsiteY5-286" fmla="*/ 3776661 h 3776661"/>
                  <a:gd name="connsiteX6-287" fmla="*/ 104776 w 273845"/>
                  <a:gd name="connsiteY6-288" fmla="*/ 3664743 h 3776661"/>
                  <a:gd name="connsiteX7-289" fmla="*/ 57151 w 273845"/>
                  <a:gd name="connsiteY7-290" fmla="*/ 3750467 h 3776661"/>
                  <a:gd name="connsiteX8-291" fmla="*/ 1 w 273845"/>
                  <a:gd name="connsiteY8-292" fmla="*/ 3609974 h 3776661"/>
                  <a:gd name="connsiteX9-293" fmla="*/ 0 w 273845"/>
                  <a:gd name="connsiteY9-294" fmla="*/ 0 h 3776661"/>
                  <a:gd name="connsiteX0-295" fmla="*/ 0 w 273845"/>
                  <a:gd name="connsiteY0-296" fmla="*/ 0 h 3776661"/>
                  <a:gd name="connsiteX1-297" fmla="*/ 272825 w 273845"/>
                  <a:gd name="connsiteY1-298" fmla="*/ 0 h 3776661"/>
                  <a:gd name="connsiteX2-299" fmla="*/ 273845 w 273845"/>
                  <a:gd name="connsiteY2-300" fmla="*/ 3581399 h 3776661"/>
                  <a:gd name="connsiteX3-301" fmla="*/ 247651 w 273845"/>
                  <a:gd name="connsiteY3-302" fmla="*/ 3702843 h 3776661"/>
                  <a:gd name="connsiteX4-303" fmla="*/ 228601 w 273845"/>
                  <a:gd name="connsiteY4-304" fmla="*/ 3629023 h 3776661"/>
                  <a:gd name="connsiteX5-305" fmla="*/ 166689 w 273845"/>
                  <a:gd name="connsiteY5-306" fmla="*/ 3776661 h 3776661"/>
                  <a:gd name="connsiteX6-307" fmla="*/ 104776 w 273845"/>
                  <a:gd name="connsiteY6-308" fmla="*/ 3664743 h 3776661"/>
                  <a:gd name="connsiteX7-309" fmla="*/ 57151 w 273845"/>
                  <a:gd name="connsiteY7-310" fmla="*/ 3750467 h 3776661"/>
                  <a:gd name="connsiteX8-311" fmla="*/ 1 w 273845"/>
                  <a:gd name="connsiteY8-312" fmla="*/ 3609974 h 3776661"/>
                  <a:gd name="connsiteX9-313" fmla="*/ 0 w 273845"/>
                  <a:gd name="connsiteY9-314" fmla="*/ 0 h 3776661"/>
                  <a:gd name="connsiteX0-315" fmla="*/ 0 w 273845"/>
                  <a:gd name="connsiteY0-316" fmla="*/ 0 h 3776661"/>
                  <a:gd name="connsiteX1-317" fmla="*/ 272825 w 273845"/>
                  <a:gd name="connsiteY1-318" fmla="*/ 0 h 3776661"/>
                  <a:gd name="connsiteX2-319" fmla="*/ 273845 w 273845"/>
                  <a:gd name="connsiteY2-320" fmla="*/ 3581399 h 3776661"/>
                  <a:gd name="connsiteX3-321" fmla="*/ 247651 w 273845"/>
                  <a:gd name="connsiteY3-322" fmla="*/ 3702843 h 3776661"/>
                  <a:gd name="connsiteX4-323" fmla="*/ 228601 w 273845"/>
                  <a:gd name="connsiteY4-324" fmla="*/ 3629023 h 3776661"/>
                  <a:gd name="connsiteX5-325" fmla="*/ 166689 w 273845"/>
                  <a:gd name="connsiteY5-326" fmla="*/ 3776661 h 3776661"/>
                  <a:gd name="connsiteX6-327" fmla="*/ 104776 w 273845"/>
                  <a:gd name="connsiteY6-328" fmla="*/ 3664743 h 3776661"/>
                  <a:gd name="connsiteX7-329" fmla="*/ 57151 w 273845"/>
                  <a:gd name="connsiteY7-330" fmla="*/ 3750467 h 3776661"/>
                  <a:gd name="connsiteX8-331" fmla="*/ 1 w 273845"/>
                  <a:gd name="connsiteY8-332" fmla="*/ 3609974 h 3776661"/>
                  <a:gd name="connsiteX9-333" fmla="*/ 0 w 273845"/>
                  <a:gd name="connsiteY9-334" fmla="*/ 0 h 3776661"/>
                  <a:gd name="connsiteX0-335" fmla="*/ 0 w 273845"/>
                  <a:gd name="connsiteY0-336" fmla="*/ 0 h 3776661"/>
                  <a:gd name="connsiteX1-337" fmla="*/ 272825 w 273845"/>
                  <a:gd name="connsiteY1-338" fmla="*/ 0 h 3776661"/>
                  <a:gd name="connsiteX2-339" fmla="*/ 273845 w 273845"/>
                  <a:gd name="connsiteY2-340" fmla="*/ 3581399 h 3776661"/>
                  <a:gd name="connsiteX3-341" fmla="*/ 247651 w 273845"/>
                  <a:gd name="connsiteY3-342" fmla="*/ 3702843 h 3776661"/>
                  <a:gd name="connsiteX4-343" fmla="*/ 228601 w 273845"/>
                  <a:gd name="connsiteY4-344" fmla="*/ 3629023 h 3776661"/>
                  <a:gd name="connsiteX5-345" fmla="*/ 166689 w 273845"/>
                  <a:gd name="connsiteY5-346" fmla="*/ 3776661 h 3776661"/>
                  <a:gd name="connsiteX6-347" fmla="*/ 104776 w 273845"/>
                  <a:gd name="connsiteY6-348" fmla="*/ 3664743 h 3776661"/>
                  <a:gd name="connsiteX7-349" fmla="*/ 57151 w 273845"/>
                  <a:gd name="connsiteY7-350" fmla="*/ 3750467 h 3776661"/>
                  <a:gd name="connsiteX8-351" fmla="*/ 1 w 273845"/>
                  <a:gd name="connsiteY8-352" fmla="*/ 3609974 h 3776661"/>
                  <a:gd name="connsiteX9-353" fmla="*/ 0 w 273845"/>
                  <a:gd name="connsiteY9-354" fmla="*/ 0 h 3776661"/>
                  <a:gd name="connsiteX0-355" fmla="*/ 0 w 273845"/>
                  <a:gd name="connsiteY0-356" fmla="*/ 0 h 3776887"/>
                  <a:gd name="connsiteX1-357" fmla="*/ 272825 w 273845"/>
                  <a:gd name="connsiteY1-358" fmla="*/ 0 h 3776887"/>
                  <a:gd name="connsiteX2-359" fmla="*/ 273845 w 273845"/>
                  <a:gd name="connsiteY2-360" fmla="*/ 3581399 h 3776887"/>
                  <a:gd name="connsiteX3-361" fmla="*/ 247651 w 273845"/>
                  <a:gd name="connsiteY3-362" fmla="*/ 3702843 h 3776887"/>
                  <a:gd name="connsiteX4-363" fmla="*/ 228601 w 273845"/>
                  <a:gd name="connsiteY4-364" fmla="*/ 3629023 h 3776887"/>
                  <a:gd name="connsiteX5-365" fmla="*/ 166689 w 273845"/>
                  <a:gd name="connsiteY5-366" fmla="*/ 3776661 h 3776887"/>
                  <a:gd name="connsiteX6-367" fmla="*/ 104776 w 273845"/>
                  <a:gd name="connsiteY6-368" fmla="*/ 3664743 h 3776887"/>
                  <a:gd name="connsiteX7-369" fmla="*/ 57151 w 273845"/>
                  <a:gd name="connsiteY7-370" fmla="*/ 3750467 h 3776887"/>
                  <a:gd name="connsiteX8-371" fmla="*/ 1 w 273845"/>
                  <a:gd name="connsiteY8-372" fmla="*/ 3609974 h 3776887"/>
                  <a:gd name="connsiteX9-373" fmla="*/ 0 w 273845"/>
                  <a:gd name="connsiteY9-374" fmla="*/ 0 h 3776887"/>
                  <a:gd name="connsiteX0-375" fmla="*/ 0 w 273845"/>
                  <a:gd name="connsiteY0-376" fmla="*/ 0 h 3776887"/>
                  <a:gd name="connsiteX1-377" fmla="*/ 272825 w 273845"/>
                  <a:gd name="connsiteY1-378" fmla="*/ 0 h 3776887"/>
                  <a:gd name="connsiteX2-379" fmla="*/ 273845 w 273845"/>
                  <a:gd name="connsiteY2-380" fmla="*/ 3581399 h 3776887"/>
                  <a:gd name="connsiteX3-381" fmla="*/ 247651 w 273845"/>
                  <a:gd name="connsiteY3-382" fmla="*/ 3702843 h 3776887"/>
                  <a:gd name="connsiteX4-383" fmla="*/ 228601 w 273845"/>
                  <a:gd name="connsiteY4-384" fmla="*/ 3629023 h 3776887"/>
                  <a:gd name="connsiteX5-385" fmla="*/ 166689 w 273845"/>
                  <a:gd name="connsiteY5-386" fmla="*/ 3776661 h 3776887"/>
                  <a:gd name="connsiteX6-387" fmla="*/ 104776 w 273845"/>
                  <a:gd name="connsiteY6-388" fmla="*/ 3664743 h 3776887"/>
                  <a:gd name="connsiteX7-389" fmla="*/ 57151 w 273845"/>
                  <a:gd name="connsiteY7-390" fmla="*/ 3750467 h 3776887"/>
                  <a:gd name="connsiteX8-391" fmla="*/ 1 w 273845"/>
                  <a:gd name="connsiteY8-392" fmla="*/ 3609974 h 3776887"/>
                  <a:gd name="connsiteX9-393" fmla="*/ 0 w 273845"/>
                  <a:gd name="connsiteY9-394" fmla="*/ 0 h 3776887"/>
                  <a:gd name="connsiteX0-395" fmla="*/ 0 w 273845"/>
                  <a:gd name="connsiteY0-396" fmla="*/ 0 h 3776887"/>
                  <a:gd name="connsiteX1-397" fmla="*/ 272825 w 273845"/>
                  <a:gd name="connsiteY1-398" fmla="*/ 0 h 3776887"/>
                  <a:gd name="connsiteX2-399" fmla="*/ 273845 w 273845"/>
                  <a:gd name="connsiteY2-400" fmla="*/ 3581399 h 3776887"/>
                  <a:gd name="connsiteX3-401" fmla="*/ 247651 w 273845"/>
                  <a:gd name="connsiteY3-402" fmla="*/ 3702843 h 3776887"/>
                  <a:gd name="connsiteX4-403" fmla="*/ 228601 w 273845"/>
                  <a:gd name="connsiteY4-404" fmla="*/ 3629023 h 3776887"/>
                  <a:gd name="connsiteX5-405" fmla="*/ 166689 w 273845"/>
                  <a:gd name="connsiteY5-406" fmla="*/ 3776661 h 3776887"/>
                  <a:gd name="connsiteX6-407" fmla="*/ 104776 w 273845"/>
                  <a:gd name="connsiteY6-408" fmla="*/ 3664743 h 3776887"/>
                  <a:gd name="connsiteX7-409" fmla="*/ 57151 w 273845"/>
                  <a:gd name="connsiteY7-410" fmla="*/ 3750467 h 3776887"/>
                  <a:gd name="connsiteX8-411" fmla="*/ 1 w 273845"/>
                  <a:gd name="connsiteY8-412" fmla="*/ 3609974 h 3776887"/>
                  <a:gd name="connsiteX9-413" fmla="*/ 0 w 273845"/>
                  <a:gd name="connsiteY9-414" fmla="*/ 0 h 3776887"/>
                  <a:gd name="connsiteX0-415" fmla="*/ 0 w 273845"/>
                  <a:gd name="connsiteY0-416" fmla="*/ 0 h 3776859"/>
                  <a:gd name="connsiteX1-417" fmla="*/ 272825 w 273845"/>
                  <a:gd name="connsiteY1-418" fmla="*/ 0 h 3776859"/>
                  <a:gd name="connsiteX2-419" fmla="*/ 273845 w 273845"/>
                  <a:gd name="connsiteY2-420" fmla="*/ 3581399 h 3776859"/>
                  <a:gd name="connsiteX3-421" fmla="*/ 247651 w 273845"/>
                  <a:gd name="connsiteY3-422" fmla="*/ 3702843 h 3776859"/>
                  <a:gd name="connsiteX4-423" fmla="*/ 223839 w 273845"/>
                  <a:gd name="connsiteY4-424" fmla="*/ 3631404 h 3776859"/>
                  <a:gd name="connsiteX5-425" fmla="*/ 166689 w 273845"/>
                  <a:gd name="connsiteY5-426" fmla="*/ 3776661 h 3776859"/>
                  <a:gd name="connsiteX6-427" fmla="*/ 104776 w 273845"/>
                  <a:gd name="connsiteY6-428" fmla="*/ 3664743 h 3776859"/>
                  <a:gd name="connsiteX7-429" fmla="*/ 57151 w 273845"/>
                  <a:gd name="connsiteY7-430" fmla="*/ 3750467 h 3776859"/>
                  <a:gd name="connsiteX8-431" fmla="*/ 1 w 273845"/>
                  <a:gd name="connsiteY8-432" fmla="*/ 3609974 h 3776859"/>
                  <a:gd name="connsiteX9-433" fmla="*/ 0 w 273845"/>
                  <a:gd name="connsiteY9-434" fmla="*/ 0 h 3776859"/>
                  <a:gd name="connsiteX0-435" fmla="*/ 0 w 273845"/>
                  <a:gd name="connsiteY0-436" fmla="*/ 0 h 3776859"/>
                  <a:gd name="connsiteX1-437" fmla="*/ 272825 w 273845"/>
                  <a:gd name="connsiteY1-438" fmla="*/ 0 h 3776859"/>
                  <a:gd name="connsiteX2-439" fmla="*/ 273845 w 273845"/>
                  <a:gd name="connsiteY2-440" fmla="*/ 3581399 h 3776859"/>
                  <a:gd name="connsiteX3-441" fmla="*/ 247651 w 273845"/>
                  <a:gd name="connsiteY3-442" fmla="*/ 3702843 h 3776859"/>
                  <a:gd name="connsiteX4-443" fmla="*/ 223839 w 273845"/>
                  <a:gd name="connsiteY4-444" fmla="*/ 3631404 h 3776859"/>
                  <a:gd name="connsiteX5-445" fmla="*/ 166689 w 273845"/>
                  <a:gd name="connsiteY5-446" fmla="*/ 3776661 h 3776859"/>
                  <a:gd name="connsiteX6-447" fmla="*/ 104776 w 273845"/>
                  <a:gd name="connsiteY6-448" fmla="*/ 3664743 h 3776859"/>
                  <a:gd name="connsiteX7-449" fmla="*/ 57151 w 273845"/>
                  <a:gd name="connsiteY7-450" fmla="*/ 3750467 h 3776859"/>
                  <a:gd name="connsiteX8-451" fmla="*/ 1 w 273845"/>
                  <a:gd name="connsiteY8-452" fmla="*/ 3609974 h 3776859"/>
                  <a:gd name="connsiteX9-453" fmla="*/ 0 w 273845"/>
                  <a:gd name="connsiteY9-454" fmla="*/ 0 h 3776859"/>
                  <a:gd name="connsiteX0-455" fmla="*/ 0 w 273894"/>
                  <a:gd name="connsiteY0-456" fmla="*/ 0 h 3776859"/>
                  <a:gd name="connsiteX1-457" fmla="*/ 272825 w 273894"/>
                  <a:gd name="connsiteY1-458" fmla="*/ 0 h 3776859"/>
                  <a:gd name="connsiteX2-459" fmla="*/ 273845 w 273894"/>
                  <a:gd name="connsiteY2-460" fmla="*/ 3581399 h 3776859"/>
                  <a:gd name="connsiteX3-461" fmla="*/ 247651 w 273894"/>
                  <a:gd name="connsiteY3-462" fmla="*/ 3702843 h 3776859"/>
                  <a:gd name="connsiteX4-463" fmla="*/ 223839 w 273894"/>
                  <a:gd name="connsiteY4-464" fmla="*/ 3631404 h 3776859"/>
                  <a:gd name="connsiteX5-465" fmla="*/ 166689 w 273894"/>
                  <a:gd name="connsiteY5-466" fmla="*/ 3776661 h 3776859"/>
                  <a:gd name="connsiteX6-467" fmla="*/ 104776 w 273894"/>
                  <a:gd name="connsiteY6-468" fmla="*/ 3664743 h 3776859"/>
                  <a:gd name="connsiteX7-469" fmla="*/ 57151 w 273894"/>
                  <a:gd name="connsiteY7-470" fmla="*/ 3750467 h 3776859"/>
                  <a:gd name="connsiteX8-471" fmla="*/ 1 w 273894"/>
                  <a:gd name="connsiteY8-472" fmla="*/ 3609974 h 3776859"/>
                  <a:gd name="connsiteX9-473" fmla="*/ 0 w 273894"/>
                  <a:gd name="connsiteY9-474" fmla="*/ 0 h 3776859"/>
                  <a:gd name="connsiteX0-475" fmla="*/ 0 w 273894"/>
                  <a:gd name="connsiteY0-476" fmla="*/ 0 h 3776859"/>
                  <a:gd name="connsiteX1-477" fmla="*/ 272825 w 273894"/>
                  <a:gd name="connsiteY1-478" fmla="*/ 0 h 3776859"/>
                  <a:gd name="connsiteX2-479" fmla="*/ 273845 w 273894"/>
                  <a:gd name="connsiteY2-480" fmla="*/ 3581399 h 3776859"/>
                  <a:gd name="connsiteX3-481" fmla="*/ 247651 w 273894"/>
                  <a:gd name="connsiteY3-482" fmla="*/ 3702843 h 3776859"/>
                  <a:gd name="connsiteX4-483" fmla="*/ 223839 w 273894"/>
                  <a:gd name="connsiteY4-484" fmla="*/ 3631404 h 3776859"/>
                  <a:gd name="connsiteX5-485" fmla="*/ 166689 w 273894"/>
                  <a:gd name="connsiteY5-486" fmla="*/ 3776661 h 3776859"/>
                  <a:gd name="connsiteX6-487" fmla="*/ 104776 w 273894"/>
                  <a:gd name="connsiteY6-488" fmla="*/ 3664743 h 3776859"/>
                  <a:gd name="connsiteX7-489" fmla="*/ 57151 w 273894"/>
                  <a:gd name="connsiteY7-490" fmla="*/ 3750467 h 3776859"/>
                  <a:gd name="connsiteX8-491" fmla="*/ 1 w 273894"/>
                  <a:gd name="connsiteY8-492" fmla="*/ 3609974 h 3776859"/>
                  <a:gd name="connsiteX9-493" fmla="*/ 0 w 273894"/>
                  <a:gd name="connsiteY9-494" fmla="*/ 0 h 3776859"/>
                  <a:gd name="connsiteX0-495" fmla="*/ 0 w 273845"/>
                  <a:gd name="connsiteY0-496" fmla="*/ 0 h 3776859"/>
                  <a:gd name="connsiteX1-497" fmla="*/ 272825 w 273845"/>
                  <a:gd name="connsiteY1-498" fmla="*/ 0 h 3776859"/>
                  <a:gd name="connsiteX2-499" fmla="*/ 273845 w 273845"/>
                  <a:gd name="connsiteY2-500" fmla="*/ 3581399 h 3776859"/>
                  <a:gd name="connsiteX3-501" fmla="*/ 247651 w 273845"/>
                  <a:gd name="connsiteY3-502" fmla="*/ 3702843 h 3776859"/>
                  <a:gd name="connsiteX4-503" fmla="*/ 223839 w 273845"/>
                  <a:gd name="connsiteY4-504" fmla="*/ 3631404 h 3776859"/>
                  <a:gd name="connsiteX5-505" fmla="*/ 166689 w 273845"/>
                  <a:gd name="connsiteY5-506" fmla="*/ 3776661 h 3776859"/>
                  <a:gd name="connsiteX6-507" fmla="*/ 104776 w 273845"/>
                  <a:gd name="connsiteY6-508" fmla="*/ 3664743 h 3776859"/>
                  <a:gd name="connsiteX7-509" fmla="*/ 57151 w 273845"/>
                  <a:gd name="connsiteY7-510" fmla="*/ 3750467 h 3776859"/>
                  <a:gd name="connsiteX8-511" fmla="*/ 1 w 273845"/>
                  <a:gd name="connsiteY8-512" fmla="*/ 3609974 h 3776859"/>
                  <a:gd name="connsiteX9-513" fmla="*/ 0 w 273845"/>
                  <a:gd name="connsiteY9-514" fmla="*/ 0 h 3776859"/>
                  <a:gd name="connsiteX0-515" fmla="*/ 0 w 273845"/>
                  <a:gd name="connsiteY0-516" fmla="*/ 0 h 3776859"/>
                  <a:gd name="connsiteX1-517" fmla="*/ 272825 w 273845"/>
                  <a:gd name="connsiteY1-518" fmla="*/ 0 h 3776859"/>
                  <a:gd name="connsiteX2-519" fmla="*/ 273845 w 273845"/>
                  <a:gd name="connsiteY2-520" fmla="*/ 3581399 h 3776859"/>
                  <a:gd name="connsiteX3-521" fmla="*/ 252414 w 273845"/>
                  <a:gd name="connsiteY3-522" fmla="*/ 3702843 h 3776859"/>
                  <a:gd name="connsiteX4-523" fmla="*/ 223839 w 273845"/>
                  <a:gd name="connsiteY4-524" fmla="*/ 3631404 h 3776859"/>
                  <a:gd name="connsiteX5-525" fmla="*/ 166689 w 273845"/>
                  <a:gd name="connsiteY5-526" fmla="*/ 3776661 h 3776859"/>
                  <a:gd name="connsiteX6-527" fmla="*/ 104776 w 273845"/>
                  <a:gd name="connsiteY6-528" fmla="*/ 3664743 h 3776859"/>
                  <a:gd name="connsiteX7-529" fmla="*/ 57151 w 273845"/>
                  <a:gd name="connsiteY7-530" fmla="*/ 3750467 h 3776859"/>
                  <a:gd name="connsiteX8-531" fmla="*/ 1 w 273845"/>
                  <a:gd name="connsiteY8-532" fmla="*/ 3609974 h 3776859"/>
                  <a:gd name="connsiteX9-533" fmla="*/ 0 w 273845"/>
                  <a:gd name="connsiteY9-534" fmla="*/ 0 h 3776859"/>
                  <a:gd name="connsiteX0-535" fmla="*/ 0 w 273845"/>
                  <a:gd name="connsiteY0-536" fmla="*/ 0 h 3776859"/>
                  <a:gd name="connsiteX1-537" fmla="*/ 272825 w 273845"/>
                  <a:gd name="connsiteY1-538" fmla="*/ 0 h 3776859"/>
                  <a:gd name="connsiteX2-539" fmla="*/ 273845 w 273845"/>
                  <a:gd name="connsiteY2-540" fmla="*/ 3581399 h 3776859"/>
                  <a:gd name="connsiteX3-541" fmla="*/ 252414 w 273845"/>
                  <a:gd name="connsiteY3-542" fmla="*/ 3702843 h 3776859"/>
                  <a:gd name="connsiteX4-543" fmla="*/ 223839 w 273845"/>
                  <a:gd name="connsiteY4-544" fmla="*/ 3631404 h 3776859"/>
                  <a:gd name="connsiteX5-545" fmla="*/ 166689 w 273845"/>
                  <a:gd name="connsiteY5-546" fmla="*/ 3776661 h 3776859"/>
                  <a:gd name="connsiteX6-547" fmla="*/ 104776 w 273845"/>
                  <a:gd name="connsiteY6-548" fmla="*/ 3664743 h 3776859"/>
                  <a:gd name="connsiteX7-549" fmla="*/ 57151 w 273845"/>
                  <a:gd name="connsiteY7-550" fmla="*/ 3750467 h 3776859"/>
                  <a:gd name="connsiteX8-551" fmla="*/ 1 w 273845"/>
                  <a:gd name="connsiteY8-552" fmla="*/ 3609974 h 3776859"/>
                  <a:gd name="connsiteX9-553" fmla="*/ 0 w 273845"/>
                  <a:gd name="connsiteY9-554" fmla="*/ 0 h 3776859"/>
                  <a:gd name="connsiteX0-555" fmla="*/ 0 w 273845"/>
                  <a:gd name="connsiteY0-556" fmla="*/ 0 h 3776859"/>
                  <a:gd name="connsiteX1-557" fmla="*/ 272825 w 273845"/>
                  <a:gd name="connsiteY1-558" fmla="*/ 0 h 3776859"/>
                  <a:gd name="connsiteX2-559" fmla="*/ 273845 w 273845"/>
                  <a:gd name="connsiteY2-560" fmla="*/ 3581399 h 3776859"/>
                  <a:gd name="connsiteX3-561" fmla="*/ 245270 w 273845"/>
                  <a:gd name="connsiteY3-562" fmla="*/ 3702843 h 3776859"/>
                  <a:gd name="connsiteX4-563" fmla="*/ 223839 w 273845"/>
                  <a:gd name="connsiteY4-564" fmla="*/ 3631404 h 3776859"/>
                  <a:gd name="connsiteX5-565" fmla="*/ 166689 w 273845"/>
                  <a:gd name="connsiteY5-566" fmla="*/ 3776661 h 3776859"/>
                  <a:gd name="connsiteX6-567" fmla="*/ 104776 w 273845"/>
                  <a:gd name="connsiteY6-568" fmla="*/ 3664743 h 3776859"/>
                  <a:gd name="connsiteX7-569" fmla="*/ 57151 w 273845"/>
                  <a:gd name="connsiteY7-570" fmla="*/ 3750467 h 3776859"/>
                  <a:gd name="connsiteX8-571" fmla="*/ 1 w 273845"/>
                  <a:gd name="connsiteY8-572" fmla="*/ 3609974 h 3776859"/>
                  <a:gd name="connsiteX9-573" fmla="*/ 0 w 273845"/>
                  <a:gd name="connsiteY9-574" fmla="*/ 0 h 3776859"/>
                  <a:gd name="connsiteX0-575" fmla="*/ 0 w 273845"/>
                  <a:gd name="connsiteY0-576" fmla="*/ 0 h 3776859"/>
                  <a:gd name="connsiteX1-577" fmla="*/ 272825 w 273845"/>
                  <a:gd name="connsiteY1-578" fmla="*/ 0 h 3776859"/>
                  <a:gd name="connsiteX2-579" fmla="*/ 273845 w 273845"/>
                  <a:gd name="connsiteY2-580" fmla="*/ 3581399 h 3776859"/>
                  <a:gd name="connsiteX3-581" fmla="*/ 245270 w 273845"/>
                  <a:gd name="connsiteY3-582" fmla="*/ 3702843 h 3776859"/>
                  <a:gd name="connsiteX4-583" fmla="*/ 223839 w 273845"/>
                  <a:gd name="connsiteY4-584" fmla="*/ 3631404 h 3776859"/>
                  <a:gd name="connsiteX5-585" fmla="*/ 166689 w 273845"/>
                  <a:gd name="connsiteY5-586" fmla="*/ 3776661 h 3776859"/>
                  <a:gd name="connsiteX6-587" fmla="*/ 104776 w 273845"/>
                  <a:gd name="connsiteY6-588" fmla="*/ 3664743 h 3776859"/>
                  <a:gd name="connsiteX7-589" fmla="*/ 57151 w 273845"/>
                  <a:gd name="connsiteY7-590" fmla="*/ 3750467 h 3776859"/>
                  <a:gd name="connsiteX8-591" fmla="*/ 1 w 273845"/>
                  <a:gd name="connsiteY8-592" fmla="*/ 3609974 h 3776859"/>
                  <a:gd name="connsiteX9-593" fmla="*/ 0 w 273845"/>
                  <a:gd name="connsiteY9-594" fmla="*/ 0 h 3776859"/>
                  <a:gd name="connsiteX0-595" fmla="*/ 0 w 273845"/>
                  <a:gd name="connsiteY0-596" fmla="*/ 0 h 3776859"/>
                  <a:gd name="connsiteX1-597" fmla="*/ 272825 w 273845"/>
                  <a:gd name="connsiteY1-598" fmla="*/ 0 h 3776859"/>
                  <a:gd name="connsiteX2-599" fmla="*/ 273845 w 273845"/>
                  <a:gd name="connsiteY2-600" fmla="*/ 3581399 h 3776859"/>
                  <a:gd name="connsiteX3-601" fmla="*/ 245270 w 273845"/>
                  <a:gd name="connsiteY3-602" fmla="*/ 3702843 h 3776859"/>
                  <a:gd name="connsiteX4-603" fmla="*/ 223839 w 273845"/>
                  <a:gd name="connsiteY4-604" fmla="*/ 3631404 h 3776859"/>
                  <a:gd name="connsiteX5-605" fmla="*/ 166689 w 273845"/>
                  <a:gd name="connsiteY5-606" fmla="*/ 3776661 h 3776859"/>
                  <a:gd name="connsiteX6-607" fmla="*/ 104776 w 273845"/>
                  <a:gd name="connsiteY6-608" fmla="*/ 3664743 h 3776859"/>
                  <a:gd name="connsiteX7-609" fmla="*/ 57151 w 273845"/>
                  <a:gd name="connsiteY7-610" fmla="*/ 3750467 h 3776859"/>
                  <a:gd name="connsiteX8-611" fmla="*/ 1 w 273845"/>
                  <a:gd name="connsiteY8-612" fmla="*/ 3609974 h 3776859"/>
                  <a:gd name="connsiteX9-613" fmla="*/ 0 w 273845"/>
                  <a:gd name="connsiteY9-614" fmla="*/ 0 h 3776859"/>
                  <a:gd name="connsiteX0-615" fmla="*/ 0 w 273845"/>
                  <a:gd name="connsiteY0-616" fmla="*/ 0 h 3776859"/>
                  <a:gd name="connsiteX1-617" fmla="*/ 272825 w 273845"/>
                  <a:gd name="connsiteY1-618" fmla="*/ 0 h 3776859"/>
                  <a:gd name="connsiteX2-619" fmla="*/ 273845 w 273845"/>
                  <a:gd name="connsiteY2-620" fmla="*/ 3581399 h 3776859"/>
                  <a:gd name="connsiteX3-621" fmla="*/ 245270 w 273845"/>
                  <a:gd name="connsiteY3-622" fmla="*/ 3702843 h 3776859"/>
                  <a:gd name="connsiteX4-623" fmla="*/ 223839 w 273845"/>
                  <a:gd name="connsiteY4-624" fmla="*/ 3631404 h 3776859"/>
                  <a:gd name="connsiteX5-625" fmla="*/ 166689 w 273845"/>
                  <a:gd name="connsiteY5-626" fmla="*/ 3776661 h 3776859"/>
                  <a:gd name="connsiteX6-627" fmla="*/ 104776 w 273845"/>
                  <a:gd name="connsiteY6-628" fmla="*/ 3664743 h 3776859"/>
                  <a:gd name="connsiteX7-629" fmla="*/ 57151 w 273845"/>
                  <a:gd name="connsiteY7-630" fmla="*/ 3750467 h 3776859"/>
                  <a:gd name="connsiteX8-631" fmla="*/ 1 w 273845"/>
                  <a:gd name="connsiteY8-632" fmla="*/ 3609974 h 3776859"/>
                  <a:gd name="connsiteX9-633" fmla="*/ 0 w 273845"/>
                  <a:gd name="connsiteY9-634" fmla="*/ 0 h 3776859"/>
                  <a:gd name="connsiteX0-635" fmla="*/ 0 w 273845"/>
                  <a:gd name="connsiteY0-636" fmla="*/ 0 h 3776859"/>
                  <a:gd name="connsiteX1-637" fmla="*/ 272825 w 273845"/>
                  <a:gd name="connsiteY1-638" fmla="*/ 0 h 3776859"/>
                  <a:gd name="connsiteX2-639" fmla="*/ 273845 w 273845"/>
                  <a:gd name="connsiteY2-640" fmla="*/ 3581399 h 3776859"/>
                  <a:gd name="connsiteX3-641" fmla="*/ 245270 w 273845"/>
                  <a:gd name="connsiteY3-642" fmla="*/ 3702843 h 3776859"/>
                  <a:gd name="connsiteX4-643" fmla="*/ 223839 w 273845"/>
                  <a:gd name="connsiteY4-644" fmla="*/ 3631404 h 3776859"/>
                  <a:gd name="connsiteX5-645" fmla="*/ 166689 w 273845"/>
                  <a:gd name="connsiteY5-646" fmla="*/ 3776661 h 3776859"/>
                  <a:gd name="connsiteX6-647" fmla="*/ 104776 w 273845"/>
                  <a:gd name="connsiteY6-648" fmla="*/ 3664743 h 3776859"/>
                  <a:gd name="connsiteX7-649" fmla="*/ 57151 w 273845"/>
                  <a:gd name="connsiteY7-650" fmla="*/ 3750467 h 3776859"/>
                  <a:gd name="connsiteX8-651" fmla="*/ 1 w 273845"/>
                  <a:gd name="connsiteY8-652" fmla="*/ 3609974 h 3776859"/>
                  <a:gd name="connsiteX9-653" fmla="*/ 0 w 273845"/>
                  <a:gd name="connsiteY9-654" fmla="*/ 0 h 3776859"/>
                  <a:gd name="connsiteX0-655" fmla="*/ 0 w 273845"/>
                  <a:gd name="connsiteY0-656" fmla="*/ 0 h 3776859"/>
                  <a:gd name="connsiteX1-657" fmla="*/ 272825 w 273845"/>
                  <a:gd name="connsiteY1-658" fmla="*/ 0 h 3776859"/>
                  <a:gd name="connsiteX2-659" fmla="*/ 273845 w 273845"/>
                  <a:gd name="connsiteY2-660" fmla="*/ 3581399 h 3776859"/>
                  <a:gd name="connsiteX3-661" fmla="*/ 245270 w 273845"/>
                  <a:gd name="connsiteY3-662" fmla="*/ 3702843 h 3776859"/>
                  <a:gd name="connsiteX4-663" fmla="*/ 223839 w 273845"/>
                  <a:gd name="connsiteY4-664" fmla="*/ 3631404 h 3776859"/>
                  <a:gd name="connsiteX5-665" fmla="*/ 166689 w 273845"/>
                  <a:gd name="connsiteY5-666" fmla="*/ 3776661 h 3776859"/>
                  <a:gd name="connsiteX6-667" fmla="*/ 104776 w 273845"/>
                  <a:gd name="connsiteY6-668" fmla="*/ 3664743 h 3776859"/>
                  <a:gd name="connsiteX7-669" fmla="*/ 57151 w 273845"/>
                  <a:gd name="connsiteY7-670" fmla="*/ 3750467 h 3776859"/>
                  <a:gd name="connsiteX8-671" fmla="*/ 1 w 273845"/>
                  <a:gd name="connsiteY8-672" fmla="*/ 3609974 h 3776859"/>
                  <a:gd name="connsiteX9-673" fmla="*/ 0 w 273845"/>
                  <a:gd name="connsiteY9-674" fmla="*/ 0 h 3776859"/>
                  <a:gd name="connsiteX0-675" fmla="*/ 0 w 273845"/>
                  <a:gd name="connsiteY0-676" fmla="*/ 0 h 3776859"/>
                  <a:gd name="connsiteX1-677" fmla="*/ 272825 w 273845"/>
                  <a:gd name="connsiteY1-678" fmla="*/ 0 h 3776859"/>
                  <a:gd name="connsiteX2-679" fmla="*/ 273845 w 273845"/>
                  <a:gd name="connsiteY2-680" fmla="*/ 3581399 h 3776859"/>
                  <a:gd name="connsiteX3-681" fmla="*/ 245270 w 273845"/>
                  <a:gd name="connsiteY3-682" fmla="*/ 3702843 h 3776859"/>
                  <a:gd name="connsiteX4-683" fmla="*/ 223839 w 273845"/>
                  <a:gd name="connsiteY4-684" fmla="*/ 3631404 h 3776859"/>
                  <a:gd name="connsiteX5-685" fmla="*/ 166689 w 273845"/>
                  <a:gd name="connsiteY5-686" fmla="*/ 3776661 h 3776859"/>
                  <a:gd name="connsiteX6-687" fmla="*/ 104776 w 273845"/>
                  <a:gd name="connsiteY6-688" fmla="*/ 3664743 h 3776859"/>
                  <a:gd name="connsiteX7-689" fmla="*/ 57151 w 273845"/>
                  <a:gd name="connsiteY7-690" fmla="*/ 3750467 h 3776859"/>
                  <a:gd name="connsiteX8-691" fmla="*/ 1 w 273845"/>
                  <a:gd name="connsiteY8-692" fmla="*/ 3609974 h 3776859"/>
                  <a:gd name="connsiteX9-693" fmla="*/ 0 w 273845"/>
                  <a:gd name="connsiteY9-694" fmla="*/ 0 h 3776859"/>
                  <a:gd name="connsiteX0-695" fmla="*/ 0 w 273845"/>
                  <a:gd name="connsiteY0-696" fmla="*/ 0 h 3776859"/>
                  <a:gd name="connsiteX1-697" fmla="*/ 272825 w 273845"/>
                  <a:gd name="connsiteY1-698" fmla="*/ 0 h 3776859"/>
                  <a:gd name="connsiteX2-699" fmla="*/ 273845 w 273845"/>
                  <a:gd name="connsiteY2-700" fmla="*/ 3581399 h 3776859"/>
                  <a:gd name="connsiteX3-701" fmla="*/ 245270 w 273845"/>
                  <a:gd name="connsiteY3-702" fmla="*/ 3702843 h 3776859"/>
                  <a:gd name="connsiteX4-703" fmla="*/ 223839 w 273845"/>
                  <a:gd name="connsiteY4-704" fmla="*/ 3631404 h 3776859"/>
                  <a:gd name="connsiteX5-705" fmla="*/ 166689 w 273845"/>
                  <a:gd name="connsiteY5-706" fmla="*/ 3776661 h 3776859"/>
                  <a:gd name="connsiteX6-707" fmla="*/ 104776 w 273845"/>
                  <a:gd name="connsiteY6-708" fmla="*/ 3664743 h 3776859"/>
                  <a:gd name="connsiteX7-709" fmla="*/ 57151 w 273845"/>
                  <a:gd name="connsiteY7-710" fmla="*/ 3750467 h 3776859"/>
                  <a:gd name="connsiteX8-711" fmla="*/ 1 w 273845"/>
                  <a:gd name="connsiteY8-712" fmla="*/ 3609974 h 3776859"/>
                  <a:gd name="connsiteX9-713" fmla="*/ 0 w 273845"/>
                  <a:gd name="connsiteY9-714" fmla="*/ 0 h 3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8" name="Rectangle 57"/>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9" name="Rectangle 58"/>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1" fmla="*/ 0 w 226544"/>
                  <a:gd name="connsiteY0-2" fmla="*/ 35306 h 70612"/>
                  <a:gd name="connsiteX1-3" fmla="*/ 27685 w 226544"/>
                  <a:gd name="connsiteY1-4" fmla="*/ 0 h 70612"/>
                  <a:gd name="connsiteX2-5" fmla="*/ 226544 w 226544"/>
                  <a:gd name="connsiteY2-6" fmla="*/ 35306 h 70612"/>
                  <a:gd name="connsiteX3-7" fmla="*/ 27685 w 226544"/>
                  <a:gd name="connsiteY3-8" fmla="*/ 70612 h 70612"/>
                  <a:gd name="connsiteX4" fmla="*/ 0 w 226544"/>
                  <a:gd name="connsiteY4" fmla="*/ 35306 h 70612"/>
                  <a:gd name="connsiteX0-9" fmla="*/ 0 w 226544"/>
                  <a:gd name="connsiteY0-10" fmla="*/ 35306 h 70612"/>
                  <a:gd name="connsiteX1-11" fmla="*/ 27685 w 226544"/>
                  <a:gd name="connsiteY1-12" fmla="*/ 0 h 70612"/>
                  <a:gd name="connsiteX2-13" fmla="*/ 226544 w 226544"/>
                  <a:gd name="connsiteY2-14" fmla="*/ 35306 h 70612"/>
                  <a:gd name="connsiteX3-15" fmla="*/ 27685 w 226544"/>
                  <a:gd name="connsiteY3-16" fmla="*/ 70612 h 70612"/>
                  <a:gd name="connsiteX4-17" fmla="*/ 0 w 226544"/>
                  <a:gd name="connsiteY4-18" fmla="*/ 35306 h 70612"/>
                  <a:gd name="connsiteX0-19" fmla="*/ 0 w 226544"/>
                  <a:gd name="connsiteY0-20" fmla="*/ 35306 h 70612"/>
                  <a:gd name="connsiteX1-21" fmla="*/ 27685 w 226544"/>
                  <a:gd name="connsiteY1-22" fmla="*/ 0 h 70612"/>
                  <a:gd name="connsiteX2-23" fmla="*/ 226544 w 226544"/>
                  <a:gd name="connsiteY2-24" fmla="*/ 35306 h 70612"/>
                  <a:gd name="connsiteX3-25" fmla="*/ 27685 w 226544"/>
                  <a:gd name="connsiteY3-26" fmla="*/ 70612 h 70612"/>
                  <a:gd name="connsiteX4-27" fmla="*/ 0 w 226544"/>
                  <a:gd name="connsiteY4-28" fmla="*/ 35306 h 70612"/>
                  <a:gd name="connsiteX0-29" fmla="*/ 0 w 226544"/>
                  <a:gd name="connsiteY0-30" fmla="*/ 35306 h 70612"/>
                  <a:gd name="connsiteX1-31" fmla="*/ 27685 w 226544"/>
                  <a:gd name="connsiteY1-32" fmla="*/ 0 h 70612"/>
                  <a:gd name="connsiteX2-33" fmla="*/ 226544 w 226544"/>
                  <a:gd name="connsiteY2-34" fmla="*/ 35306 h 70612"/>
                  <a:gd name="connsiteX3-35" fmla="*/ 27685 w 226544"/>
                  <a:gd name="connsiteY3-36" fmla="*/ 70612 h 70612"/>
                  <a:gd name="connsiteX4-37" fmla="*/ 0 w 226544"/>
                  <a:gd name="connsiteY4-38" fmla="*/ 35306 h 70612"/>
                  <a:gd name="connsiteX0-39" fmla="*/ 0 w 226544"/>
                  <a:gd name="connsiteY0-40" fmla="*/ 35306 h 70612"/>
                  <a:gd name="connsiteX1-41" fmla="*/ 27685 w 226544"/>
                  <a:gd name="connsiteY1-42" fmla="*/ 0 h 70612"/>
                  <a:gd name="connsiteX2-43" fmla="*/ 226544 w 226544"/>
                  <a:gd name="connsiteY2-44" fmla="*/ 35306 h 70612"/>
                  <a:gd name="connsiteX3-45" fmla="*/ 27685 w 226544"/>
                  <a:gd name="connsiteY3-46" fmla="*/ 70612 h 70612"/>
                  <a:gd name="connsiteX4-47" fmla="*/ 0 w 226544"/>
                  <a:gd name="connsiteY4-48" fmla="*/ 35306 h 70612"/>
                  <a:gd name="connsiteX0-49" fmla="*/ 0 w 226544"/>
                  <a:gd name="connsiteY0-50" fmla="*/ 35306 h 70612"/>
                  <a:gd name="connsiteX1-51" fmla="*/ 27685 w 226544"/>
                  <a:gd name="connsiteY1-52" fmla="*/ 0 h 70612"/>
                  <a:gd name="connsiteX2-53" fmla="*/ 226544 w 226544"/>
                  <a:gd name="connsiteY2-54" fmla="*/ 35306 h 70612"/>
                  <a:gd name="connsiteX3-55" fmla="*/ 27685 w 226544"/>
                  <a:gd name="connsiteY3-56" fmla="*/ 70612 h 70612"/>
                  <a:gd name="connsiteX4-57" fmla="*/ 0 w 226544"/>
                  <a:gd name="connsiteY4-58" fmla="*/ 35306 h 70612"/>
                  <a:gd name="connsiteX0-59" fmla="*/ 0 w 226544"/>
                  <a:gd name="connsiteY0-60" fmla="*/ 35306 h 70612"/>
                  <a:gd name="connsiteX1-61" fmla="*/ 27685 w 226544"/>
                  <a:gd name="connsiteY1-62" fmla="*/ 0 h 70612"/>
                  <a:gd name="connsiteX2-63" fmla="*/ 226544 w 226544"/>
                  <a:gd name="connsiteY2-64" fmla="*/ 35306 h 70612"/>
                  <a:gd name="connsiteX3-65" fmla="*/ 27685 w 226544"/>
                  <a:gd name="connsiteY3-66" fmla="*/ 70612 h 70612"/>
                  <a:gd name="connsiteX4-67" fmla="*/ 0 w 226544"/>
                  <a:gd name="connsiteY4-68" fmla="*/ 35306 h 70612"/>
                  <a:gd name="connsiteX0-69" fmla="*/ 0 w 226544"/>
                  <a:gd name="connsiteY0-70" fmla="*/ 35306 h 70612"/>
                  <a:gd name="connsiteX1-71" fmla="*/ 27685 w 226544"/>
                  <a:gd name="connsiteY1-72" fmla="*/ 0 h 70612"/>
                  <a:gd name="connsiteX2-73" fmla="*/ 226544 w 226544"/>
                  <a:gd name="connsiteY2-74" fmla="*/ 35306 h 70612"/>
                  <a:gd name="connsiteX3-75" fmla="*/ 27685 w 226544"/>
                  <a:gd name="connsiteY3-76" fmla="*/ 70612 h 70612"/>
                  <a:gd name="connsiteX4-77" fmla="*/ 0 w 226544"/>
                  <a:gd name="connsiteY4-78" fmla="*/ 35306 h 70612"/>
                  <a:gd name="connsiteX0-79" fmla="*/ 0 w 226544"/>
                  <a:gd name="connsiteY0-80" fmla="*/ 35306 h 70612"/>
                  <a:gd name="connsiteX1-81" fmla="*/ 27685 w 226544"/>
                  <a:gd name="connsiteY1-82" fmla="*/ 0 h 70612"/>
                  <a:gd name="connsiteX2-83" fmla="*/ 226544 w 226544"/>
                  <a:gd name="connsiteY2-84" fmla="*/ 35306 h 70612"/>
                  <a:gd name="connsiteX3-85" fmla="*/ 27685 w 226544"/>
                  <a:gd name="connsiteY3-86" fmla="*/ 70612 h 70612"/>
                  <a:gd name="connsiteX4-87" fmla="*/ 0 w 226544"/>
                  <a:gd name="connsiteY4-88" fmla="*/ 35306 h 7061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cxnSp>
            <p:nvCxnSpPr>
              <p:cNvPr id="61" name="Straight Connector 60"/>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40" name="Trapezoid 39"/>
            <p:cNvSpPr/>
            <p:nvPr/>
          </p:nvSpPr>
          <p:spPr>
            <a:xfrm rot="16200000">
              <a:off x="1594832" y="5341831"/>
              <a:ext cx="695326" cy="59529"/>
            </a:xfrm>
            <a:prstGeom prst="trapezoid">
              <a:avLst>
                <a:gd name="adj" fmla="val 69837"/>
              </a:avLst>
            </a:prstGeom>
            <a:solidFill>
              <a:schemeClr val="accent2">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1" name="Trapezoid 40"/>
            <p:cNvSpPr/>
            <p:nvPr/>
          </p:nvSpPr>
          <p:spPr>
            <a:xfrm rot="16200000">
              <a:off x="1594832" y="4439533"/>
              <a:ext cx="695326" cy="59529"/>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2" name="Trapezoid 41"/>
            <p:cNvSpPr/>
            <p:nvPr/>
          </p:nvSpPr>
          <p:spPr>
            <a:xfrm rot="16200000">
              <a:off x="1594832" y="3537234"/>
              <a:ext cx="695326" cy="59529"/>
            </a:xfrm>
            <a:prstGeom prst="trapezoid">
              <a:avLst>
                <a:gd name="adj" fmla="val 69837"/>
              </a:avLst>
            </a:prstGeom>
            <a:solidFill>
              <a:schemeClr val="accent4">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3" name="Trapezoid 42"/>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4" name="Pentagon 9"/>
            <p:cNvSpPr/>
            <p:nvPr/>
          </p:nvSpPr>
          <p:spPr>
            <a:xfrm>
              <a:off x="1912729" y="2217966"/>
              <a:ext cx="9565855" cy="764490"/>
            </a:xfrm>
            <a:prstGeom prst="homePlate">
              <a:avLst>
                <a:gd name="adj" fmla="val 36274"/>
              </a:avLst>
            </a:prstGeom>
            <a:solidFill>
              <a:schemeClr val="accent5">
                <a:lumMod val="40000"/>
                <a:lumOff val="6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dirty="0">
                <a:solidFill>
                  <a:schemeClr val="tx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5" name="Pentagon 10"/>
            <p:cNvSpPr/>
            <p:nvPr/>
          </p:nvSpPr>
          <p:spPr>
            <a:xfrm>
              <a:off x="1912728" y="3167770"/>
              <a:ext cx="9565854" cy="764490"/>
            </a:xfrm>
            <a:prstGeom prst="homePlate">
              <a:avLst>
                <a:gd name="adj" fmla="val 36274"/>
              </a:avLst>
            </a:prstGeom>
            <a:solidFill>
              <a:schemeClr val="accent2">
                <a:lumMod val="40000"/>
                <a:lumOff val="6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6" name="Pentagon 11"/>
            <p:cNvSpPr/>
            <p:nvPr/>
          </p:nvSpPr>
          <p:spPr>
            <a:xfrm>
              <a:off x="1912729" y="4117575"/>
              <a:ext cx="9565853" cy="687346"/>
            </a:xfrm>
            <a:prstGeom prst="homePlate">
              <a:avLst>
                <a:gd name="adj" fmla="val 36274"/>
              </a:avLst>
            </a:prstGeom>
            <a:solidFill>
              <a:schemeClr val="accent3">
                <a:lumMod val="60000"/>
                <a:lumOff val="4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7" name="Pentagon 12"/>
            <p:cNvSpPr/>
            <p:nvPr/>
          </p:nvSpPr>
          <p:spPr>
            <a:xfrm>
              <a:off x="1912729" y="4960446"/>
              <a:ext cx="9565853" cy="764490"/>
            </a:xfrm>
            <a:prstGeom prst="homePlate">
              <a:avLst>
                <a:gd name="adj" fmla="val 36274"/>
              </a:avLst>
            </a:prstGeom>
            <a:solidFill>
              <a:schemeClr val="accent6">
                <a:lumMod val="40000"/>
                <a:lumOff val="6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325"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8" name="Rectangle 47"/>
            <p:cNvSpPr/>
            <p:nvPr/>
          </p:nvSpPr>
          <p:spPr>
            <a:xfrm>
              <a:off x="2391499" y="2364090"/>
              <a:ext cx="8608312" cy="495771"/>
            </a:xfrm>
            <a:prstGeom prst="rect">
              <a:avLst/>
            </a:prstGeom>
          </p:spPr>
          <p:txBody>
            <a:bodyPr wrap="square">
              <a:spAutoFit/>
            </a:bodyPr>
            <a:lstStyle/>
            <a:p>
              <a:pPr algn="just">
                <a:lnSpc>
                  <a:spcPct val="115000"/>
                </a:lnSpc>
                <a:spcAft>
                  <a:spcPts val="1000"/>
                </a:spcAft>
              </a:pPr>
              <a:r>
                <a:rPr lang="en-US" sz="2400" dirty="0" err="1">
                  <a:effectLst/>
                  <a:latin typeface="#9Slide03 Arima Madurai" panose="00000500000000000000" pitchFamily="2" charset="0"/>
                  <a:cs typeface="#9Slide03 Arima Madurai" panose="00000500000000000000" pitchFamily="2" charset="0"/>
                </a:rPr>
                <a:t>Đóng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vai</a:t>
              </a:r>
              <a:r>
                <a:rPr lang="en-US" sz="2400" dirty="0">
                  <a:effectLst/>
                  <a:latin typeface="#9Slide03 Arima Madurai" panose="00000500000000000000" pitchFamily="2" charset="0"/>
                  <a:cs typeface="#9Slide03 Arima Madurai" panose="00000500000000000000" pitchFamily="2" charset="0"/>
                </a:rPr>
                <a:t> 1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trong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lại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ngôi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thứ</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nhất</a:t>
              </a: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p:txBody>
        </p:sp>
        <p:sp>
          <p:nvSpPr>
            <p:cNvPr id="49" name="TextBox 38"/>
            <p:cNvSpPr txBox="1"/>
            <p:nvPr/>
          </p:nvSpPr>
          <p:spPr>
            <a:xfrm>
              <a:off x="1970205" y="2364090"/>
              <a:ext cx="259401"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dirty="0">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rPr>
                <a:t>1</a:t>
              </a:r>
              <a:endParaRPr lang="en-US" sz="2000" b="1" dirty="0">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endParaRPr>
            </a:p>
          </p:txBody>
        </p:sp>
        <p:sp>
          <p:nvSpPr>
            <p:cNvPr id="50" name="TextBox 191"/>
            <p:cNvSpPr txBox="1"/>
            <p:nvPr/>
          </p:nvSpPr>
          <p:spPr>
            <a:xfrm>
              <a:off x="1958490" y="3325221"/>
              <a:ext cx="282831"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rPr>
                <a:t>2</a:t>
              </a:r>
              <a:endParaRPr lang="en-US" sz="2000" b="1">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endParaRPr>
            </a:p>
          </p:txBody>
        </p:sp>
        <p:sp>
          <p:nvSpPr>
            <p:cNvPr id="51" name="TextBox 192"/>
            <p:cNvSpPr txBox="1"/>
            <p:nvPr/>
          </p:nvSpPr>
          <p:spPr>
            <a:xfrm>
              <a:off x="1966008" y="4257308"/>
              <a:ext cx="282831"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dirty="0">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rPr>
                <a:t>3</a:t>
              </a:r>
              <a:endParaRPr lang="en-US" sz="2000" b="1" dirty="0">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endParaRPr>
            </a:p>
          </p:txBody>
        </p:sp>
        <p:sp>
          <p:nvSpPr>
            <p:cNvPr id="52" name="TextBox 193"/>
            <p:cNvSpPr txBox="1"/>
            <p:nvPr/>
          </p:nvSpPr>
          <p:spPr>
            <a:xfrm>
              <a:off x="1952287" y="5130154"/>
              <a:ext cx="295237" cy="442652"/>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dirty="0">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rPr>
                <a:t>4</a:t>
              </a:r>
              <a:endParaRPr lang="en-US" sz="2000" b="1" dirty="0">
                <a:latin typeface="#9Slide03 Arima Madurai Black" panose="00000A00000000000000" pitchFamily="2" charset="0"/>
                <a:ea typeface="Microsoft YaHei" panose="020B0503020204020204" pitchFamily="34" charset="-122"/>
                <a:cs typeface="#9Slide03 Arima Madurai Black" panose="00000A00000000000000" pitchFamily="2" charset="0"/>
                <a:sym typeface="Arial" panose="020B0604020202020204" pitchFamily="34" charset="0"/>
              </a:endParaRPr>
            </a:p>
          </p:txBody>
        </p:sp>
        <p:sp>
          <p:nvSpPr>
            <p:cNvPr id="53" name="Rectangle 52"/>
            <p:cNvSpPr/>
            <p:nvPr/>
          </p:nvSpPr>
          <p:spPr>
            <a:xfrm>
              <a:off x="2391498" y="3311851"/>
              <a:ext cx="9087084" cy="513476"/>
            </a:xfrm>
            <a:prstGeom prst="rect">
              <a:avLst/>
            </a:prstGeom>
          </p:spPr>
          <p:txBody>
            <a:bodyPr wrap="square">
              <a:spAutoFit/>
            </a:bodyPr>
            <a:lstStyle/>
            <a:p>
              <a:pPr algn="just">
                <a:lnSpc>
                  <a:spcPct val="120000"/>
                </a:lnSpc>
              </a:pP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sáng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tạo</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Căn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cứ</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trên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gốc</a:t>
              </a:r>
              <a:r>
                <a:rPr lang="en-US" sz="2400" dirty="0">
                  <a:effectLst/>
                  <a:latin typeface="#9Slide03 Arima Madurai" panose="00000500000000000000" pitchFamily="2" charset="0"/>
                  <a:cs typeface="#9Slide03 Arima Madurai" panose="00000500000000000000" pitchFamily="2" charset="0"/>
                </a:rPr>
                <a:t> + </a:t>
              </a:r>
              <a:r>
                <a:rPr lang="en-US" sz="2400" dirty="0" err="1">
                  <a:latin typeface="#9Slide03 Arima Madurai" panose="00000500000000000000" pitchFamily="2" charset="0"/>
                  <a:cs typeface="#9Slide03 Arima Madurai" panose="00000500000000000000" pitchFamily="2" charset="0"/>
                </a:rPr>
                <a:t>Y</a:t>
              </a:r>
              <a:r>
                <a:rPr lang="en-US" sz="2400" dirty="0" err="1">
                  <a:effectLst/>
                  <a:latin typeface="#9Slide03 Arima Madurai" panose="00000500000000000000" pitchFamily="2" charset="0"/>
                  <a:cs typeface="#9Slide03 Arima Madurai" panose="00000500000000000000" pitchFamily="2" charset="0"/>
                </a:rPr>
                <a:t>ếu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tố</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mới</a:t>
              </a:r>
              <a:r>
                <a:rPr lang="en-US" sz="2400" dirty="0">
                  <a:effectLst/>
                  <a:latin typeface="#9Slide03 Arima Madurai" panose="00000500000000000000" pitchFamily="2" charset="0"/>
                  <a:cs typeface="#9Slide03 Arima Madurai" panose="00000500000000000000" pitchFamily="2" charset="0"/>
                </a:rPr>
                <a:t> </a:t>
              </a:r>
              <a:r>
                <a:rPr lang="en-US" sz="2200" dirty="0">
                  <a:effectLst/>
                  <a:latin typeface="#9Slide03 Arima Madurai" panose="00000500000000000000" pitchFamily="2" charset="0"/>
                  <a:cs typeface="#9Slide03 Arima Madurai" panose="00000500000000000000" pitchFamily="2" charset="0"/>
                </a:rPr>
                <a:t>(</a:t>
              </a:r>
              <a:r>
                <a:rPr lang="en-US" sz="2200" dirty="0" err="1">
                  <a:effectLst/>
                  <a:latin typeface="#9Slide03 Arima Madurai" panose="00000500000000000000" pitchFamily="2" charset="0"/>
                  <a:cs typeface="#9Slide03 Arima Madurai" panose="00000500000000000000" pitchFamily="2" charset="0"/>
                </a:rPr>
                <a:t>không</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sai</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lạc</a:t>
              </a:r>
              <a:r>
                <a:rPr lang="en-US" sz="2200" dirty="0">
                  <a:effectLst/>
                  <a:latin typeface="#9Slide03 Arima Madurai" panose="00000500000000000000" pitchFamily="2" charset="0"/>
                  <a:cs typeface="#9Slide03 Arima Madurai" panose="00000500000000000000" pitchFamily="2" charset="0"/>
                </a:rPr>
                <a:t> </a:t>
              </a:r>
              <a:r>
                <a:rPr lang="en-US" sz="2200" dirty="0" err="1">
                  <a:effectLst/>
                  <a:latin typeface="#9Slide03 Arima Madurai" panose="00000500000000000000" pitchFamily="2" charset="0"/>
                  <a:cs typeface="#9Slide03 Arima Madurai" panose="00000500000000000000" pitchFamily="2" charset="0"/>
                </a:rPr>
                <a:t>nội</a:t>
              </a:r>
              <a:r>
                <a:rPr lang="en-US" sz="2200" dirty="0">
                  <a:effectLst/>
                  <a:latin typeface="#9Slide03 Arima Madurai" panose="00000500000000000000" pitchFamily="2" charset="0"/>
                  <a:cs typeface="#9Slide03 Arima Madurai" panose="00000500000000000000" pitchFamily="2" charset="0"/>
                </a:rPr>
                <a:t> dung </a:t>
              </a:r>
              <a:r>
                <a:rPr lang="en-US" sz="2200" dirty="0" err="1">
                  <a:effectLst/>
                  <a:latin typeface="#9Slide03 Arima Madurai" panose="00000500000000000000" pitchFamily="2" charset="0"/>
                  <a:cs typeface="#9Slide03 Arima Madurai" panose="00000500000000000000" pitchFamily="2" charset="0"/>
                </a:rPr>
                <a:t>chính</a:t>
              </a:r>
              <a:r>
                <a:rPr lang="en-US" sz="2200" dirty="0">
                  <a:latin typeface="#9Slide03 Arima Madurai" panose="00000500000000000000" pitchFamily="2" charset="0"/>
                  <a:cs typeface="#9Slide03 Arima Madurai" panose="00000500000000000000" pitchFamily="2" charset="0"/>
                </a:rPr>
                <a:t>)</a:t>
              </a:r>
              <a:endParaRPr lang="en-GB" sz="2200" dirty="0">
                <a:latin typeface="#9Slide03 Arima Madurai" panose="00000500000000000000" pitchFamily="2" charset="0"/>
                <a:ea typeface="Microsoft YaHei" panose="020B0503020204020204" pitchFamily="34" charset="-122"/>
                <a:cs typeface="#9Slide03 Arima Madurai" panose="00000500000000000000" pitchFamily="2" charset="0"/>
                <a:sym typeface="Arial" panose="020B0604020202020204" pitchFamily="34" charset="0"/>
              </a:endParaRPr>
            </a:p>
          </p:txBody>
        </p:sp>
        <p:sp>
          <p:nvSpPr>
            <p:cNvPr id="54" name="Rectangle 53"/>
            <p:cNvSpPr/>
            <p:nvPr/>
          </p:nvSpPr>
          <p:spPr>
            <a:xfrm>
              <a:off x="2410759" y="4255978"/>
              <a:ext cx="8589051" cy="495771"/>
            </a:xfrm>
            <a:prstGeom prst="rect">
              <a:avLst/>
            </a:prstGeom>
          </p:spPr>
          <p:txBody>
            <a:bodyPr wrap="square">
              <a:spAutoFit/>
            </a:bodyPr>
            <a:lstStyle/>
            <a:p>
              <a:pPr algn="just">
                <a:lnSpc>
                  <a:spcPct val="115000"/>
                </a:lnSpc>
                <a:spcAft>
                  <a:spcPts val="1000"/>
                </a:spcAft>
              </a:pPr>
              <a:r>
                <a:rPr lang="en-US" sz="2400" dirty="0" err="1">
                  <a:effectLst/>
                  <a:latin typeface="#9Slide03 Arima Madurai" panose="00000500000000000000" pitchFamily="2" charset="0"/>
                  <a:cs typeface="#9Slide03 Arima Madurai" panose="00000500000000000000" pitchFamily="2" charset="0"/>
                </a:rPr>
                <a:t>Có</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trình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tự</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hợp</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lí</a:t>
              </a:r>
              <a:r>
                <a:rPr lang="en-US" sz="2400" dirty="0">
                  <a:effectLst/>
                  <a:latin typeface="#9Slide03 Arima Madurai" panose="00000500000000000000" pitchFamily="2" charset="0"/>
                  <a:cs typeface="#9Slide03 Arima Madurai" panose="00000500000000000000" pitchFamily="2" charset="0"/>
                </a:rPr>
                <a:t>, logic, </a:t>
              </a:r>
              <a:r>
                <a:rPr lang="en-US" sz="2400" dirty="0" err="1">
                  <a:effectLst/>
                  <a:latin typeface="#9Slide03 Arima Madurai" panose="00000500000000000000" pitchFamily="2" charset="0"/>
                  <a:cs typeface="#9Slide03 Arima Madurai" panose="00000500000000000000" pitchFamily="2" charset="0"/>
                </a:rPr>
                <a:t>có</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các</a:t>
              </a:r>
              <a:r>
                <a:rPr lang="en-US" sz="2400" dirty="0">
                  <a:effectLst/>
                  <a:latin typeface="#9Slide03 Arima Madurai" panose="00000500000000000000" pitchFamily="2" charset="0"/>
                  <a:cs typeface="#9Slide03 Arima Madurai" panose="00000500000000000000" pitchFamily="2" charset="0"/>
                </a:rPr>
                <a:t> chi </a:t>
              </a:r>
              <a:r>
                <a:rPr lang="en-US" sz="2400" dirty="0" err="1">
                  <a:effectLst/>
                  <a:latin typeface="#9Slide03 Arima Madurai" panose="00000500000000000000" pitchFamily="2" charset="0"/>
                  <a:cs typeface="#9Slide03 Arima Madurai" panose="00000500000000000000" pitchFamily="2" charset="0"/>
                </a:rPr>
                <a:t>tiết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tưởng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tượng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hư</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cấu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kì</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ảo</a:t>
              </a: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p:txBody>
        </p:sp>
        <p:sp>
          <p:nvSpPr>
            <p:cNvPr id="55" name="Rectangle 54"/>
            <p:cNvSpPr/>
            <p:nvPr/>
          </p:nvSpPr>
          <p:spPr>
            <a:xfrm>
              <a:off x="2410759" y="5142528"/>
              <a:ext cx="8589051" cy="513476"/>
            </a:xfrm>
            <a:prstGeom prst="rect">
              <a:avLst/>
            </a:prstGeom>
          </p:spPr>
          <p:txBody>
            <a:bodyPr wrap="square">
              <a:spAutoFit/>
            </a:bodyPr>
            <a:lstStyle/>
            <a:p>
              <a:pPr algn="just">
                <a:lnSpc>
                  <a:spcPct val="120000"/>
                </a:lnSpc>
              </a:pPr>
              <a:r>
                <a:rPr lang="en-US" sz="2400" dirty="0" err="1">
                  <a:effectLst/>
                  <a:latin typeface="#9Slide03 Arima Madurai" panose="00000500000000000000" pitchFamily="2" charset="0"/>
                  <a:cs typeface="#9Slide03 Arima Madurai" panose="00000500000000000000" pitchFamily="2" charset="0"/>
                </a:rPr>
                <a:t>Thêm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một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số</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yếu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tố</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miêu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tả</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biểu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cảm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a:t>
              </a:r>
              <a:endParaRPr lang="en-GB" sz="2400" dirty="0">
                <a:latin typeface="#9Slide03 Arima Madurai" panose="00000500000000000000" pitchFamily="2" charset="0"/>
                <a:ea typeface="Microsoft YaHei" panose="020B0503020204020204" pitchFamily="34" charset="-122"/>
                <a:cs typeface="#9Slide03 Arima Madurai" panose="00000500000000000000" pitchFamily="2" charset="0"/>
                <a:sym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4185397" cy="6858000"/>
          </a:xfrm>
          <a:prstGeom prst="rect">
            <a:avLst/>
          </a:prstGeom>
        </p:spPr>
      </p:pic>
      <p:sp>
        <p:nvSpPr>
          <p:cNvPr id="9" name="TextBox 8"/>
          <p:cNvSpPr txBox="1"/>
          <p:nvPr/>
        </p:nvSpPr>
        <p:spPr>
          <a:xfrm>
            <a:off x="4038600" y="2143551"/>
            <a:ext cx="7543800" cy="2570897"/>
          </a:xfrm>
          <a:prstGeom prst="rect">
            <a:avLst/>
          </a:prstGeom>
          <a:noFill/>
        </p:spPr>
        <p:txBody>
          <a:bodyPr wrap="square">
            <a:spAutoFit/>
          </a:bodyPr>
          <a:lstStyle/>
          <a:p>
            <a:pPr algn="ctr">
              <a:lnSpc>
                <a:spcPct val="115000"/>
              </a:lnSpc>
              <a:spcAft>
                <a:spcPts val="1000"/>
              </a:spcAft>
            </a:pPr>
            <a:r>
              <a:rPr lang="en-US" sz="7200" b="1" dirty="0">
                <a:solidFill>
                  <a:srgbClr val="FF0000"/>
                </a:solidFill>
                <a:latin typeface="#9Slide07 IcielLa Chic Pro Shad" panose="02000506090000020004" pitchFamily="2" charset="0"/>
                <a:ea typeface="Calibri" panose="020F0502020204030204" pitchFamily="34" charset="0"/>
              </a:rPr>
              <a:t>2</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Đọc</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và</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phân</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tích</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bài</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viết</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tham</a:t>
            </a:r>
            <a:r>
              <a:rPr lang="en-US" sz="7200" b="1" dirty="0">
                <a:solidFill>
                  <a:srgbClr val="FF0000"/>
                </a:solidFill>
                <a:effectLst/>
                <a:latin typeface="#9Slide07 IcielLa Chic Pro Shad" panose="02000506090000020004" pitchFamily="2" charset="0"/>
                <a:ea typeface="Calibri" panose="020F0502020204030204" pitchFamily="34" charset="0"/>
              </a:rPr>
              <a:t> </a:t>
            </a:r>
            <a:r>
              <a:rPr lang="en-US" sz="7200" b="1" dirty="0" err="1">
                <a:solidFill>
                  <a:srgbClr val="FF0000"/>
                </a:solidFill>
                <a:effectLst/>
                <a:latin typeface="#9Slide07 IcielLa Chic Pro Shad" panose="02000506090000020004" pitchFamily="2" charset="0"/>
                <a:ea typeface="Calibri" panose="020F0502020204030204" pitchFamily="34" charset="0"/>
              </a:rPr>
              <a:t>khảo</a:t>
            </a:r>
            <a:endParaRPr lang="en-US" sz="7200" dirty="0">
              <a:solidFill>
                <a:srgbClr val="FF0000"/>
              </a:solidFill>
              <a:effectLst/>
              <a:latin typeface="#9Slide07 IcielLa Chic Pro Shad" panose="02000506090000020004" pitchFamily="2"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411237"/>
            <a:ext cx="11887200" cy="6065763"/>
          </a:xfrm>
          <a:prstGeom prst="rect">
            <a:avLst/>
          </a:prstGeom>
          <a:noFill/>
        </p:spPr>
        <p:txBody>
          <a:bodyPr wrap="square">
            <a:spAutoFit/>
          </a:bodyPr>
          <a:lstStyle/>
          <a:p>
            <a:pPr algn="just" rtl="0">
              <a:spcBef>
                <a:spcPts val="0"/>
              </a:spcBef>
              <a:spcAft>
                <a:spcPts val="500"/>
              </a:spcAft>
            </a:pP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Xin chào mọi người! Mọi người có nhận ra ta</a:t>
            </a: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không? Bây giờ ta đã là vua, chắc mọi người khó</a:t>
            </a: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nhận ra ta vốn là ai. Ta chính là chàng trai nghèo</a:t>
            </a:r>
            <a:r>
              <a:rPr lang="en-US" sz="3200" dirty="0">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Thạch Sanh đây. Mọi người vẫn không tin ta sao? Vậy để ta kể lại một phần cuộc đời ta trước đây cho mọi người nghe. Nghe xong mọi người sẽ nhận ra ta thôi.</a:t>
            </a:r>
            <a:endParaRPr lang="en-US" sz="3200" b="0" i="0" u="none" strike="noStrike" dirty="0">
              <a:effectLst/>
              <a:latin typeface="#9Slide03 Arima Madurai" panose="00000500000000000000" pitchFamily="2" charset="0"/>
              <a:cs typeface="#9Slide03 Arima Madurai" panose="00000500000000000000" pitchFamily="2" charset="0"/>
            </a:endParaRPr>
          </a:p>
          <a:p>
            <a:pPr algn="just" rtl="0">
              <a:spcBef>
                <a:spcPts val="0"/>
              </a:spcBef>
              <a:spcAft>
                <a:spcPts val="500"/>
              </a:spcAft>
            </a:pPr>
            <a:r>
              <a:rPr lang="en-US" sz="3200" dirty="0">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Ta mồ côi từ tấm bé, phải sống một mình trong túp lều nhỏ dưới gốc đa. Gia tài của ta chỉ có mỗi </a:t>
            </a:r>
            <a:r>
              <a:rPr lang="vi-VN" sz="3200" b="0" u="none" strike="noStrike" dirty="0">
                <a:effectLst/>
                <a:latin typeface="#9Slide03 Arima Madurai" panose="00000500000000000000" pitchFamily="2" charset="0"/>
                <a:cs typeface="#9Slide03 Arima Madurai" panose="00000500000000000000" pitchFamily="2" charset="0"/>
              </a:rPr>
              <a:t>chiếc búa cha ta để lại. Thấy ta côi cút, tên Lý Thông</a:t>
            </a:r>
            <a:r>
              <a:rPr lang="en-US" sz="3200" b="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đã gạ ta kết nghĩa anh em với y. Ta tưởng y thật lòng</a:t>
            </a: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nên vui vẻ nhận lời về sống chung với mẹ con y. Nào ngờ, chẳng bao lâu, Lý Thông đã đẩy ta đến nộp mình cho trăn tinh thay cho y.</a:t>
            </a: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Trăn tinh là con quái vật đã hoành hành bao nhiêu năm trong vùng, mỗi năm bắt một mạng người. </a:t>
            </a:r>
            <a:endParaRPr lang="vi-VN" sz="3200" dirty="0">
              <a:effectLst/>
              <a:latin typeface="#9Slide03 Arima Madurai" panose="00000500000000000000" pitchFamily="2" charset="0"/>
              <a:cs typeface="#9Slide03 Arima Madurai" panose="00000500000000000000" pitchFamily="2"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52400"/>
            <a:ext cx="11887200" cy="3046988"/>
          </a:xfrm>
          <a:prstGeom prst="rect">
            <a:avLst/>
          </a:prstGeom>
          <a:noFill/>
        </p:spPr>
        <p:txBody>
          <a:bodyPr wrap="square">
            <a:spAutoFit/>
          </a:bodyPr>
          <a:lstStyle/>
          <a:p>
            <a:pPr algn="just" rtl="0">
              <a:spcBef>
                <a:spcPts val="0"/>
              </a:spcBef>
              <a:spcAft>
                <a:spcPts val="500"/>
              </a:spcAft>
            </a:pPr>
            <a:r>
              <a:rPr lang="vi-VN" sz="3200" b="0" i="0" u="none" strike="noStrike" dirty="0">
                <a:effectLst/>
                <a:latin typeface="#9Slide03 Arima Madurai" panose="00000500000000000000" pitchFamily="2" charset="0"/>
                <a:cs typeface="#9Slide03 Arima Madurai" panose="00000500000000000000" pitchFamily="2" charset="0"/>
              </a:rPr>
              <a:t>Nhờ có võ nghệ và phép thần thông, ta đã đánh chết trăn tinh, chặt đầu nó mang về nhà cùng với một bộ cung tên bằng vàng mà</a:t>
            </a: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u="none" strike="noStrike" dirty="0">
                <a:effectLst/>
                <a:latin typeface="#9Slide03 Arima Madurai" panose="00000500000000000000" pitchFamily="2" charset="0"/>
                <a:cs typeface="#9Slide03 Arima Madurai" panose="00000500000000000000" pitchFamily="2" charset="0"/>
              </a:rPr>
              <a:t>nó để lại. Mẹ con Lý Thông lại tiếp tục lừa ta rằng ta đã giết con vật quý của nhà vua. Lúc ấy, ta thật thà tin theo nên vội vã trở lại túp lều cũ để nương thân, không hề biết rằng mẹ con Lý Thông đã mang đầu trăn tinh vào cung vua</a:t>
            </a:r>
            <a:r>
              <a:rPr lang="en-US" sz="3200" u="none" strike="noStrike" dirty="0">
                <a:effectLst/>
                <a:latin typeface="#9Slide03 Arima Madurai" panose="00000500000000000000" pitchFamily="2" charset="0"/>
                <a:cs typeface="#9Slide03 Arima Madurai" panose="00000500000000000000" pitchFamily="2" charset="0"/>
              </a:rPr>
              <a:t> </a:t>
            </a:r>
            <a:r>
              <a:rPr lang="vi-VN" sz="3200" u="none" strike="noStrike" dirty="0">
                <a:effectLst/>
                <a:latin typeface="#9Slide03 Arima Madurai" panose="00000500000000000000" pitchFamily="2" charset="0"/>
                <a:cs typeface="#9Slide03 Arima Madurai" panose="00000500000000000000" pitchFamily="2" charset="0"/>
              </a:rPr>
              <a:t>lĩnh thưởng.</a:t>
            </a:r>
            <a:endParaRPr lang="vi-VN" sz="3200" dirty="0">
              <a:effectLst/>
              <a:latin typeface="#9Slide03 Arima Madurai" panose="00000500000000000000" pitchFamily="2" charset="0"/>
              <a:cs typeface="#9Slide03 Arima Madurai" panose="00000500000000000000" pitchFamily="2" charset="0"/>
            </a:endParaRPr>
          </a:p>
        </p:txBody>
      </p:sp>
      <p:pic>
        <p:nvPicPr>
          <p:cNvPr id="4098" name="Picture 2" descr="Truyện cổ tích Thạch Sanh"/>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1447800" y="3565434"/>
            <a:ext cx="3923071" cy="29423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uy nghĩ của em về nhân vật Thạch Sanh"/>
          <p:cNvPicPr>
            <a:picLocks noChangeAspect="1" noChangeArrowheads="1"/>
          </p:cNvPicPr>
          <p:nvPr/>
        </p:nvPicPr>
        <p:blipFill rotWithShape="1">
          <a:blip r:embed="rId3">
            <a:extLst>
              <a:ext uri="{28A0092B-C50C-407E-A947-70E740481C1C}">
                <a14:useLocalDpi xmlns:a14="http://schemas.microsoft.com/office/drawing/2010/main" val="0"/>
              </a:ext>
            </a:extLst>
          </a:blip>
          <a:srcRect l="3125" t="4067" b="7895"/>
          <a:stretch>
            <a:fillRect/>
          </a:stretch>
        </p:blipFill>
        <p:spPr bwMode="auto">
          <a:xfrm>
            <a:off x="6934200" y="3565433"/>
            <a:ext cx="4267200" cy="29423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28600"/>
            <a:ext cx="12192000" cy="7607211"/>
          </a:xfrm>
          <a:prstGeom prst="rect">
            <a:avLst/>
          </a:prstGeom>
          <a:noFill/>
        </p:spPr>
        <p:txBody>
          <a:bodyPr wrap="square">
            <a:spAutoFit/>
          </a:bodyPr>
          <a:lstStyle/>
          <a:p>
            <a:pPr algn="just" rtl="0">
              <a:spcBef>
                <a:spcPts val="0"/>
              </a:spcBef>
              <a:spcAft>
                <a:spcPts val="500"/>
              </a:spcAft>
            </a:pP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Một hôm, ta đang ngồi trong lều thì nghe thấy có tiếng kêu khóc trên trời. Ta nhìn lên thì thấy một con đại bàng khổng lồ đang quắp một cô gái bay qua. Tức thì, ta dùng cung tên vàng nhắm bắn theo. Con đại bàng bị trúng tên vào cánh, lảo đảo nhưng vẫn cố gắng bay về hang. Ta lần theo vết máu mà tìm được chỗ nó ẩn náu, nhưng hang sâu quá ta không xuống được. Lúc ấy, ta nghĩ đại bàng bị thương nặng, chắc chưa thể làm hại cô gái nên đánh dấu chỗ nó trốn rồi quay về lều.</a:t>
            </a:r>
            <a:endParaRPr lang="vi-VN" sz="3200" b="0" dirty="0">
              <a:effectLst/>
              <a:latin typeface="#9Slide03 Arima Madurai" panose="00000500000000000000" pitchFamily="2" charset="0"/>
              <a:cs typeface="#9Slide03 Arima Madurai" panose="00000500000000000000" pitchFamily="2" charset="0"/>
            </a:endParaRPr>
          </a:p>
          <a:p>
            <a:pPr algn="just" rtl="0">
              <a:spcBef>
                <a:spcPts val="0"/>
              </a:spcBef>
              <a:spcAft>
                <a:spcPts val="500"/>
              </a:spcAft>
            </a:pP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Mấy hôm sau, nghe tin có hội hát xướng, ta tò mò đến xem, tình cờ gặp lại Lý Thông. Lúc bấy giờ, ta nghe y kể chuyện được phong Quận công và đang phụ trách việc tìm kiếm</a:t>
            </a: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công chúa. Ta thật thà kể lại chuyện bắn đại bàng và chỗ ở của nó. Lý Thông liền nhờ ta dẫn y và binh lính đến hàng đại bàng.</a:t>
            </a:r>
            <a:endParaRPr lang="vi-VN" sz="3200" b="0" dirty="0">
              <a:effectLst/>
              <a:latin typeface="#9Slide03 Arima Madurai" panose="00000500000000000000" pitchFamily="2" charset="0"/>
              <a:cs typeface="#9Slide03 Arima Madurai" panose="00000500000000000000" pitchFamily="2" charset="0"/>
            </a:endParaRPr>
          </a:p>
          <a:p>
            <a:pPr algn="just"/>
            <a:br>
              <a:rPr lang="vi-VN" sz="3200" dirty="0">
                <a:latin typeface="#9Slide03 Arima Madurai" panose="00000500000000000000" pitchFamily="2" charset="0"/>
                <a:cs typeface="#9Slide03 Arima Madurai" panose="00000500000000000000" pitchFamily="2" charset="0"/>
              </a:rPr>
            </a:br>
            <a:endParaRPr lang="en-US" sz="3200" dirty="0">
              <a:latin typeface="#9Slide03 Arima Madurai" panose="00000500000000000000" pitchFamily="2" charset="0"/>
              <a:cs typeface="#9Slide03 Arima Madurai" panose="000005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VÒNG 1</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5" descr="n3"/>
          <p:cNvPicPr>
            <a:picLocks noChangeAspect="1" noChangeArrowheads="1"/>
          </p:cNvPicPr>
          <p:nvPr/>
        </p:nvPicPr>
        <p:blipFill>
          <a:blip r:embed="rId1"/>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3">
                  <p14:bmkLst>
                    <p14:bmk name="Bookmark 1" time="0,000000"/>
                  </p14:bmkLst>
                </p14:media>
              </p:ext>
            </p:extLst>
          </p:nvPr>
        </p:nvPicPr>
        <p:blipFill>
          <a:blip r:embed="rId4" cstate="print"/>
          <a:stretch>
            <a:fillRect/>
          </a:stretch>
        </p:blipFill>
        <p:spPr>
          <a:xfrm>
            <a:off x="12232710" y="5951838"/>
            <a:ext cx="457200" cy="457200"/>
          </a:xfrm>
          <a:prstGeom prst="rect">
            <a:avLst/>
          </a:prstGeom>
        </p:spPr>
      </p:pic>
      <p:pic>
        <p:nvPicPr>
          <p:cNvPr id="32" name="Picture 31">
            <a:hlinkHover r:id="rId5" highlightClick="1">
              <a:snd r:embed="rId6" name="applaus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8"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9" name="Beep_1.wav"/>
                                        </p:tgtEl>
                                      </p:cMediaNode>
                                    </p:audio>
                                  </p:subTnLst>
                                </p:cTn>
                              </p:par>
                              <p:par>
                                <p:cTn id="26" presetID="4" presetClass="mediacall" presetSubtype="0" fill="hold" nodeType="withEffect">
                                  <p:stCondLst>
                                    <p:cond delay="0"/>
                                  </p:stCondLst>
                                  <p:childTnLst>
                                    <p:cmd type="call" cmd="playFromBookmark(Bookmark 1)">
                                      <p:cBhvr>
                                        <p:cTn id="27" dur="9552" fill="hold"/>
                                        <p:tgtEl>
                                          <p:spTgt spid="31"/>
                                        </p:tgtEl>
                                      </p:cBhvr>
                                    </p:cmd>
                                  </p:childTnLst>
                                </p:cTn>
                              </p:par>
                              <p:par>
                                <p:cTn id="28" presetID="49"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300" fill="hold"/>
                                        <p:tgtEl>
                                          <p:spTgt spid="13"/>
                                        </p:tgtEl>
                                        <p:attrNameLst>
                                          <p:attrName>ppt_w</p:attrName>
                                        </p:attrNameLst>
                                      </p:cBhvr>
                                      <p:tavLst>
                                        <p:tav tm="0">
                                          <p:val>
                                            <p:fltVal val="0"/>
                                          </p:val>
                                        </p:tav>
                                        <p:tav tm="100000">
                                          <p:val>
                                            <p:strVal val="#ppt_w"/>
                                          </p:val>
                                        </p:tav>
                                      </p:tavLst>
                                    </p:anim>
                                    <p:anim calcmode="lin" valueType="num">
                                      <p:cBhvr>
                                        <p:cTn id="31" dur="300" fill="hold"/>
                                        <p:tgtEl>
                                          <p:spTgt spid="13"/>
                                        </p:tgtEl>
                                        <p:attrNameLst>
                                          <p:attrName>ppt_h</p:attrName>
                                        </p:attrNameLst>
                                      </p:cBhvr>
                                      <p:tavLst>
                                        <p:tav tm="0">
                                          <p:val>
                                            <p:fltVal val="0"/>
                                          </p:val>
                                        </p:tav>
                                        <p:tav tm="100000">
                                          <p:val>
                                            <p:strVal val="#ppt_h"/>
                                          </p:val>
                                        </p:tav>
                                      </p:tavLst>
                                    </p:anim>
                                    <p:anim calcmode="lin" valueType="num">
                                      <p:cBhvr>
                                        <p:cTn id="32" dur="300" fill="hold"/>
                                        <p:tgtEl>
                                          <p:spTgt spid="13"/>
                                        </p:tgtEl>
                                        <p:attrNameLst>
                                          <p:attrName>style.rotation</p:attrName>
                                        </p:attrNameLst>
                                      </p:cBhvr>
                                      <p:tavLst>
                                        <p:tav tm="0">
                                          <p:val>
                                            <p:fltVal val="360"/>
                                          </p:val>
                                        </p:tav>
                                        <p:tav tm="100000">
                                          <p:val>
                                            <p:fltVal val="0"/>
                                          </p:val>
                                        </p:tav>
                                      </p:tavLst>
                                    </p:anim>
                                    <p:animEffect transition="in" filter="fade">
                                      <p:cBhvr>
                                        <p:cTn id="33" dur="300"/>
                                        <p:tgtEl>
                                          <p:spTgt spid="13"/>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700" fill="hold"/>
                                        <p:tgtEl>
                                          <p:spTgt spid="9"/>
                                        </p:tgtEl>
                                        <p:attrNameLst>
                                          <p:attrName>ppt_w</p:attrName>
                                        </p:attrNameLst>
                                      </p:cBhvr>
                                      <p:tavLst>
                                        <p:tav tm="0">
                                          <p:val>
                                            <p:strVal val="#ppt_w+.3"/>
                                          </p:val>
                                        </p:tav>
                                        <p:tav tm="100000">
                                          <p:val>
                                            <p:strVal val="#ppt_w"/>
                                          </p:val>
                                        </p:tav>
                                      </p:tavLst>
                                    </p:anim>
                                    <p:anim calcmode="lin" valueType="num">
                                      <p:cBhvr>
                                        <p:cTn id="37" dur="700" fill="hold"/>
                                        <p:tgtEl>
                                          <p:spTgt spid="9"/>
                                        </p:tgtEl>
                                        <p:attrNameLst>
                                          <p:attrName>ppt_h</p:attrName>
                                        </p:attrNameLst>
                                      </p:cBhvr>
                                      <p:tavLst>
                                        <p:tav tm="0">
                                          <p:val>
                                            <p:strVal val="#ppt_h"/>
                                          </p:val>
                                        </p:tav>
                                        <p:tav tm="100000">
                                          <p:val>
                                            <p:strVal val="#ppt_h"/>
                                          </p:val>
                                        </p:tav>
                                      </p:tavLst>
                                    </p:anim>
                                    <p:animEffect transition="in" filter="fade">
                                      <p:cBhvr>
                                        <p:cTn id="38" dur="700"/>
                                        <p:tgtEl>
                                          <p:spTgt spid="9"/>
                                        </p:tgtEl>
                                      </p:cBhvr>
                                    </p:animEffect>
                                  </p:childTnLst>
                                </p:cTn>
                              </p:par>
                              <p:par>
                                <p:cTn id="39" presetID="50" presetClass="entr" presetSubtype="0" decel="100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700" fill="hold"/>
                                        <p:tgtEl>
                                          <p:spTgt spid="8"/>
                                        </p:tgtEl>
                                        <p:attrNameLst>
                                          <p:attrName>ppt_w</p:attrName>
                                        </p:attrNameLst>
                                      </p:cBhvr>
                                      <p:tavLst>
                                        <p:tav tm="0">
                                          <p:val>
                                            <p:strVal val="#ppt_w+.3"/>
                                          </p:val>
                                        </p:tav>
                                        <p:tav tm="100000">
                                          <p:val>
                                            <p:strVal val="#ppt_w"/>
                                          </p:val>
                                        </p:tav>
                                      </p:tavLst>
                                    </p:anim>
                                    <p:anim calcmode="lin" valueType="num">
                                      <p:cBhvr>
                                        <p:cTn id="42" dur="700" fill="hold"/>
                                        <p:tgtEl>
                                          <p:spTgt spid="8"/>
                                        </p:tgtEl>
                                        <p:attrNameLst>
                                          <p:attrName>ppt_h</p:attrName>
                                        </p:attrNameLst>
                                      </p:cBhvr>
                                      <p:tavLst>
                                        <p:tav tm="0">
                                          <p:val>
                                            <p:strVal val="#ppt_h"/>
                                          </p:val>
                                        </p:tav>
                                        <p:tav tm="100000">
                                          <p:val>
                                            <p:strVal val="#ppt_h"/>
                                          </p:val>
                                        </p:tav>
                                      </p:tavLst>
                                    </p:anim>
                                    <p:animEffect transition="in" filter="fade">
                                      <p:cBhvr>
                                        <p:cTn id="43" dur="7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10" name="suonho.wav"/>
                                        </p:tgtEl>
                                      </p:cMediaNode>
                                    </p:audio>
                                  </p:subTnLst>
                                </p:cTn>
                              </p:par>
                              <p:par>
                                <p:cTn id="44" presetID="14" presetClass="entr" presetSubtype="1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11"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00">
                <p:cTn id="47"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446" y="159172"/>
            <a:ext cx="11966154" cy="6494085"/>
          </a:xfrm>
          <a:prstGeom prst="rect">
            <a:avLst/>
          </a:prstGeom>
          <a:noFill/>
        </p:spPr>
        <p:txBody>
          <a:bodyPr wrap="square">
            <a:spAutoFit/>
          </a:bodyPr>
          <a:lstStyle/>
          <a:p>
            <a:pPr algn="just" rtl="0">
              <a:spcBef>
                <a:spcPts val="0"/>
              </a:spcBef>
              <a:spcAft>
                <a:spcPts val="500"/>
              </a:spcAft>
            </a:pPr>
            <a:r>
              <a:rPr lang="en-US" sz="3200" b="0" i="0" u="none" strike="noStrike" dirty="0">
                <a:effectLst/>
                <a:latin typeface="#9Slide03 Arima Madurai" panose="00000500000000000000" pitchFamily="2" charset="0"/>
                <a:cs typeface="#9Slide03 Arima Madurai" panose="00000500000000000000" pitchFamily="2" charset="0"/>
              </a:rPr>
              <a:t>	</a:t>
            </a:r>
            <a:r>
              <a:rPr lang="vi-VN" sz="3200" b="0" i="0" u="none" strike="noStrike" dirty="0">
                <a:effectLst/>
                <a:latin typeface="#9Slide03 Arima Madurai" panose="00000500000000000000" pitchFamily="2" charset="0"/>
                <a:cs typeface="#9Slide03 Arima Madurai" panose="00000500000000000000" pitchFamily="2" charset="0"/>
              </a:rPr>
              <a:t>Đến nơi, Lý Thông và binh lính không dám xuống. Ta bèn bảo y và binh lính dòng dây thừng đưa ta xuống. Đến đáy hang, ta gặp ngay đại bàng đang nằm trị thương trên một tảng đá còn công chúa bị nhốt trong một cái cũi sắt. Con đại bàng quắc mắt, vùng ngay dậy, đập cánh, giương vuốt sắc lao đến hòng quắp lấy ta. Ta nhanh chân né được, rút ngay cung tên vàng bắn nó mù mắt. Nó loạng choạng rớt xuống nền hang. Ta liền dùng búa chặt đứt bộ vuốt sắc rối bổ đôi đầu nó ra. Diệt xong con quái vật, ta giải thoát cho công chúa rối buộc dây vào người nàng, ra hiệu cho quân lính kéo lên khỏi hang. Công chúa vừa ra khỏi hang, ta thấy hang bỗng nhiên tối sầm, rồi nghe tiếng Lý Thông hò hét quân lính lấp thêm đá vào cửa hang. Lúc bấy giờ, ta mới hiểu Lý Thông đã cố tình lại ta và từ trước đến giờ y đều lừa ta.</a:t>
            </a:r>
            <a:endParaRPr lang="en-US" sz="3200" dirty="0">
              <a:latin typeface="#9Slide03 Arima Madurai" panose="00000500000000000000" pitchFamily="2" charset="0"/>
              <a:cs typeface="#9Slide03 Arima Madurai" panose="00000500000000000000"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446" y="159172"/>
            <a:ext cx="11966154" cy="4652556"/>
          </a:xfrm>
          <a:prstGeom prst="rect">
            <a:avLst/>
          </a:prstGeom>
          <a:noFill/>
        </p:spPr>
        <p:txBody>
          <a:bodyPr wrap="square">
            <a:spAutoFit/>
          </a:bodyPr>
          <a:lstStyle/>
          <a:p>
            <a:pPr algn="just" rtl="0">
              <a:spcBef>
                <a:spcPts val="0"/>
              </a:spcBef>
              <a:spcAft>
                <a:spcPts val="500"/>
              </a:spcAft>
            </a:pPr>
            <a:r>
              <a:rPr lang="en-US" sz="3200" i="0" u="none" strike="noStrike" dirty="0">
                <a:effectLst/>
                <a:latin typeface="#9Slide03 Arima Madurai" panose="00000500000000000000" pitchFamily="2" charset="0"/>
                <a:cs typeface="#9Slide03 Arima Madurai" panose="00000500000000000000" pitchFamily="2" charset="0"/>
              </a:rPr>
              <a:t>	</a:t>
            </a:r>
            <a:r>
              <a:rPr lang="vi-VN" sz="3200" i="0" u="none" strike="noStrike" dirty="0">
                <a:effectLst/>
                <a:latin typeface="#9Slide03 Arima Madurai" panose="00000500000000000000" pitchFamily="2" charset="0"/>
                <a:cs typeface="#9Slide03 Arima Madurai" panose="00000500000000000000" pitchFamily="2" charset="0"/>
              </a:rPr>
              <a:t>Chuyện cũng đã dài mà giờ thì ta đang rất bận rộn chuyện triều chính nên không có thời gian để kể tiếp. Chuyện sau đó diễn ra thế nào thì hẳn mọi người cũng đã biết rồi đấy. Ta đã trở lại cung vua, tha tội cho mẹ con Lý Thông, giải phóng đất nước khỏi sự bao vây của các nước chư hầu, kết hôn cùng công chúa và kế tục ngôi vua. Vậy nên, ta chỉ muốn nói một điều ta rất tâm đắc:</a:t>
            </a:r>
            <a:endParaRPr lang="vi-VN" sz="3200" dirty="0">
              <a:effectLst/>
              <a:latin typeface="#9Slide03 Arima Madurai" panose="00000500000000000000" pitchFamily="2" charset="0"/>
              <a:cs typeface="#9Slide03 Arima Madurai" panose="00000500000000000000" pitchFamily="2" charset="0"/>
            </a:endParaRPr>
          </a:p>
          <a:p>
            <a:pPr algn="just" rtl="0">
              <a:spcBef>
                <a:spcPts val="0"/>
              </a:spcBef>
              <a:spcAft>
                <a:spcPts val="500"/>
              </a:spcAft>
            </a:pPr>
            <a:r>
              <a:rPr lang="vi-VN" sz="3200" i="0" u="none" strike="noStrike" dirty="0">
                <a:effectLst/>
                <a:latin typeface="#9Slide03 Arima Madurai" panose="00000500000000000000" pitchFamily="2" charset="0"/>
                <a:cs typeface="#9Slide03 Arima Madurai" panose="00000500000000000000" pitchFamily="2" charset="0"/>
              </a:rPr>
              <a:t>hiền gặp lành, ác giả ác báo!</a:t>
            </a:r>
            <a:endParaRPr lang="vi-VN" sz="3200" dirty="0">
              <a:effectLst/>
              <a:latin typeface="#9Slide03 Arima Madurai" panose="00000500000000000000" pitchFamily="2" charset="0"/>
              <a:cs typeface="#9Slide03 Arima Madurai" panose="00000500000000000000" pitchFamily="2" charset="0"/>
            </a:endParaRPr>
          </a:p>
          <a:p>
            <a:pPr algn="just"/>
            <a:br>
              <a:rPr lang="vi-VN" sz="3200" dirty="0">
                <a:latin typeface="#9Slide03 Arima Madurai" panose="00000500000000000000" pitchFamily="2" charset="0"/>
                <a:cs typeface="#9Slide03 Arima Madurai" panose="00000500000000000000" pitchFamily="2" charset="0"/>
              </a:rPr>
            </a:br>
            <a:endParaRPr lang="en-US" sz="3200" dirty="0">
              <a:latin typeface="#9Slide03 Arima Madurai" panose="00000500000000000000" pitchFamily="2" charset="0"/>
              <a:cs typeface="#9Slide03 Arima Madurai" panose="00000500000000000000" pitchFamily="2" charset="0"/>
            </a:endParaRPr>
          </a:p>
        </p:txBody>
      </p:sp>
      <p:pic>
        <p:nvPicPr>
          <p:cNvPr id="10" name="Picture 11" descr="Thạch Sanh - Truyện Cổ Tích"/>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533400" y="3965252"/>
            <a:ext cx="3429000" cy="262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Thơ chế Thạch Sanh và Lý Thông bằng lục bát thời hiện đại (Phần kết) - Blog  chị Tâ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970157"/>
            <a:ext cx="3429000" cy="261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Thạch Sanh Lý Thông - Thế giới 3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0" y="3965251"/>
            <a:ext cx="3048000" cy="261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051559"/>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VÒNG 3</a:t>
            </a:r>
            <a:endPar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TĂNG TỐC</a:t>
            </a:r>
            <a:endPar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0210800" y="6400800"/>
            <a:ext cx="45720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menu_toggle_tone.wav"/>
                                        </p:tgtEl>
                                      </p:cMediaNode>
                                    </p:audio>
                                  </p:sub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3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300"/>
                                        <p:tgtEl>
                                          <p:spTgt spid="4"/>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300" fill="hold"/>
                                        <p:tgtEl>
                                          <p:spTgt spid="10"/>
                                        </p:tgtEl>
                                        <p:attrNameLst>
                                          <p:attrName>ppt_w</p:attrName>
                                        </p:attrNameLst>
                                      </p:cBhvr>
                                      <p:tavLst>
                                        <p:tav tm="0">
                                          <p:val>
                                            <p:fltVal val="0"/>
                                          </p:val>
                                        </p:tav>
                                        <p:tav tm="100000">
                                          <p:val>
                                            <p:strVal val="#ppt_w"/>
                                          </p:val>
                                        </p:tav>
                                      </p:tavLst>
                                    </p:anim>
                                    <p:anim calcmode="lin" valueType="num">
                                      <p:cBhvr>
                                        <p:cTn id="21" dur="300" fill="hold"/>
                                        <p:tgtEl>
                                          <p:spTgt spid="10"/>
                                        </p:tgtEl>
                                        <p:attrNameLst>
                                          <p:attrName>ppt_h</p:attrName>
                                        </p:attrNameLst>
                                      </p:cBhvr>
                                      <p:tavLst>
                                        <p:tav tm="0">
                                          <p:val>
                                            <p:fltVal val="0"/>
                                          </p:val>
                                        </p:tav>
                                        <p:tav tm="100000">
                                          <p:val>
                                            <p:strVal val="#ppt_h"/>
                                          </p:val>
                                        </p:tav>
                                      </p:tavLst>
                                    </p:anim>
                                    <p:anim calcmode="lin" valueType="num">
                                      <p:cBhvr>
                                        <p:cTn id="22" dur="300" fill="hold"/>
                                        <p:tgtEl>
                                          <p:spTgt spid="10"/>
                                        </p:tgtEl>
                                        <p:attrNameLst>
                                          <p:attrName>style.rotation</p:attrName>
                                        </p:attrNameLst>
                                      </p:cBhvr>
                                      <p:tavLst>
                                        <p:tav tm="0">
                                          <p:val>
                                            <p:fltVal val="360"/>
                                          </p:val>
                                        </p:tav>
                                        <p:tav tm="100000">
                                          <p:val>
                                            <p:fltVal val="0"/>
                                          </p:val>
                                        </p:tav>
                                      </p:tavLst>
                                    </p:anim>
                                    <p:animEffect transition="in" filter="fade">
                                      <p:cBhvr>
                                        <p:cTn id="23" dur="3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6" name="Beep_1.wav"/>
                                        </p:tgtEl>
                                      </p:cMediaNode>
                                    </p:audio>
                                  </p:subTnLst>
                                </p:cTn>
                              </p:par>
                              <p:par>
                                <p:cTn id="24" presetID="49" presetClass="entr" presetSubtype="0" decel="10000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300" fill="hold"/>
                                        <p:tgtEl>
                                          <p:spTgt spid="13"/>
                                        </p:tgtEl>
                                        <p:attrNameLst>
                                          <p:attrName>ppt_w</p:attrName>
                                        </p:attrNameLst>
                                      </p:cBhvr>
                                      <p:tavLst>
                                        <p:tav tm="0">
                                          <p:val>
                                            <p:fltVal val="0"/>
                                          </p:val>
                                        </p:tav>
                                        <p:tav tm="100000">
                                          <p:val>
                                            <p:strVal val="#ppt_w"/>
                                          </p:val>
                                        </p:tav>
                                      </p:tavLst>
                                    </p:anim>
                                    <p:anim calcmode="lin" valueType="num">
                                      <p:cBhvr>
                                        <p:cTn id="27" dur="300" fill="hold"/>
                                        <p:tgtEl>
                                          <p:spTgt spid="13"/>
                                        </p:tgtEl>
                                        <p:attrNameLst>
                                          <p:attrName>ppt_h</p:attrName>
                                        </p:attrNameLst>
                                      </p:cBhvr>
                                      <p:tavLst>
                                        <p:tav tm="0">
                                          <p:val>
                                            <p:fltVal val="0"/>
                                          </p:val>
                                        </p:tav>
                                        <p:tav tm="100000">
                                          <p:val>
                                            <p:strVal val="#ppt_h"/>
                                          </p:val>
                                        </p:tav>
                                      </p:tavLst>
                                    </p:anim>
                                    <p:anim calcmode="lin" valueType="num">
                                      <p:cBhvr>
                                        <p:cTn id="28" dur="300" fill="hold"/>
                                        <p:tgtEl>
                                          <p:spTgt spid="13"/>
                                        </p:tgtEl>
                                        <p:attrNameLst>
                                          <p:attrName>style.rotation</p:attrName>
                                        </p:attrNameLst>
                                      </p:cBhvr>
                                      <p:tavLst>
                                        <p:tav tm="0">
                                          <p:val>
                                            <p:fltVal val="360"/>
                                          </p:val>
                                        </p:tav>
                                        <p:tav tm="100000">
                                          <p:val>
                                            <p:fltVal val="0"/>
                                          </p:val>
                                        </p:tav>
                                      </p:tavLst>
                                    </p:anim>
                                    <p:animEffect transition="in" filter="fade">
                                      <p:cBhvr>
                                        <p:cTn id="29" dur="300"/>
                                        <p:tgtEl>
                                          <p:spTgt spid="13"/>
                                        </p:tgtEl>
                                      </p:cBhvr>
                                    </p:animEffect>
                                  </p:childTnLst>
                                </p:cTn>
                              </p:par>
                            </p:childTnLst>
                          </p:cTn>
                        </p:par>
                        <p:par>
                          <p:cTn id="30" fill="hold">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700" fill="hold"/>
                                        <p:tgtEl>
                                          <p:spTgt spid="9"/>
                                        </p:tgtEl>
                                        <p:attrNameLst>
                                          <p:attrName>ppt_w</p:attrName>
                                        </p:attrNameLst>
                                      </p:cBhvr>
                                      <p:tavLst>
                                        <p:tav tm="0">
                                          <p:val>
                                            <p:strVal val="#ppt_w+.3"/>
                                          </p:val>
                                        </p:tav>
                                        <p:tav tm="100000">
                                          <p:val>
                                            <p:strVal val="#ppt_w"/>
                                          </p:val>
                                        </p:tav>
                                      </p:tavLst>
                                    </p:anim>
                                    <p:anim calcmode="lin" valueType="num">
                                      <p:cBhvr>
                                        <p:cTn id="34" dur="700" fill="hold"/>
                                        <p:tgtEl>
                                          <p:spTgt spid="9"/>
                                        </p:tgtEl>
                                        <p:attrNameLst>
                                          <p:attrName>ppt_h</p:attrName>
                                        </p:attrNameLst>
                                      </p:cBhvr>
                                      <p:tavLst>
                                        <p:tav tm="0">
                                          <p:val>
                                            <p:strVal val="#ppt_h"/>
                                          </p:val>
                                        </p:tav>
                                        <p:tav tm="100000">
                                          <p:val>
                                            <p:strVal val="#ppt_h"/>
                                          </p:val>
                                        </p:tav>
                                      </p:tavLst>
                                    </p:anim>
                                    <p:animEffect transition="in" filter="fade">
                                      <p:cBhvr>
                                        <p:cTn id="35" dur="700"/>
                                        <p:tgtEl>
                                          <p:spTgt spid="9"/>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700" fill="hold"/>
                                        <p:tgtEl>
                                          <p:spTgt spid="8"/>
                                        </p:tgtEl>
                                        <p:attrNameLst>
                                          <p:attrName>ppt_w</p:attrName>
                                        </p:attrNameLst>
                                      </p:cBhvr>
                                      <p:tavLst>
                                        <p:tav tm="0">
                                          <p:val>
                                            <p:strVal val="#ppt_w+.3"/>
                                          </p:val>
                                        </p:tav>
                                        <p:tav tm="100000">
                                          <p:val>
                                            <p:strVal val="#ppt_w"/>
                                          </p:val>
                                        </p:tav>
                                      </p:tavLst>
                                    </p:anim>
                                    <p:anim calcmode="lin" valueType="num">
                                      <p:cBhvr>
                                        <p:cTn id="39" dur="700" fill="hold"/>
                                        <p:tgtEl>
                                          <p:spTgt spid="8"/>
                                        </p:tgtEl>
                                        <p:attrNameLst>
                                          <p:attrName>ppt_h</p:attrName>
                                        </p:attrNameLst>
                                      </p:cBhvr>
                                      <p:tavLst>
                                        <p:tav tm="0">
                                          <p:val>
                                            <p:strVal val="#ppt_h"/>
                                          </p:val>
                                        </p:tav>
                                        <p:tav tm="100000">
                                          <p:val>
                                            <p:strVal val="#ppt_h"/>
                                          </p:val>
                                        </p:tav>
                                      </p:tavLst>
                                    </p:anim>
                                    <p:animEffect transition="in" filter="fade">
                                      <p:cBhvr>
                                        <p:cTn id="40" dur="7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suonho.wav"/>
                                        </p:tgtEl>
                                      </p:cMediaNode>
                                    </p:audio>
                                  </p:subTnLst>
                                </p:cTn>
                              </p:par>
                            </p:childTnLst>
                          </p:cTn>
                        </p:par>
                        <p:par>
                          <p:cTn id="41" fill="hold">
                            <p:stCondLst>
                              <p:cond delay="2000"/>
                            </p:stCondLst>
                            <p:childTnLst>
                              <p:par>
                                <p:cTn id="42" presetID="14" presetClass="entr" presetSubtype="1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400"/>
                                        <p:tgtEl>
                                          <p:spTgt spid="5"/>
                                        </p:tgtEl>
                                      </p:cBhvr>
                                    </p:animEffect>
                                  </p:childTnLst>
                                  <p:subTnLst>
                                    <p:audio>
                                      <p:cMediaNode>
                                        <p:cTn display="0" masterRel="sameClick">
                                          <p:stCondLst>
                                            <p:cond evt="begin" delay="0">
                                              <p:tn val="42"/>
                                            </p:cond>
                                          </p:stCondLst>
                                          <p:endCondLst>
                                            <p:cond evt="onStopAudio" delay="0">
                                              <p:tgtEl>
                                                <p:sldTgt/>
                                              </p:tgtEl>
                                            </p:cond>
                                          </p:endCondLst>
                                        </p:cTn>
                                        <p:tgtEl>
                                          <p:sndTgt r:embed="rId8" name="fins__success-2.wav"/>
                                        </p:tgtEl>
                                      </p:cMediaNode>
                                    </p:audio>
                                  </p:subTnLst>
                                </p:cTn>
                              </p:par>
                            </p:childTnLst>
                          </p:cTn>
                        </p:par>
                        <p:par>
                          <p:cTn id="45" fill="hold">
                            <p:stCondLst>
                              <p:cond delay="2500"/>
                            </p:stCondLst>
                            <p:childTnLst>
                              <p:par>
                                <p:cTn id="46" presetID="1" presetClass="mediacall" presetSubtype="0" fill="hold" nodeType="afterEffect">
                                  <p:stCondLst>
                                    <p:cond delay="0"/>
                                  </p:stCondLst>
                                  <p:childTnLst>
                                    <p:cmd type="call" cmd="playFrom(0.0)">
                                      <p:cBhvr>
                                        <p:cTn id="47" dur="9566" fill="hold"/>
                                        <p:tgtEl>
                                          <p:spTgt spid="30"/>
                                        </p:tgtEl>
                                      </p:cBhvr>
                                    </p:cmd>
                                  </p:childTnLst>
                                </p:cTn>
                              </p:par>
                              <p:par>
                                <p:cTn id="48" presetID="1"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31" grpId="0" animBg="1"/>
      <p:bldP spid="5"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ouetle-PaulMauriat_42juw">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053771" y="3801008"/>
            <a:ext cx="609600" cy="609600"/>
          </a:xfrm>
          <a:prstGeom prst="rect">
            <a:avLst/>
          </a:prstGeom>
        </p:spPr>
      </p:pic>
      <p:pic>
        <p:nvPicPr>
          <p:cNvPr id="5" name="Hình ảnh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72" y="162311"/>
            <a:ext cx="4862286" cy="6043127"/>
          </a:xfrm>
          <a:prstGeom prst="rect">
            <a:avLst/>
          </a:prstGeom>
        </p:spPr>
      </p:pic>
      <p:pic>
        <p:nvPicPr>
          <p:cNvPr id="6" name="Hình ảnh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87" y="162312"/>
            <a:ext cx="4862286" cy="6043127"/>
          </a:xfrm>
          <a:prstGeom prst="rect">
            <a:avLst/>
          </a:prstGeom>
        </p:spPr>
      </p:pic>
      <p:pic>
        <p:nvPicPr>
          <p:cNvPr id="7" name="Hình ảnh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5200" y="162311"/>
            <a:ext cx="4862286" cy="6043127"/>
          </a:xfrm>
          <a:prstGeom prst="rect">
            <a:avLst/>
          </a:prstGeom>
        </p:spPr>
      </p:pic>
      <p:sp>
        <p:nvSpPr>
          <p:cNvPr id="9" name="Hộp Văn bản 8"/>
          <p:cNvSpPr txBox="1"/>
          <p:nvPr/>
        </p:nvSpPr>
        <p:spPr>
          <a:xfrm rot="10800000" flipV="1">
            <a:off x="580572" y="2998857"/>
            <a:ext cx="2924628" cy="1815882"/>
          </a:xfrm>
          <a:prstGeom prst="rect">
            <a:avLst/>
          </a:prstGeom>
          <a:noFill/>
        </p:spPr>
        <p:txBody>
          <a:bodyPr wrap="square" rtlCol="0">
            <a:spAutoFit/>
          </a:bodyPr>
          <a:lstStyle/>
          <a:p>
            <a:pPr algn="ctr" fontAlgn="base"/>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Có</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4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câu</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hỏi</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tư</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duy</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logic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thời</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gian</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suy</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nghĩ</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30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giây</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câu</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0" name="Hộp Văn bản 9"/>
          <p:cNvSpPr txBox="1"/>
          <p:nvPr/>
        </p:nvSpPr>
        <p:spPr>
          <a:xfrm rot="10800000" flipV="1">
            <a:off x="4267200" y="2997922"/>
            <a:ext cx="3258456" cy="1815882"/>
          </a:xfrm>
          <a:prstGeom prst="rect">
            <a:avLst/>
          </a:prstGeom>
          <a:noFill/>
        </p:spPr>
        <p:txBody>
          <a:bodyPr wrap="square" rtlCol="0">
            <a:spAutoFit/>
          </a:bodyPr>
          <a:lstStyle/>
          <a:p>
            <a:pPr algn="ctr" fontAlgn="base"/>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Các</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nhóm</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cùng</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trả</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lời</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bằng</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việc</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viết</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ra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bảng</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viết</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xong</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hô</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Bingo</a:t>
            </a:r>
            <a:endPar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1" name="Hộp Văn bản 10"/>
          <p:cNvSpPr txBox="1"/>
          <p:nvPr/>
        </p:nvSpPr>
        <p:spPr>
          <a:xfrm rot="10800000" flipV="1">
            <a:off x="8625117" y="2621832"/>
            <a:ext cx="3033483" cy="2569934"/>
          </a:xfrm>
          <a:prstGeom prst="rect">
            <a:avLst/>
          </a:prstGeom>
          <a:noFill/>
        </p:spPr>
        <p:txBody>
          <a:bodyPr wrap="square" rtlCol="0">
            <a:spAutoFit/>
          </a:bodyPr>
          <a:lstStyle/>
          <a:p>
            <a:pPr algn="ctr" fontAlgn="base">
              <a:lnSpc>
                <a:spcPct val="115000"/>
              </a:lnSpc>
              <a:spcAft>
                <a:spcPts val="1000"/>
              </a:spcAft>
            </a:pP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Điểm</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được</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nhận</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theo</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thứ</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tự</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trả</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lời</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từ</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nhanh</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 </a:t>
            </a:r>
            <a:r>
              <a:rPr lang="en-US" sz="28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chậm</a:t>
            </a:r>
            <a:r>
              <a:rPr lang="en-US" sz="2800" dirty="0">
                <a:latin typeface="#9Slide03 Arima Madurai Black" panose="00000A00000000000000" pitchFamily="2" charset="0"/>
                <a:ea typeface="Times New Roman" panose="02020603050405020304" pitchFamily="18" charset="0"/>
                <a:cs typeface="#9Slide03 Arima Madurai Black" panose="00000A00000000000000" pitchFamily="2" charset="0"/>
              </a:rPr>
              <a:t>: 40đ - 30đ - 20đ - 10đ</a:t>
            </a:r>
            <a:endParaRPr lang="en-US" sz="2800" dirty="0">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13" name="Mũi tên: Phải 12"/>
          <p:cNvSpPr/>
          <p:nvPr/>
        </p:nvSpPr>
        <p:spPr>
          <a:xfrm>
            <a:off x="1016000" y="407436"/>
            <a:ext cx="9840686" cy="490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B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082"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down)">
                                      <p:cBhvr>
                                        <p:cTn id="9" dur="500"/>
                                        <p:tgtEl>
                                          <p:spTgt spid="1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par>
                                <p:cTn id="19" presetID="32" presetClass="emph" presetSubtype="0" repeatCount="indefinite" fill="hold" grpId="1" nodeType="with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7"/>
                                        </p:tgtEl>
                                        <p:attrNameLst>
                                          <p:attrName>r</p:attrName>
                                        </p:attrNameLst>
                                      </p:cBhvr>
                                    </p:animRot>
                                    <p:animRot by="-240000">
                                      <p:cBhvr>
                                        <p:cTn id="35" dur="200" fill="hold">
                                          <p:stCondLst>
                                            <p:cond delay="200"/>
                                          </p:stCondLst>
                                        </p:cTn>
                                        <p:tgtEl>
                                          <p:spTgt spid="7"/>
                                        </p:tgtEl>
                                        <p:attrNameLst>
                                          <p:attrName>r</p:attrName>
                                        </p:attrNameLst>
                                      </p:cBhvr>
                                    </p:animRot>
                                    <p:animRot by="240000">
                                      <p:cBhvr>
                                        <p:cTn id="36" dur="200" fill="hold">
                                          <p:stCondLst>
                                            <p:cond delay="400"/>
                                          </p:stCondLst>
                                        </p:cTn>
                                        <p:tgtEl>
                                          <p:spTgt spid="7"/>
                                        </p:tgtEl>
                                        <p:attrNameLst>
                                          <p:attrName>r</p:attrName>
                                        </p:attrNameLst>
                                      </p:cBhvr>
                                    </p:animRot>
                                    <p:animRot by="-240000">
                                      <p:cBhvr>
                                        <p:cTn id="37" dur="200" fill="hold">
                                          <p:stCondLst>
                                            <p:cond delay="600"/>
                                          </p:stCondLst>
                                        </p:cTn>
                                        <p:tgtEl>
                                          <p:spTgt spid="7"/>
                                        </p:tgtEl>
                                        <p:attrNameLst>
                                          <p:attrName>r</p:attrName>
                                        </p:attrNameLst>
                                      </p:cBhvr>
                                    </p:animRot>
                                    <p:animRot by="120000">
                                      <p:cBhvr>
                                        <p:cTn id="38" dur="200" fill="hold">
                                          <p:stCondLst>
                                            <p:cond delay="800"/>
                                          </p:stCondLst>
                                        </p:cTn>
                                        <p:tgtEl>
                                          <p:spTgt spid="7"/>
                                        </p:tgtEl>
                                        <p:attrNameLst>
                                          <p:attrName>r</p:attrName>
                                        </p:attrNameLst>
                                      </p:cBhvr>
                                    </p:animRot>
                                  </p:childTnLst>
                                </p:cTn>
                              </p:par>
                              <p:par>
                                <p:cTn id="39" presetID="32" presetClass="emph" presetSubtype="0" repeatCount="indefinite" fill="hold" grpId="1" nodeType="with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32" presetClass="emph" presetSubtype="0" repeatCount="indefinite" fill="hold" grpId="1" nodeType="withEffect">
                                  <p:stCondLst>
                                    <p:cond delay="0"/>
                                  </p:stCondLst>
                                  <p:childTnLst>
                                    <p:animRot by="120000">
                                      <p:cBhvr>
                                        <p:cTn id="54" dur="100" fill="hold">
                                          <p:stCondLst>
                                            <p:cond delay="0"/>
                                          </p:stCondLst>
                                        </p:cTn>
                                        <p:tgtEl>
                                          <p:spTgt spid="11"/>
                                        </p:tgtEl>
                                        <p:attrNameLst>
                                          <p:attrName>r</p:attrName>
                                        </p:attrNameLst>
                                      </p:cBhvr>
                                    </p:animRot>
                                    <p:animRot by="-240000">
                                      <p:cBhvr>
                                        <p:cTn id="55" dur="200" fill="hold">
                                          <p:stCondLst>
                                            <p:cond delay="200"/>
                                          </p:stCondLst>
                                        </p:cTn>
                                        <p:tgtEl>
                                          <p:spTgt spid="11"/>
                                        </p:tgtEl>
                                        <p:attrNameLst>
                                          <p:attrName>r</p:attrName>
                                        </p:attrNameLst>
                                      </p:cBhvr>
                                    </p:animRot>
                                    <p:animRot by="240000">
                                      <p:cBhvr>
                                        <p:cTn id="56" dur="200" fill="hold">
                                          <p:stCondLst>
                                            <p:cond delay="400"/>
                                          </p:stCondLst>
                                        </p:cTn>
                                        <p:tgtEl>
                                          <p:spTgt spid="11"/>
                                        </p:tgtEl>
                                        <p:attrNameLst>
                                          <p:attrName>r</p:attrName>
                                        </p:attrNameLst>
                                      </p:cBhvr>
                                    </p:animRot>
                                    <p:animRot by="-240000">
                                      <p:cBhvr>
                                        <p:cTn id="57" dur="200" fill="hold">
                                          <p:stCondLst>
                                            <p:cond delay="600"/>
                                          </p:stCondLst>
                                        </p:cTn>
                                        <p:tgtEl>
                                          <p:spTgt spid="11"/>
                                        </p:tgtEl>
                                        <p:attrNameLst>
                                          <p:attrName>r</p:attrName>
                                        </p:attrNameLst>
                                      </p:cBhvr>
                                    </p:animRot>
                                    <p:animRot by="120000">
                                      <p:cBhvr>
                                        <p:cTn id="58" dur="200" fill="hold">
                                          <p:stCondLst>
                                            <p:cond delay="8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6"/>
                                        </p:tgtEl>
                                        <p:attrNameLst>
                                          <p:attrName>r</p:attrName>
                                        </p:attrNameLst>
                                      </p:cBhvr>
                                    </p:animRot>
                                    <p:animRot by="-240000">
                                      <p:cBhvr>
                                        <p:cTn id="61" dur="200" fill="hold">
                                          <p:stCondLst>
                                            <p:cond delay="200"/>
                                          </p:stCondLst>
                                        </p:cTn>
                                        <p:tgtEl>
                                          <p:spTgt spid="6"/>
                                        </p:tgtEl>
                                        <p:attrNameLst>
                                          <p:attrName>r</p:attrName>
                                        </p:attrNameLst>
                                      </p:cBhvr>
                                    </p:animRot>
                                    <p:animRot by="240000">
                                      <p:cBhvr>
                                        <p:cTn id="62" dur="200" fill="hold">
                                          <p:stCondLst>
                                            <p:cond delay="400"/>
                                          </p:stCondLst>
                                        </p:cTn>
                                        <p:tgtEl>
                                          <p:spTgt spid="6"/>
                                        </p:tgtEl>
                                        <p:attrNameLst>
                                          <p:attrName>r</p:attrName>
                                        </p:attrNameLst>
                                      </p:cBhvr>
                                    </p:animRot>
                                    <p:animRot by="-240000">
                                      <p:cBhvr>
                                        <p:cTn id="63" dur="200" fill="hold">
                                          <p:stCondLst>
                                            <p:cond delay="600"/>
                                          </p:stCondLst>
                                        </p:cTn>
                                        <p:tgtEl>
                                          <p:spTgt spid="6"/>
                                        </p:tgtEl>
                                        <p:attrNameLst>
                                          <p:attrName>r</p:attrName>
                                        </p:attrNameLst>
                                      </p:cBhvr>
                                    </p:animRot>
                                    <p:animRot by="120000">
                                      <p:cBhvr>
                                        <p:cTn id="6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2"/>
                </p:tgtEl>
              </p:cMediaNode>
            </p:audio>
          </p:childTnLst>
        </p:cTn>
      </p:par>
    </p:tnLst>
    <p:bldLst>
      <p:bldP spid="9" grpId="0"/>
      <p:bldP spid="9" grpId="1"/>
      <p:bldP spid="10" grpId="0"/>
      <p:bldP spid="10" grpId="1"/>
      <p:bldP spid="11" grpId="0"/>
      <p:bldP spid="11" grpId="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034" y="0"/>
            <a:ext cx="8382000" cy="6858000"/>
            <a:chOff x="0" y="0"/>
            <a:chExt cx="8382000" cy="685800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8382000" cy="6858000"/>
            </a:xfrm>
            <a:prstGeom prst="rect">
              <a:avLst/>
            </a:prstGeom>
          </p:spPr>
        </p:pic>
        <p:sp>
          <p:nvSpPr>
            <p:cNvPr id="3" name="TextBox 2"/>
            <p:cNvSpPr txBox="1"/>
            <p:nvPr/>
          </p:nvSpPr>
          <p:spPr>
            <a:xfrm>
              <a:off x="1295400" y="1219200"/>
              <a:ext cx="5486400" cy="4726294"/>
            </a:xfrm>
            <a:prstGeom prst="rect">
              <a:avLst/>
            </a:prstGeom>
            <a:noFill/>
          </p:spPr>
          <p:txBody>
            <a:bodyPr wrap="square">
              <a:spAutoFit/>
            </a:bodyPr>
            <a:lstStyle/>
            <a:p>
              <a:pPr algn="ctr">
                <a:lnSpc>
                  <a:spcPct val="115000"/>
                </a:lnSpc>
                <a:spcAft>
                  <a:spcPts val="1000"/>
                </a:spcAft>
              </a:pPr>
              <a:r>
                <a:rPr lang="en-US" sz="6600" dirty="0">
                  <a:solidFill>
                    <a:srgbClr val="0070C0"/>
                  </a:solidFill>
                  <a:effectLst/>
                  <a:latin typeface="#9Slide05 SVNCookie" panose="020B0606040200020203" pitchFamily="34" charset="0"/>
                  <a:ea typeface="Calibri" panose="020F0502020204030204" pitchFamily="34" charset="0"/>
                </a:rPr>
                <a:t>1. </a:t>
              </a:r>
              <a:r>
                <a:rPr lang="en-US" sz="6600" dirty="0" err="1">
                  <a:solidFill>
                    <a:srgbClr val="0070C0"/>
                  </a:solidFill>
                  <a:effectLst/>
                  <a:latin typeface="#9Slide05 SVNCookie" panose="020B0606040200020203" pitchFamily="34" charset="0"/>
                  <a:ea typeface="Calibri" panose="020F0502020204030204" pitchFamily="34" charset="0"/>
                </a:rPr>
                <a:t>Vì</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sao</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Thạch</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Sanh</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lại</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xưng</a:t>
              </a:r>
              <a:r>
                <a:rPr lang="en-US" sz="6600" dirty="0">
                  <a:solidFill>
                    <a:srgbClr val="0070C0"/>
                  </a:solidFill>
                  <a:effectLst/>
                  <a:latin typeface="#9Slide05 SVNCookie" panose="020B0606040200020203" pitchFamily="34" charset="0"/>
                  <a:ea typeface="Calibri" panose="020F0502020204030204" pitchFamily="34" charset="0"/>
                </a:rPr>
                <a:t> “ta” </a:t>
              </a:r>
              <a:r>
                <a:rPr lang="en-US" sz="6600" dirty="0" err="1">
                  <a:solidFill>
                    <a:srgbClr val="0070C0"/>
                  </a:solidFill>
                  <a:effectLst/>
                  <a:latin typeface="#9Slide05 SVNCookie" panose="020B0606040200020203" pitchFamily="34" charset="0"/>
                  <a:ea typeface="Calibri" panose="020F0502020204030204" pitchFamily="34" charset="0"/>
                </a:rPr>
                <a:t>mà</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không</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xưng</a:t>
              </a:r>
              <a:r>
                <a:rPr lang="en-US" sz="6600" dirty="0">
                  <a:solidFill>
                    <a:srgbClr val="0070C0"/>
                  </a:solidFill>
                  <a:effectLst/>
                  <a:latin typeface="#9Slide05 SVNCookie" panose="020B0606040200020203" pitchFamily="34" charset="0"/>
                  <a:ea typeface="Calibri" panose="020F0502020204030204" pitchFamily="34" charset="0"/>
                </a:rPr>
                <a:t> “</a:t>
              </a:r>
              <a:r>
                <a:rPr lang="en-US" sz="6600" dirty="0" err="1">
                  <a:solidFill>
                    <a:srgbClr val="0070C0"/>
                  </a:solidFill>
                  <a:effectLst/>
                  <a:latin typeface="#9Slide05 SVNCookie" panose="020B0606040200020203" pitchFamily="34" charset="0"/>
                  <a:ea typeface="Calibri" panose="020F0502020204030204" pitchFamily="34" charset="0"/>
                </a:rPr>
                <a:t>tôi</a:t>
              </a:r>
              <a:r>
                <a:rPr lang="en-US" sz="6600" dirty="0">
                  <a:solidFill>
                    <a:srgbClr val="0070C0"/>
                  </a:solidFill>
                  <a:effectLst/>
                  <a:latin typeface="#9Slide05 SVNCookie" panose="020B0606040200020203" pitchFamily="34" charset="0"/>
                  <a:ea typeface="Calibri" panose="020F0502020204030204" pitchFamily="34" charset="0"/>
                </a:rPr>
                <a:t>” hay “</a:t>
              </a:r>
              <a:r>
                <a:rPr lang="en-US" sz="6600" dirty="0" err="1">
                  <a:solidFill>
                    <a:srgbClr val="0070C0"/>
                  </a:solidFill>
                  <a:effectLst/>
                  <a:latin typeface="#9Slide05 SVNCookie" panose="020B0606040200020203" pitchFamily="34" charset="0"/>
                  <a:ea typeface="Calibri" panose="020F0502020204030204" pitchFamily="34" charset="0"/>
                </a:rPr>
                <a:t>mình</a:t>
              </a:r>
              <a:r>
                <a:rPr lang="en-US" sz="6600" dirty="0">
                  <a:solidFill>
                    <a:srgbClr val="0070C0"/>
                  </a:solidFill>
                  <a:effectLst/>
                  <a:latin typeface="#9Slide05 SVNCookie" panose="020B0606040200020203" pitchFamily="34" charset="0"/>
                  <a:ea typeface="Calibri" panose="020F0502020204030204" pitchFamily="34" charset="0"/>
                </a:rPr>
                <a:t>”?</a:t>
              </a:r>
              <a:endParaRPr lang="en-US" sz="6600" dirty="0">
                <a:solidFill>
                  <a:srgbClr val="0070C0"/>
                </a:solidFill>
                <a:effectLst/>
                <a:latin typeface="#9Slide05 SVNCookie" panose="020B0606040200020203" pitchFamily="34" charset="0"/>
                <a:ea typeface="Calibri" panose="020F0502020204030204" pitchFamily="34" charset="0"/>
              </a:endParaRPr>
            </a:p>
          </p:txBody>
        </p:sp>
      </p:grpSp>
      <p:pic>
        <p:nvPicPr>
          <p:cNvPr id="1026" name="Picture 2" descr="Bang Bang 1 Kul Gam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77" b="96231" l="5111" r="90000">
                        <a14:foregroundMark x1="83889" y1="3769" x2="69778" y2="8692"/>
                        <a14:foregroundMark x1="69778" y1="8692" x2="62667" y2="13923"/>
                        <a14:foregroundMark x1="62667" y1="13923" x2="62889" y2="15385"/>
                        <a14:foregroundMark x1="86000" y1="3615" x2="76333" y2="3077"/>
                        <a14:foregroundMark x1="86000" y1="23154" x2="75222" y2="24923"/>
                        <a14:foregroundMark x1="71333" y1="96231" x2="69778" y2="89846"/>
                        <a14:foregroundMark x1="8111" y1="65077" x2="7667" y2="62154"/>
                        <a14:foregroundMark x1="6222" y1="75538" x2="5111" y2="73923"/>
                      </a14:backgroundRemoval>
                    </a14:imgEffect>
                  </a14:imgLayer>
                </a14:imgProps>
              </a:ext>
              <a:ext uri="{28A0092B-C50C-407E-A947-70E740481C1C}">
                <a14:useLocalDpi xmlns:a14="http://schemas.microsoft.com/office/drawing/2010/main" val="0"/>
              </a:ext>
            </a:extLst>
          </a:blip>
          <a:srcRect/>
          <a:stretch>
            <a:fillRect/>
          </a:stretch>
        </p:blipFill>
        <p:spPr bwMode="auto">
          <a:xfrm>
            <a:off x="7750366" y="304800"/>
            <a:ext cx="4326149"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505200" y="0"/>
            <a:ext cx="8382000" cy="6858000"/>
            <a:chOff x="0" y="0"/>
            <a:chExt cx="8382000" cy="685800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8382000" cy="6858000"/>
            </a:xfrm>
            <a:prstGeom prst="rect">
              <a:avLst/>
            </a:prstGeom>
          </p:spPr>
        </p:pic>
        <p:sp>
          <p:nvSpPr>
            <p:cNvPr id="3" name="TextBox 2"/>
            <p:cNvSpPr txBox="1"/>
            <p:nvPr/>
          </p:nvSpPr>
          <p:spPr>
            <a:xfrm>
              <a:off x="1295400" y="1633544"/>
              <a:ext cx="5486400" cy="4311950"/>
            </a:xfrm>
            <a:prstGeom prst="rect">
              <a:avLst/>
            </a:prstGeom>
            <a:noFill/>
          </p:spPr>
          <p:txBody>
            <a:bodyPr wrap="square">
              <a:spAutoFit/>
            </a:bodyPr>
            <a:lstStyle/>
            <a:p>
              <a:pPr algn="ctr">
                <a:lnSpc>
                  <a:spcPct val="115000"/>
                </a:lnSpc>
                <a:spcAft>
                  <a:spcPts val="1000"/>
                </a:spcAft>
              </a:pPr>
              <a:r>
                <a:rPr lang="en-US" sz="4800" dirty="0">
                  <a:solidFill>
                    <a:srgbClr val="0070C0"/>
                  </a:solidFill>
                  <a:effectLst/>
                  <a:latin typeface="#9Slide05 SVNCookie" panose="020B0606040200020203" pitchFamily="34" charset="0"/>
                  <a:ea typeface="Calibri" panose="020F0502020204030204" pitchFamily="34" charset="0"/>
                </a:rPr>
                <a:t>2. </a:t>
              </a:r>
              <a:r>
                <a:rPr lang="en-US" sz="4800" dirty="0" err="1">
                  <a:solidFill>
                    <a:srgbClr val="0070C0"/>
                  </a:solidFill>
                  <a:effectLst/>
                  <a:latin typeface="#9Slide05 SVNCookie" panose="020B0606040200020203" pitchFamily="34" charset="0"/>
                  <a:ea typeface="Calibri" panose="020F0502020204030204" pitchFamily="34" charset="0"/>
                </a:rPr>
                <a:t>Đoạn</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nào</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của</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bài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viết</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có</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tác</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dụng</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như</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mở</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bài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Cách</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vào</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bằng</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lời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chào</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cách</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đặt</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câu</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hỏi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hứa</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hẹn</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có</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thu</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hút</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người</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đọc</a:t>
              </a:r>
              <a:r>
                <a:rPr lang="en-US" sz="4800" dirty="0">
                  <a:solidFill>
                    <a:srgbClr val="0070C0"/>
                  </a:solidFill>
                  <a:effectLst/>
                  <a:latin typeface="#9Slide05 SVNCookie" panose="020B0606040200020203" pitchFamily="34" charset="0"/>
                  <a:ea typeface="Calibri" panose="020F0502020204030204" pitchFamily="34" charset="0"/>
                </a:rPr>
                <a:t> </a:t>
              </a:r>
              <a:r>
                <a:rPr lang="en-US" sz="4800" dirty="0" err="1">
                  <a:solidFill>
                    <a:srgbClr val="0070C0"/>
                  </a:solidFill>
                  <a:effectLst/>
                  <a:latin typeface="#9Slide05 SVNCookie" panose="020B0606040200020203" pitchFamily="34" charset="0"/>
                  <a:ea typeface="Calibri" panose="020F0502020204030204" pitchFamily="34" charset="0"/>
                </a:rPr>
                <a:t>không</a:t>
              </a:r>
              <a:r>
                <a:rPr lang="en-US" sz="4800" dirty="0">
                  <a:solidFill>
                    <a:srgbClr val="0070C0"/>
                  </a:solidFill>
                  <a:effectLst/>
                  <a:latin typeface="#9Slide05 SVNCookie" panose="020B0606040200020203" pitchFamily="34" charset="0"/>
                  <a:ea typeface="Calibri" panose="020F0502020204030204" pitchFamily="34" charset="0"/>
                </a:rPr>
                <a:t>?</a:t>
              </a:r>
              <a:endParaRPr lang="en-US" sz="4800" dirty="0">
                <a:solidFill>
                  <a:srgbClr val="0070C0"/>
                </a:solidFill>
                <a:effectLst/>
                <a:latin typeface="#9Slide05 SVNCookie" panose="020B0606040200020203" pitchFamily="34" charset="0"/>
                <a:ea typeface="Calibri" panose="020F0502020204030204" pitchFamily="34" charset="0"/>
              </a:endParaRPr>
            </a:p>
          </p:txBody>
        </p:sp>
      </p:grpSp>
      <p:pic>
        <p:nvPicPr>
          <p:cNvPr id="1026" name="Picture 2" descr="Bang Bang 1 Kul Gam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77" b="96231" l="5111" r="90000">
                        <a14:foregroundMark x1="83889" y1="3769" x2="69778" y2="8692"/>
                        <a14:foregroundMark x1="69778" y1="8692" x2="62667" y2="13923"/>
                        <a14:foregroundMark x1="62667" y1="13923" x2="62889" y2="15385"/>
                        <a14:foregroundMark x1="86000" y1="3615" x2="76333" y2="3077"/>
                        <a14:foregroundMark x1="86000" y1="23154" x2="75222" y2="24923"/>
                        <a14:foregroundMark x1="71333" y1="96231" x2="69778" y2="89846"/>
                        <a14:foregroundMark x1="8111" y1="65077" x2="7667" y2="62154"/>
                        <a14:foregroundMark x1="6222" y1="75538" x2="5111" y2="7392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200" y="611494"/>
            <a:ext cx="3772829"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76912" y="152400"/>
            <a:ext cx="11105487" cy="1972463"/>
          </a:xfrm>
          <a:prstGeom prst="rect">
            <a:avLst/>
          </a:prstGeom>
          <a:noFill/>
        </p:spPr>
        <p:txBody>
          <a:bodyPr wrap="square">
            <a:spAutoFit/>
          </a:bodyPr>
          <a:lstStyle/>
          <a:p>
            <a:pPr algn="ctr">
              <a:lnSpc>
                <a:spcPct val="115000"/>
              </a:lnSpc>
              <a:spcAft>
                <a:spcPts val="1000"/>
              </a:spcAft>
            </a:pPr>
            <a:r>
              <a:rPr lang="en-US" sz="5400" dirty="0">
                <a:solidFill>
                  <a:srgbClr val="0070C0"/>
                </a:solidFill>
                <a:effectLst/>
                <a:latin typeface="#9Slide05 SVNCookie" panose="020B0606040200020203" pitchFamily="34" charset="0"/>
                <a:ea typeface="Calibri" panose="020F0502020204030204" pitchFamily="34" charset="0"/>
              </a:rPr>
              <a:t>3. </a:t>
            </a:r>
            <a:r>
              <a:rPr lang="en-US" sz="5400" dirty="0" err="1">
                <a:solidFill>
                  <a:srgbClr val="0070C0"/>
                </a:solidFill>
                <a:effectLst/>
                <a:latin typeface="#9Slide05 SVNCookie" panose="020B0606040200020203" pitchFamily="34" charset="0"/>
                <a:ea typeface="Calibri" panose="020F0502020204030204" pitchFamily="34" charset="0"/>
              </a:rPr>
              <a:t>Sắp</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xếp</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các</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ảnh</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sao</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cho</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đúng</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thứ</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tự</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các</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sự</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việc</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mà</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bài</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viết</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sử</a:t>
            </a:r>
            <a:r>
              <a:rPr lang="en-US" sz="5400" dirty="0">
                <a:solidFill>
                  <a:srgbClr val="0070C0"/>
                </a:solidFill>
                <a:effectLst/>
                <a:latin typeface="#9Slide05 SVNCookie" panose="020B0606040200020203" pitchFamily="34" charset="0"/>
                <a:ea typeface="Calibri" panose="020F0502020204030204" pitchFamily="34" charset="0"/>
              </a:rPr>
              <a:t> </a:t>
            </a:r>
            <a:r>
              <a:rPr lang="en-US" sz="5400" dirty="0" err="1">
                <a:solidFill>
                  <a:srgbClr val="0070C0"/>
                </a:solidFill>
                <a:effectLst/>
                <a:latin typeface="#9Slide05 SVNCookie" panose="020B0606040200020203" pitchFamily="34" charset="0"/>
                <a:ea typeface="Calibri" panose="020F0502020204030204" pitchFamily="34" charset="0"/>
              </a:rPr>
              <a:t>dụng</a:t>
            </a:r>
            <a:r>
              <a:rPr lang="en-US" sz="5400" dirty="0">
                <a:solidFill>
                  <a:srgbClr val="0070C0"/>
                </a:solidFill>
                <a:effectLst/>
                <a:latin typeface="#9Slide05 SVNCookie" panose="020B0606040200020203" pitchFamily="34" charset="0"/>
                <a:ea typeface="Calibri" panose="020F0502020204030204" pitchFamily="34" charset="0"/>
              </a:rPr>
              <a:t>:</a:t>
            </a:r>
            <a:endParaRPr lang="en-US" sz="5400" dirty="0">
              <a:solidFill>
                <a:srgbClr val="0070C0"/>
              </a:solidFill>
              <a:effectLst/>
              <a:latin typeface="#9Slide05 SVNCookie" panose="020B0606040200020203" pitchFamily="34" charset="0"/>
              <a:ea typeface="Calibri" panose="020F0502020204030204" pitchFamily="34" charset="0"/>
            </a:endParaRPr>
          </a:p>
        </p:txBody>
      </p:sp>
      <p:grpSp>
        <p:nvGrpSpPr>
          <p:cNvPr id="10" name="Group 9"/>
          <p:cNvGrpSpPr/>
          <p:nvPr/>
        </p:nvGrpSpPr>
        <p:grpSpPr>
          <a:xfrm>
            <a:off x="201381" y="2410262"/>
            <a:ext cx="11781417" cy="4447738"/>
            <a:chOff x="201381" y="2410262"/>
            <a:chExt cx="11781417" cy="4447738"/>
          </a:xfrm>
        </p:grpSpPr>
        <p:pic>
          <p:nvPicPr>
            <p:cNvPr id="6152" name="Picture 8" descr="Thach Sanh Ly Thong"/>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209200" y="2451863"/>
              <a:ext cx="1678089" cy="160816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Bài thơ về &amp;quot;Thạch Sanh&amp;quot;"/>
            <p:cNvPicPr>
              <a:picLocks noChangeAspect="1" noChangeArrowheads="1"/>
            </p:cNvPicPr>
            <p:nvPr/>
          </p:nvPicPr>
          <p:blipFill>
            <a:blip r:embed="rId3" r:link="rId2" cstate="print">
              <a:extLst>
                <a:ext uri="{28A0092B-C50C-407E-A947-70E740481C1C}">
                  <a14:useLocalDpi xmlns:a14="http://schemas.microsoft.com/office/drawing/2010/main" val="0"/>
                </a:ext>
              </a:extLst>
            </a:blip>
            <a:srcRect/>
            <a:stretch>
              <a:fillRect/>
            </a:stretch>
          </p:blipFill>
          <p:spPr bwMode="auto">
            <a:xfrm>
              <a:off x="2133600" y="2445704"/>
              <a:ext cx="1678089" cy="16100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ach Sanh Ly Thong"/>
            <p:cNvPicPr>
              <a:picLocks noChangeAspect="1" noChangeArrowheads="1"/>
            </p:cNvPicPr>
            <p:nvPr/>
          </p:nvPicPr>
          <p:blipFill>
            <a:blip r:embed="rId4" r:link="rId2" cstate="print">
              <a:extLst>
                <a:ext uri="{28A0092B-C50C-407E-A947-70E740481C1C}">
                  <a14:useLocalDpi xmlns:a14="http://schemas.microsoft.com/office/drawing/2010/main" val="0"/>
                </a:ext>
              </a:extLst>
            </a:blip>
            <a:srcRect/>
            <a:stretch>
              <a:fillRect/>
            </a:stretch>
          </p:blipFill>
          <p:spPr bwMode="auto">
            <a:xfrm>
              <a:off x="4061042" y="2445704"/>
              <a:ext cx="1806357" cy="165485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Thach Sanh Ly Thong"/>
            <p:cNvPicPr>
              <a:picLocks noChangeAspect="1" noChangeArrowheads="1"/>
            </p:cNvPicPr>
            <p:nvPr/>
          </p:nvPicPr>
          <p:blipFill>
            <a:blip r:embed="rId5" r:link="rId2" cstate="print">
              <a:extLst>
                <a:ext uri="{28A0092B-C50C-407E-A947-70E740481C1C}">
                  <a14:useLocalDpi xmlns:a14="http://schemas.microsoft.com/office/drawing/2010/main" val="0"/>
                </a:ext>
              </a:extLst>
            </a:blip>
            <a:srcRect/>
            <a:stretch>
              <a:fillRect/>
            </a:stretch>
          </p:blipFill>
          <p:spPr bwMode="auto">
            <a:xfrm>
              <a:off x="6117403" y="2428181"/>
              <a:ext cx="1583263" cy="16278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uyen Co Tich - Vietlist.us"/>
            <p:cNvPicPr>
              <a:picLocks noChangeAspect="1" noChangeArrowheads="1"/>
            </p:cNvPicPr>
            <p:nvPr/>
          </p:nvPicPr>
          <p:blipFill>
            <a:blip r:embed="rId6" r:link="rId2" cstate="print">
              <a:extLst>
                <a:ext uri="{28A0092B-C50C-407E-A947-70E740481C1C}">
                  <a14:useLocalDpi xmlns:a14="http://schemas.microsoft.com/office/drawing/2010/main" val="0"/>
                </a:ext>
              </a:extLst>
            </a:blip>
            <a:srcRect/>
            <a:stretch>
              <a:fillRect/>
            </a:stretch>
          </p:blipFill>
          <p:spPr bwMode="auto">
            <a:xfrm>
              <a:off x="7969644" y="2410262"/>
              <a:ext cx="1806356" cy="167079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ài văn kể chuyện hay theo lời kể của em trong vài Lý Thông"/>
            <p:cNvPicPr>
              <a:picLocks noChangeAspect="1" noChangeArrowheads="1"/>
            </p:cNvPicPr>
            <p:nvPr/>
          </p:nvPicPr>
          <p:blipFill>
            <a:blip r:embed="rId7" r:link="rId2" cstate="print">
              <a:extLst>
                <a:ext uri="{28A0092B-C50C-407E-A947-70E740481C1C}">
                  <a14:useLocalDpi xmlns:a14="http://schemas.microsoft.com/office/drawing/2010/main" val="0"/>
                </a:ext>
              </a:extLst>
            </a:blip>
            <a:srcRect/>
            <a:stretch>
              <a:fillRect/>
            </a:stretch>
          </p:blipFill>
          <p:spPr bwMode="auto">
            <a:xfrm>
              <a:off x="10072433" y="2412079"/>
              <a:ext cx="1890967" cy="166897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uyện cổ tích Thạch Sanh"/>
            <p:cNvPicPr>
              <a:picLocks noChangeAspect="1" noChangeArrowheads="1"/>
            </p:cNvPicPr>
            <p:nvPr/>
          </p:nvPicPr>
          <p:blipFill>
            <a:blip r:embed="rId8" r:link="rId2" cstate="print">
              <a:extLst>
                <a:ext uri="{28A0092B-C50C-407E-A947-70E740481C1C}">
                  <a14:useLocalDpi xmlns:a14="http://schemas.microsoft.com/office/drawing/2010/main" val="0"/>
                </a:ext>
              </a:extLst>
            </a:blip>
            <a:srcRect/>
            <a:stretch>
              <a:fillRect/>
            </a:stretch>
          </p:blipFill>
          <p:spPr bwMode="auto">
            <a:xfrm>
              <a:off x="209200" y="4614350"/>
              <a:ext cx="1678089" cy="1725523"/>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descr="Thach Sanh Ly Thong"/>
            <p:cNvPicPr>
              <a:picLocks noChangeAspect="1" noChangeArrowheads="1"/>
            </p:cNvPicPr>
            <p:nvPr/>
          </p:nvPicPr>
          <p:blipFill>
            <a:blip r:embed="rId9" r:link="rId2" cstate="print">
              <a:extLst>
                <a:ext uri="{28A0092B-C50C-407E-A947-70E740481C1C}">
                  <a14:useLocalDpi xmlns:a14="http://schemas.microsoft.com/office/drawing/2010/main" val="0"/>
                </a:ext>
              </a:extLst>
            </a:blip>
            <a:srcRect/>
            <a:stretch>
              <a:fillRect/>
            </a:stretch>
          </p:blipFill>
          <p:spPr bwMode="auto">
            <a:xfrm>
              <a:off x="2133600" y="4614349"/>
              <a:ext cx="1648711" cy="16278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ơ chế hay về chuyện Thạch Sanh và Lý Thông thời hiện đại - Blog chị Tâm"/>
            <p:cNvPicPr>
              <a:picLocks noChangeAspect="1" noChangeArrowheads="1"/>
            </p:cNvPicPr>
            <p:nvPr/>
          </p:nvPicPr>
          <p:blipFill>
            <a:blip r:embed="rId10" r:link="rId2" cstate="print">
              <a:extLst>
                <a:ext uri="{28A0092B-C50C-407E-A947-70E740481C1C}">
                  <a14:useLocalDpi xmlns:a14="http://schemas.microsoft.com/office/drawing/2010/main" val="0"/>
                </a:ext>
              </a:extLst>
            </a:blip>
            <a:srcRect/>
            <a:stretch>
              <a:fillRect/>
            </a:stretch>
          </p:blipFill>
          <p:spPr bwMode="auto">
            <a:xfrm>
              <a:off x="4086269" y="4601284"/>
              <a:ext cx="1806356" cy="16056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Thạch Sanh Lý Thông - Thế giới 360"/>
            <p:cNvPicPr>
              <a:picLocks noChangeAspect="1" noChangeArrowheads="1"/>
            </p:cNvPicPr>
            <p:nvPr/>
          </p:nvPicPr>
          <p:blipFill>
            <a:blip r:embed="rId11" r:link="rId2">
              <a:extLst>
                <a:ext uri="{28A0092B-C50C-407E-A947-70E740481C1C}">
                  <a14:useLocalDpi xmlns:a14="http://schemas.microsoft.com/office/drawing/2010/main" val="0"/>
                </a:ext>
              </a:extLst>
            </a:blip>
            <a:srcRect/>
            <a:stretch>
              <a:fillRect/>
            </a:stretch>
          </p:blipFill>
          <p:spPr bwMode="auto">
            <a:xfrm>
              <a:off x="6095383" y="4601019"/>
              <a:ext cx="1605283" cy="16545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ơ chế Thạch Sanh và Lý Thông bằng lục bát thời hiện đại (Phần kết) - Blog  chị Tâm"/>
            <p:cNvPicPr>
              <a:picLocks noChangeAspect="1" noChangeArrowheads="1"/>
            </p:cNvPicPr>
            <p:nvPr/>
          </p:nvPicPr>
          <p:blipFill>
            <a:blip r:embed="rId12" r:link="rId2" cstate="print">
              <a:extLst>
                <a:ext uri="{28A0092B-C50C-407E-A947-70E740481C1C}">
                  <a14:useLocalDpi xmlns:a14="http://schemas.microsoft.com/office/drawing/2010/main" val="0"/>
                </a:ext>
              </a:extLst>
            </a:blip>
            <a:srcRect/>
            <a:stretch>
              <a:fillRect/>
            </a:stretch>
          </p:blipFill>
          <p:spPr bwMode="auto">
            <a:xfrm>
              <a:off x="7969644" y="4580966"/>
              <a:ext cx="1806356" cy="169197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Thạch Sanh - Truyện Cổ Tích"/>
            <p:cNvPicPr>
              <a:picLocks noChangeAspect="1" noChangeArrowheads="1"/>
            </p:cNvPicPr>
            <p:nvPr/>
          </p:nvPicPr>
          <p:blipFill>
            <a:blip r:embed="rId13" r:link="rId2">
              <a:extLst>
                <a:ext uri="{28A0092B-C50C-407E-A947-70E740481C1C}">
                  <a14:useLocalDpi xmlns:a14="http://schemas.microsoft.com/office/drawing/2010/main" val="0"/>
                </a:ext>
              </a:extLst>
            </a:blip>
            <a:srcRect/>
            <a:stretch>
              <a:fillRect/>
            </a:stretch>
          </p:blipFill>
          <p:spPr bwMode="auto">
            <a:xfrm>
              <a:off x="10112492" y="4601019"/>
              <a:ext cx="1862488" cy="1642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flipH="1">
              <a:off x="209199" y="4110335"/>
              <a:ext cx="11773599" cy="461665"/>
            </a:xfrm>
            <a:prstGeom prst="rect">
              <a:avLst/>
            </a:prstGeom>
            <a:noFill/>
          </p:spPr>
          <p:txBody>
            <a:bodyPr wrap="square" rtlCol="0">
              <a:spAutoFit/>
            </a:bodyPr>
            <a:lstStyle/>
            <a:p>
              <a:r>
                <a:rPr lang="en-US" sz="2400" dirty="0">
                  <a:latin typeface="#9Slide03 Arima Madurai Black" panose="00000A00000000000000" pitchFamily="2" charset="0"/>
                  <a:cs typeface="#9Slide03 Arima Madurai Black" panose="00000A00000000000000" pitchFamily="2" charset="0"/>
                </a:rPr>
                <a:t>         A		          B			C		 D		   E		       F</a:t>
              </a:r>
              <a:endParaRPr lang="en-US" sz="2400" dirty="0">
                <a:latin typeface="#9Slide03 Arima Madurai Black" panose="00000A00000000000000" pitchFamily="2" charset="0"/>
                <a:cs typeface="#9Slide03 Arima Madurai Black" panose="00000A00000000000000" pitchFamily="2" charset="0"/>
              </a:endParaRPr>
            </a:p>
          </p:txBody>
        </p:sp>
        <p:sp>
          <p:nvSpPr>
            <p:cNvPr id="23" name="TextBox 22"/>
            <p:cNvSpPr txBox="1"/>
            <p:nvPr/>
          </p:nvSpPr>
          <p:spPr>
            <a:xfrm flipH="1">
              <a:off x="201381" y="6396335"/>
              <a:ext cx="11773599" cy="461665"/>
            </a:xfrm>
            <a:prstGeom prst="rect">
              <a:avLst/>
            </a:prstGeom>
            <a:noFill/>
          </p:spPr>
          <p:txBody>
            <a:bodyPr wrap="square" rtlCol="0">
              <a:spAutoFit/>
            </a:bodyPr>
            <a:lstStyle/>
            <a:p>
              <a:r>
                <a:rPr lang="en-US" sz="2400" dirty="0">
                  <a:latin typeface="#9Slide03 Arima Madurai Black" panose="00000A00000000000000" pitchFamily="2" charset="0"/>
                  <a:cs typeface="#9Slide03 Arima Madurai Black" panose="00000A00000000000000" pitchFamily="2" charset="0"/>
                </a:rPr>
                <a:t>         G		          H			I		 K		   L		       M</a:t>
              </a:r>
              <a:endParaRPr lang="en-US" sz="2400" dirty="0">
                <a:latin typeface="#9Slide03 Arima Madurai Black" panose="00000A00000000000000" pitchFamily="2" charset="0"/>
                <a:cs typeface="#9Slide03 Arima Madurai Black" panose="00000A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034" y="0"/>
            <a:ext cx="8382000" cy="6858000"/>
            <a:chOff x="0" y="0"/>
            <a:chExt cx="8382000" cy="685800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8382000" cy="6858000"/>
            </a:xfrm>
            <a:prstGeom prst="rect">
              <a:avLst/>
            </a:prstGeom>
          </p:spPr>
        </p:pic>
        <p:sp>
          <p:nvSpPr>
            <p:cNvPr id="6" name="TextBox 5"/>
            <p:cNvSpPr txBox="1"/>
            <p:nvPr/>
          </p:nvSpPr>
          <p:spPr>
            <a:xfrm>
              <a:off x="1263268" y="1689232"/>
              <a:ext cx="5692966" cy="3873368"/>
            </a:xfrm>
            <a:prstGeom prst="rect">
              <a:avLst/>
            </a:prstGeom>
            <a:noFill/>
          </p:spPr>
          <p:txBody>
            <a:bodyPr wrap="square">
              <a:spAutoFit/>
            </a:bodyPr>
            <a:lstStyle/>
            <a:p>
              <a:pPr algn="ctr">
                <a:lnSpc>
                  <a:spcPct val="115000"/>
                </a:lnSpc>
                <a:spcAft>
                  <a:spcPts val="1000"/>
                </a:spcAft>
              </a:pPr>
              <a:r>
                <a:rPr lang="en-US" sz="7200" dirty="0">
                  <a:solidFill>
                    <a:srgbClr val="0070C0"/>
                  </a:solidFill>
                  <a:effectLst/>
                  <a:latin typeface="#9Slide05 SVNCookie" panose="020B0606040200020203" pitchFamily="34" charset="0"/>
                  <a:ea typeface="Calibri" panose="020F0502020204030204" pitchFamily="34" charset="0"/>
                </a:rPr>
                <a:t>4. </a:t>
              </a:r>
              <a:r>
                <a:rPr lang="en-US" sz="7200" dirty="0" err="1">
                  <a:solidFill>
                    <a:srgbClr val="0070C0"/>
                  </a:solidFill>
                  <a:effectLst/>
                  <a:latin typeface="#9Slide05 SVNCookie" panose="020B0606040200020203" pitchFamily="34" charset="0"/>
                  <a:ea typeface="Calibri" panose="020F0502020204030204" pitchFamily="34" charset="0"/>
                </a:rPr>
                <a:t>Những</a:t>
              </a:r>
              <a:r>
                <a:rPr lang="en-US" sz="7200" dirty="0">
                  <a:solidFill>
                    <a:srgbClr val="0070C0"/>
                  </a:solidFill>
                  <a:effectLst/>
                  <a:latin typeface="#9Slide05 SVNCookie" panose="020B0606040200020203" pitchFamily="34" charset="0"/>
                  <a:ea typeface="Calibri" panose="020F0502020204030204" pitchFamily="34" charset="0"/>
                </a:rPr>
                <a:t> chi </a:t>
              </a:r>
              <a:r>
                <a:rPr lang="en-US" sz="7200" dirty="0" err="1">
                  <a:solidFill>
                    <a:srgbClr val="0070C0"/>
                  </a:solidFill>
                  <a:effectLst/>
                  <a:latin typeface="#9Slide05 SVNCookie" panose="020B0606040200020203" pitchFamily="34" charset="0"/>
                  <a:ea typeface="Calibri" panose="020F0502020204030204" pitchFamily="34" charset="0"/>
                </a:rPr>
                <a:t>tiết</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sự</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kiện</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nào</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được</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người</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viết</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thêm</a:t>
              </a:r>
              <a:r>
                <a:rPr lang="en-US" sz="7200" dirty="0">
                  <a:solidFill>
                    <a:srgbClr val="0070C0"/>
                  </a:solidFill>
                  <a:effectLst/>
                  <a:latin typeface="#9Slide05 SVNCookie" panose="020B0606040200020203" pitchFamily="34" charset="0"/>
                  <a:ea typeface="Calibri" panose="020F0502020204030204" pitchFamily="34" charset="0"/>
                </a:rPr>
                <a:t> </a:t>
              </a:r>
              <a:r>
                <a:rPr lang="en-US" sz="7200" dirty="0" err="1">
                  <a:solidFill>
                    <a:srgbClr val="0070C0"/>
                  </a:solidFill>
                  <a:effectLst/>
                  <a:latin typeface="#9Slide05 SVNCookie" panose="020B0606040200020203" pitchFamily="34" charset="0"/>
                  <a:ea typeface="Calibri" panose="020F0502020204030204" pitchFamily="34" charset="0"/>
                </a:rPr>
                <a:t>vào</a:t>
              </a:r>
              <a:r>
                <a:rPr lang="en-US" sz="7200" dirty="0">
                  <a:solidFill>
                    <a:srgbClr val="0070C0"/>
                  </a:solidFill>
                  <a:effectLst/>
                  <a:latin typeface="#9Slide05 SVNCookie" panose="020B0606040200020203" pitchFamily="34" charset="0"/>
                  <a:ea typeface="Calibri" panose="020F0502020204030204" pitchFamily="34" charset="0"/>
                </a:rPr>
                <a:t>?</a:t>
              </a:r>
              <a:endParaRPr lang="en-US" sz="7200" dirty="0">
                <a:solidFill>
                  <a:srgbClr val="0070C0"/>
                </a:solidFill>
                <a:effectLst/>
                <a:latin typeface="#9Slide05 SVNCookie" panose="020B0606040200020203" pitchFamily="34" charset="0"/>
                <a:ea typeface="Calibri" panose="020F0502020204030204" pitchFamily="34" charset="0"/>
              </a:endParaRPr>
            </a:p>
          </p:txBody>
        </p:sp>
      </p:grpSp>
      <p:pic>
        <p:nvPicPr>
          <p:cNvPr id="7" name="Picture 2" descr="Bang Bang 1 Kul Gam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77" b="96231" l="5111" r="90000">
                        <a14:foregroundMark x1="83889" y1="3769" x2="69778" y2="8692"/>
                        <a14:foregroundMark x1="69778" y1="8692" x2="62667" y2="13923"/>
                        <a14:foregroundMark x1="62667" y1="13923" x2="62889" y2="15385"/>
                        <a14:foregroundMark x1="86000" y1="3615" x2="76333" y2="3077"/>
                        <a14:foregroundMark x1="86000" y1="23154" x2="75222" y2="24923"/>
                        <a14:foregroundMark x1="71333" y1="96231" x2="69778" y2="89846"/>
                        <a14:foregroundMark x1="8111" y1="65077" x2="7667" y2="62154"/>
                        <a14:foregroundMark x1="6222" y1="75538" x2="5111" y2="73923"/>
                      </a14:backgroundRemoval>
                    </a14:imgEffect>
                  </a14:imgLayer>
                </a14:imgProps>
              </a:ext>
              <a:ext uri="{28A0092B-C50C-407E-A947-70E740481C1C}">
                <a14:useLocalDpi xmlns:a14="http://schemas.microsoft.com/office/drawing/2010/main" val="0"/>
              </a:ext>
            </a:extLst>
          </a:blip>
          <a:srcRect/>
          <a:stretch>
            <a:fillRect/>
          </a:stretch>
        </p:blipFill>
        <p:spPr bwMode="auto">
          <a:xfrm>
            <a:off x="7750366" y="304800"/>
            <a:ext cx="4326149"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4185397" cy="6858000"/>
          </a:xfrm>
          <a:prstGeom prst="rect">
            <a:avLst/>
          </a:prstGeom>
        </p:spPr>
      </p:pic>
      <p:sp>
        <p:nvSpPr>
          <p:cNvPr id="9" name="TextBox 8"/>
          <p:cNvSpPr txBox="1"/>
          <p:nvPr/>
        </p:nvSpPr>
        <p:spPr>
          <a:xfrm>
            <a:off x="4038600" y="2713708"/>
            <a:ext cx="7543800" cy="1430584"/>
          </a:xfrm>
          <a:prstGeom prst="rect">
            <a:avLst/>
          </a:prstGeom>
          <a:noFill/>
        </p:spPr>
        <p:txBody>
          <a:bodyPr wrap="square">
            <a:spAutoFit/>
          </a:bodyPr>
          <a:lstStyle/>
          <a:p>
            <a:pPr algn="ctr">
              <a:lnSpc>
                <a:spcPct val="115000"/>
              </a:lnSpc>
              <a:spcAft>
                <a:spcPts val="1000"/>
              </a:spcAft>
            </a:pPr>
            <a:r>
              <a:rPr lang="en-US" sz="8000" b="1" dirty="0">
                <a:solidFill>
                  <a:srgbClr val="FF0000"/>
                </a:solidFill>
                <a:latin typeface="#9Slide07 IcielLa Chic Pro Shad" panose="02000506090000020004" pitchFamily="2" charset="0"/>
                <a:ea typeface="Calibri" panose="020F0502020204030204" pitchFamily="34" charset="0"/>
              </a:rPr>
              <a:t>3. </a:t>
            </a:r>
            <a:r>
              <a:rPr lang="en-US" sz="8000" b="1" dirty="0" err="1">
                <a:solidFill>
                  <a:srgbClr val="FF0000"/>
                </a:solidFill>
                <a:latin typeface="#9Slide07 IcielLa Chic Pro Shad" panose="02000506090000020004" pitchFamily="2" charset="0"/>
                <a:ea typeface="Calibri" panose="020F0502020204030204" pitchFamily="34" charset="0"/>
              </a:rPr>
              <a:t>Thực</a:t>
            </a:r>
            <a:r>
              <a:rPr lang="en-US" sz="8000" b="1" dirty="0">
                <a:solidFill>
                  <a:srgbClr val="FF0000"/>
                </a:solidFill>
                <a:latin typeface="#9Slide07 IcielLa Chic Pro Shad" panose="02000506090000020004" pitchFamily="2" charset="0"/>
                <a:ea typeface="Calibri" panose="020F0502020204030204" pitchFamily="34" charset="0"/>
              </a:rPr>
              <a:t> </a:t>
            </a:r>
            <a:r>
              <a:rPr lang="en-US" sz="8000" b="1" dirty="0" err="1">
                <a:solidFill>
                  <a:srgbClr val="FF0000"/>
                </a:solidFill>
                <a:latin typeface="#9Slide07 IcielLa Chic Pro Shad" panose="02000506090000020004" pitchFamily="2" charset="0"/>
                <a:ea typeface="Calibri" panose="020F0502020204030204" pitchFamily="34" charset="0"/>
              </a:rPr>
              <a:t>hành</a:t>
            </a:r>
            <a:r>
              <a:rPr lang="en-US" sz="8000" b="1" dirty="0">
                <a:solidFill>
                  <a:srgbClr val="FF0000"/>
                </a:solidFill>
                <a:latin typeface="#9Slide07 IcielLa Chic Pro Shad" panose="02000506090000020004" pitchFamily="2" charset="0"/>
                <a:ea typeface="Calibri" panose="020F0502020204030204" pitchFamily="34" charset="0"/>
              </a:rPr>
              <a:t> </a:t>
            </a:r>
            <a:r>
              <a:rPr lang="en-US" sz="8000" b="1" dirty="0" err="1">
                <a:solidFill>
                  <a:srgbClr val="FF0000"/>
                </a:solidFill>
                <a:latin typeface="#9Slide07 IcielLa Chic Pro Shad" panose="02000506090000020004" pitchFamily="2" charset="0"/>
                <a:ea typeface="Calibri" panose="020F0502020204030204" pitchFamily="34" charset="0"/>
              </a:rPr>
              <a:t>viết</a:t>
            </a:r>
            <a:endParaRPr lang="en-US" sz="8000" dirty="0">
              <a:solidFill>
                <a:srgbClr val="FF0000"/>
              </a:solidFill>
              <a:effectLst/>
              <a:latin typeface="#9Slide07 IcielLa Chic Pro Shad" panose="02000506090000020004" pitchFamily="2"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2" y="112601"/>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3" y="357369"/>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59"/>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38"/>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a:solidFill>
                  <a:prstClr val="white"/>
                </a:solidFill>
                <a:latin typeface="Arial" panose="020B0604020202020204" pitchFamily="34" charset="0"/>
                <a:cs typeface="Arial" panose="020B0604020202020204" pitchFamily="34" charset="0"/>
              </a:rPr>
              <a:t>VÒNG 4</a:t>
            </a:r>
            <a:endParaRPr lang="en-US" sz="7000" b="1" dirty="0">
              <a:solidFill>
                <a:prstClr val="white"/>
              </a:solidFill>
              <a:latin typeface="Arial" panose="020B0604020202020204" pitchFamily="34" charset="0"/>
              <a:cs typeface="Arial" panose="020B0604020202020204" pitchFamily="34" charset="0"/>
            </a:endParaRPr>
          </a:p>
          <a:p>
            <a:pPr algn="ctr">
              <a:lnSpc>
                <a:spcPct val="150000"/>
              </a:lnSpc>
            </a:pPr>
            <a:r>
              <a:rPr lang="en-US" sz="7000" b="1" dirty="0">
                <a:solidFill>
                  <a:prstClr val="white"/>
                </a:solidFill>
                <a:latin typeface="Arial" panose="020B0604020202020204" pitchFamily="34" charset="0"/>
                <a:cs typeface="Arial" panose="020B0604020202020204" pitchFamily="34" charset="0"/>
              </a:rPr>
              <a:t>VỀ ĐÍCH</a:t>
            </a:r>
            <a:endParaRPr lang="en-US" sz="7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858205" y="3413758"/>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4" y="929638"/>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929639"/>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0210800" y="640080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5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animBg="1"/>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louetle-PaulMauriat_42juw">
            <a:hlinkClick r:id="" action="ppaction://media"/>
          </p:cNvPr>
          <p:cNvPicPr>
            <a:picLocks noChangeAspect="1"/>
          </p:cNvPicPr>
          <p:nvPr>
            <a:audioFile r:link="rId1"/>
            <p:extLst>
              <p:ext uri="{DAA4B4D4-6D71-4841-9C94-3DE7FCFB9230}">
                <p14:media xmlns:p14="http://schemas.microsoft.com/office/powerpoint/2010/main" r:embed="rId2">
                  <p14:trim st="17169,000000" end="109437,437500"/>
                </p14:media>
              </p:ext>
            </p:extLst>
          </p:nvPr>
        </p:nvPicPr>
        <p:blipFill>
          <a:blip r:embed="rId3"/>
          <a:stretch>
            <a:fillRect/>
          </a:stretch>
        </p:blipFill>
        <p:spPr>
          <a:xfrm>
            <a:off x="312058" y="6114143"/>
            <a:ext cx="609600" cy="609600"/>
          </a:xfrm>
          <a:prstGeom prst="rect">
            <a:avLst/>
          </a:prstGeom>
        </p:spPr>
      </p:pic>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b="19062"/>
          <a:stretch>
            <a:fillRect/>
          </a:stretch>
        </p:blipFill>
        <p:spPr>
          <a:xfrm>
            <a:off x="0" y="-1"/>
            <a:ext cx="12192000" cy="6858001"/>
          </a:xfrm>
          <a:prstGeom prst="rect">
            <a:avLst/>
          </a:prstGeom>
        </p:spPr>
      </p:pic>
      <p:sp>
        <p:nvSpPr>
          <p:cNvPr id="6" name="Hộp Văn bản 5"/>
          <p:cNvSpPr txBox="1"/>
          <p:nvPr/>
        </p:nvSpPr>
        <p:spPr>
          <a:xfrm>
            <a:off x="914400" y="2550855"/>
            <a:ext cx="2946400" cy="2554545"/>
          </a:xfrm>
          <a:prstGeom prst="rect">
            <a:avLst/>
          </a:prstGeom>
          <a:noFill/>
        </p:spPr>
        <p:txBody>
          <a:bodyPr wrap="square" rtlCol="0">
            <a:spAutoFit/>
          </a:bodyPr>
          <a:lstStyle/>
          <a:p>
            <a:pPr>
              <a:spcAft>
                <a:spcPts val="600"/>
              </a:spcAft>
            </a:pP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GV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đọc</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câu</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hỏi</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trắc</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nghiệm</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và</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đáp</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án</a:t>
            </a:r>
            <a:endParaRPr lang="en-SG" sz="4000" kern="100" dirty="0">
              <a:latin typeface="#9Slide03 Arima Madurai Black" panose="00000A00000000000000" pitchFamily="2" charset="0"/>
              <a:ea typeface="SimSun" panose="02010600030101010101" pitchFamily="2" charset="-122"/>
              <a:cs typeface="#9Slide03 Arima Madurai Black" panose="00000A00000000000000" pitchFamily="2" charset="0"/>
            </a:endParaRPr>
          </a:p>
        </p:txBody>
      </p:sp>
      <p:sp>
        <p:nvSpPr>
          <p:cNvPr id="7" name="Hộp Văn bản 6"/>
          <p:cNvSpPr txBox="1"/>
          <p:nvPr/>
        </p:nvSpPr>
        <p:spPr>
          <a:xfrm>
            <a:off x="4575629" y="2474655"/>
            <a:ext cx="2946400" cy="2554545"/>
          </a:xfrm>
          <a:prstGeom prst="rect">
            <a:avLst/>
          </a:prstGeom>
          <a:noFill/>
        </p:spPr>
        <p:txBody>
          <a:bodyPr wrap="square" rtlCol="0">
            <a:spAutoFit/>
          </a:bodyPr>
          <a:lstStyle/>
          <a:p>
            <a:pPr lvl="0"/>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Hoạt</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động</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nhóm</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ghi</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kết</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quả</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vào</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bảng</a:t>
            </a:r>
            <a:r>
              <a:rPr lang="en-US"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phụ</a:t>
            </a:r>
            <a:endParaRPr lang="en-US" altLang="zh-CN" sz="4000" dirty="0">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
        <p:nvSpPr>
          <p:cNvPr id="8" name="Hộp Văn bản 7"/>
          <p:cNvSpPr txBox="1"/>
          <p:nvPr/>
        </p:nvSpPr>
        <p:spPr>
          <a:xfrm>
            <a:off x="8284028" y="2785408"/>
            <a:ext cx="2946400" cy="1938992"/>
          </a:xfrm>
          <a:prstGeom prst="rect">
            <a:avLst/>
          </a:prstGeom>
          <a:noFill/>
        </p:spPr>
        <p:txBody>
          <a:bodyPr wrap="square" rtlCol="0">
            <a:spAutoFit/>
          </a:bodyPr>
          <a:lstStyle/>
          <a:p>
            <a:pPr lvl="0"/>
            <a:r>
              <a:rPr lang="en-US" altLang="zh-CN"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Đúng</a:t>
            </a:r>
            <a:r>
              <a:rPr lang="en-US" altLang="zh-CN"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+ 10 </a:t>
            </a:r>
            <a:r>
              <a:rPr lang="en-US" altLang="zh-CN"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điểm</a:t>
            </a:r>
            <a:r>
              <a:rPr lang="en-US" altLang="zh-CN"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altLang="zh-CN"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Tối</a:t>
            </a:r>
            <a:r>
              <a:rPr lang="en-US" altLang="zh-CN"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a:t>
            </a:r>
            <a:r>
              <a:rPr lang="en-US" altLang="zh-CN"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đa</a:t>
            </a:r>
            <a:r>
              <a:rPr lang="en-US" altLang="zh-CN" sz="4000" kern="100" dirty="0">
                <a:latin typeface="#9Slide03 Arima Madurai Black" panose="00000A00000000000000" pitchFamily="2" charset="0"/>
                <a:ea typeface="SimSun" panose="02010600030101010101" pitchFamily="2" charset="-122"/>
                <a:cs typeface="#9Slide03 Arima Madurai Black" panose="00000A00000000000000" pitchFamily="2" charset="0"/>
              </a:rPr>
              <a:t> 50 </a:t>
            </a:r>
            <a:r>
              <a:rPr lang="en-US" altLang="zh-CN" sz="4000" kern="100" dirty="0" err="1">
                <a:latin typeface="#9Slide03 Arima Madurai Black" panose="00000A00000000000000" pitchFamily="2" charset="0"/>
                <a:ea typeface="SimSun" panose="02010600030101010101" pitchFamily="2" charset="-122"/>
                <a:cs typeface="#9Slide03 Arima Madurai Black" panose="00000A00000000000000" pitchFamily="2" charset="0"/>
              </a:rPr>
              <a:t>điểm</a:t>
            </a:r>
            <a:endParaRPr lang="en-US" altLang="zh-CN" sz="4000" dirty="0">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
        <p:nvSpPr>
          <p:cNvPr id="9" name="Hộp Văn bản 8"/>
          <p:cNvSpPr txBox="1"/>
          <p:nvPr/>
        </p:nvSpPr>
        <p:spPr>
          <a:xfrm>
            <a:off x="4575629" y="5657671"/>
            <a:ext cx="43542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BZ" sz="7200" b="1" strike="noStrike" kern="1200" cap="none" spc="0" normalizeH="0" baseline="0" noProof="0" dirty="0">
                <a:ln>
                  <a:noFill/>
                </a:ln>
                <a:solidFill>
                  <a:srgbClr val="FFFF00"/>
                </a:solidFill>
                <a:effectLst/>
                <a:uLnTx/>
                <a:uFillTx/>
                <a:latin typeface="#9Slide03 Arima Madurai Black" panose="00000A00000000000000" pitchFamily="2" charset="0"/>
                <a:cs typeface="#9Slide03 Arima Madurai Black" panose="00000A00000000000000" pitchFamily="2" charset="0"/>
              </a:rPr>
              <a:t>THỂ LỆ</a:t>
            </a:r>
            <a:endParaRPr kumimoji="0" lang="en-BZ" sz="7200" b="1" strike="noStrike" kern="1200" cap="none" spc="0" normalizeH="0" baseline="0" noProof="0" dirty="0">
              <a:ln>
                <a:noFill/>
              </a:ln>
              <a:solidFill>
                <a:srgbClr val="FFFF00"/>
              </a:solidFill>
              <a:effectLst/>
              <a:uLnTx/>
              <a:uFillTx/>
              <a:latin typeface="#9Slide03 Arima Madurai Black" panose="00000A00000000000000" pitchFamily="2" charset="0"/>
              <a:cs typeface="#9Slide03 Arima Madurai Black" panose="00000A00000000000000" pitchFamily="2" charset="0"/>
            </a:endParaRPr>
          </a:p>
        </p:txBody>
      </p:sp>
      <p:pic>
        <p:nvPicPr>
          <p:cNvPr id="2" name="Aloette-Paul-Mauriat">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3"/>
          <a:stretch>
            <a:fillRect/>
          </a:stretch>
        </p:blipFill>
        <p:spPr>
          <a:xfrm>
            <a:off x="12461675"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a:spLocks noGrp="1"/>
          </p:cNvSpPr>
          <p:nvPr>
            <p:ph type="title" idx="8"/>
          </p:nvPr>
        </p:nvSpPr>
        <p:spPr>
          <a:xfrm>
            <a:off x="2144897" y="607412"/>
            <a:ext cx="7970000" cy="763600"/>
          </a:xfrm>
          <a:prstGeom prst="rect">
            <a:avLst/>
          </a:prstGeom>
        </p:spPr>
        <p:txBody>
          <a:bodyPr spcFirstLastPara="1" vert="horz" wrap="square" lIns="121900" tIns="121900" rIns="121900" bIns="121900" rtlCol="0" anchor="t" anchorCtr="0">
            <a:noAutofit/>
          </a:bodyPr>
          <a:lstStyle/>
          <a:p>
            <a:r>
              <a:rPr lang="en-GB" sz="8000" dirty="0">
                <a:solidFill>
                  <a:srgbClr val="FF0000"/>
                </a:solidFill>
                <a:latin typeface="#9Slide05 Harman Script Inline" panose="02000507020000020003" pitchFamily="2" charset="0"/>
              </a:rPr>
              <a:t>Các bước</a:t>
            </a:r>
            <a:endParaRPr sz="8000" dirty="0">
              <a:solidFill>
                <a:srgbClr val="FF0000"/>
              </a:solidFill>
              <a:latin typeface="#9Slide05 Harman Script Inline" panose="02000507020000020003" pitchFamily="2" charset="0"/>
            </a:endParaRPr>
          </a:p>
        </p:txBody>
      </p:sp>
      <p:sp>
        <p:nvSpPr>
          <p:cNvPr id="588" name="Google Shape;588;p42">
            <a:hlinkClick r:id="rId1"/>
          </p:cNvPr>
          <p:cNvSpPr/>
          <p:nvPr/>
        </p:nvSpPr>
        <p:spPr>
          <a:xfrm>
            <a:off x="1" y="7159412"/>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589" name="Google Shape;589;p42"/>
          <p:cNvSpPr txBox="1">
            <a:spLocks noGrp="1"/>
          </p:cNvSpPr>
          <p:nvPr>
            <p:ph type="title"/>
          </p:nvPr>
        </p:nvSpPr>
        <p:spPr>
          <a:xfrm>
            <a:off x="1293984" y="4138174"/>
            <a:ext cx="2651083" cy="2987029"/>
          </a:xfrm>
          <a:prstGeom prst="rect">
            <a:avLst/>
          </a:prstGeom>
        </p:spPr>
        <p:txBody>
          <a:bodyPr spcFirstLastPara="1" vert="horz" wrap="square" lIns="121900" tIns="121900" rIns="121900" bIns="121900" rtlCol="0" anchor="b" anchorCtr="0">
            <a:noAutofit/>
          </a:bodyPr>
          <a:lstStyle/>
          <a:p>
            <a:r>
              <a:rPr lang="en-US" sz="7200" dirty="0">
                <a:latin typeface="#9Slide05 SVNCookie" panose="020B0606040200020203" pitchFamily="34" charset="0"/>
              </a:rPr>
              <a:t>T</a:t>
            </a:r>
            <a:r>
              <a:rPr lang="en-GB" sz="7200" dirty="0">
                <a:latin typeface="#9Slide05 SVNCookie" panose="020B0606040200020203" pitchFamily="34" charset="0"/>
              </a:rPr>
              <a:t>rước khi viết</a:t>
            </a:r>
            <a:br>
              <a:rPr lang="en-GB" sz="7200" dirty="0">
                <a:latin typeface="#9Slide05 SVNCookie" panose="020B0606040200020203" pitchFamily="34" charset="0"/>
              </a:rPr>
            </a:br>
            <a:endParaRPr sz="7200" dirty="0">
              <a:latin typeface="#9Slide05 SVNCookie" panose="020B0606040200020203" pitchFamily="34" charset="0"/>
            </a:endParaRPr>
          </a:p>
        </p:txBody>
      </p:sp>
      <p:sp>
        <p:nvSpPr>
          <p:cNvPr id="591" name="Google Shape;591;p42"/>
          <p:cNvSpPr txBox="1">
            <a:spLocks noGrp="1"/>
          </p:cNvSpPr>
          <p:nvPr>
            <p:ph type="title" idx="2"/>
          </p:nvPr>
        </p:nvSpPr>
        <p:spPr>
          <a:xfrm>
            <a:off x="4804356" y="4198664"/>
            <a:ext cx="2651083" cy="2987029"/>
          </a:xfrm>
          <a:prstGeom prst="rect">
            <a:avLst/>
          </a:prstGeom>
        </p:spPr>
        <p:txBody>
          <a:bodyPr spcFirstLastPara="1" vert="horz" wrap="square" lIns="121900" tIns="121900" rIns="121900" bIns="121900" rtlCol="0" anchor="b" anchorCtr="0">
            <a:noAutofit/>
          </a:bodyPr>
          <a:lstStyle/>
          <a:p>
            <a:r>
              <a:rPr lang="en-US" sz="7200" dirty="0">
                <a:latin typeface="#9Slide05 SVNCookie" panose="020B0606040200020203" pitchFamily="34" charset="0"/>
              </a:rPr>
              <a:t>T</a:t>
            </a:r>
            <a:r>
              <a:rPr lang="en-GB" sz="7200" dirty="0">
                <a:latin typeface="#9Slide05 SVNCookie" panose="020B0606040200020203" pitchFamily="34" charset="0"/>
              </a:rPr>
              <a:t>rong khi viết</a:t>
            </a:r>
            <a:br>
              <a:rPr lang="en-GB" sz="7200" dirty="0">
                <a:latin typeface="#9Slide05 SVNCookie" panose="020B0606040200020203" pitchFamily="34" charset="0"/>
              </a:rPr>
            </a:br>
            <a:endParaRPr sz="7200" dirty="0">
              <a:latin typeface="#9Slide05 SVNCookie" panose="020B0606040200020203" pitchFamily="34" charset="0"/>
            </a:endParaRPr>
          </a:p>
        </p:txBody>
      </p:sp>
      <p:sp>
        <p:nvSpPr>
          <p:cNvPr id="595" name="Google Shape;595;p42"/>
          <p:cNvSpPr txBox="1">
            <a:spLocks noGrp="1"/>
          </p:cNvSpPr>
          <p:nvPr>
            <p:ph type="title" idx="6"/>
          </p:nvPr>
        </p:nvSpPr>
        <p:spPr>
          <a:xfrm>
            <a:off x="8527441" y="4196457"/>
            <a:ext cx="2651083" cy="2185119"/>
          </a:xfrm>
          <a:prstGeom prst="rect">
            <a:avLst/>
          </a:prstGeom>
        </p:spPr>
        <p:txBody>
          <a:bodyPr spcFirstLastPara="1" vert="horz" wrap="square" lIns="121900" tIns="121900" rIns="121900" bIns="121900" rtlCol="0" anchor="b" anchorCtr="0">
            <a:noAutofit/>
          </a:bodyPr>
          <a:lstStyle/>
          <a:p>
            <a:r>
              <a:rPr lang="en-US" sz="7200" dirty="0">
                <a:latin typeface="#9Slide05 SVNCookie" panose="020B0606040200020203" pitchFamily="34" charset="0"/>
              </a:rPr>
              <a:t>S</a:t>
            </a:r>
            <a:r>
              <a:rPr lang="en-GB" sz="7200" dirty="0">
                <a:latin typeface="#9Slide05 SVNCookie" panose="020B0606040200020203" pitchFamily="34" charset="0"/>
              </a:rPr>
              <a:t>au khi viết</a:t>
            </a:r>
            <a:endParaRPr sz="7200" dirty="0">
              <a:latin typeface="#9Slide05 SVNCookie" panose="020B0606040200020203" pitchFamily="34" charset="0"/>
            </a:endParaRPr>
          </a:p>
        </p:txBody>
      </p:sp>
      <p:grpSp>
        <p:nvGrpSpPr>
          <p:cNvPr id="5" name="Group 4"/>
          <p:cNvGrpSpPr/>
          <p:nvPr/>
        </p:nvGrpSpPr>
        <p:grpSpPr>
          <a:xfrm>
            <a:off x="1958769" y="2612247"/>
            <a:ext cx="1386149" cy="1417032"/>
            <a:chOff x="1469076" y="1959185"/>
            <a:chExt cx="1039612" cy="1062774"/>
          </a:xfrm>
          <a:solidFill>
            <a:schemeClr val="accent5">
              <a:lumMod val="20000"/>
              <a:lumOff val="80000"/>
            </a:schemeClr>
          </a:solidFill>
        </p:grpSpPr>
        <p:sp>
          <p:nvSpPr>
            <p:cNvPr id="597" name="Google Shape;597;p42"/>
            <p:cNvSpPr/>
            <p:nvPr/>
          </p:nvSpPr>
          <p:spPr>
            <a:xfrm>
              <a:off x="1469076" y="1959185"/>
              <a:ext cx="1039612" cy="1062774"/>
            </a:xfrm>
            <a:prstGeom prst="ellipse">
              <a:avLst/>
            </a:prstGeom>
            <a:grpFill/>
            <a:ln>
              <a:noFill/>
            </a:ln>
          </p:spPr>
          <p:txBody>
            <a:bodyPr spcFirstLastPara="1" wrap="square" lIns="121900" tIns="121900" rIns="121900" bIns="121900" anchor="ctr" anchorCtr="0">
              <a:noAutofit/>
            </a:bodyPr>
            <a:lstStyle/>
            <a:p>
              <a:endParaRPr sz="2400"/>
            </a:p>
          </p:txBody>
        </p:sp>
        <p:grpSp>
          <p:nvGrpSpPr>
            <p:cNvPr id="77" name="Google Shape;742;p44"/>
            <p:cNvGrpSpPr/>
            <p:nvPr/>
          </p:nvGrpSpPr>
          <p:grpSpPr>
            <a:xfrm>
              <a:off x="1707943" y="2179465"/>
              <a:ext cx="484420" cy="640385"/>
              <a:chOff x="3548645" y="3533545"/>
              <a:chExt cx="376432" cy="513454"/>
            </a:xfrm>
            <a:grpFill/>
          </p:grpSpPr>
          <p:sp>
            <p:nvSpPr>
              <p:cNvPr id="78" name="Google Shape;743;p44"/>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grpFill/>
              <a:ln>
                <a:solidFill>
                  <a:schemeClr val="tx1"/>
                </a:solidFill>
              </a:ln>
            </p:spPr>
            <p:txBody>
              <a:bodyPr spcFirstLastPara="1" wrap="square" lIns="121900" tIns="121900" rIns="121900" bIns="121900" anchor="ctr" anchorCtr="0">
                <a:noAutofit/>
              </a:bodyPr>
              <a:lstStyle/>
              <a:p>
                <a:endParaRPr sz="2400"/>
              </a:p>
            </p:txBody>
          </p:sp>
          <p:sp>
            <p:nvSpPr>
              <p:cNvPr id="79" name="Google Shape;744;p44"/>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grpFill/>
              <a:ln>
                <a:noFill/>
              </a:ln>
            </p:spPr>
            <p:txBody>
              <a:bodyPr spcFirstLastPara="1" wrap="square" lIns="121900" tIns="121900" rIns="121900" bIns="121900" anchor="ctr" anchorCtr="0">
                <a:noAutofit/>
              </a:bodyPr>
              <a:lstStyle/>
              <a:p>
                <a:endParaRPr sz="2400"/>
              </a:p>
            </p:txBody>
          </p:sp>
          <p:sp>
            <p:nvSpPr>
              <p:cNvPr id="80" name="Google Shape;745;p44"/>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1" name="Google Shape;746;p44"/>
              <p:cNvSpPr/>
              <p:nvPr/>
            </p:nvSpPr>
            <p:spPr>
              <a:xfrm>
                <a:off x="3553738" y="3533545"/>
                <a:ext cx="360375" cy="36035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rgbClr val="FFC000"/>
              </a:solidFill>
              <a:ln>
                <a:solidFill>
                  <a:schemeClr val="tx1"/>
                </a:solidFill>
              </a:ln>
            </p:spPr>
            <p:txBody>
              <a:bodyPr spcFirstLastPara="1" wrap="square" lIns="121900" tIns="121900" rIns="121900" bIns="121900" anchor="ctr" anchorCtr="0">
                <a:noAutofit/>
              </a:bodyPr>
              <a:lstStyle/>
              <a:p>
                <a:endParaRPr sz="2400" dirty="0"/>
              </a:p>
            </p:txBody>
          </p:sp>
          <p:sp>
            <p:nvSpPr>
              <p:cNvPr id="82" name="Google Shape;747;p44"/>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grpFill/>
              <a:ln>
                <a:noFill/>
              </a:ln>
            </p:spPr>
            <p:txBody>
              <a:bodyPr spcFirstLastPara="1" wrap="square" lIns="121900" tIns="121900" rIns="121900" bIns="121900" anchor="ctr" anchorCtr="0">
                <a:noAutofit/>
              </a:bodyPr>
              <a:lstStyle/>
              <a:p>
                <a:endParaRPr sz="2400"/>
              </a:p>
            </p:txBody>
          </p:sp>
          <p:sp>
            <p:nvSpPr>
              <p:cNvPr id="83" name="Google Shape;748;p44"/>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84" name="Google Shape;749;p44"/>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grpFill/>
              <a:ln>
                <a:noFill/>
              </a:ln>
            </p:spPr>
            <p:txBody>
              <a:bodyPr spcFirstLastPara="1" wrap="square" lIns="121900" tIns="121900" rIns="121900" bIns="121900" anchor="ctr" anchorCtr="0">
                <a:noAutofit/>
              </a:bodyPr>
              <a:lstStyle/>
              <a:p>
                <a:endParaRPr sz="2400"/>
              </a:p>
            </p:txBody>
          </p:sp>
          <p:sp>
            <p:nvSpPr>
              <p:cNvPr id="85" name="Google Shape;750;p44"/>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grpFill/>
              <a:ln>
                <a:noFill/>
              </a:ln>
            </p:spPr>
            <p:txBody>
              <a:bodyPr spcFirstLastPara="1" wrap="square" lIns="121900" tIns="121900" rIns="121900" bIns="121900" anchor="ctr" anchorCtr="0">
                <a:noAutofit/>
              </a:bodyPr>
              <a:lstStyle/>
              <a:p>
                <a:endParaRPr sz="2400"/>
              </a:p>
            </p:txBody>
          </p:sp>
          <p:sp>
            <p:nvSpPr>
              <p:cNvPr id="86" name="Google Shape;751;p44"/>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7" name="Google Shape;752;p44"/>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8" name="Google Shape;753;p44"/>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grpFill/>
              <a:ln>
                <a:solidFill>
                  <a:schemeClr val="tx1"/>
                </a:solidFill>
              </a:ln>
            </p:spPr>
            <p:txBody>
              <a:bodyPr spcFirstLastPara="1" wrap="square" lIns="121900" tIns="121900" rIns="121900" bIns="121900" anchor="ctr" anchorCtr="0">
                <a:noAutofit/>
              </a:bodyPr>
              <a:lstStyle/>
              <a:p>
                <a:endParaRPr sz="2400" dirty="0"/>
              </a:p>
            </p:txBody>
          </p:sp>
          <p:sp>
            <p:nvSpPr>
              <p:cNvPr id="89" name="Google Shape;754;p44"/>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grpFill/>
              <a:ln>
                <a:noFill/>
              </a:ln>
            </p:spPr>
            <p:txBody>
              <a:bodyPr spcFirstLastPara="1" wrap="square" lIns="121900" tIns="121900" rIns="121900" bIns="121900" anchor="ctr" anchorCtr="0">
                <a:noAutofit/>
              </a:bodyPr>
              <a:lstStyle/>
              <a:p>
                <a:endParaRPr sz="2400"/>
              </a:p>
            </p:txBody>
          </p:sp>
          <p:sp>
            <p:nvSpPr>
              <p:cNvPr id="90" name="Google Shape;755;p44"/>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grpFill/>
              <a:ln>
                <a:noFill/>
              </a:ln>
            </p:spPr>
            <p:txBody>
              <a:bodyPr spcFirstLastPara="1" wrap="square" lIns="121900" tIns="121900" rIns="121900" bIns="121900" anchor="ctr" anchorCtr="0">
                <a:noAutofit/>
              </a:bodyPr>
              <a:lstStyle/>
              <a:p>
                <a:endParaRPr sz="2400"/>
              </a:p>
            </p:txBody>
          </p:sp>
        </p:grpSp>
      </p:grpSp>
      <p:grpSp>
        <p:nvGrpSpPr>
          <p:cNvPr id="4" name="Group 3"/>
          <p:cNvGrpSpPr/>
          <p:nvPr/>
        </p:nvGrpSpPr>
        <p:grpSpPr>
          <a:xfrm>
            <a:off x="5601160" y="2612247"/>
            <a:ext cx="1386149" cy="1417032"/>
            <a:chOff x="4200870" y="1959185"/>
            <a:chExt cx="1039612" cy="1062774"/>
          </a:xfrm>
          <a:solidFill>
            <a:schemeClr val="accent5">
              <a:lumMod val="20000"/>
              <a:lumOff val="80000"/>
            </a:schemeClr>
          </a:solidFill>
        </p:grpSpPr>
        <p:sp>
          <p:nvSpPr>
            <p:cNvPr id="598" name="Google Shape;598;p42"/>
            <p:cNvSpPr/>
            <p:nvPr/>
          </p:nvSpPr>
          <p:spPr>
            <a:xfrm>
              <a:off x="4200870" y="1959185"/>
              <a:ext cx="1039612" cy="1062774"/>
            </a:xfrm>
            <a:prstGeom prst="ellipse">
              <a:avLst/>
            </a:prstGeom>
            <a:grpFill/>
            <a:ln>
              <a:noFill/>
            </a:ln>
          </p:spPr>
          <p:txBody>
            <a:bodyPr spcFirstLastPara="1" wrap="square" lIns="121900" tIns="121900" rIns="121900" bIns="121900" anchor="ctr" anchorCtr="0">
              <a:noAutofit/>
            </a:bodyPr>
            <a:lstStyle/>
            <a:p>
              <a:endParaRPr sz="2400"/>
            </a:p>
          </p:txBody>
        </p:sp>
        <p:pic>
          <p:nvPicPr>
            <p:cNvPr id="3" name="Picture 2"/>
            <p:cNvPicPr>
              <a:picLocks noChangeAspect="1"/>
            </p:cNvPicPr>
            <p:nvPr/>
          </p:nvPicPr>
          <p:blipFill>
            <a:blip r:embed="rId2"/>
            <a:stretch>
              <a:fillRect/>
            </a:stretch>
          </p:blipFill>
          <p:spPr>
            <a:xfrm>
              <a:off x="4343400" y="2169569"/>
              <a:ext cx="767094" cy="649862"/>
            </a:xfrm>
            <a:prstGeom prst="rect">
              <a:avLst/>
            </a:prstGeom>
            <a:grpFill/>
          </p:spPr>
        </p:pic>
      </p:grpSp>
      <p:grpSp>
        <p:nvGrpSpPr>
          <p:cNvPr id="6" name="Group 5"/>
          <p:cNvGrpSpPr/>
          <p:nvPr/>
        </p:nvGrpSpPr>
        <p:grpSpPr>
          <a:xfrm>
            <a:off x="9185435" y="2612247"/>
            <a:ext cx="1386149" cy="1417032"/>
            <a:chOff x="6889076" y="1959185"/>
            <a:chExt cx="1039612" cy="1062774"/>
          </a:xfrm>
          <a:solidFill>
            <a:schemeClr val="accent5">
              <a:lumMod val="20000"/>
              <a:lumOff val="80000"/>
            </a:schemeClr>
          </a:solidFill>
        </p:grpSpPr>
        <p:sp>
          <p:nvSpPr>
            <p:cNvPr id="600" name="Google Shape;600;p42"/>
            <p:cNvSpPr/>
            <p:nvPr/>
          </p:nvSpPr>
          <p:spPr>
            <a:xfrm>
              <a:off x="6889076" y="1959185"/>
              <a:ext cx="1039612" cy="1062774"/>
            </a:xfrm>
            <a:prstGeom prst="ellipse">
              <a:avLst/>
            </a:prstGeom>
            <a:grpFill/>
            <a:ln>
              <a:noFill/>
            </a:ln>
          </p:spPr>
          <p:txBody>
            <a:bodyPr spcFirstLastPara="1" wrap="square" lIns="121900" tIns="121900" rIns="121900" bIns="121900" anchor="ctr" anchorCtr="0">
              <a:noAutofit/>
            </a:bodyPr>
            <a:lstStyle/>
            <a:p>
              <a:endParaRPr sz="2400"/>
            </a:p>
          </p:txBody>
        </p:sp>
        <p:pic>
          <p:nvPicPr>
            <p:cNvPr id="1028" name="Picture 4" descr="Red Circle Png, Transparent White Check Mark, HD Png Download (#5096340),  PNG Images on PngArea"/>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02" b="97235" l="814" r="95814">
                          <a14:foregroundMark x1="88837" y1="7834" x2="37093" y2="74654"/>
                          <a14:foregroundMark x1="37093" y1="74654" x2="27558" y2="60829"/>
                          <a14:foregroundMark x1="27558" y1="60829" x2="26860" y2="53341"/>
                          <a14:foregroundMark x1="93023" y1="8525" x2="75814" y2="17166"/>
                          <a14:foregroundMark x1="75814" y1="17166" x2="29419" y2="72811"/>
                          <a14:foregroundMark x1="29419" y1="72811" x2="31279" y2="59562"/>
                          <a14:foregroundMark x1="31279" y1="59562" x2="39186" y2="82488"/>
                          <a14:foregroundMark x1="39186" y1="82488" x2="46047" y2="75000"/>
                          <a14:foregroundMark x1="46047" y1="75000" x2="40698" y2="67166"/>
                          <a14:foregroundMark x1="36163" y1="54839" x2="26744" y2="51728"/>
                          <a14:foregroundMark x1="26744" y1="51728" x2="30349" y2="77995"/>
                          <a14:foregroundMark x1="95814" y1="3917" x2="81047" y2="9332"/>
                          <a14:foregroundMark x1="81047" y1="9332" x2="76860" y2="18548"/>
                          <a14:foregroundMark x1="65930" y1="13018" x2="38953" y2="10829"/>
                          <a14:foregroundMark x1="38953" y1="10829" x2="26395" y2="15438"/>
                          <a14:foregroundMark x1="26395" y1="15438" x2="6279" y2="39055"/>
                          <a14:foregroundMark x1="6279" y1="39055" x2="5930" y2="68894"/>
                          <a14:foregroundMark x1="29302" y1="92972" x2="50698" y2="94470"/>
                          <a14:foregroundMark x1="50698" y1="94470" x2="62326" y2="93548"/>
                          <a14:foregroundMark x1="62326" y1="93548" x2="72674" y2="89977"/>
                          <a14:foregroundMark x1="72674" y1="89977" x2="88140" y2="75576"/>
                          <a14:foregroundMark x1="88140" y1="75576" x2="93488" y2="62903"/>
                          <a14:foregroundMark x1="93488" y1="62903" x2="86860" y2="28571"/>
                          <a14:foregroundMark x1="78023" y1="40899" x2="69302" y2="72811"/>
                          <a14:foregroundMark x1="58605" y1="25922" x2="36977" y2="26037"/>
                          <a14:foregroundMark x1="36977" y1="26037" x2="22907" y2="46429"/>
                          <a14:foregroundMark x1="22907" y1="46429" x2="56163" y2="29378"/>
                          <a14:foregroundMark x1="56163" y1="29378" x2="55233" y2="18203"/>
                          <a14:foregroundMark x1="46860" y1="19470" x2="30349" y2="21889"/>
                          <a14:foregroundMark x1="30349" y1="21889" x2="13605" y2="47005"/>
                          <a14:foregroundMark x1="13605" y1="47005" x2="30349" y2="49078"/>
                          <a14:foregroundMark x1="30349" y1="49078" x2="37674" y2="20853"/>
                          <a14:foregroundMark x1="37674" y1="20853" x2="36744" y2="18203"/>
                          <a14:foregroundMark x1="62907" y1="16705" x2="48837" y2="15207"/>
                          <a14:foregroundMark x1="48837" y1="15207" x2="29302" y2="18548"/>
                          <a14:foregroundMark x1="29302" y1="18548" x2="15465" y2="34562"/>
                          <a14:foregroundMark x1="15465" y1="34562" x2="10116" y2="56221"/>
                          <a14:foregroundMark x1="10116" y1="56221" x2="15581" y2="66820"/>
                          <a14:foregroundMark x1="15581" y1="66820" x2="21047" y2="68894"/>
                          <a14:foregroundMark x1="465" y1="45161" x2="4535" y2="55069"/>
                          <a14:foregroundMark x1="4535" y1="55069" x2="4535" y2="56797"/>
                          <a14:foregroundMark x1="1395" y1="47005" x2="814" y2="57834"/>
                          <a14:foregroundMark x1="42558" y1="98848" x2="56279" y2="97235"/>
                          <a14:foregroundMark x1="56279" y1="97235" x2="56744" y2="97235"/>
                          <a14:foregroundMark x1="39535" y1="45161" x2="64302" y2="17281"/>
                          <a14:foregroundMark x1="64302" y1="17281" x2="71512" y2="16244"/>
                          <a14:foregroundMark x1="81744" y1="37442" x2="84070" y2="55645"/>
                          <a14:foregroundMark x1="84070" y1="55645" x2="56744" y2="87673"/>
                          <a14:foregroundMark x1="56744" y1="87673" x2="31744" y2="85484"/>
                          <a14:foregroundMark x1="31744" y1="85484" x2="23953" y2="74654"/>
                          <a14:foregroundMark x1="23953" y1="74654" x2="22674" y2="66129"/>
                          <a14:foregroundMark x1="54884" y1="33756" x2="39070" y2="52419"/>
                          <a14:foregroundMark x1="39070" y1="52419" x2="32791" y2="46659"/>
                          <a14:foregroundMark x1="78372" y1="32604" x2="85233" y2="42396"/>
                          <a14:foregroundMark x1="85233" y1="42396" x2="85349" y2="60945"/>
                          <a14:foregroundMark x1="85349" y1="60945" x2="67907" y2="81797"/>
                          <a14:foregroundMark x1="67907" y1="81797" x2="50349" y2="88710"/>
                          <a14:foregroundMark x1="50349" y1="88710" x2="36163" y2="85599"/>
                          <a14:foregroundMark x1="36163" y1="85599" x2="20465" y2="74539"/>
                          <a14:foregroundMark x1="20465" y1="74539" x2="15000" y2="63940"/>
                          <a14:foregroundMark x1="84070" y1="31336" x2="50581" y2="76498"/>
                          <a14:foregroundMark x1="50581" y1="76498" x2="69535" y2="56221"/>
                          <a14:foregroundMark x1="69535" y1="56221" x2="69302" y2="45737"/>
                          <a14:foregroundMark x1="72791" y1="12788" x2="69302" y2="17166"/>
                          <a14:foregroundMark x1="84186" y1="23502" x2="80698" y2="29263"/>
                        </a14:backgroundRemoval>
                      </a14:imgEffect>
                    </a14:imgLayer>
                  </a14:imgProps>
                </a:ext>
                <a:ext uri="{28A0092B-C50C-407E-A947-70E740481C1C}">
                  <a14:useLocalDpi xmlns:a14="http://schemas.microsoft.com/office/drawing/2010/main" val="0"/>
                </a:ext>
              </a:extLst>
            </a:blip>
            <a:srcRect/>
            <a:stretch>
              <a:fillRect/>
            </a:stretch>
          </p:blipFill>
          <p:spPr bwMode="auto">
            <a:xfrm>
              <a:off x="7083722" y="2201788"/>
              <a:ext cx="622828" cy="628649"/>
            </a:xfrm>
            <a:prstGeom prst="rect">
              <a:avLst/>
            </a:prstGeom>
            <a:grp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1"/>
                                        </p:tgtEl>
                                        <p:attrNameLst>
                                          <p:attrName>style.visibility</p:attrName>
                                        </p:attrNameLst>
                                      </p:cBhvr>
                                      <p:to>
                                        <p:strVal val="visible"/>
                                      </p:to>
                                    </p:set>
                                    <p:animEffect transition="in" filter="barn(inVertical)">
                                      <p:cBhvr>
                                        <p:cTn id="18" dur="500"/>
                                        <p:tgtEl>
                                          <p:spTgt spid="59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5"/>
                                        </p:tgtEl>
                                        <p:attrNameLst>
                                          <p:attrName>style.visibility</p:attrName>
                                        </p:attrNameLst>
                                      </p:cBhvr>
                                      <p:to>
                                        <p:strVal val="visible"/>
                                      </p:to>
                                    </p:set>
                                    <p:animEffect transition="in" filter="barn(inVertical)">
                                      <p:cBhvr>
                                        <p:cTn id="26"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1" grpId="0"/>
      <p:bldP spid="59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400" y="0"/>
            <a:ext cx="10058400" cy="5029200"/>
          </a:xfrm>
          <a:prstGeom prst="rect">
            <a:avLst/>
          </a:prstGeom>
        </p:spPr>
      </p:pic>
      <p:grpSp>
        <p:nvGrpSpPr>
          <p:cNvPr id="35" name="组合 34"/>
          <p:cNvGrpSpPr/>
          <p:nvPr/>
        </p:nvGrpSpPr>
        <p:grpSpPr>
          <a:xfrm>
            <a:off x="2286000" y="3124200"/>
            <a:ext cx="8854700" cy="2425032"/>
            <a:chOff x="4539341" y="1649111"/>
            <a:chExt cx="8854700" cy="2425032"/>
          </a:xfrm>
        </p:grpSpPr>
        <p:grpSp>
          <p:nvGrpSpPr>
            <p:cNvPr id="36" name="组 19"/>
            <p:cNvGrpSpPr/>
            <p:nvPr/>
          </p:nvGrpSpPr>
          <p:grpSpPr>
            <a:xfrm>
              <a:off x="6096000" y="1843785"/>
              <a:ext cx="1730521" cy="1585216"/>
              <a:chOff x="2730658" y="995587"/>
              <a:chExt cx="1971191" cy="2170283"/>
            </a:xfrm>
            <a:solidFill>
              <a:srgbClr val="042C89"/>
            </a:solidFill>
          </p:grpSpPr>
          <p:sp>
            <p:nvSpPr>
              <p:cNvPr id="39"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0"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1" name="矩形 40"/>
              <p:cNvSpPr/>
              <p:nvPr/>
            </p:nvSpPr>
            <p:spPr>
              <a:xfrm rot="5400000">
                <a:off x="3573855" y="2037877"/>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2"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3"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grpSp>
        <p:sp>
          <p:nvSpPr>
            <p:cNvPr id="37" name="TextBox 23"/>
            <p:cNvSpPr txBox="1"/>
            <p:nvPr/>
          </p:nvSpPr>
          <p:spPr>
            <a:xfrm>
              <a:off x="4539341" y="1649111"/>
              <a:ext cx="2680221" cy="1769715"/>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1500" dirty="0" err="1">
                  <a:solidFill>
                    <a:srgbClr val="C75346"/>
                  </a:solidFill>
                  <a:latin typeface="#9Slide05 Israquella" pitchFamily="2" charset="0"/>
                  <a:ea typeface="Microsoft YaHei" panose="020B0503020204020204" pitchFamily="34" charset="-122"/>
                  <a:cs typeface="STHeiti Light" charset="-122"/>
                </a:rPr>
                <a:t>Bước</a:t>
              </a:r>
              <a:r>
                <a:rPr lang="en-US" altLang="zh-CN" sz="11500" dirty="0">
                  <a:solidFill>
                    <a:srgbClr val="C75346"/>
                  </a:solidFill>
                  <a:latin typeface="#9Slide05 Israquella" pitchFamily="2" charset="0"/>
                  <a:ea typeface="Microsoft YaHei" panose="020B0503020204020204" pitchFamily="34" charset="-122"/>
                  <a:cs typeface="STHeiti Light" charset="-122"/>
                </a:rPr>
                <a:t> 1</a:t>
              </a:r>
              <a:endParaRPr lang="zh-CN" altLang="en-US" sz="13800" dirty="0">
                <a:solidFill>
                  <a:srgbClr val="C75346"/>
                </a:solidFill>
                <a:latin typeface="#9Slide05 Israquella" pitchFamily="2" charset="0"/>
                <a:ea typeface="Microsoft YaHei" panose="020B0503020204020204" pitchFamily="34" charset="-122"/>
                <a:cs typeface="STHeiti Light" charset="-122"/>
              </a:endParaRPr>
            </a:p>
          </p:txBody>
        </p:sp>
        <p:sp>
          <p:nvSpPr>
            <p:cNvPr id="38" name="文本框 37"/>
            <p:cNvSpPr txBox="1"/>
            <p:nvPr/>
          </p:nvSpPr>
          <p:spPr>
            <a:xfrm>
              <a:off x="7729449" y="2212095"/>
              <a:ext cx="5664592" cy="1862048"/>
            </a:xfrm>
            <a:prstGeom prst="rect">
              <a:avLst/>
            </a:prstGeom>
            <a:noFill/>
          </p:spPr>
          <p:txBody>
            <a:bodyPr wrap="square" rtlCol="0">
              <a:spAutoFit/>
            </a:bodyPr>
            <a:lstStyle/>
            <a:p>
              <a:pPr algn="ctr"/>
              <a:r>
                <a:rPr lang="en-US" altLang="zh-CN" sz="11500" dirty="0" err="1">
                  <a:solidFill>
                    <a:srgbClr val="0070C0"/>
                  </a:solidFill>
                  <a:latin typeface="#9Slide05 Israquella" pitchFamily="2" charset="0"/>
                  <a:ea typeface="Microsoft YaHei" panose="020B0503020204020204" pitchFamily="34" charset="-122"/>
                </a:rPr>
                <a:t>Trước</a:t>
              </a:r>
              <a:r>
                <a:rPr lang="en-US" altLang="zh-CN" sz="11500" dirty="0">
                  <a:solidFill>
                    <a:srgbClr val="0070C0"/>
                  </a:solidFill>
                  <a:latin typeface="#9Slide05 Israquella" pitchFamily="2" charset="0"/>
                  <a:ea typeface="Microsoft YaHei" panose="020B0503020204020204" pitchFamily="34" charset="-122"/>
                </a:rPr>
                <a:t> </a:t>
              </a:r>
              <a:r>
                <a:rPr lang="en-US" altLang="zh-CN" sz="11500" dirty="0" err="1">
                  <a:solidFill>
                    <a:srgbClr val="0070C0"/>
                  </a:solidFill>
                  <a:latin typeface="#9Slide05 Israquella" pitchFamily="2" charset="0"/>
                  <a:ea typeface="Microsoft YaHei" panose="020B0503020204020204" pitchFamily="34" charset="-122"/>
                </a:rPr>
                <a:t>khi</a:t>
              </a:r>
              <a:r>
                <a:rPr lang="en-US" altLang="zh-CN" sz="11500" dirty="0">
                  <a:solidFill>
                    <a:srgbClr val="0070C0"/>
                  </a:solidFill>
                  <a:latin typeface="#9Slide05 Israquella" pitchFamily="2" charset="0"/>
                  <a:ea typeface="Microsoft YaHei" panose="020B0503020204020204" pitchFamily="34" charset="-122"/>
                </a:rPr>
                <a:t> </a:t>
              </a:r>
              <a:r>
                <a:rPr lang="en-US" altLang="zh-CN" sz="11500" dirty="0" err="1">
                  <a:solidFill>
                    <a:srgbClr val="0070C0"/>
                  </a:solidFill>
                  <a:latin typeface="#9Slide05 Israquella" pitchFamily="2" charset="0"/>
                  <a:ea typeface="Microsoft YaHei" panose="020B0503020204020204" pitchFamily="34" charset="-122"/>
                </a:rPr>
                <a:t>viết</a:t>
              </a:r>
              <a:endParaRPr lang="zh-CN" altLang="en-US" sz="11500" dirty="0">
                <a:solidFill>
                  <a:srgbClr val="0070C0"/>
                </a:solidFill>
                <a:latin typeface="#9Slide05 Israquella" pitchFamily="2" charset="0"/>
                <a:ea typeface="Microsoft YaHei" panose="020B0503020204020204" pitchFamily="34" charset="-122"/>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t="10051"/>
          <a:stretch>
            <a:fillRect/>
          </a:stretch>
        </p:blipFill>
        <p:spPr>
          <a:xfrm>
            <a:off x="0" y="347135"/>
            <a:ext cx="10248053" cy="7357531"/>
          </a:xfrm>
          <a:prstGeom prst="rect">
            <a:avLst/>
          </a:prstGeom>
        </p:spPr>
      </p:pic>
      <p:sp>
        <p:nvSpPr>
          <p:cNvPr id="2" name="TextBox 1"/>
          <p:cNvSpPr txBox="1"/>
          <p:nvPr/>
        </p:nvSpPr>
        <p:spPr>
          <a:xfrm>
            <a:off x="996528" y="850900"/>
            <a:ext cx="7537873" cy="3046988"/>
          </a:xfrm>
          <a:prstGeom prst="rect">
            <a:avLst/>
          </a:prstGeom>
          <a:noFill/>
        </p:spPr>
        <p:txBody>
          <a:bodyPr wrap="square" rtlCol="0">
            <a:spAutoFit/>
          </a:bodyPr>
          <a:lstStyle/>
          <a:p>
            <a:pPr algn="ctr"/>
            <a:r>
              <a:rPr lang="en-US" sz="6400" dirty="0">
                <a:solidFill>
                  <a:schemeClr val="bg1"/>
                </a:solidFill>
                <a:latin typeface="#9Slide05 SVNCookie" panose="020B0606040200020203" pitchFamily="34" charset="0"/>
              </a:rPr>
              <a:t>Theo </a:t>
            </a:r>
            <a:r>
              <a:rPr lang="en-US" sz="6400" dirty="0" err="1">
                <a:solidFill>
                  <a:schemeClr val="bg1"/>
                </a:solidFill>
                <a:latin typeface="#9Slide05 SVNCookie" panose="020B0606040200020203" pitchFamily="34" charset="0"/>
              </a:rPr>
              <a:t>các</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em</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mục</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đích</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viết</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bài</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văn</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ngày</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hôm</a:t>
            </a:r>
            <a:r>
              <a:rPr lang="en-US" sz="6400" dirty="0">
                <a:solidFill>
                  <a:schemeClr val="bg1"/>
                </a:solidFill>
                <a:latin typeface="#9Slide05 SVNCookie" panose="020B0606040200020203" pitchFamily="34" charset="0"/>
              </a:rPr>
              <a:t> nay </a:t>
            </a:r>
            <a:r>
              <a:rPr lang="en-US" sz="6400" dirty="0" err="1">
                <a:solidFill>
                  <a:schemeClr val="bg1"/>
                </a:solidFill>
                <a:latin typeface="#9Slide05 SVNCookie" panose="020B0606040200020203" pitchFamily="34" charset="0"/>
              </a:rPr>
              <a:t>là</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gì</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Người</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đọc</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gồm</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có</a:t>
            </a:r>
            <a:r>
              <a:rPr lang="en-US" sz="6400" dirty="0">
                <a:solidFill>
                  <a:schemeClr val="bg1"/>
                </a:solidFill>
                <a:latin typeface="#9Slide05 SVNCookie" panose="020B0606040200020203" pitchFamily="34" charset="0"/>
              </a:rPr>
              <a:t> </a:t>
            </a:r>
            <a:r>
              <a:rPr lang="en-US" sz="6400" dirty="0" err="1">
                <a:solidFill>
                  <a:schemeClr val="bg1"/>
                </a:solidFill>
                <a:latin typeface="#9Slide05 SVNCookie" panose="020B0606040200020203" pitchFamily="34" charset="0"/>
              </a:rPr>
              <a:t>những</a:t>
            </a:r>
            <a:r>
              <a:rPr lang="en-US" sz="6400" dirty="0">
                <a:solidFill>
                  <a:schemeClr val="bg1"/>
                </a:solidFill>
                <a:latin typeface="#9Slide05 SVNCookie" panose="020B0606040200020203" pitchFamily="34" charset="0"/>
              </a:rPr>
              <a:t> ai? </a:t>
            </a:r>
            <a:endParaRPr lang="en-US" sz="6400" dirty="0">
              <a:solidFill>
                <a:schemeClr val="bg1"/>
              </a:solidFill>
              <a:latin typeface="#9Slide05 SVNCookie" panose="020B0606040200020203" pitchFamily="34" charset="0"/>
            </a:endParaRPr>
          </a:p>
        </p:txBody>
      </p:sp>
      <p:pic>
        <p:nvPicPr>
          <p:cNvPr id="4" name="Picture 3"/>
          <p:cNvPicPr>
            <a:picLocks noChangeAspect="1"/>
          </p:cNvPicPr>
          <p:nvPr/>
        </p:nvPicPr>
        <p:blipFill>
          <a:blip r:embed="rId2"/>
          <a:stretch>
            <a:fillRect/>
          </a:stretch>
        </p:blipFill>
        <p:spPr>
          <a:xfrm>
            <a:off x="7626773" y="1193800"/>
            <a:ext cx="5664200" cy="566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524000" y="240009"/>
            <a:ext cx="6461490" cy="646149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2870" t="54136" b="26945"/>
          <a:stretch>
            <a:fillRect/>
          </a:stretch>
        </p:blipFill>
        <p:spPr>
          <a:xfrm>
            <a:off x="3978846" y="783816"/>
            <a:ext cx="8138754" cy="2586480"/>
          </a:xfrm>
          <a:prstGeom prst="rect">
            <a:avLst/>
          </a:prstGeom>
        </p:spPr>
      </p:pic>
      <p:sp>
        <p:nvSpPr>
          <p:cNvPr id="6" name="Text Box 18"/>
          <p:cNvSpPr txBox="1">
            <a:spLocks noChangeArrowheads="1"/>
          </p:cNvSpPr>
          <p:nvPr/>
        </p:nvSpPr>
        <p:spPr bwMode="auto">
          <a:xfrm>
            <a:off x="4876800" y="1066800"/>
            <a:ext cx="6735724" cy="2062093"/>
          </a:xfrm>
          <a:prstGeom prst="rect">
            <a:avLst/>
          </a:prstGeom>
          <a:noFill/>
          <a:ln w="9525">
            <a:noFill/>
            <a:miter lim="800000"/>
          </a:ln>
        </p:spPr>
        <p:txBody>
          <a:bodyPr wrap="square" lIns="91429" tIns="45715" rIns="91429" bIns="45715">
            <a:spAutoFit/>
          </a:bodyPr>
          <a:lstStyle/>
          <a:p>
            <a:pPr lvl="0" algn="just"/>
            <a:r>
              <a:rPr lang="en-US" sz="3200" dirty="0">
                <a:solidFill>
                  <a:srgbClr val="0070C0"/>
                </a:solidFill>
                <a:latin typeface="#9Slide03 Arima Madurai" panose="00000500000000000000" pitchFamily="2" charset="0"/>
                <a:cs typeface="#9Slide03 Arima Madurai" panose="00000500000000000000" pitchFamily="2" charset="0"/>
              </a:rPr>
              <a:t>- </a:t>
            </a:r>
            <a:r>
              <a:rPr lang="vi-VN" sz="3200" dirty="0">
                <a:solidFill>
                  <a:srgbClr val="0070C0"/>
                </a:solidFill>
                <a:latin typeface="#9Slide03 Arima Madurai" panose="00000500000000000000" pitchFamily="2" charset="0"/>
                <a:cs typeface="#9Slide03 Arima Madurai" panose="00000500000000000000" pitchFamily="2" charset="0"/>
              </a:rPr>
              <a:t>Mục đích: </a:t>
            </a:r>
            <a:r>
              <a:rPr lang="en-US" sz="3200" dirty="0">
                <a:latin typeface="#9Slide03 Arima Madurai" panose="00000500000000000000" pitchFamily="2" charset="0"/>
                <a:cs typeface="#9Slide03 Arima Madurai" panose="00000500000000000000" pitchFamily="2" charset="0"/>
              </a:rPr>
              <a:t>K</a:t>
            </a:r>
            <a:r>
              <a:rPr lang="vi-VN" sz="3200" dirty="0">
                <a:latin typeface="#9Slide03 Arima Madurai" panose="00000500000000000000" pitchFamily="2" charset="0"/>
                <a:cs typeface="#9Slide03 Arima Madurai" panose="00000500000000000000" pitchFamily="2" charset="0"/>
              </a:rPr>
              <a:t>ể </a:t>
            </a:r>
            <a:r>
              <a:rPr lang="en-US" sz="3200" dirty="0" err="1">
                <a:latin typeface="#9Slide03 Arima Madurai" panose="00000500000000000000" pitchFamily="2" charset="0"/>
                <a:cs typeface="#9Slide03 Arima Madurai" panose="00000500000000000000" pitchFamily="2" charset="0"/>
              </a:rPr>
              <a:t>lại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cổ</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tích</a:t>
            </a:r>
            <a:r>
              <a:rPr lang="en-US" sz="3200" dirty="0">
                <a:latin typeface="#9Slide03 Arima Madurai" panose="00000500000000000000" pitchFamily="2" charset="0"/>
                <a:cs typeface="#9Slide03 Arima Madurai" panose="00000500000000000000" pitchFamily="2" charset="0"/>
              </a:rPr>
              <a:t> 1 </a:t>
            </a:r>
            <a:r>
              <a:rPr lang="en-US" sz="3200" dirty="0" err="1">
                <a:latin typeface="#9Slide03 Arima Madurai" panose="00000500000000000000" pitchFamily="2" charset="0"/>
                <a:cs typeface="#9Slide03 Arima Madurai" panose="00000500000000000000" pitchFamily="2" charset="0"/>
              </a:rPr>
              <a:t>cách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sáng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tạo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sinh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động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hấp</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dẫn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để</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truyền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đạt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được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nội</a:t>
            </a:r>
            <a:r>
              <a:rPr lang="en-US" sz="3200" dirty="0">
                <a:latin typeface="#9Slide03 Arima Madurai" panose="00000500000000000000" pitchFamily="2" charset="0"/>
                <a:cs typeface="#9Slide03 Arima Madurai" panose="00000500000000000000" pitchFamily="2" charset="0"/>
              </a:rPr>
              <a:t> dung </a:t>
            </a:r>
            <a:r>
              <a:rPr lang="en-US" sz="3200" dirty="0" err="1">
                <a:latin typeface="#9Slide03 Arima Madurai" panose="00000500000000000000" pitchFamily="2" charset="0"/>
                <a:cs typeface="#9Slide03 Arima Madurai" panose="00000500000000000000" pitchFamily="2" charset="0"/>
              </a:rPr>
              <a:t>cơ</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bản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dưới</a:t>
            </a:r>
            <a:r>
              <a:rPr lang="en-US" sz="3200" dirty="0">
                <a:latin typeface="#9Slide03 Arima Madurai" panose="00000500000000000000" pitchFamily="2" charset="0"/>
                <a:cs typeface="#9Slide03 Arima Madurai" panose="00000500000000000000" pitchFamily="2" charset="0"/>
              </a:rPr>
              <a:t> 1 </a:t>
            </a:r>
            <a:r>
              <a:rPr lang="en-US" sz="3200" dirty="0" err="1">
                <a:latin typeface="#9Slide03 Arima Madurai" panose="00000500000000000000" pitchFamily="2" charset="0"/>
                <a:cs typeface="#9Slide03 Arima Madurai" panose="00000500000000000000" pitchFamily="2" charset="0"/>
              </a:rPr>
              <a:t>hình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mới</a:t>
            </a:r>
            <a:endParaRPr lang="vi-VN" sz="3200" dirty="0">
              <a:latin typeface="#9Slide03 Arima Madurai" panose="00000500000000000000" pitchFamily="2" charset="0"/>
              <a:cs typeface="#9Slide03 Arima Madurai" panose="00000500000000000000" pitchFamily="2"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2870" t="73334" b="6884"/>
          <a:stretch>
            <a:fillRect/>
          </a:stretch>
        </p:blipFill>
        <p:spPr>
          <a:xfrm>
            <a:off x="3978845" y="3914102"/>
            <a:ext cx="8158875" cy="2334297"/>
          </a:xfrm>
          <a:prstGeom prst="rect">
            <a:avLst/>
          </a:prstGeom>
        </p:spPr>
      </p:pic>
      <p:sp>
        <p:nvSpPr>
          <p:cNvPr id="8" name="Text Box 18"/>
          <p:cNvSpPr txBox="1">
            <a:spLocks noChangeArrowheads="1"/>
          </p:cNvSpPr>
          <p:nvPr/>
        </p:nvSpPr>
        <p:spPr bwMode="auto">
          <a:xfrm>
            <a:off x="4852792" y="4221549"/>
            <a:ext cx="6776444" cy="1569650"/>
          </a:xfrm>
          <a:prstGeom prst="rect">
            <a:avLst/>
          </a:prstGeom>
          <a:noFill/>
          <a:ln w="9525">
            <a:noFill/>
            <a:miter lim="800000"/>
          </a:ln>
        </p:spPr>
        <p:txBody>
          <a:bodyPr wrap="square" lIns="91429" tIns="45715" rIns="91429" bIns="45715">
            <a:spAutoFit/>
          </a:bodyPr>
          <a:lstStyle/>
          <a:p>
            <a:pPr lvl="0" algn="just"/>
            <a:r>
              <a:rPr lang="en-US" sz="3200" dirty="0">
                <a:solidFill>
                  <a:srgbClr val="0070C0"/>
                </a:solidFill>
                <a:latin typeface="#9Slide03 Arima Madurai" panose="00000500000000000000" pitchFamily="2" charset="0"/>
                <a:cs typeface="#9Slide03 Arima Madurai" panose="00000500000000000000" pitchFamily="2" charset="0"/>
              </a:rPr>
              <a:t>- </a:t>
            </a:r>
            <a:r>
              <a:rPr lang="vi-VN" sz="3200" dirty="0">
                <a:solidFill>
                  <a:srgbClr val="0070C0"/>
                </a:solidFill>
                <a:latin typeface="#9Slide03 Arima Madurai" panose="00000500000000000000" pitchFamily="2" charset="0"/>
                <a:cs typeface="#9Slide03 Arima Madurai" panose="00000500000000000000" pitchFamily="2" charset="0"/>
              </a:rPr>
              <a:t>Người đọc: </a:t>
            </a:r>
            <a:r>
              <a:rPr lang="en-US" sz="3200" dirty="0">
                <a:latin typeface="#9Slide03 Arima Madurai" panose="00000500000000000000" pitchFamily="2" charset="0"/>
                <a:cs typeface="#9Slide03 Arima Madurai" panose="00000500000000000000" pitchFamily="2" charset="0"/>
              </a:rPr>
              <a:t>T</a:t>
            </a:r>
            <a:r>
              <a:rPr lang="vi-VN" sz="3200" dirty="0">
                <a:latin typeface="#9Slide03 Arima Madurai" panose="00000500000000000000" pitchFamily="2" charset="0"/>
                <a:cs typeface="#9Slide03 Arima Madurai" panose="00000500000000000000" pitchFamily="2" charset="0"/>
              </a:rPr>
              <a:t>hầy cô, bạn bè, người th</a:t>
            </a:r>
            <a:r>
              <a:rPr lang="en-US" sz="3200" dirty="0">
                <a:latin typeface="#9Slide03 Arima Madurai" panose="00000500000000000000" pitchFamily="2" charset="0"/>
                <a:cs typeface="#9Slide03 Arima Madurai" panose="00000500000000000000" pitchFamily="2" charset="0"/>
              </a:rPr>
              <a:t>â</a:t>
            </a:r>
            <a:r>
              <a:rPr lang="vi-VN" sz="3200" dirty="0">
                <a:latin typeface="#9Slide03 Arima Madurai" panose="00000500000000000000" pitchFamily="2" charset="0"/>
                <a:cs typeface="#9Slide03 Arima Madurai" panose="00000500000000000000" pitchFamily="2" charset="0"/>
              </a:rPr>
              <a:t>n, những người quan tâm đến  </a:t>
            </a:r>
            <a:r>
              <a:rPr lang="en-US" sz="3200"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mà</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em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kể</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lại</a:t>
            </a:r>
            <a:endParaRPr lang="vi-VN" sz="32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2"/>
          <p:cNvSpPr/>
          <p:nvPr/>
        </p:nvSpPr>
        <p:spPr>
          <a:xfrm>
            <a:off x="76200" y="648320"/>
            <a:ext cx="12039600" cy="6133480"/>
          </a:xfrm>
          <a:prstGeom prst="roundRect">
            <a:avLst/>
          </a:prstGeom>
          <a:no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cs typeface="+mn-ea"/>
              <a:sym typeface="+mn-lt"/>
            </a:endParaRPr>
          </a:p>
        </p:txBody>
      </p:sp>
      <p:grpSp>
        <p:nvGrpSpPr>
          <p:cNvPr id="5" name="组合 63"/>
          <p:cNvGrpSpPr/>
          <p:nvPr/>
        </p:nvGrpSpPr>
        <p:grpSpPr>
          <a:xfrm>
            <a:off x="4489464" y="294834"/>
            <a:ext cx="3113034" cy="708956"/>
            <a:chOff x="8378751" y="1312754"/>
            <a:chExt cx="2263003" cy="503349"/>
          </a:xfrm>
        </p:grpSpPr>
        <p:sp>
          <p:nvSpPr>
            <p:cNvPr id="15" name="圆角矩形 64"/>
            <p:cNvSpPr/>
            <p:nvPr/>
          </p:nvSpPr>
          <p:spPr>
            <a:xfrm>
              <a:off x="8378751" y="1312754"/>
              <a:ext cx="2263003" cy="473552"/>
            </a:xfrm>
            <a:prstGeom prst="roundRect">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6" name="TextBox 70"/>
            <p:cNvSpPr txBox="1"/>
            <p:nvPr/>
          </p:nvSpPr>
          <p:spPr>
            <a:xfrm>
              <a:off x="8509048" y="1375264"/>
              <a:ext cx="2100436" cy="44083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mn-lt"/>
                </a:rPr>
                <a:t>PHIẾU BÀI TẬP</a:t>
              </a:r>
              <a:endParaRPr lang="zh-CN" altLang="en-US" sz="28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mn-lt"/>
              </a:endParaRPr>
            </a:p>
          </p:txBody>
        </p:sp>
      </p:grpSp>
      <p:sp>
        <p:nvSpPr>
          <p:cNvPr id="6" name="椭圆 66"/>
          <p:cNvSpPr/>
          <p:nvPr/>
        </p:nvSpPr>
        <p:spPr bwMode="auto">
          <a:xfrm>
            <a:off x="3702721" y="634552"/>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7" name="椭圆 67"/>
          <p:cNvSpPr/>
          <p:nvPr/>
        </p:nvSpPr>
        <p:spPr bwMode="auto">
          <a:xfrm>
            <a:off x="2221398" y="234272"/>
            <a:ext cx="300469" cy="300534"/>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8" name="椭圆 68"/>
          <p:cNvSpPr/>
          <p:nvPr/>
        </p:nvSpPr>
        <p:spPr bwMode="auto">
          <a:xfrm>
            <a:off x="8929715" y="250799"/>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9" name="椭圆 69"/>
          <p:cNvSpPr/>
          <p:nvPr/>
        </p:nvSpPr>
        <p:spPr bwMode="auto">
          <a:xfrm>
            <a:off x="8329604" y="724145"/>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0" name="椭圆 70"/>
          <p:cNvSpPr/>
          <p:nvPr/>
        </p:nvSpPr>
        <p:spPr bwMode="auto">
          <a:xfrm>
            <a:off x="2751167" y="681560"/>
            <a:ext cx="214671" cy="214719"/>
          </a:xfrm>
          <a:prstGeom prst="ellipse">
            <a:avLst/>
          </a:prstGeom>
          <a:solidFill>
            <a:srgbClr val="7BAD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rgbClr val="C00000"/>
              </a:solidFill>
              <a:cs typeface="+mn-ea"/>
              <a:sym typeface="+mn-lt"/>
            </a:endParaRPr>
          </a:p>
        </p:txBody>
      </p:sp>
      <p:sp>
        <p:nvSpPr>
          <p:cNvPr id="11" name="椭圆 71"/>
          <p:cNvSpPr/>
          <p:nvPr/>
        </p:nvSpPr>
        <p:spPr bwMode="auto">
          <a:xfrm>
            <a:off x="3298898" y="297322"/>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2" name="椭圆 72"/>
          <p:cNvSpPr/>
          <p:nvPr/>
        </p:nvSpPr>
        <p:spPr bwMode="auto">
          <a:xfrm>
            <a:off x="1553618" y="661719"/>
            <a:ext cx="404992" cy="405081"/>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3" name="椭圆 73"/>
          <p:cNvSpPr/>
          <p:nvPr/>
        </p:nvSpPr>
        <p:spPr bwMode="auto">
          <a:xfrm>
            <a:off x="9271382" y="773813"/>
            <a:ext cx="214671" cy="214719"/>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14" name="椭圆 74"/>
          <p:cNvSpPr/>
          <p:nvPr/>
        </p:nvSpPr>
        <p:spPr bwMode="auto">
          <a:xfrm>
            <a:off x="7848825" y="22981"/>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3" name="椭圆 73"/>
          <p:cNvSpPr/>
          <p:nvPr/>
        </p:nvSpPr>
        <p:spPr bwMode="auto">
          <a:xfrm>
            <a:off x="9988581" y="275518"/>
            <a:ext cx="214671" cy="214719"/>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4" name="椭圆 68"/>
          <p:cNvSpPr/>
          <p:nvPr/>
        </p:nvSpPr>
        <p:spPr bwMode="auto">
          <a:xfrm>
            <a:off x="10529175" y="819023"/>
            <a:ext cx="214671" cy="214719"/>
          </a:xfrm>
          <a:prstGeom prst="ellipse">
            <a:avLst/>
          </a:prstGeom>
          <a:solidFill>
            <a:srgbClr val="7BAD5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5" name="椭圆 74"/>
          <p:cNvSpPr/>
          <p:nvPr/>
        </p:nvSpPr>
        <p:spPr bwMode="auto">
          <a:xfrm>
            <a:off x="10844951" y="354345"/>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6" name="椭圆 74"/>
          <p:cNvSpPr/>
          <p:nvPr/>
        </p:nvSpPr>
        <p:spPr bwMode="auto">
          <a:xfrm>
            <a:off x="901097" y="384784"/>
            <a:ext cx="404992" cy="405081"/>
          </a:xfrm>
          <a:prstGeom prst="ellipse">
            <a:avLst/>
          </a:prstGeom>
          <a:solidFill>
            <a:srgbClr val="F69F9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sym typeface="+mn-lt"/>
            </a:endParaRPr>
          </a:p>
        </p:txBody>
      </p:sp>
      <p:sp>
        <p:nvSpPr>
          <p:cNvPr id="37" name="TextBox 36"/>
          <p:cNvSpPr txBox="1"/>
          <p:nvPr/>
        </p:nvSpPr>
        <p:spPr>
          <a:xfrm>
            <a:off x="287095" y="1218242"/>
            <a:ext cx="11652618" cy="5493812"/>
          </a:xfrm>
          <a:prstGeom prst="rect">
            <a:avLst/>
          </a:prstGeom>
          <a:noFill/>
        </p:spPr>
        <p:txBody>
          <a:bodyPr wrap="square">
            <a:spAutoFit/>
          </a:bodyPr>
          <a:lstStyle/>
          <a:p>
            <a:pPr algn="just">
              <a:lnSpc>
                <a:spcPct val="115000"/>
              </a:lnSpc>
              <a:spcAft>
                <a:spcPts val="1000"/>
              </a:spcAft>
            </a:pPr>
            <a:r>
              <a:rPr lang="en-US" sz="2400" dirty="0">
                <a:effectLst/>
                <a:latin typeface="#9Slide03 Arima Madurai" panose="00000500000000000000" pitchFamily="2" charset="0"/>
                <a:cs typeface="#9Slide03 Arima Madurai" panose="00000500000000000000" pitchFamily="2" charset="0"/>
              </a:rPr>
              <a:t>1/ </a:t>
            </a:r>
            <a:r>
              <a:rPr lang="en-US" sz="2400" dirty="0" err="1">
                <a:effectLst/>
                <a:latin typeface="#9Slide03 Arima Madurai" panose="00000500000000000000" pitchFamily="2" charset="0"/>
                <a:cs typeface="#9Slide03 Arima Madurai" panose="00000500000000000000" pitchFamily="2" charset="0"/>
              </a:rPr>
              <a:t>Nhóm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em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chọn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văn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bản</a:t>
            </a:r>
            <a:r>
              <a:rPr lang="en-US" sz="2400" dirty="0">
                <a:effectLst/>
                <a:latin typeface="#9Slide03 Arima Madurai" panose="00000500000000000000" pitchFamily="2" charset="0"/>
                <a:cs typeface="#9Slide03 Arima Madurai" panose="00000500000000000000" pitchFamily="2" charset="0"/>
              </a:rPr>
              <a:t> ............................... </a:t>
            </a:r>
            <a:r>
              <a:rPr lang="en-US" sz="2400" dirty="0" err="1">
                <a:effectLst/>
                <a:latin typeface="#9Slide03 Arima Madurai" panose="00000500000000000000" pitchFamily="2" charset="0"/>
                <a:cs typeface="#9Slide03 Arima Madurai" panose="00000500000000000000" pitchFamily="2" charset="0"/>
              </a:rPr>
              <a:t>để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đóng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vai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kế</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lại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truyện</a:t>
            </a:r>
            <a:r>
              <a:rPr lang="en-US" sz="2400" dirty="0">
                <a:latin typeface="#9Slide03 Arima Madurai" panose="00000500000000000000" pitchFamily="2" charset="0"/>
                <a:cs typeface="#9Slide03 Arima Madurai" panose="00000500000000000000" pitchFamily="2" charset="0"/>
              </a:rPr>
              <a:t>.</a:t>
            </a:r>
            <a:endParaRPr lang="en-US" sz="2400" dirty="0">
              <a:latin typeface="#9Slide03 Arima Madurai" panose="00000500000000000000" pitchFamily="2"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2/ </a:t>
            </a:r>
            <a:r>
              <a:rPr lang="en-US" sz="2400" dirty="0" err="1">
                <a:effectLst/>
                <a:latin typeface="#9Slide03 Arima Madurai" panose="00000500000000000000" pitchFamily="2" charset="0"/>
                <a:cs typeface="#9Slide03 Arima Madurai" panose="00000500000000000000" pitchFamily="2" charset="0"/>
              </a:rPr>
              <a:t>Ngôi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và</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đại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xưng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hô</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sẽ</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sử</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dụng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a:t>
            </a: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3/ </a:t>
            </a:r>
            <a:r>
              <a:rPr lang="en-US" sz="2400" dirty="0" err="1">
                <a:effectLst/>
                <a:latin typeface="#9Slide03 Arima Madurai" panose="00000500000000000000" pitchFamily="2" charset="0"/>
                <a:cs typeface="#9Slide03 Arima Madurai" panose="00000500000000000000" pitchFamily="2" charset="0"/>
              </a:rPr>
              <a:t>Đóng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vai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giới</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thiệu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sơ</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lược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về</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mình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và</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định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kể</a:t>
            </a:r>
            <a:r>
              <a:rPr lang="en-US" sz="2400" dirty="0">
                <a:latin typeface="#9Slide03 Arima Madurai" panose="00000500000000000000" pitchFamily="2" charset="0"/>
                <a:cs typeface="#9Slide03 Arima Madurai" panose="00000500000000000000" pitchFamily="2" charset="0"/>
              </a:rPr>
              <a:t>: ....................</a:t>
            </a:r>
            <a:endParaRPr lang="en-US" sz="2400" dirty="0">
              <a:latin typeface="#9Slide03 Arima Madurai" panose="00000500000000000000" pitchFamily="2" charset="0"/>
              <a:cs typeface="#9Slide03 Arima Madurai" panose="00000500000000000000" pitchFamily="2" charset="0"/>
            </a:endParaRPr>
          </a:p>
          <a:p>
            <a:pPr algn="just">
              <a:lnSpc>
                <a:spcPct val="115000"/>
              </a:lnSpc>
              <a:spcAft>
                <a:spcPts val="1000"/>
              </a:spcAft>
            </a:pP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4/ </a:t>
            </a:r>
            <a:r>
              <a:rPr lang="en-US" sz="2400" dirty="0" err="1">
                <a:effectLst/>
                <a:latin typeface="#9Slide03 Arima Madurai" panose="00000500000000000000" pitchFamily="2" charset="0"/>
                <a:cs typeface="#9Slide03 Arima Madurai" panose="00000500000000000000" pitchFamily="2" charset="0"/>
              </a:rPr>
              <a:t>Kể</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về</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xuất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của</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các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nhân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vật</a:t>
            </a: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5/ </a:t>
            </a:r>
            <a:r>
              <a:rPr lang="en-US" sz="2400" dirty="0" err="1">
                <a:effectLst/>
                <a:latin typeface="#9Slide03 Arima Madurai" panose="00000500000000000000" pitchFamily="2" charset="0"/>
                <a:cs typeface="#9Slide03 Arima Madurai" panose="00000500000000000000" pitchFamily="2" charset="0"/>
              </a:rPr>
              <a:t>Hoàn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cảnh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diễn</a:t>
            </a:r>
            <a:r>
              <a:rPr lang="en-US" sz="2400" dirty="0">
                <a:effectLst/>
                <a:latin typeface="#9Slide03 Arima Madurai" panose="00000500000000000000" pitchFamily="2" charset="0"/>
                <a:cs typeface="#9Slide03 Arima Madurai" panose="00000500000000000000" pitchFamily="2" charset="0"/>
              </a:rPr>
              <a:t> ra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6/ </a:t>
            </a:r>
            <a:r>
              <a:rPr lang="en-US" sz="2400" dirty="0" err="1">
                <a:effectLst/>
                <a:latin typeface="#9Slide03 Arima Madurai" panose="00000500000000000000" pitchFamily="2" charset="0"/>
                <a:cs typeface="#9Slide03 Arima Madurai" panose="00000500000000000000" pitchFamily="2" charset="0"/>
              </a:rPr>
              <a:t>Liệt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kê</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diễn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biến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chính</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Các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sự</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việc</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7/ </a:t>
            </a:r>
            <a:r>
              <a:rPr lang="en-US" sz="2400" dirty="0" err="1">
                <a:effectLst/>
                <a:latin typeface="#9Slide03 Arima Madurai" panose="00000500000000000000" pitchFamily="2" charset="0"/>
                <a:cs typeface="#9Slide03 Arima Madurai" panose="00000500000000000000" pitchFamily="2" charset="0"/>
              </a:rPr>
              <a:t>Những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sáng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tạo</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em</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sẽ</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đưa</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vào</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trong</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bài</a:t>
            </a:r>
            <a:r>
              <a:rPr lang="en-US" sz="2400" dirty="0">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8/ </a:t>
            </a:r>
            <a:r>
              <a:rPr lang="en-US" sz="2400" dirty="0" err="1">
                <a:effectLst/>
                <a:latin typeface="#9Slide03 Arima Madurai" panose="00000500000000000000" pitchFamily="2" charset="0"/>
                <a:cs typeface="#9Slide03 Arima Madurai" panose="00000500000000000000" pitchFamily="2" charset="0"/>
              </a:rPr>
              <a:t>Kết</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thúc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latin typeface="#9Slide03 Arima Madurai" panose="00000500000000000000" pitchFamily="2" charset="0"/>
                <a:cs typeface="#9Slide03 Arima Madurai" panose="00000500000000000000" pitchFamily="2" charset="0"/>
              </a:rPr>
              <a:t>: .....................................................................................................</a:t>
            </a:r>
            <a:endParaRPr lang="en-US" sz="2400" dirty="0">
              <a:latin typeface="#9Slide03 Arima Madurai" panose="00000500000000000000" pitchFamily="2" charset="0"/>
              <a:cs typeface="#9Slide03 Arima Madurai" panose="00000500000000000000" pitchFamily="2" charset="0"/>
            </a:endParaRPr>
          </a:p>
          <a:p>
            <a:pPr algn="just">
              <a:lnSpc>
                <a:spcPct val="115000"/>
              </a:lnSpc>
              <a:spcAft>
                <a:spcPts val="1000"/>
              </a:spcAft>
            </a:pPr>
            <a:r>
              <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rPr>
              <a:t>9/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h</a:t>
            </a:r>
            <a:r>
              <a:rPr lang="en-US" sz="2400" dirty="0" err="1">
                <a:effectLst/>
                <a:latin typeface="#9Slide03 Arima Madurai" panose="00000500000000000000" pitchFamily="2" charset="0"/>
                <a:cs typeface="#9Slide03 Arima Madurai" panose="00000500000000000000" pitchFamily="2" charset="0"/>
              </a:rPr>
              <a:t>ọc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được</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rút</a:t>
            </a:r>
            <a:r>
              <a:rPr lang="en-US" sz="2400" dirty="0">
                <a:effectLst/>
                <a:latin typeface="#9Slide03 Arima Madurai" panose="00000500000000000000" pitchFamily="2" charset="0"/>
                <a:cs typeface="#9Slide03 Arima Madurai" panose="00000500000000000000" pitchFamily="2" charset="0"/>
              </a:rPr>
              <a:t> ra </a:t>
            </a:r>
            <a:r>
              <a:rPr lang="en-US" sz="2400" dirty="0" err="1">
                <a:effectLst/>
                <a:latin typeface="#9Slide03 Arima Madurai" panose="00000500000000000000" pitchFamily="2" charset="0"/>
                <a:cs typeface="#9Slide03 Arima Madurai" panose="00000500000000000000" pitchFamily="2" charset="0"/>
              </a:rPr>
              <a:t>từ</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câu</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chuyện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là</a:t>
            </a:r>
            <a:r>
              <a:rPr lang="en-US" sz="2400" dirty="0">
                <a:effectLst/>
                <a:latin typeface="#9Slide03 Arima Madurai" panose="00000500000000000000" pitchFamily="2" charset="0"/>
                <a:cs typeface="#9Slide03 Arima Madurai" panose="00000500000000000000" pitchFamily="2" charset="0"/>
              </a:rPr>
              <a:t>: </a:t>
            </a:r>
            <a:r>
              <a:rPr lang="en-US" sz="2400" dirty="0">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1"/>
          </p:cNvPr>
          <p:cNvSpPr/>
          <p:nvPr/>
        </p:nvSpPr>
        <p:spPr>
          <a:xfrm>
            <a:off x="-914400" y="6041813"/>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37" name="TextBox 36"/>
          <p:cNvSpPr txBox="1"/>
          <p:nvPr/>
        </p:nvSpPr>
        <p:spPr>
          <a:xfrm>
            <a:off x="2158305" y="129251"/>
            <a:ext cx="9728895" cy="3180358"/>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Chọn</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ngôi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đại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tương</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ứng</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endPar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Ngôi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Ngôi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thứ</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nhất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Đại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xưng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hô</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ta,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tôi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tớ</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địa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vị</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em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đóng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vai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cũng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bối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0" name="TextBox 39"/>
          <p:cNvSpPr txBox="1"/>
          <p:nvPr/>
        </p:nvSpPr>
        <p:spPr>
          <a:xfrm>
            <a:off x="2158305" y="3405851"/>
            <a:ext cx="9728894" cy="3180358"/>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Chọn</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Đóng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vai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một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cụ</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tuổi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tác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địa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vị...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lựa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chọn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chất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vui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buồn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nghiêm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trang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phải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phù</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hợp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nội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dung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bối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27" name="Google Shape;589;p42"/>
          <p:cNvSpPr txBox="1"/>
          <p:nvPr/>
        </p:nvSpPr>
        <p:spPr>
          <a:xfrm>
            <a:off x="-3858" y="0"/>
            <a:ext cx="1832658" cy="6858000"/>
          </a:xfrm>
          <a:prstGeom prst="rect">
            <a:avLst/>
          </a:prstGeom>
          <a:solidFill>
            <a:schemeClr val="accent6">
              <a:lumMod val="20000"/>
              <a:lumOff val="80000"/>
            </a:schemeClr>
          </a:solidFill>
          <a:ln>
            <a:noFill/>
          </a:ln>
        </p:spPr>
        <p:txBody>
          <a:bodyPr spcFirstLastPara="1" vert="horz" wrap="square" lIns="121900" tIns="121900" rIns="121900" bIns="121900" rtlCol="0" anchor="t" anchorCtr="0">
            <a:noAutofit/>
          </a:bodyPr>
          <a:lstStyle>
            <a:lvl1pPr lvl="0" algn="ctr" defTabSz="914400" rtl="0" eaLnBrk="1" latinLnBrk="0" hangingPunct="1">
              <a:lnSpc>
                <a:spcPct val="80000"/>
              </a:lnSpc>
              <a:spcBef>
                <a:spcPts val="0"/>
              </a:spcBef>
              <a:spcAft>
                <a:spcPts val="0"/>
              </a:spcAft>
              <a:buSzPts val="2400"/>
              <a:buNone/>
              <a:defRPr sz="3200" kern="1200">
                <a:solidFill>
                  <a:schemeClr val="tx1"/>
                </a:solidFill>
                <a:latin typeface="+mj-lt"/>
                <a:ea typeface="+mj-ea"/>
                <a:cs typeface="+mj-cs"/>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br>
              <a:rPr lang="vi-VN" sz="6000">
                <a:latin typeface="#9Slide05 SVNCookie" panose="020B0606040200020203" pitchFamily="34" charset="0"/>
              </a:rPr>
            </a:br>
            <a:br>
              <a:rPr lang="vi-VN" sz="6000">
                <a:latin typeface="#9Slide05 SVNCookie" panose="020B0606040200020203" pitchFamily="34" charset="0"/>
              </a:rPr>
            </a:br>
            <a:r>
              <a:rPr lang="vi-VN" sz="6000">
                <a:latin typeface="#9Slide05 SVNCookie" panose="020B0606040200020203" pitchFamily="34" charset="0"/>
              </a:rPr>
              <a:t>Trước khi </a:t>
            </a:r>
            <a:br>
              <a:rPr lang="vi-VN" sz="6000">
                <a:latin typeface="#9Slide05 SVNCookie" panose="020B0606040200020203" pitchFamily="34" charset="0"/>
              </a:rPr>
            </a:br>
            <a:r>
              <a:rPr lang="vi-VN" sz="6000">
                <a:latin typeface="#9Slide05 SVNCookie" panose="020B0606040200020203" pitchFamily="34" charset="0"/>
              </a:rPr>
              <a:t>viết</a:t>
            </a:r>
            <a:endParaRPr lang="vi-VN" sz="6000" dirty="0">
              <a:latin typeface="#9Slide05 SVNCookie" panose="020B0606040200020203" pitchFamily="34"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29" y="4114800"/>
            <a:ext cx="2209800"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1"/>
          </p:cNvPr>
          <p:cNvSpPr/>
          <p:nvPr/>
        </p:nvSpPr>
        <p:spPr>
          <a:xfrm>
            <a:off x="-914400" y="6041813"/>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589" name="Google Shape;589;p42"/>
          <p:cNvSpPr txBox="1">
            <a:spLocks noGrp="1"/>
          </p:cNvSpPr>
          <p:nvPr>
            <p:ph type="title"/>
          </p:nvPr>
        </p:nvSpPr>
        <p:spPr>
          <a:xfrm>
            <a:off x="-3858" y="0"/>
            <a:ext cx="1832658" cy="6858000"/>
          </a:xfrm>
          <a:prstGeom prst="rect">
            <a:avLst/>
          </a:prstGeom>
          <a:solidFill>
            <a:schemeClr val="accent6">
              <a:lumMod val="20000"/>
              <a:lumOff val="80000"/>
            </a:schemeClr>
          </a:solidFill>
          <a:ln>
            <a:noFill/>
          </a:ln>
        </p:spPr>
        <p:txBody>
          <a:bodyPr spcFirstLastPara="1" vert="horz" wrap="square" lIns="121900" tIns="121900" rIns="121900" bIns="121900" rtlCol="0" anchor="t" anchorCtr="0">
            <a:noAutofit/>
          </a:bodyPr>
          <a:lstStyle/>
          <a:p>
            <a:br>
              <a:rPr lang="en-US" sz="6000" dirty="0">
                <a:latin typeface="#9Slide05 SVNCookie" panose="020B0606040200020203" pitchFamily="34" charset="0"/>
              </a:rPr>
            </a:br>
            <a:br>
              <a:rPr lang="en-US" sz="6000" dirty="0">
                <a:latin typeface="#9Slide05 SVNCookie" panose="020B0606040200020203" pitchFamily="34" charset="0"/>
              </a:rPr>
            </a:br>
            <a:r>
              <a:rPr lang="en-US" sz="6000" dirty="0">
                <a:latin typeface="#9Slide05 SVNCookie" panose="020B0606040200020203" pitchFamily="34" charset="0"/>
              </a:rPr>
              <a:t>T</a:t>
            </a:r>
            <a:r>
              <a:rPr lang="en-GB" sz="6000" dirty="0">
                <a:latin typeface="#9Slide05 SVNCookie" panose="020B0606040200020203" pitchFamily="34" charset="0"/>
              </a:rPr>
              <a:t>rước khi </a:t>
            </a:r>
            <a:br>
              <a:rPr lang="en-GB" sz="6000" dirty="0">
                <a:latin typeface="#9Slide05 SVNCookie" panose="020B0606040200020203" pitchFamily="34" charset="0"/>
              </a:rPr>
            </a:br>
            <a:r>
              <a:rPr lang="en-GB" sz="6000" dirty="0">
                <a:latin typeface="#9Slide05 SVNCookie" panose="020B0606040200020203" pitchFamily="34" charset="0"/>
              </a:rPr>
              <a:t>viết</a:t>
            </a:r>
            <a:endParaRPr sz="6000" dirty="0">
              <a:latin typeface="#9Slide05 SVNCookie" panose="020B0606040200020203" pitchFamily="34" charset="0"/>
            </a:endParaRPr>
          </a:p>
        </p:txBody>
      </p:sp>
      <p:sp>
        <p:nvSpPr>
          <p:cNvPr id="37" name="TextBox 36"/>
          <p:cNvSpPr txBox="1"/>
          <p:nvPr/>
        </p:nvSpPr>
        <p:spPr>
          <a:xfrm>
            <a:off x="2205942" y="1066800"/>
            <a:ext cx="9805095" cy="4441216"/>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Ghi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nội</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dung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chính</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chuyện</a:t>
            </a:r>
            <a:endPar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Cần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ghi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nhớ</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tôn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trọng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đã</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về</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cũng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cốt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gốc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kiến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yếu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tố</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sẽ</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sáng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tạo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thêm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Có</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lập</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một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tóm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tắt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các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kiện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theo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thứ</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trước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sau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dễ</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dàng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ghi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lại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29" y="4114800"/>
            <a:ext cx="2209800"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barn(inVertical)">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1"/>
          </p:cNvPr>
          <p:cNvSpPr/>
          <p:nvPr/>
        </p:nvSpPr>
        <p:spPr>
          <a:xfrm>
            <a:off x="-914400" y="6041813"/>
            <a:ext cx="60959" cy="60959"/>
          </a:xfrm>
          <a:prstGeom prst="rect">
            <a:avLst/>
          </a:prstGeom>
          <a:noFill/>
          <a:ln>
            <a:noFill/>
          </a:ln>
        </p:spPr>
        <p:txBody>
          <a:bodyPr spcFirstLastPara="1" wrap="square" lIns="121900" tIns="121900" rIns="121900" bIns="121900" anchor="ctr" anchorCtr="0">
            <a:noAutofit/>
          </a:bodyPr>
          <a:lstStyle/>
          <a:p>
            <a:endParaRPr sz="2400"/>
          </a:p>
        </p:txBody>
      </p:sp>
      <p:sp>
        <p:nvSpPr>
          <p:cNvPr id="589" name="Google Shape;589;p42"/>
          <p:cNvSpPr txBox="1">
            <a:spLocks noGrp="1"/>
          </p:cNvSpPr>
          <p:nvPr>
            <p:ph type="title"/>
          </p:nvPr>
        </p:nvSpPr>
        <p:spPr>
          <a:xfrm>
            <a:off x="-3858" y="0"/>
            <a:ext cx="1832658" cy="6858000"/>
          </a:xfrm>
          <a:prstGeom prst="rect">
            <a:avLst/>
          </a:prstGeom>
          <a:solidFill>
            <a:schemeClr val="accent6">
              <a:lumMod val="20000"/>
              <a:lumOff val="80000"/>
            </a:schemeClr>
          </a:solidFill>
          <a:ln>
            <a:noFill/>
          </a:ln>
        </p:spPr>
        <p:txBody>
          <a:bodyPr spcFirstLastPara="1" vert="horz" wrap="square" lIns="121900" tIns="121900" rIns="121900" bIns="121900" rtlCol="0" anchor="t" anchorCtr="0">
            <a:noAutofit/>
          </a:bodyPr>
          <a:lstStyle/>
          <a:p>
            <a:br>
              <a:rPr lang="en-US" sz="6000" dirty="0">
                <a:latin typeface="#9Slide05 SVNCookie" panose="020B0606040200020203" pitchFamily="34" charset="0"/>
              </a:rPr>
            </a:br>
            <a:br>
              <a:rPr lang="en-US" sz="6000" dirty="0">
                <a:latin typeface="#9Slide05 SVNCookie" panose="020B0606040200020203" pitchFamily="34" charset="0"/>
              </a:rPr>
            </a:br>
            <a:r>
              <a:rPr lang="en-US" sz="6000" dirty="0">
                <a:latin typeface="#9Slide05 SVNCookie" panose="020B0606040200020203" pitchFamily="34" charset="0"/>
              </a:rPr>
              <a:t>T</a:t>
            </a:r>
            <a:r>
              <a:rPr lang="en-GB" sz="6000" dirty="0">
                <a:latin typeface="#9Slide05 SVNCookie" panose="020B0606040200020203" pitchFamily="34" charset="0"/>
              </a:rPr>
              <a:t>rước khi </a:t>
            </a:r>
            <a:br>
              <a:rPr lang="en-GB" sz="6000" dirty="0">
                <a:latin typeface="#9Slide05 SVNCookie" panose="020B0606040200020203" pitchFamily="34" charset="0"/>
              </a:rPr>
            </a:br>
            <a:r>
              <a:rPr lang="en-GB" sz="6000" dirty="0">
                <a:latin typeface="#9Slide05 SVNCookie" panose="020B0606040200020203" pitchFamily="34" charset="0"/>
              </a:rPr>
              <a:t>viết</a:t>
            </a:r>
            <a:endParaRPr sz="6000" dirty="0">
              <a:latin typeface="#9Slide05 SVNCookie" panose="020B0606040200020203" pitchFamily="34" charset="0"/>
            </a:endParaRPr>
          </a:p>
        </p:txBody>
      </p:sp>
      <p:sp>
        <p:nvSpPr>
          <p:cNvPr id="37" name="TextBox 36"/>
          <p:cNvSpPr txBox="1"/>
          <p:nvPr/>
        </p:nvSpPr>
        <p:spPr>
          <a:xfrm>
            <a:off x="2209800" y="533400"/>
            <a:ext cx="9805095" cy="5810822"/>
          </a:xfrm>
          <a:prstGeom prst="rect">
            <a:avLst/>
          </a:prstGeom>
          <a:noFill/>
        </p:spPr>
        <p:txBody>
          <a:bodyPr wrap="square">
            <a:spAutoFit/>
          </a:bodyPr>
          <a:lstStyle/>
          <a:p>
            <a:pPr algn="just">
              <a:lnSpc>
                <a:spcPct val="115000"/>
              </a:lnSpc>
              <a:spcAft>
                <a:spcPts val="1000"/>
              </a:spcAft>
            </a:pP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Lập</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dàn</a:t>
            </a:r>
            <a:r>
              <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ý</a:t>
            </a:r>
            <a:endParaRPr lang="en-US" sz="3200"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Mở</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Đóng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vai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thiệu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lược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về</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định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diễn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biến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Xuất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các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Hoàn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diễn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ra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Diễn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biến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chính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SV1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SV2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SV3 </a:t>
            </a:r>
            <a:r>
              <a:rPr lang="en-US" sz="32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thúc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nêu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học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rút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ra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29" y="4114800"/>
            <a:ext cx="2209800"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barn(inVertical)">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P spid="3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38400" y="-558800"/>
            <a:ext cx="10363200" cy="64516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6178" y="2133600"/>
            <a:ext cx="4965778" cy="4724400"/>
          </a:xfrm>
          <a:prstGeom prst="rect">
            <a:avLst/>
          </a:prstGeom>
        </p:spPr>
      </p:pic>
      <p:sp>
        <p:nvSpPr>
          <p:cNvPr id="7" name="TextBox 6"/>
          <p:cNvSpPr txBox="1"/>
          <p:nvPr/>
        </p:nvSpPr>
        <p:spPr>
          <a:xfrm>
            <a:off x="3886200" y="1447800"/>
            <a:ext cx="7239000" cy="2123658"/>
          </a:xfrm>
          <a:prstGeom prst="rect">
            <a:avLst/>
          </a:prstGeom>
          <a:noFill/>
        </p:spPr>
        <p:txBody>
          <a:bodyPr wrap="square">
            <a:spAutoFit/>
          </a:bodyPr>
          <a:lstStyle/>
          <a:p>
            <a:pPr algn="just"/>
            <a:r>
              <a:rPr lang="en-US" sz="4400" dirty="0" err="1">
                <a:solidFill>
                  <a:srgbClr val="0070C0"/>
                </a:solidFill>
                <a:latin typeface="#9Slide05 SVNCookie" panose="020B0606040200020203" pitchFamily="34" charset="0"/>
              </a:rPr>
              <a:t>Dựa</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vào</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phần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tìm</a:t>
            </a:r>
            <a:r>
              <a:rPr lang="en-US" sz="4400" dirty="0">
                <a:solidFill>
                  <a:srgbClr val="0070C0"/>
                </a:solidFill>
                <a:latin typeface="#9Slide05 SVNCookie" panose="020B0606040200020203" pitchFamily="34" charset="0"/>
              </a:rPr>
              <a:t> ý ở </a:t>
            </a:r>
            <a:r>
              <a:rPr lang="en-US" sz="4400" dirty="0" err="1">
                <a:solidFill>
                  <a:srgbClr val="0070C0"/>
                </a:solidFill>
                <a:latin typeface="#9Slide05 SVNCookie" panose="020B0606040200020203" pitchFamily="34" charset="0"/>
              </a:rPr>
              <a:t>phiếu</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bài</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tập</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em</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hãy</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lập</a:t>
            </a:r>
            <a:r>
              <a:rPr lang="en-US" sz="4400" dirty="0">
                <a:solidFill>
                  <a:srgbClr val="0070C0"/>
                </a:solidFill>
                <a:latin typeface="#9Slide05 SVNCookie" panose="020B0606040200020203" pitchFamily="34" charset="0"/>
              </a:rPr>
              <a:t> 1 </a:t>
            </a:r>
            <a:r>
              <a:rPr lang="en-US" sz="4400" dirty="0" err="1">
                <a:solidFill>
                  <a:srgbClr val="0070C0"/>
                </a:solidFill>
                <a:latin typeface="#9Slide05 SVNCookie" panose="020B0606040200020203" pitchFamily="34" charset="0"/>
              </a:rPr>
              <a:t>dàn</a:t>
            </a:r>
            <a:r>
              <a:rPr lang="en-US" sz="4400" dirty="0">
                <a:solidFill>
                  <a:srgbClr val="0070C0"/>
                </a:solidFill>
                <a:latin typeface="#9Slide05 SVNCookie" panose="020B0606040200020203" pitchFamily="34" charset="0"/>
              </a:rPr>
              <a:t> ý chi </a:t>
            </a:r>
            <a:r>
              <a:rPr lang="en-US" sz="4400" dirty="0" err="1">
                <a:solidFill>
                  <a:srgbClr val="0070C0"/>
                </a:solidFill>
                <a:latin typeface="#9Slide05 SVNCookie" panose="020B0606040200020203" pitchFamily="34" charset="0"/>
              </a:rPr>
              <a:t>tiết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cho</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bài</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viết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Đóng</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vai</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nhân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vật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kể</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lại</a:t>
            </a:r>
            <a:r>
              <a:rPr lang="en-US" sz="4400" dirty="0">
                <a:solidFill>
                  <a:srgbClr val="0070C0"/>
                </a:solidFill>
                <a:latin typeface="#9Slide05 SVNCookie" panose="020B0606040200020203" pitchFamily="34" charset="0"/>
              </a:rPr>
              <a:t> 1 </a:t>
            </a:r>
            <a:r>
              <a:rPr lang="en-US" sz="4400" dirty="0" err="1">
                <a:solidFill>
                  <a:srgbClr val="0070C0"/>
                </a:solidFill>
                <a:latin typeface="#9Slide05 SVNCookie" panose="020B0606040200020203" pitchFamily="34" charset="0"/>
              </a:rPr>
              <a:t>câu</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chuyện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cổ</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tích</a:t>
            </a:r>
            <a:endParaRPr lang="en-US" sz="4400" dirty="0">
              <a:solidFill>
                <a:srgbClr val="0070C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400" y="0"/>
            <a:ext cx="10058400" cy="5029200"/>
          </a:xfrm>
          <a:prstGeom prst="rect">
            <a:avLst/>
          </a:prstGeom>
        </p:spPr>
      </p:pic>
      <p:grpSp>
        <p:nvGrpSpPr>
          <p:cNvPr id="35" name="组合 34"/>
          <p:cNvGrpSpPr/>
          <p:nvPr/>
        </p:nvGrpSpPr>
        <p:grpSpPr>
          <a:xfrm>
            <a:off x="2204247" y="3124200"/>
            <a:ext cx="7780830" cy="2425032"/>
            <a:chOff x="4457588" y="1649111"/>
            <a:chExt cx="7780830" cy="2425032"/>
          </a:xfrm>
        </p:grpSpPr>
        <p:grpSp>
          <p:nvGrpSpPr>
            <p:cNvPr id="36" name="组 19"/>
            <p:cNvGrpSpPr/>
            <p:nvPr/>
          </p:nvGrpSpPr>
          <p:grpSpPr>
            <a:xfrm>
              <a:off x="6096000" y="1843785"/>
              <a:ext cx="1730521" cy="1585216"/>
              <a:chOff x="2730658" y="995587"/>
              <a:chExt cx="1971191" cy="2170283"/>
            </a:xfrm>
            <a:solidFill>
              <a:srgbClr val="042C89"/>
            </a:solidFill>
          </p:grpSpPr>
          <p:sp>
            <p:nvSpPr>
              <p:cNvPr id="39"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0"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1" name="矩形 40"/>
              <p:cNvSpPr/>
              <p:nvPr/>
            </p:nvSpPr>
            <p:spPr>
              <a:xfrm rot="5400000">
                <a:off x="3573855" y="2037877"/>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2"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3"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grpSp>
        <p:sp>
          <p:nvSpPr>
            <p:cNvPr id="37" name="TextBox 23"/>
            <p:cNvSpPr txBox="1"/>
            <p:nvPr/>
          </p:nvSpPr>
          <p:spPr>
            <a:xfrm>
              <a:off x="4457588" y="1649111"/>
              <a:ext cx="2843727" cy="1769715"/>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1500" dirty="0" err="1">
                  <a:solidFill>
                    <a:srgbClr val="C75346"/>
                  </a:solidFill>
                  <a:latin typeface="#9Slide05 Israquella" pitchFamily="2" charset="0"/>
                  <a:ea typeface="Microsoft YaHei" panose="020B0503020204020204" pitchFamily="34" charset="-122"/>
                  <a:cs typeface="STHeiti Light" charset="-122"/>
                </a:rPr>
                <a:t>Bước</a:t>
              </a:r>
              <a:r>
                <a:rPr lang="en-US" altLang="zh-CN" sz="11500" dirty="0">
                  <a:solidFill>
                    <a:srgbClr val="C75346"/>
                  </a:solidFill>
                  <a:latin typeface="#9Slide05 Israquella" pitchFamily="2" charset="0"/>
                  <a:ea typeface="Microsoft YaHei" panose="020B0503020204020204" pitchFamily="34" charset="-122"/>
                  <a:cs typeface="STHeiti Light" charset="-122"/>
                </a:rPr>
                <a:t> 2</a:t>
              </a:r>
              <a:endParaRPr lang="zh-CN" altLang="en-US" sz="13800" dirty="0">
                <a:solidFill>
                  <a:srgbClr val="C75346"/>
                </a:solidFill>
                <a:latin typeface="#9Slide05 Israquella" pitchFamily="2" charset="0"/>
                <a:ea typeface="Microsoft YaHei" panose="020B0503020204020204" pitchFamily="34" charset="-122"/>
                <a:cs typeface="STHeiti Light" charset="-122"/>
              </a:endParaRPr>
            </a:p>
          </p:txBody>
        </p:sp>
        <p:sp>
          <p:nvSpPr>
            <p:cNvPr id="38" name="文本框 37"/>
            <p:cNvSpPr txBox="1"/>
            <p:nvPr/>
          </p:nvSpPr>
          <p:spPr>
            <a:xfrm>
              <a:off x="7729449" y="2212095"/>
              <a:ext cx="4508969" cy="1862048"/>
            </a:xfrm>
            <a:prstGeom prst="rect">
              <a:avLst/>
            </a:prstGeom>
            <a:noFill/>
          </p:spPr>
          <p:txBody>
            <a:bodyPr wrap="square" rtlCol="0">
              <a:spAutoFit/>
            </a:bodyPr>
            <a:lstStyle/>
            <a:p>
              <a:pPr algn="ctr"/>
              <a:r>
                <a:rPr lang="en-US" altLang="zh-CN" sz="11500" dirty="0" err="1">
                  <a:solidFill>
                    <a:srgbClr val="0070C0"/>
                  </a:solidFill>
                  <a:latin typeface="#9Slide05 Israquella" pitchFamily="2" charset="0"/>
                  <a:ea typeface="Microsoft YaHei" panose="020B0503020204020204" pitchFamily="34" charset="-122"/>
                </a:rPr>
                <a:t>Viết</a:t>
              </a:r>
              <a:r>
                <a:rPr lang="en-US" altLang="zh-CN" sz="11500" dirty="0">
                  <a:solidFill>
                    <a:srgbClr val="0070C0"/>
                  </a:solidFill>
                  <a:latin typeface="#9Slide05 Israquella" pitchFamily="2" charset="0"/>
                  <a:ea typeface="Microsoft YaHei" panose="020B0503020204020204" pitchFamily="34" charset="-122"/>
                </a:rPr>
                <a:t> </a:t>
              </a:r>
              <a:r>
                <a:rPr lang="en-US" altLang="zh-CN" sz="11500" dirty="0" err="1">
                  <a:solidFill>
                    <a:srgbClr val="0070C0"/>
                  </a:solidFill>
                  <a:latin typeface="#9Slide05 Israquella" pitchFamily="2" charset="0"/>
                  <a:ea typeface="Microsoft YaHei" panose="020B0503020204020204" pitchFamily="34" charset="-122"/>
                </a:rPr>
                <a:t>bài</a:t>
              </a:r>
              <a:endParaRPr lang="zh-CN" altLang="en-US" sz="11500" dirty="0">
                <a:solidFill>
                  <a:srgbClr val="0070C0"/>
                </a:solidFill>
                <a:latin typeface="#9Slide05 Israquella" pitchFamily="2" charset="0"/>
                <a:ea typeface="Microsoft YaHei" panose="020B0503020204020204" pitchFamily="34"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942277" y="751039"/>
            <a:ext cx="9705810"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3 Arima Madurai Black" panose="00000A00000000000000" pitchFamily="2" charset="0"/>
                <a:cs typeface="#9Slide03 Arima Madurai Black" panose="00000A00000000000000" pitchFamily="2" charset="0"/>
              </a:rPr>
              <a:t>Các</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em</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đã</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học</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những</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truyện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cổ</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tích</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nào</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trong</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chương</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trình</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Ngữ</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văn</a:t>
            </a:r>
            <a:r>
              <a:rPr lang="en-US" sz="4000" dirty="0">
                <a:solidFill>
                  <a:srgbClr val="FFFF00"/>
                </a:solidFill>
                <a:latin typeface="#9Slide03 Arima Madurai Black" panose="00000A00000000000000" pitchFamily="2" charset="0"/>
                <a:cs typeface="#9Slide03 Arima Madurai Black" panose="00000A00000000000000" pitchFamily="2" charset="0"/>
              </a:rPr>
              <a:t> 6 </a:t>
            </a:r>
            <a:r>
              <a:rPr lang="en-US" sz="4000" dirty="0" err="1">
                <a:solidFill>
                  <a:srgbClr val="FFFF00"/>
                </a:solidFill>
                <a:latin typeface="#9Slide03 Arima Madurai Black" panose="00000A00000000000000" pitchFamily="2" charset="0"/>
                <a:cs typeface="#9Slide03 Arima Madurai Black" panose="00000A00000000000000" pitchFamily="2" charset="0"/>
              </a:rPr>
              <a:t>tập</a:t>
            </a:r>
            <a:r>
              <a:rPr lang="en-US" sz="4000" dirty="0">
                <a:solidFill>
                  <a:srgbClr val="FFFF00"/>
                </a:solidFill>
                <a:latin typeface="#9Slide03 Arima Madurai Black" panose="00000A00000000000000" pitchFamily="2" charset="0"/>
                <a:cs typeface="#9Slide03 Arima Madurai Black" panose="00000A00000000000000" pitchFamily="2" charset="0"/>
              </a:rPr>
              <a:t> 2?</a:t>
            </a:r>
            <a:endParaRPr lang="en-US" sz="4000" dirty="0">
              <a:solidFill>
                <a:srgbClr val="FFFF00"/>
              </a:solidFill>
              <a:latin typeface="#9Slide03 Arima Madurai Black" panose="00000A00000000000000" pitchFamily="2" charset="0"/>
              <a:cs typeface="#9Slide03 Arima Madurai Black" panose="00000A00000000000000" pitchFamily="2" charset="0"/>
            </a:endParaRPr>
          </a:p>
          <a:p>
            <a:r>
              <a:rPr lang="en-US" sz="4000" dirty="0">
                <a:latin typeface="#9Slide03 Arima Madurai" panose="00000500000000000000" pitchFamily="2" charset="0"/>
                <a:cs typeface="#9Slide03 Arima Madurai" panose="00000500000000000000" pitchFamily="2" charset="0"/>
              </a:rPr>
              <a:t>A. </a:t>
            </a:r>
            <a:r>
              <a:rPr lang="en-US" sz="4000" dirty="0" err="1">
                <a:latin typeface="#9Slide03 Arima Madurai" panose="00000500000000000000" pitchFamily="2" charset="0"/>
                <a:cs typeface="#9Slide03 Arima Madurai" panose="00000500000000000000" pitchFamily="2" charset="0"/>
              </a:rPr>
              <a:t>Thạch</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Sanh</a:t>
            </a:r>
            <a:r>
              <a:rPr lang="en-US" sz="4000" dirty="0">
                <a:latin typeface="#9Slide03 Arima Madurai" panose="00000500000000000000" pitchFamily="2" charset="0"/>
                <a:cs typeface="#9Slide03 Arima Madurai" panose="00000500000000000000" pitchFamily="2" charset="0"/>
              </a:rPr>
              <a:t>                B. </a:t>
            </a:r>
            <a:r>
              <a:rPr lang="en-US" sz="4000" dirty="0" err="1">
                <a:latin typeface="#9Slide03 Arima Madurai" panose="00000500000000000000" pitchFamily="2" charset="0"/>
                <a:cs typeface="#9Slide03 Arima Madurai" panose="00000500000000000000" pitchFamily="2" charset="0"/>
              </a:rPr>
              <a:t>Cây</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khế</a:t>
            </a:r>
            <a:r>
              <a:rPr lang="en-US" sz="4000" dirty="0">
                <a:latin typeface="#9Slide03 Arima Madurai" panose="00000500000000000000" pitchFamily="2" charset="0"/>
                <a:cs typeface="#9Slide03 Arima Madurai" panose="00000500000000000000" pitchFamily="2" charset="0"/>
              </a:rPr>
              <a:t>             </a:t>
            </a:r>
            <a:endParaRPr lang="en-US" sz="4000" dirty="0">
              <a:latin typeface="#9Slide03 Arima Madurai" panose="00000500000000000000" pitchFamily="2" charset="0"/>
              <a:cs typeface="#9Slide03 Arima Madurai" panose="00000500000000000000" pitchFamily="2" charset="0"/>
            </a:endParaRPr>
          </a:p>
          <a:p>
            <a:r>
              <a:rPr lang="en-US" sz="4000" dirty="0">
                <a:latin typeface="#9Slide03 Arima Madurai" panose="00000500000000000000" pitchFamily="2" charset="0"/>
                <a:cs typeface="#9Slide03 Arima Madurai" panose="00000500000000000000" pitchFamily="2" charset="0"/>
              </a:rPr>
              <a:t>C. </a:t>
            </a:r>
            <a:r>
              <a:rPr lang="en-US" sz="4000" dirty="0" err="1">
                <a:latin typeface="#9Slide03 Arima Madurai" panose="00000500000000000000" pitchFamily="2" charset="0"/>
                <a:cs typeface="#9Slide03 Arima Madurai" panose="00000500000000000000" pitchFamily="2" charset="0"/>
              </a:rPr>
              <a:t>Vua</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chích</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choè</a:t>
            </a:r>
            <a:r>
              <a:rPr lang="en-US" sz="4000" dirty="0">
                <a:latin typeface="#9Slide03 Arima Madurai" panose="00000500000000000000" pitchFamily="2" charset="0"/>
                <a:cs typeface="#9Slide03 Arima Madurai" panose="00000500000000000000" pitchFamily="2" charset="0"/>
              </a:rPr>
              <a:t>         D. </a:t>
            </a:r>
            <a:r>
              <a:rPr lang="en-US" sz="4000" dirty="0" err="1">
                <a:latin typeface="#9Slide03 Arima Madurai" panose="00000500000000000000" pitchFamily="2" charset="0"/>
                <a:cs typeface="#9Slide03 Arima Madurai" panose="00000500000000000000" pitchFamily="2" charset="0"/>
              </a:rPr>
              <a:t>Cả</a:t>
            </a:r>
            <a:r>
              <a:rPr lang="en-US" sz="4000" dirty="0">
                <a:latin typeface="#9Slide03 Arima Madurai" panose="00000500000000000000" pitchFamily="2" charset="0"/>
                <a:cs typeface="#9Slide03 Arima Madurai" panose="00000500000000000000" pitchFamily="2" charset="0"/>
              </a:rPr>
              <a:t> 3 </a:t>
            </a:r>
            <a:r>
              <a:rPr lang="en-US" sz="4000" dirty="0" err="1">
                <a:latin typeface="#9Slide03 Arima Madurai" panose="00000500000000000000" pitchFamily="2" charset="0"/>
                <a:cs typeface="#9Slide03 Arima Madurai" panose="00000500000000000000" pitchFamily="2" charset="0"/>
              </a:rPr>
              <a:t>đáp</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án</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trên</a:t>
            </a:r>
            <a:endParaRPr kumimoji="0" lang="en-US" sz="9600" i="0" u="none" strike="noStrike" kern="1200" cap="none" spc="0" normalizeH="0" baseline="0" noProof="0" dirty="0">
              <a:ln>
                <a:noFill/>
              </a:ln>
              <a:solidFill>
                <a:srgbClr val="00FF00"/>
              </a:solidFill>
              <a:effectLst/>
              <a:uLnTx/>
              <a:uFillTx/>
              <a:latin typeface="#9Slide03 Arima Madurai" panose="00000500000000000000" pitchFamily="2" charset="0"/>
              <a:cs typeface="#9Slide03 Arima Madurai" panose="00000500000000000000" pitchFamily="2" charset="0"/>
            </a:endParaRPr>
          </a:p>
        </p:txBody>
      </p:sp>
      <p:grpSp>
        <p:nvGrpSpPr>
          <p:cNvPr id="61" name="Group 60"/>
          <p:cNvGrpSpPr/>
          <p:nvPr/>
        </p:nvGrpSpPr>
        <p:grpSpPr>
          <a:xfrm>
            <a:off x="168472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1541002" y="710248"/>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781763" y="1374970"/>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819400" y="4691882"/>
            <a:ext cx="7383911" cy="1415079"/>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1"/>
            <a:stretch>
              <a:fillRect/>
            </a:stretch>
          </p:blipFill>
          <p:spPr>
            <a:xfrm rot="10800000">
              <a:off x="3221801" y="3879674"/>
              <a:ext cx="4997003" cy="303750"/>
            </a:xfrm>
            <a:prstGeom prst="rect">
              <a:avLst/>
            </a:prstGeom>
          </p:spPr>
        </p:pic>
      </p:grpSp>
      <p:grpSp>
        <p:nvGrpSpPr>
          <p:cNvPr id="28" name="Group 27"/>
          <p:cNvGrpSpPr/>
          <p:nvPr/>
        </p:nvGrpSpPr>
        <p:grpSpPr>
          <a:xfrm>
            <a:off x="48692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83662" y="159259"/>
              <a:ext cx="1082288" cy="1082288"/>
            </a:xfrm>
            <a:prstGeom prst="rect">
              <a:avLst/>
            </a:prstGeom>
          </p:spPr>
        </p:pic>
        <p:pic>
          <p:nvPicPr>
            <p:cNvPr id="33" name="Picture 32"/>
            <p:cNvPicPr>
              <a:picLocks noChangeAspect="1"/>
            </p:cNvPicPr>
            <p:nvPr/>
          </p:nvPicPr>
          <p:blipFill>
            <a:blip r:embed="rId3"/>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820401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endPar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7" name="Parallelogram 36">
            <a:hlinkClick r:id="rId4" action="ppaction://hlinksldjump"/>
          </p:cNvPr>
          <p:cNvSpPr/>
          <p:nvPr/>
        </p:nvSpPr>
        <p:spPr>
          <a:xfrm flipH="1">
            <a:off x="883742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endPar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 name="Countdown Timer 20 sec ( v 466 ) news theme - circle equalizer effects with sound HD 4k!">
            <a:hlinkClick r:id="" action="ppaction://media"/>
          </p:cNvPr>
          <p:cNvPicPr>
            <a:picLocks noChangeAspect="1"/>
          </p:cNvPicPr>
          <p:nvPr>
            <a:videoFile r:link="rId5"/>
            <p:extLst>
              <p:ext uri="{DAA4B4D4-6D71-4841-9C94-3DE7FCFB9230}">
                <p14:media xmlns:p14="http://schemas.microsoft.com/office/powerpoint/2010/main" r:embed="rId6">
                  <p14:trim st="13831,000000" end="4215,000000"/>
                </p14:media>
              </p:ext>
            </p:extLst>
          </p:nvPr>
        </p:nvPicPr>
        <p:blipFill rotWithShape="1">
          <a:blip r:embed="rId7"/>
          <a:srcRect l="26280" t="9208" r="26668" b="8663"/>
          <a:stretch>
            <a:fillRect/>
          </a:stretch>
        </p:blipFill>
        <p:spPr>
          <a:xfrm>
            <a:off x="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8"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5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35"/>
                  </p:tgtEl>
                </p:cond>
              </p:nextCondLst>
            </p:seq>
            <p:video>
              <p:cMediaNode vol="80000">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3"/>
                                        </p:tgtEl>
                                      </p:cBhvr>
                                    </p:cmd>
                                  </p:childTnLst>
                                </p:cTn>
                              </p:par>
                            </p:childTnLst>
                          </p:cTn>
                        </p:par>
                      </p:childTnLst>
                    </p:cTn>
                  </p:par>
                </p:childTnLst>
              </p:cTn>
              <p:nextCondLst>
                <p:cond evt="onClick" delay="0">
                  <p:tgtEl>
                    <p:spTgt spid="3"/>
                  </p:tgtEl>
                </p:cond>
              </p:nextCondLst>
            </p:seq>
          </p:childTnLst>
        </p:cTn>
      </p:par>
    </p:tnLst>
    <p:bldLst>
      <p:bldP spid="60" grpId="0" animBg="1"/>
      <p:bldP spid="5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38400" y="-558800"/>
            <a:ext cx="10363200" cy="64516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6178" y="2133600"/>
            <a:ext cx="4965778" cy="4724400"/>
          </a:xfrm>
          <a:prstGeom prst="rect">
            <a:avLst/>
          </a:prstGeom>
        </p:spPr>
      </p:pic>
      <p:sp>
        <p:nvSpPr>
          <p:cNvPr id="7" name="TextBox 6"/>
          <p:cNvSpPr txBox="1"/>
          <p:nvPr/>
        </p:nvSpPr>
        <p:spPr>
          <a:xfrm>
            <a:off x="3962400" y="1371600"/>
            <a:ext cx="7010400" cy="2308324"/>
          </a:xfrm>
          <a:prstGeom prst="rect">
            <a:avLst/>
          </a:prstGeom>
          <a:noFill/>
        </p:spPr>
        <p:txBody>
          <a:bodyPr wrap="square">
            <a:spAutoFit/>
          </a:bodyPr>
          <a:lstStyle/>
          <a:p>
            <a:pPr algn="just"/>
            <a:r>
              <a:rPr lang="en-US" sz="4800" dirty="0" err="1">
                <a:solidFill>
                  <a:srgbClr val="0070C0"/>
                </a:solidFill>
                <a:latin typeface="#9Slide05 SVNCookie" panose="020B0606040200020203" pitchFamily="34" charset="0"/>
              </a:rPr>
              <a:t>Dựa</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vào</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phần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dàn</a:t>
            </a:r>
            <a:r>
              <a:rPr lang="en-US" sz="4800" dirty="0">
                <a:solidFill>
                  <a:srgbClr val="0070C0"/>
                </a:solidFill>
                <a:latin typeface="#9Slide05 SVNCookie" panose="020B0606040200020203" pitchFamily="34" charset="0"/>
              </a:rPr>
              <a:t> ý </a:t>
            </a:r>
            <a:r>
              <a:rPr lang="en-US" sz="4800" dirty="0" err="1">
                <a:solidFill>
                  <a:srgbClr val="0070C0"/>
                </a:solidFill>
                <a:latin typeface="#9Slide05 SVNCookie" panose="020B0606040200020203" pitchFamily="34" charset="0"/>
              </a:rPr>
              <a:t>đã</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lập</a:t>
            </a:r>
            <a:r>
              <a:rPr lang="en-US" sz="4800" dirty="0">
                <a:solidFill>
                  <a:srgbClr val="0070C0"/>
                </a:solidFill>
                <a:latin typeface="#9Slide05 SVNCookie" panose="020B0606040200020203" pitchFamily="34" charset="0"/>
              </a:rPr>
              <a:t> ở </a:t>
            </a:r>
            <a:r>
              <a:rPr lang="en-US" sz="4800" dirty="0" err="1">
                <a:solidFill>
                  <a:srgbClr val="0070C0"/>
                </a:solidFill>
                <a:latin typeface="#9Slide05 SVNCookie" panose="020B0606040200020203" pitchFamily="34" charset="0"/>
              </a:rPr>
              <a:t>tiết</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trước</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em</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hãy</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viết</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bài</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văn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đóng</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vai</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nhân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vật</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kể</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lại</a:t>
            </a:r>
            <a:r>
              <a:rPr lang="en-US" sz="4800" dirty="0">
                <a:solidFill>
                  <a:srgbClr val="0070C0"/>
                </a:solidFill>
                <a:latin typeface="#9Slide05 SVNCookie" panose="020B0606040200020203" pitchFamily="34" charset="0"/>
              </a:rPr>
              <a:t> 1 </a:t>
            </a:r>
            <a:r>
              <a:rPr lang="en-US" sz="4800" dirty="0" err="1">
                <a:solidFill>
                  <a:srgbClr val="0070C0"/>
                </a:solidFill>
                <a:latin typeface="#9Slide05 SVNCookie" panose="020B0606040200020203" pitchFamily="34" charset="0"/>
              </a:rPr>
              <a:t>câu</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chuyện</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cổ</a:t>
            </a:r>
            <a:r>
              <a:rPr lang="en-US" sz="4800" dirty="0">
                <a:solidFill>
                  <a:srgbClr val="0070C0"/>
                </a:solidFill>
                <a:latin typeface="#9Slide05 SVNCookie" panose="020B0606040200020203" pitchFamily="34" charset="0"/>
              </a:rPr>
              <a:t> </a:t>
            </a:r>
            <a:r>
              <a:rPr lang="en-US" sz="4800" dirty="0" err="1">
                <a:solidFill>
                  <a:srgbClr val="0070C0"/>
                </a:solidFill>
                <a:latin typeface="#9Slide05 SVNCookie" panose="020B0606040200020203" pitchFamily="34" charset="0"/>
              </a:rPr>
              <a:t>tích</a:t>
            </a:r>
            <a:endParaRPr lang="en-US" sz="4800" dirty="0">
              <a:solidFill>
                <a:srgbClr val="0070C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534400" y="302137"/>
            <a:ext cx="3436765" cy="3436765"/>
          </a:xfrm>
          <a:prstGeom prst="rect">
            <a:avLst/>
          </a:prstGeom>
        </p:spPr>
      </p:pic>
      <p:sp>
        <p:nvSpPr>
          <p:cNvPr id="3" name="TextBox 2"/>
          <p:cNvSpPr txBox="1"/>
          <p:nvPr/>
        </p:nvSpPr>
        <p:spPr>
          <a:xfrm>
            <a:off x="3048000" y="394593"/>
            <a:ext cx="6096000" cy="748988"/>
          </a:xfrm>
          <a:prstGeom prst="rect">
            <a:avLst/>
          </a:prstGeom>
          <a:noFill/>
        </p:spPr>
        <p:txBody>
          <a:bodyPr wrap="square">
            <a:spAutoFit/>
          </a:bodyPr>
          <a:lstStyle/>
          <a:p>
            <a:r>
              <a:rPr lang="en-US" sz="4265" dirty="0">
                <a:solidFill>
                  <a:srgbClr val="FF0000"/>
                </a:solidFill>
                <a:latin typeface="#9Slide03 Arima Madurai Black" panose="00000A00000000000000" pitchFamily="2" charset="0"/>
                <a:cs typeface="#9Slide03 Arima Madurai Black" panose="00000A00000000000000" pitchFamily="2" charset="0"/>
              </a:rPr>
              <a:t>Khi </a:t>
            </a:r>
            <a:r>
              <a:rPr lang="en-US" sz="4265" dirty="0" err="1">
                <a:solidFill>
                  <a:srgbClr val="FF0000"/>
                </a:solidFill>
                <a:latin typeface="#9Slide03 Arima Madurai Black" panose="00000A00000000000000" pitchFamily="2" charset="0"/>
                <a:cs typeface="#9Slide03 Arima Madurai Black" panose="00000A00000000000000" pitchFamily="2" charset="0"/>
              </a:rPr>
              <a:t>viết</a:t>
            </a:r>
            <a:r>
              <a:rPr lang="en-US" sz="4265" dirty="0">
                <a:solidFill>
                  <a:srgbClr val="FF0000"/>
                </a:solidFill>
                <a:latin typeface="#9Slide03 Arima Madurai Black" panose="00000A00000000000000" pitchFamily="2" charset="0"/>
                <a:cs typeface="#9Slide03 Arima Madurai Black" panose="00000A00000000000000" pitchFamily="2" charset="0"/>
              </a:rPr>
              <a:t> </a:t>
            </a:r>
            <a:r>
              <a:rPr lang="en-US" sz="4265" dirty="0" err="1">
                <a:solidFill>
                  <a:srgbClr val="FF0000"/>
                </a:solidFill>
                <a:latin typeface="#9Slide03 Arima Madurai Black" panose="00000A00000000000000" pitchFamily="2" charset="0"/>
                <a:cs typeface="#9Slide03 Arima Madurai Black" panose="00000A00000000000000" pitchFamily="2" charset="0"/>
              </a:rPr>
              <a:t>bài</a:t>
            </a:r>
            <a:r>
              <a:rPr lang="en-US" sz="4265" dirty="0">
                <a:solidFill>
                  <a:srgbClr val="FF0000"/>
                </a:solidFill>
                <a:latin typeface="#9Slide03 Arima Madurai Black" panose="00000A00000000000000" pitchFamily="2" charset="0"/>
                <a:cs typeface="#9Slide03 Arima Madurai Black" panose="00000A00000000000000" pitchFamily="2" charset="0"/>
              </a:rPr>
              <a:t>, </a:t>
            </a:r>
            <a:r>
              <a:rPr lang="en-US" sz="4265" dirty="0" err="1">
                <a:solidFill>
                  <a:srgbClr val="FF0000"/>
                </a:solidFill>
                <a:latin typeface="#9Slide03 Arima Madurai Black" panose="00000A00000000000000" pitchFamily="2" charset="0"/>
                <a:cs typeface="#9Slide03 Arima Madurai Black" panose="00000A00000000000000" pitchFamily="2" charset="0"/>
              </a:rPr>
              <a:t>cần</a:t>
            </a:r>
            <a:r>
              <a:rPr lang="en-US" sz="4265" dirty="0">
                <a:solidFill>
                  <a:srgbClr val="FF0000"/>
                </a:solidFill>
                <a:latin typeface="#9Slide03 Arima Madurai Black" panose="00000A00000000000000" pitchFamily="2" charset="0"/>
                <a:cs typeface="#9Slide03 Arima Madurai Black" panose="00000A00000000000000" pitchFamily="2" charset="0"/>
              </a:rPr>
              <a:t> </a:t>
            </a:r>
            <a:r>
              <a:rPr lang="en-US" sz="4265" dirty="0" err="1">
                <a:solidFill>
                  <a:srgbClr val="FF0000"/>
                </a:solidFill>
                <a:latin typeface="#9Slide03 Arima Madurai Black" panose="00000A00000000000000" pitchFamily="2" charset="0"/>
                <a:cs typeface="#9Slide03 Arima Madurai Black" panose="00000A00000000000000" pitchFamily="2" charset="0"/>
              </a:rPr>
              <a:t>lưu</a:t>
            </a:r>
            <a:r>
              <a:rPr lang="en-US" sz="4265" dirty="0">
                <a:solidFill>
                  <a:srgbClr val="FF0000"/>
                </a:solidFill>
                <a:latin typeface="#9Slide03 Arima Madurai Black" panose="00000A00000000000000" pitchFamily="2" charset="0"/>
                <a:cs typeface="#9Slide03 Arima Madurai Black" panose="00000A00000000000000" pitchFamily="2" charset="0"/>
              </a:rPr>
              <a:t> ý:</a:t>
            </a:r>
            <a:endParaRPr lang="en-US" sz="4265" dirty="0">
              <a:latin typeface="#9Slide03 Arima Madurai Black" panose="00000A00000000000000" pitchFamily="2" charset="0"/>
              <a:cs typeface="#9Slide03 Arima Madurai Black" panose="00000A00000000000000" pitchFamily="2" charset="0"/>
            </a:endParaRPr>
          </a:p>
        </p:txBody>
      </p:sp>
      <p:sp>
        <p:nvSpPr>
          <p:cNvPr id="4" name="TextBox 3"/>
          <p:cNvSpPr txBox="1"/>
          <p:nvPr/>
        </p:nvSpPr>
        <p:spPr>
          <a:xfrm>
            <a:off x="313980" y="1538708"/>
            <a:ext cx="6096000" cy="584775"/>
          </a:xfrm>
          <a:prstGeom prst="rect">
            <a:avLst/>
          </a:prstGeom>
          <a:noFill/>
        </p:spPr>
        <p:txBody>
          <a:bodyPr wrap="square">
            <a:spAutoFit/>
          </a:bodyPr>
          <a:lstStyle/>
          <a:p>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Bám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sát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dàn</a:t>
            </a:r>
            <a:r>
              <a:rPr lang="en-US" sz="3200" dirty="0">
                <a:latin typeface="#9Slide03 Arima Madurai" panose="00000500000000000000" pitchFamily="2" charset="0"/>
                <a:cs typeface="#9Slide03 Arima Madurai" panose="00000500000000000000" pitchFamily="2" charset="0"/>
              </a:rPr>
              <a:t> ý</a:t>
            </a:r>
            <a:endParaRPr lang="en-US" sz="3200" dirty="0">
              <a:latin typeface="#9Slide03 Arima Madurai" panose="00000500000000000000" pitchFamily="2" charset="0"/>
              <a:cs typeface="#9Slide03 Arima Madurai" panose="00000500000000000000" pitchFamily="2" charset="0"/>
            </a:endParaRPr>
          </a:p>
        </p:txBody>
      </p:sp>
      <p:sp>
        <p:nvSpPr>
          <p:cNvPr id="5" name="TextBox 4"/>
          <p:cNvSpPr txBox="1"/>
          <p:nvPr/>
        </p:nvSpPr>
        <p:spPr>
          <a:xfrm>
            <a:off x="313980" y="2393912"/>
            <a:ext cx="6096000" cy="584775"/>
          </a:xfrm>
          <a:prstGeom prst="rect">
            <a:avLst/>
          </a:prstGeom>
          <a:noFill/>
        </p:spPr>
        <p:txBody>
          <a:bodyPr wrap="square">
            <a:spAutoFit/>
          </a:bodyPr>
          <a:lstStyle/>
          <a:p>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Nhất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quán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về</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ngôi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kể</a:t>
            </a:r>
            <a:endParaRPr lang="en-US" sz="3200" dirty="0">
              <a:latin typeface="#9Slide03 Arima Madurai" panose="00000500000000000000" pitchFamily="2" charset="0"/>
              <a:cs typeface="#9Slide03 Arima Madurai" panose="00000500000000000000" pitchFamily="2" charset="0"/>
            </a:endParaRPr>
          </a:p>
        </p:txBody>
      </p:sp>
      <p:sp>
        <p:nvSpPr>
          <p:cNvPr id="6" name="TextBox 5"/>
          <p:cNvSpPr txBox="1"/>
          <p:nvPr/>
        </p:nvSpPr>
        <p:spPr>
          <a:xfrm>
            <a:off x="313980" y="3103386"/>
            <a:ext cx="11573219" cy="3746667"/>
          </a:xfrm>
          <a:prstGeom prst="rect">
            <a:avLst/>
          </a:prstGeom>
          <a:noFill/>
        </p:spPr>
        <p:txBody>
          <a:bodyPr wrap="square">
            <a:spAutoFit/>
          </a:bodyPr>
          <a:lstStyle/>
          <a:p>
            <a:pPr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lại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indent="517525"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Dựa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vào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gốc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sự</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kiện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ngôn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ngữ</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a:p>
            <a:pPr marL="517525" indent="-517525" algn="just">
              <a:lnSpc>
                <a:spcPct val="115000"/>
              </a:lnSpc>
              <a:spcAft>
                <a:spcPts val="1000"/>
              </a:spcAft>
            </a:pP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Có</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sáng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tạo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hoá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còn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tăng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yếu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tố</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kì</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ảo</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tưởng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tượng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tăng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cường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bộc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lộ</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suy</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nghĩ</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cảm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xúc</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đánh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tăng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thêm</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miêu</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tả</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bình</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luận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liên</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latin typeface="#9Slide03 Arima Madurai" panose="00000500000000000000" pitchFamily="2" charset="0"/>
                <a:ea typeface="Calibri" panose="020F0502020204030204" pitchFamily="34" charset="0"/>
                <a:cs typeface="#9Slide03 Arima Madurai" panose="00000500000000000000" pitchFamily="2" charset="0"/>
              </a:rPr>
              <a:t>tưởng</a:t>
            </a:r>
            <a:r>
              <a:rPr lang="en-US" sz="3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ea typeface="Calibri" panose="020F0502020204030204" pitchFamily="3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2362200" y="1181100"/>
            <a:ext cx="8915400" cy="44958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62392" y="2053239"/>
            <a:ext cx="5196038" cy="2751522"/>
          </a:xfrm>
          <a:prstGeom prst="rect">
            <a:avLst/>
          </a:prstGeom>
          <a:noFill/>
        </p:spPr>
        <p:txBody>
          <a:bodyPr wrap="square">
            <a:spAutoFit/>
          </a:bodyPr>
          <a:lstStyle/>
          <a:p>
            <a:pPr algn="ctr">
              <a:lnSpc>
                <a:spcPct val="120000"/>
              </a:lnSpc>
            </a:pPr>
            <a:r>
              <a:rPr lang="en-US" sz="4800" b="1" dirty="0">
                <a:latin typeface="#9Slide03 Arima Madurai" panose="00000500000000000000" pitchFamily="2" charset="0"/>
                <a:cs typeface="#9Slide03 Arima Madurai" panose="00000500000000000000" pitchFamily="2" charset="0"/>
              </a:rPr>
              <a:t>Chia </a:t>
            </a:r>
            <a:r>
              <a:rPr lang="en-US" sz="4800" b="1" dirty="0" err="1">
                <a:latin typeface="#9Slide03 Arima Madurai" panose="00000500000000000000" pitchFamily="2" charset="0"/>
                <a:cs typeface="#9Slide03 Arima Madurai" panose="00000500000000000000" pitchFamily="2" charset="0"/>
              </a:rPr>
              <a:t>sẻ</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bài</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viết</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của</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mình</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với</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các</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bạn</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trong</a:t>
            </a:r>
            <a:r>
              <a:rPr lang="en-US" sz="4800" b="1" dirty="0">
                <a:latin typeface="#9Slide03 Arima Madurai" panose="00000500000000000000" pitchFamily="2" charset="0"/>
                <a:cs typeface="#9Slide03 Arima Madurai" panose="00000500000000000000" pitchFamily="2" charset="0"/>
              </a:rPr>
              <a:t> </a:t>
            </a:r>
            <a:r>
              <a:rPr lang="en-US" sz="4800" b="1" dirty="0" err="1">
                <a:latin typeface="#9Slide03 Arima Madurai" panose="00000500000000000000" pitchFamily="2" charset="0"/>
                <a:cs typeface="#9Slide03 Arima Madurai" panose="00000500000000000000" pitchFamily="2" charset="0"/>
              </a:rPr>
              <a:t>lớp</a:t>
            </a:r>
            <a:endParaRPr lang="en-US" sz="4800" b="1" dirty="0">
              <a:latin typeface="#9Slide03 Arima Madurai" panose="00000500000000000000" pitchFamily="2" charset="0"/>
              <a:cs typeface="#9Slide03 Arima Madurai" panose="00000500000000000000" pitchFamily="2" charset="0"/>
            </a:endParaRPr>
          </a:p>
        </p:txBody>
      </p:sp>
      <p:pic>
        <p:nvPicPr>
          <p:cNvPr id="1026" name="Picture 2" descr="Học Tập, Giáo Dục, Trẻ Em, Học Bài, Tải hình PNG 103 - Free.Vector6.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962025"/>
            <a:ext cx="5034643" cy="493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400" y="0"/>
            <a:ext cx="10058400" cy="5029200"/>
          </a:xfrm>
          <a:prstGeom prst="rect">
            <a:avLst/>
          </a:prstGeom>
        </p:spPr>
      </p:pic>
      <p:grpSp>
        <p:nvGrpSpPr>
          <p:cNvPr id="35" name="组合 34"/>
          <p:cNvGrpSpPr/>
          <p:nvPr/>
        </p:nvGrpSpPr>
        <p:grpSpPr>
          <a:xfrm>
            <a:off x="2219475" y="3124200"/>
            <a:ext cx="9515325" cy="2425032"/>
            <a:chOff x="4472816" y="1649111"/>
            <a:chExt cx="9515325" cy="2425032"/>
          </a:xfrm>
        </p:grpSpPr>
        <p:grpSp>
          <p:nvGrpSpPr>
            <p:cNvPr id="36" name="组 19"/>
            <p:cNvGrpSpPr/>
            <p:nvPr/>
          </p:nvGrpSpPr>
          <p:grpSpPr>
            <a:xfrm>
              <a:off x="6096000" y="1843785"/>
              <a:ext cx="1730521" cy="1585216"/>
              <a:chOff x="2730658" y="995587"/>
              <a:chExt cx="1971191" cy="2170283"/>
            </a:xfrm>
            <a:solidFill>
              <a:srgbClr val="042C89"/>
            </a:solidFill>
          </p:grpSpPr>
          <p:sp>
            <p:nvSpPr>
              <p:cNvPr id="39"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0"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1" name="矩形 40"/>
              <p:cNvSpPr/>
              <p:nvPr/>
            </p:nvSpPr>
            <p:spPr>
              <a:xfrm rot="5400000">
                <a:off x="3573855" y="2037877"/>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2"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sp>
            <p:nvSpPr>
              <p:cNvPr id="43"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sz="3600">
                  <a:solidFill>
                    <a:srgbClr val="424242"/>
                  </a:solidFill>
                  <a:latin typeface="#9Slide05 Israquella" pitchFamily="2" charset="0"/>
                </a:endParaRPr>
              </a:p>
            </p:txBody>
          </p:sp>
        </p:grpSp>
        <p:sp>
          <p:nvSpPr>
            <p:cNvPr id="37" name="TextBox 23"/>
            <p:cNvSpPr txBox="1"/>
            <p:nvPr/>
          </p:nvSpPr>
          <p:spPr>
            <a:xfrm>
              <a:off x="4472816" y="1649111"/>
              <a:ext cx="2813271" cy="1769715"/>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1500" dirty="0" err="1">
                  <a:solidFill>
                    <a:srgbClr val="C75346"/>
                  </a:solidFill>
                  <a:latin typeface="#9Slide05 Israquella" pitchFamily="2" charset="0"/>
                  <a:ea typeface="Microsoft YaHei" panose="020B0503020204020204" pitchFamily="34" charset="-122"/>
                  <a:cs typeface="STHeiti Light" charset="-122"/>
                </a:rPr>
                <a:t>Bước</a:t>
              </a:r>
              <a:r>
                <a:rPr lang="en-US" altLang="zh-CN" sz="11500" dirty="0">
                  <a:solidFill>
                    <a:srgbClr val="C75346"/>
                  </a:solidFill>
                  <a:latin typeface="#9Slide05 Israquella" pitchFamily="2" charset="0"/>
                  <a:ea typeface="Microsoft YaHei" panose="020B0503020204020204" pitchFamily="34" charset="-122"/>
                  <a:cs typeface="STHeiti Light" charset="-122"/>
                </a:rPr>
                <a:t> 3</a:t>
              </a:r>
              <a:endParaRPr lang="zh-CN" altLang="en-US" sz="13800" dirty="0">
                <a:solidFill>
                  <a:srgbClr val="C75346"/>
                </a:solidFill>
                <a:latin typeface="#9Slide05 Israquella" pitchFamily="2" charset="0"/>
                <a:ea typeface="Microsoft YaHei" panose="020B0503020204020204" pitchFamily="34" charset="-122"/>
                <a:cs typeface="STHeiti Light" charset="-122"/>
              </a:endParaRPr>
            </a:p>
          </p:txBody>
        </p:sp>
        <p:sp>
          <p:nvSpPr>
            <p:cNvPr id="38" name="文本框 37"/>
            <p:cNvSpPr txBox="1"/>
            <p:nvPr/>
          </p:nvSpPr>
          <p:spPr>
            <a:xfrm>
              <a:off x="7729449" y="2212095"/>
              <a:ext cx="6258692" cy="1862048"/>
            </a:xfrm>
            <a:prstGeom prst="rect">
              <a:avLst/>
            </a:prstGeom>
            <a:noFill/>
          </p:spPr>
          <p:txBody>
            <a:bodyPr wrap="square" rtlCol="0">
              <a:spAutoFit/>
            </a:bodyPr>
            <a:lstStyle/>
            <a:p>
              <a:pPr algn="ctr"/>
              <a:r>
                <a:rPr lang="en-US" altLang="zh-CN" sz="11500" dirty="0">
                  <a:solidFill>
                    <a:srgbClr val="0070C0"/>
                  </a:solidFill>
                  <a:latin typeface="#9Slide05 Atlantika" pitchFamily="2" charset="0"/>
                  <a:ea typeface="Microsoft YaHei" panose="020B0503020204020204" pitchFamily="34" charset="-122"/>
                </a:rPr>
                <a:t>Sau </a:t>
              </a:r>
              <a:r>
                <a:rPr lang="en-US" altLang="zh-CN" sz="11500" dirty="0" err="1">
                  <a:solidFill>
                    <a:srgbClr val="0070C0"/>
                  </a:solidFill>
                  <a:latin typeface="#9Slide05 Atlantika" pitchFamily="2" charset="0"/>
                  <a:ea typeface="Microsoft YaHei" panose="020B0503020204020204" pitchFamily="34" charset="-122"/>
                </a:rPr>
                <a:t>khi</a:t>
              </a:r>
              <a:r>
                <a:rPr lang="en-US" altLang="zh-CN" sz="11500" dirty="0">
                  <a:solidFill>
                    <a:srgbClr val="0070C0"/>
                  </a:solidFill>
                  <a:latin typeface="#9Slide05 Atlantika" pitchFamily="2" charset="0"/>
                  <a:ea typeface="Microsoft YaHei" panose="020B0503020204020204" pitchFamily="34" charset="-122"/>
                </a:rPr>
                <a:t> </a:t>
              </a:r>
              <a:r>
                <a:rPr lang="en-US" altLang="zh-CN" sz="11500" dirty="0" err="1">
                  <a:solidFill>
                    <a:srgbClr val="0070C0"/>
                  </a:solidFill>
                  <a:latin typeface="#9Slide05 Atlantika" pitchFamily="2" charset="0"/>
                  <a:ea typeface="Microsoft YaHei" panose="020B0503020204020204" pitchFamily="34" charset="-122"/>
                </a:rPr>
                <a:t>viết</a:t>
              </a:r>
              <a:endParaRPr lang="zh-CN" altLang="en-US" sz="11500" dirty="0">
                <a:solidFill>
                  <a:srgbClr val="0070C0"/>
                </a:solidFill>
                <a:latin typeface="#9Slide05 Atlantika" pitchFamily="2" charset="0"/>
                <a:ea typeface="Microsoft YaHei" panose="020B0503020204020204" pitchFamily="34" charset="-122"/>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362200" y="1181100"/>
            <a:ext cx="8915400" cy="44958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stretch>
            <a:fillRect/>
          </a:stretch>
        </p:blipFill>
        <p:spPr>
          <a:xfrm>
            <a:off x="304800" y="1028700"/>
            <a:ext cx="4800600" cy="4800600"/>
          </a:xfrm>
          <a:prstGeom prst="rect">
            <a:avLst/>
          </a:prstGeom>
        </p:spPr>
      </p:pic>
      <p:sp>
        <p:nvSpPr>
          <p:cNvPr id="4" name="TextBox 3"/>
          <p:cNvSpPr txBox="1"/>
          <p:nvPr/>
        </p:nvSpPr>
        <p:spPr>
          <a:xfrm>
            <a:off x="4495800" y="2164038"/>
            <a:ext cx="6172200" cy="2529923"/>
          </a:xfrm>
          <a:prstGeom prst="rect">
            <a:avLst/>
          </a:prstGeom>
          <a:noFill/>
        </p:spPr>
        <p:txBody>
          <a:bodyPr wrap="square">
            <a:spAutoFit/>
          </a:bodyPr>
          <a:lstStyle/>
          <a:p>
            <a:pPr algn="ctr">
              <a:lnSpc>
                <a:spcPct val="120000"/>
              </a:lnSpc>
            </a:pPr>
            <a:r>
              <a:rPr lang="en-US" sz="4400" b="1" dirty="0" err="1">
                <a:latin typeface="#9Slide03 Arima Madurai" panose="00000500000000000000" pitchFamily="2" charset="0"/>
                <a:cs typeface="#9Slide03 Arima Madurai" panose="00000500000000000000" pitchFamily="2" charset="0"/>
              </a:rPr>
              <a:t>Trao</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đổi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với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bạn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cùng</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bàn</a:t>
            </a:r>
            <a:r>
              <a:rPr lang="en-US" sz="4400" b="1" dirty="0">
                <a:latin typeface="#9Slide03 Arima Madurai" panose="00000500000000000000" pitchFamily="2" charset="0"/>
                <a:cs typeface="#9Slide03 Arima Madurai" panose="00000500000000000000" pitchFamily="2" charset="0"/>
              </a:rPr>
              <a:t> + </a:t>
            </a:r>
            <a:r>
              <a:rPr lang="en-US" sz="4400" b="1" dirty="0" err="1">
                <a:latin typeface="#9Slide03 Arima Madurai" panose="00000500000000000000" pitchFamily="2" charset="0"/>
                <a:cs typeface="#9Slide03 Arima Madurai" panose="00000500000000000000" pitchFamily="2" charset="0"/>
              </a:rPr>
              <a:t>Hoàn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thiện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phiếu</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góp</a:t>
            </a:r>
            <a:r>
              <a:rPr lang="en-US" sz="4400" b="1" dirty="0">
                <a:latin typeface="#9Slide03 Arima Madurai" panose="00000500000000000000" pitchFamily="2" charset="0"/>
                <a:cs typeface="#9Slide03 Arima Madurai" panose="00000500000000000000" pitchFamily="2" charset="0"/>
              </a:rPr>
              <a:t> ý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viết</a:t>
            </a:r>
            <a:endParaRPr lang="en-US" sz="4400" b="1"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86360"/>
          <a:ext cx="12192000" cy="6771640"/>
        </p:xfrm>
        <a:graphic>
          <a:graphicData uri="http://schemas.openxmlformats.org/drawingml/2006/table">
            <a:tbl>
              <a:tblPr>
                <a:tableStyleId>{5C22544A-7EE6-4342-B048-85BDC9FD1C3A}</a:tableStyleId>
              </a:tblPr>
              <a:tblGrid>
                <a:gridCol w="12192000"/>
              </a:tblGrid>
              <a:tr h="4525963">
                <a:tc>
                  <a:txBody>
                    <a:bodyPr/>
                    <a:lstStyle/>
                    <a:p>
                      <a:pPr algn="ctr">
                        <a:lnSpc>
                          <a:spcPct val="100000"/>
                        </a:lnSpc>
                        <a:spcAft>
                          <a:spcPts val="1000"/>
                        </a:spcAft>
                      </a:pPr>
                      <a:r>
                        <a:rPr lang="en-US" sz="2400" b="1" dirty="0">
                          <a:solidFill>
                            <a:srgbClr val="FF0000"/>
                          </a:solidFill>
                          <a:effectLst/>
                          <a:latin typeface="#9Slide03 Arima Madurai" panose="00000500000000000000" pitchFamily="2" charset="0"/>
                          <a:cs typeface="#9Slide03 Arima Madurai" panose="00000500000000000000" pitchFamily="2" charset="0"/>
                        </a:rPr>
                        <a:t>PHIẾU GÓP Ý BÀI VIẾT</a:t>
                      </a:r>
                      <a:endParaRPr lang="en-US" sz="2400" b="1" dirty="0">
                        <a:solidFill>
                          <a:srgbClr val="FF0000"/>
                        </a:solidFill>
                        <a:effectLst/>
                        <a:latin typeface="#9Slide03 Arima Madurai" panose="00000500000000000000" pitchFamily="2" charset="0"/>
                        <a:cs typeface="#9Slide03 Arima Madurai" panose="00000500000000000000" pitchFamily="2" charset="0"/>
                      </a:endParaRPr>
                    </a:p>
                    <a:p>
                      <a:pPr>
                        <a:lnSpc>
                          <a:spcPct val="100000"/>
                        </a:lnSpc>
                        <a:spcAft>
                          <a:spcPts val="1000"/>
                        </a:spcAft>
                      </a:pPr>
                      <a:r>
                        <a:rPr lang="en-US" sz="2400" dirty="0" err="1">
                          <a:solidFill>
                            <a:srgbClr val="0070C0"/>
                          </a:solidFill>
                          <a:effectLst/>
                          <a:latin typeface="#9Slide03 Arima Madurai" panose="00000500000000000000" pitchFamily="2" charset="0"/>
                          <a:cs typeface="#9Slide03 Arima Madurai" panose="00000500000000000000" pitchFamily="2" charset="0"/>
                        </a:rPr>
                        <a:t>Họ</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tên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người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góp</a:t>
                      </a:r>
                      <a:r>
                        <a:rPr lang="en-US" sz="2400" dirty="0">
                          <a:solidFill>
                            <a:srgbClr val="0070C0"/>
                          </a:solidFill>
                          <a:effectLst/>
                          <a:latin typeface="#9Slide03 Arima Madurai" panose="00000500000000000000" pitchFamily="2" charset="0"/>
                          <a:cs typeface="#9Slide03 Arima Madurai" panose="00000500000000000000" pitchFamily="2" charset="0"/>
                        </a:rPr>
                        <a:t> ý: </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cs typeface="#9Slide03 Arima Madurai" panose="00000500000000000000" pitchFamily="2" charset="0"/>
                      </a:endParaRPr>
                    </a:p>
                    <a:p>
                      <a:pPr>
                        <a:lnSpc>
                          <a:spcPct val="100000"/>
                        </a:lnSpc>
                        <a:spcAft>
                          <a:spcPts val="1000"/>
                        </a:spcAft>
                      </a:pPr>
                      <a:r>
                        <a:rPr lang="en-US" sz="2400" dirty="0" err="1">
                          <a:solidFill>
                            <a:srgbClr val="0070C0"/>
                          </a:solidFill>
                          <a:effectLst/>
                          <a:latin typeface="#9Slide03 Arima Madurai" panose="00000500000000000000" pitchFamily="2" charset="0"/>
                          <a:cs typeface="#9Slide03 Arima Madurai" panose="00000500000000000000" pitchFamily="2" charset="0"/>
                        </a:rPr>
                        <a:t>Họ</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tên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giả</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a:p>
                      <a:pPr marL="0" indent="0" algn="just">
                        <a:lnSpc>
                          <a:spcPct val="100000"/>
                        </a:lnSpc>
                        <a:spcAft>
                          <a:spcPts val="1000"/>
                        </a:spcAft>
                        <a:buNone/>
                      </a:pPr>
                      <a:r>
                        <a:rPr lang="en-US" sz="2400" dirty="0">
                          <a:solidFill>
                            <a:srgbClr val="0070C0"/>
                          </a:solidFill>
                          <a:effectLst/>
                          <a:latin typeface="#9Slide03 Arima Madurai" panose="00000500000000000000" pitchFamily="2" charset="0"/>
                          <a:cs typeface="#9Slide03 Arima Madurai" panose="00000500000000000000" pitchFamily="2" charset="0"/>
                        </a:rPr>
                        <a:t>1.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nhất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quán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về</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ngôi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ngôi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thứ</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nhất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đại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từ</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xưng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hô</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chưa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a:p>
                      <a:pPr marL="0" indent="0" algn="just">
                        <a:lnSpc>
                          <a:spcPct val="100000"/>
                        </a:lnSpc>
                        <a:spcAft>
                          <a:spcPts val="1000"/>
                        </a:spcAft>
                        <a:buNone/>
                      </a:pPr>
                      <a:r>
                        <a:rPr lang="en-US" sz="2400" dirty="0">
                          <a:solidFill>
                            <a:srgbClr val="0070C0"/>
                          </a:solidFill>
                          <a:effectLst/>
                          <a:latin typeface="#9Slide03 Arima Madurai" panose="00000500000000000000" pitchFamily="2" charset="0"/>
                          <a:cs typeface="#9Slide03 Arima Madurai" panose="00000500000000000000" pitchFamily="2" charset="0"/>
                        </a:rPr>
                        <a:t>2. </a:t>
                      </a:r>
                      <a:r>
                        <a:rPr lang="en-US" sz="2400" dirty="0" err="1">
                          <a:solidFill>
                            <a:srgbClr val="0070C0"/>
                          </a:solidFill>
                          <a:effectLst/>
                          <a:latin typeface="#9Slide03 Arima Madurai" panose="00000500000000000000" pitchFamily="2" charset="0"/>
                          <a:cs typeface="#9Slide03 Arima Madurai" panose="00000500000000000000" pitchFamily="2" charset="0"/>
                        </a:rPr>
                        <a:t>Người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chuyện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đóng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vai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nhân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vật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lại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chuyện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3. </a:t>
                      </a:r>
                      <a:r>
                        <a:rPr lang="en-US" sz="2400" dirty="0" err="1">
                          <a:solidFill>
                            <a:srgbClr val="0070C0"/>
                          </a:solidFill>
                          <a:effectLst/>
                          <a:latin typeface="#9Slide03 Arima Madurai" panose="00000500000000000000" pitchFamily="2" charset="0"/>
                          <a:cs typeface="#9Slide03 Arima Madurai" panose="00000500000000000000" pitchFamily="2" charset="0"/>
                        </a:rPr>
                        <a:t>Trong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thêm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những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sự</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tưởng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tượng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sáng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tạo</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nào</a:t>
                      </a:r>
                      <a:r>
                        <a:rPr lang="en-US" sz="2400" dirty="0">
                          <a:solidFill>
                            <a:srgbClr val="0070C0"/>
                          </a:solidFill>
                          <a:effectLst/>
                          <a:latin typeface="#9Slide03 Arima Madurai" panose="00000500000000000000" pitchFamily="2" charset="0"/>
                          <a:cs typeface="#9Slide03 Arima Madurai" panose="00000500000000000000" pitchFamily="2" charset="0"/>
                        </a:rPr>
                        <a:t>?</a:t>
                      </a:r>
                      <a:endParaRPr lang="en-US" sz="2400" dirty="0">
                        <a:solidFill>
                          <a:srgbClr val="0070C0"/>
                        </a:solidFill>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4. </a:t>
                      </a:r>
                      <a:r>
                        <a:rPr lang="en-US" sz="2400" dirty="0" err="1">
                          <a:solidFill>
                            <a:srgbClr val="0070C0"/>
                          </a:solidFill>
                          <a:effectLst/>
                          <a:latin typeface="#9Slide03 Arima Madurai" panose="00000500000000000000" pitchFamily="2" charset="0"/>
                          <a:cs typeface="#9Slide03 Arima Madurai" panose="00000500000000000000" pitchFamily="2" charset="0"/>
                        </a:rPr>
                        <a:t>Những</a:t>
                      </a:r>
                      <a:r>
                        <a:rPr lang="en-US" sz="2400" dirty="0">
                          <a:solidFill>
                            <a:srgbClr val="0070C0"/>
                          </a:solidFill>
                          <a:effectLst/>
                          <a:latin typeface="#9Slide03 Arima Madurai" panose="00000500000000000000" pitchFamily="2" charset="0"/>
                          <a:cs typeface="#9Slide03 Arima Madurai" panose="00000500000000000000" pitchFamily="2" charset="0"/>
                        </a:rPr>
                        <a:t> chi </a:t>
                      </a:r>
                      <a:r>
                        <a:rPr lang="en-US" sz="2400" dirty="0" err="1">
                          <a:solidFill>
                            <a:srgbClr val="0070C0"/>
                          </a:solidFill>
                          <a:effectLst/>
                          <a:latin typeface="#9Slide03 Arima Madurai" panose="00000500000000000000" pitchFamily="2" charset="0"/>
                          <a:cs typeface="#9Slide03 Arima Madurai" panose="00000500000000000000" pitchFamily="2" charset="0"/>
                        </a:rPr>
                        <a:t>tiết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sáng</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tạo</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thoát</a:t>
                      </a:r>
                      <a:r>
                        <a:rPr lang="en-US" sz="2400" dirty="0">
                          <a:solidFill>
                            <a:srgbClr val="0070C0"/>
                          </a:solidFill>
                          <a:effectLst/>
                          <a:latin typeface="#9Slide03 Arima Madurai" panose="00000500000000000000" pitchFamily="2" charset="0"/>
                          <a:cs typeface="#9Slide03 Arima Madurai" panose="00000500000000000000" pitchFamily="2" charset="0"/>
                        </a:rPr>
                        <a:t> li </a:t>
                      </a:r>
                      <a:r>
                        <a:rPr lang="en-US" sz="2400" dirty="0" err="1">
                          <a:solidFill>
                            <a:srgbClr val="0070C0"/>
                          </a:solidFill>
                          <a:effectLst/>
                          <a:latin typeface="#9Slide03 Arima Madurai" panose="00000500000000000000" pitchFamily="2" charset="0"/>
                          <a:cs typeface="#9Slide03 Arima Madurai" panose="00000500000000000000" pitchFamily="2" charset="0"/>
                        </a:rPr>
                        <a:t>khỏi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sự</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việc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chính</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của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truyện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 </a:t>
                      </a:r>
                      <a:endParaRPr lang="en-US" sz="2400" dirty="0">
                        <a:solidFill>
                          <a:srgbClr val="0070C0"/>
                        </a:solidFill>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5.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sắp</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xếp</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hợp</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lí</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chi </a:t>
                      </a:r>
                      <a:r>
                        <a:rPr lang="en-US" sz="2400" dirty="0" err="1">
                          <a:solidFill>
                            <a:srgbClr val="0070C0"/>
                          </a:solidFill>
                          <a:effectLst/>
                          <a:latin typeface="#9Slide03 Arima Madurai" panose="00000500000000000000" pitchFamily="2" charset="0"/>
                          <a:cs typeface="#9Slide03 Arima Madurai" panose="00000500000000000000" pitchFamily="2" charset="0"/>
                        </a:rPr>
                        <a:t>tiết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đảm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bảo</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sự</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nối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giữa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phần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a:t>
                      </a:r>
                      <a:endParaRPr lang="en-US" sz="2400" dirty="0">
                        <a:solidFill>
                          <a:srgbClr val="0070C0"/>
                        </a:solidFill>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6.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có</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bổ</a:t>
                      </a:r>
                      <a:r>
                        <a:rPr lang="en-US" sz="2400" dirty="0">
                          <a:solidFill>
                            <a:srgbClr val="0070C0"/>
                          </a:solidFill>
                          <a:effectLst/>
                          <a:latin typeface="#9Slide03 Arima Madurai" panose="00000500000000000000" pitchFamily="2" charset="0"/>
                          <a:cs typeface="#9Slide03 Arima Madurai" panose="00000500000000000000" pitchFamily="2" charset="0"/>
                        </a:rPr>
                        <a:t> sung </a:t>
                      </a:r>
                      <a:r>
                        <a:rPr lang="en-US" sz="2400" dirty="0" err="1">
                          <a:solidFill>
                            <a:srgbClr val="0070C0"/>
                          </a:solidFill>
                          <a:effectLst/>
                          <a:latin typeface="#9Slide03 Arima Madurai" panose="00000500000000000000" pitchFamily="2" charset="0"/>
                          <a:cs typeface="#9Slide03 Arima Madurai" panose="00000500000000000000" pitchFamily="2" charset="0"/>
                        </a:rPr>
                        <a:t>thêm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yếu</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tố</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miêu</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tả</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thể</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hiện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cảm</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xúc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của</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nhân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vật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không</a:t>
                      </a:r>
                      <a:r>
                        <a:rPr lang="en-US" sz="2400" dirty="0">
                          <a:solidFill>
                            <a:srgbClr val="0070C0"/>
                          </a:solidFill>
                          <a:effectLst/>
                          <a:latin typeface="#9Slide03 Arima Madurai" panose="00000500000000000000" pitchFamily="2" charset="0"/>
                          <a:cs typeface="#9Slide03 Arima Madurai" panose="00000500000000000000" pitchFamily="2" charset="0"/>
                        </a:rPr>
                        <a:t>?</a:t>
                      </a:r>
                      <a:endParaRPr lang="en-US" sz="2400" dirty="0">
                        <a:solidFill>
                          <a:srgbClr val="0070C0"/>
                        </a:solidFill>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effectLst/>
                          <a:latin typeface="#9Slide03 Arima Madurai" panose="00000500000000000000" pitchFamily="2" charset="0"/>
                          <a:cs typeface="#9Slide03 Arima Madurai" panose="00000500000000000000" pitchFamily="2" charset="0"/>
                        </a:rPr>
                        <a:t>......................................................................................................................................................</a:t>
                      </a:r>
                      <a:endParaRPr lang="en-US" sz="2400" dirty="0">
                        <a:effectLst/>
                        <a:latin typeface="#9Slide03 Arima Madurai" panose="00000500000000000000" pitchFamily="2" charset="0"/>
                        <a:cs typeface="#9Slide03 Arima Madurai" panose="00000500000000000000" pitchFamily="2" charset="0"/>
                      </a:endParaRPr>
                    </a:p>
                    <a:p>
                      <a:pPr algn="just">
                        <a:lnSpc>
                          <a:spcPct val="100000"/>
                        </a:lnSpc>
                        <a:spcAft>
                          <a:spcPts val="1000"/>
                        </a:spcAft>
                      </a:pPr>
                      <a:r>
                        <a:rPr lang="en-US" sz="2400" dirty="0">
                          <a:solidFill>
                            <a:srgbClr val="0070C0"/>
                          </a:solidFill>
                          <a:effectLst/>
                          <a:latin typeface="#9Slide03 Arima Madurai" panose="00000500000000000000" pitchFamily="2" charset="0"/>
                          <a:cs typeface="#9Slide03 Arima Madurai" panose="00000500000000000000" pitchFamily="2" charset="0"/>
                        </a:rPr>
                        <a:t>7. </a:t>
                      </a:r>
                      <a:r>
                        <a:rPr lang="en-US" sz="2400" dirty="0" err="1">
                          <a:solidFill>
                            <a:srgbClr val="0070C0"/>
                          </a:solidFill>
                          <a:effectLst/>
                          <a:latin typeface="#9Slide03 Arima Madurai" panose="00000500000000000000" pitchFamily="2" charset="0"/>
                          <a:cs typeface="#9Slide03 Arima Madurai" panose="00000500000000000000" pitchFamily="2" charset="0"/>
                        </a:rPr>
                        <a:t>Bài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viết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mắc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các</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lỗi</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chính</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tả</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và</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diễn</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đạt</a:t>
                      </a:r>
                      <a:r>
                        <a:rPr lang="en-US" sz="2400" dirty="0">
                          <a:solidFill>
                            <a:srgbClr val="0070C0"/>
                          </a:solidFill>
                          <a:effectLst/>
                          <a:latin typeface="#9Slide03 Arima Madurai" panose="00000500000000000000" pitchFamily="2" charset="0"/>
                          <a:cs typeface="#9Slide03 Arima Madurai" panose="00000500000000000000" pitchFamily="2" charset="0"/>
                        </a:rPr>
                        <a:t> </a:t>
                      </a:r>
                      <a:r>
                        <a:rPr lang="en-US" sz="2400" dirty="0" err="1">
                          <a:solidFill>
                            <a:srgbClr val="0070C0"/>
                          </a:solidFill>
                          <a:effectLst/>
                          <a:latin typeface="#9Slide03 Arima Madurai" panose="00000500000000000000" pitchFamily="2" charset="0"/>
                          <a:cs typeface="#9Slide03 Arima Madurai" panose="00000500000000000000" pitchFamily="2" charset="0"/>
                        </a:rPr>
                        <a:t>nào</a:t>
                      </a:r>
                      <a:r>
                        <a:rPr lang="en-US" sz="2400" dirty="0">
                          <a:solidFill>
                            <a:srgbClr val="0070C0"/>
                          </a:solidFill>
                          <a:effectLst/>
                          <a:latin typeface="#9Slide03 Arima Madurai" panose="00000500000000000000" pitchFamily="2" charset="0"/>
                          <a:cs typeface="#9Slide03 Arima Madurai" panose="00000500000000000000" pitchFamily="2" charset="0"/>
                        </a:rPr>
                        <a:t>?............</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20610" marR="20610" marT="0" marB="0">
                    <a:solidFill>
                      <a:schemeClr val="bg1"/>
                    </a:solidFill>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362200" y="1181100"/>
            <a:ext cx="8915400" cy="44958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95800" y="2164038"/>
            <a:ext cx="6172200" cy="2529923"/>
          </a:xfrm>
          <a:prstGeom prst="rect">
            <a:avLst/>
          </a:prstGeom>
          <a:noFill/>
        </p:spPr>
        <p:txBody>
          <a:bodyPr wrap="square">
            <a:spAutoFit/>
          </a:bodyPr>
          <a:lstStyle/>
          <a:p>
            <a:pPr algn="ctr">
              <a:lnSpc>
                <a:spcPct val="120000"/>
              </a:lnSpc>
            </a:pPr>
            <a:r>
              <a:rPr lang="en-US" sz="4400" b="1" dirty="0" err="1">
                <a:latin typeface="#9Slide03 Arima Madurai" panose="00000500000000000000" pitchFamily="2" charset="0"/>
                <a:cs typeface="#9Slide03 Arima Madurai" panose="00000500000000000000" pitchFamily="2" charset="0"/>
              </a:rPr>
              <a:t>Đọc</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Phiếu</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góp</a:t>
            </a:r>
            <a:r>
              <a:rPr lang="en-US" sz="4400" b="1" dirty="0">
                <a:latin typeface="#9Slide03 Arima Madurai" panose="00000500000000000000" pitchFamily="2" charset="0"/>
                <a:cs typeface="#9Slide03 Arima Madurai" panose="00000500000000000000" pitchFamily="2" charset="0"/>
              </a:rPr>
              <a:t> ý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viết</a:t>
            </a:r>
            <a:r>
              <a:rPr lang="en-US" sz="4400" b="1" dirty="0">
                <a:latin typeface="#9Slide03 Arima Madurai" panose="00000500000000000000" pitchFamily="2" charset="0"/>
                <a:cs typeface="#9Slide03 Arima Madurai" panose="00000500000000000000" pitchFamily="2" charset="0"/>
              </a:rPr>
              <a:t> + </a:t>
            </a:r>
            <a:r>
              <a:rPr lang="en-US" sz="4400" b="1" dirty="0" err="1">
                <a:latin typeface="#9Slide03 Arima Madurai" panose="00000500000000000000" pitchFamily="2" charset="0"/>
                <a:cs typeface="#9Slide03 Arima Madurai" panose="00000500000000000000" pitchFamily="2" charset="0"/>
              </a:rPr>
              <a:t>Rà</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soát</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lỗi</a:t>
            </a:r>
            <a:r>
              <a:rPr lang="en-US" sz="4400" b="1" dirty="0">
                <a:latin typeface="#9Slide03 Arima Madurai" panose="00000500000000000000" pitchFamily="2" charset="0"/>
                <a:cs typeface="#9Slide03 Arima Madurai" panose="00000500000000000000" pitchFamily="2" charset="0"/>
              </a:rPr>
              <a:t> + </a:t>
            </a:r>
            <a:r>
              <a:rPr lang="en-US" sz="4400" b="1" dirty="0" err="1">
                <a:latin typeface="#9Slide03 Arima Madurai" panose="00000500000000000000" pitchFamily="2" charset="0"/>
                <a:cs typeface="#9Slide03 Arima Madurai" panose="00000500000000000000" pitchFamily="2" charset="0"/>
              </a:rPr>
              <a:t>Sửa</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bài</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viết</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hoàn</a:t>
            </a:r>
            <a:r>
              <a:rPr lang="en-US" sz="4400" b="1" dirty="0">
                <a:latin typeface="#9Slide03 Arima Madurai" panose="00000500000000000000" pitchFamily="2" charset="0"/>
                <a:cs typeface="#9Slide03 Arima Madurai" panose="00000500000000000000" pitchFamily="2" charset="0"/>
              </a:rPr>
              <a:t> </a:t>
            </a:r>
            <a:r>
              <a:rPr lang="en-US" sz="4400" b="1" dirty="0" err="1">
                <a:latin typeface="#9Slide03 Arima Madurai" panose="00000500000000000000" pitchFamily="2" charset="0"/>
                <a:cs typeface="#9Slide03 Arima Madurai" panose="00000500000000000000" pitchFamily="2" charset="0"/>
              </a:rPr>
              <a:t>chỉnh</a:t>
            </a:r>
            <a:endParaRPr lang="en-US" sz="4400" b="1" dirty="0">
              <a:latin typeface="#9Slide03 Arima Madurai" panose="00000500000000000000" pitchFamily="2" charset="0"/>
              <a:cs typeface="#9Slide03 Arima Madurai" panose="00000500000000000000" pitchFamily="2"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9600" y="1153089"/>
            <a:ext cx="4800612" cy="4800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ceboo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85799"/>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7"/>
          <p:cNvSpPr txBox="1"/>
          <p:nvPr/>
        </p:nvSpPr>
        <p:spPr>
          <a:xfrm>
            <a:off x="5511800" y="1613118"/>
            <a:ext cx="6258692" cy="3631763"/>
          </a:xfrm>
          <a:prstGeom prst="rect">
            <a:avLst/>
          </a:prstGeom>
          <a:noFill/>
        </p:spPr>
        <p:txBody>
          <a:bodyPr wrap="square" rtlCol="0">
            <a:spAutoFit/>
          </a:bodyPr>
          <a:lstStyle/>
          <a:p>
            <a:pPr algn="ctr"/>
            <a:r>
              <a:rPr lang="en-US" altLang="zh-CN" sz="11500" dirty="0" err="1">
                <a:solidFill>
                  <a:srgbClr val="FF0000"/>
                </a:solidFill>
                <a:latin typeface="#9Slide05 Atlantika" pitchFamily="2" charset="0"/>
                <a:ea typeface="Microsoft YaHei" panose="020B0503020204020204" pitchFamily="34" charset="-122"/>
              </a:rPr>
              <a:t>Chúc</a:t>
            </a:r>
            <a:r>
              <a:rPr lang="en-US" altLang="zh-CN" sz="11500" dirty="0">
                <a:solidFill>
                  <a:srgbClr val="FF0000"/>
                </a:solidFill>
                <a:latin typeface="#9Slide05 Atlantika" pitchFamily="2" charset="0"/>
                <a:ea typeface="Microsoft YaHei" panose="020B0503020204020204" pitchFamily="34" charset="-122"/>
              </a:rPr>
              <a:t> </a:t>
            </a:r>
            <a:r>
              <a:rPr lang="en-US" altLang="zh-CN" sz="11500" dirty="0" err="1">
                <a:solidFill>
                  <a:srgbClr val="FF0000"/>
                </a:solidFill>
                <a:latin typeface="#9Slide05 Atlantika" pitchFamily="2" charset="0"/>
                <a:ea typeface="Microsoft YaHei" panose="020B0503020204020204" pitchFamily="34" charset="-122"/>
              </a:rPr>
              <a:t>các</a:t>
            </a:r>
            <a:r>
              <a:rPr lang="en-US" altLang="zh-CN" sz="11500" dirty="0">
                <a:solidFill>
                  <a:srgbClr val="FF0000"/>
                </a:solidFill>
                <a:latin typeface="#9Slide05 Atlantika" pitchFamily="2" charset="0"/>
                <a:ea typeface="Microsoft YaHei" panose="020B0503020204020204" pitchFamily="34" charset="-122"/>
              </a:rPr>
              <a:t> </a:t>
            </a:r>
            <a:r>
              <a:rPr lang="en-US" altLang="zh-CN" sz="11500" dirty="0" err="1">
                <a:solidFill>
                  <a:srgbClr val="FF0000"/>
                </a:solidFill>
                <a:latin typeface="#9Slide05 Atlantika" pitchFamily="2" charset="0"/>
                <a:ea typeface="Microsoft YaHei" panose="020B0503020204020204" pitchFamily="34" charset="-122"/>
              </a:rPr>
              <a:t>bạn</a:t>
            </a:r>
            <a:r>
              <a:rPr lang="en-US" altLang="zh-CN" sz="11500" dirty="0">
                <a:solidFill>
                  <a:srgbClr val="FF0000"/>
                </a:solidFill>
                <a:latin typeface="#9Slide05 Atlantika" pitchFamily="2" charset="0"/>
                <a:ea typeface="Microsoft YaHei" panose="020B0503020204020204" pitchFamily="34" charset="-122"/>
              </a:rPr>
              <a:t> </a:t>
            </a:r>
            <a:r>
              <a:rPr lang="en-US" altLang="zh-CN" sz="11500" dirty="0" err="1">
                <a:solidFill>
                  <a:srgbClr val="FF0000"/>
                </a:solidFill>
                <a:latin typeface="#9Slide05 Atlantika" pitchFamily="2" charset="0"/>
                <a:ea typeface="Microsoft YaHei" panose="020B0503020204020204" pitchFamily="34" charset="-122"/>
              </a:rPr>
              <a:t>học</a:t>
            </a:r>
            <a:r>
              <a:rPr lang="en-US" altLang="zh-CN" sz="11500" dirty="0">
                <a:solidFill>
                  <a:srgbClr val="FF0000"/>
                </a:solidFill>
                <a:latin typeface="#9Slide05 Atlantika" pitchFamily="2" charset="0"/>
                <a:ea typeface="Microsoft YaHei" panose="020B0503020204020204" pitchFamily="34" charset="-122"/>
              </a:rPr>
              <a:t> </a:t>
            </a:r>
            <a:r>
              <a:rPr lang="en-US" altLang="zh-CN" sz="11500" dirty="0" err="1">
                <a:solidFill>
                  <a:srgbClr val="FF0000"/>
                </a:solidFill>
                <a:latin typeface="#9Slide05 Atlantika" pitchFamily="2" charset="0"/>
                <a:ea typeface="Microsoft YaHei" panose="020B0503020204020204" pitchFamily="34" charset="-122"/>
              </a:rPr>
              <a:t>tốt</a:t>
            </a:r>
            <a:r>
              <a:rPr lang="en-US" altLang="zh-CN" sz="11500" dirty="0">
                <a:solidFill>
                  <a:srgbClr val="FF0000"/>
                </a:solidFill>
                <a:latin typeface="#9Slide05 Atlantika" pitchFamily="2" charset="0"/>
                <a:ea typeface="Microsoft YaHei" panose="020B0503020204020204" pitchFamily="34" charset="-122"/>
              </a:rPr>
              <a:t>!</a:t>
            </a:r>
            <a:endParaRPr lang="zh-CN" altLang="en-US" sz="11500" dirty="0">
              <a:solidFill>
                <a:srgbClr val="FF0000"/>
              </a:solidFill>
              <a:latin typeface="#9Slide05 Atlantika" pitchFamily="2" charset="0"/>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129107" y="770617"/>
            <a:ext cx="9685968"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3 Arima Madurai Black" panose="00000A00000000000000" pitchFamily="2" charset="0"/>
                <a:cs typeface="#9Slide03 Arima Madurai Black" panose="00000A00000000000000" pitchFamily="2" charset="0"/>
              </a:rPr>
              <a:t>Các</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truyện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cổ</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tích</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vừa</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học</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được</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kế</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theo</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ngôi</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kể</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thứ</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mấy</a:t>
            </a:r>
            <a:r>
              <a:rPr lang="en-US" sz="4000" dirty="0">
                <a:solidFill>
                  <a:srgbClr val="FFFF00"/>
                </a:solidFill>
                <a:latin typeface="#9Slide03 Arima Madurai Black" panose="00000A00000000000000" pitchFamily="2" charset="0"/>
                <a:cs typeface="#9Slide03 Arima Madurai Black" panose="00000A00000000000000" pitchFamily="2" charset="0"/>
              </a:rPr>
              <a:t>?</a:t>
            </a:r>
            <a:endParaRPr lang="en-US" sz="4000" dirty="0">
              <a:solidFill>
                <a:srgbClr val="FFFF00"/>
              </a:solidFill>
              <a:latin typeface="#9Slide03 Arima Madurai Black" panose="00000A00000000000000" pitchFamily="2" charset="0"/>
              <a:cs typeface="#9Slide03 Arima Madurai Black" panose="00000A00000000000000" pitchFamily="2" charset="0"/>
            </a:endParaRPr>
          </a:p>
          <a:p>
            <a:r>
              <a:rPr lang="en-US" sz="4000" dirty="0">
                <a:latin typeface="#9Slide03 Arima Madurai" panose="00000500000000000000" pitchFamily="2" charset="0"/>
                <a:cs typeface="#9Slide03 Arima Madurai" panose="00000500000000000000" pitchFamily="2" charset="0"/>
              </a:rPr>
              <a:t>A. </a:t>
            </a:r>
            <a:r>
              <a:rPr lang="en-US" sz="4000" dirty="0" err="1">
                <a:latin typeface="#9Slide03 Arima Madurai" panose="00000500000000000000" pitchFamily="2" charset="0"/>
                <a:cs typeface="#9Slide03 Arima Madurai" panose="00000500000000000000" pitchFamily="2" charset="0"/>
              </a:rPr>
              <a:t>Ngôi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thứ</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nhất</a:t>
            </a:r>
            <a:r>
              <a:rPr lang="en-US" sz="4000" dirty="0">
                <a:latin typeface="#9Slide03 Arima Madurai" panose="00000500000000000000" pitchFamily="2" charset="0"/>
                <a:cs typeface="#9Slide03 Arima Madurai" panose="00000500000000000000" pitchFamily="2" charset="0"/>
              </a:rPr>
              <a:t>            B. </a:t>
            </a:r>
            <a:r>
              <a:rPr lang="en-US" sz="4000" dirty="0" err="1">
                <a:latin typeface="#9Slide03 Arima Madurai" panose="00000500000000000000" pitchFamily="2" charset="0"/>
                <a:cs typeface="#9Slide03 Arima Madurai" panose="00000500000000000000" pitchFamily="2" charset="0"/>
              </a:rPr>
              <a:t>Ngôi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thứ</a:t>
            </a:r>
            <a:r>
              <a:rPr lang="en-US" sz="4000" dirty="0">
                <a:latin typeface="#9Slide03 Arima Madurai" panose="00000500000000000000" pitchFamily="2" charset="0"/>
                <a:cs typeface="#9Slide03 Arima Madurai" panose="00000500000000000000" pitchFamily="2" charset="0"/>
              </a:rPr>
              <a:t> 2            </a:t>
            </a:r>
            <a:endParaRPr lang="en-US" sz="4000" dirty="0">
              <a:latin typeface="#9Slide03 Arima Madurai" panose="00000500000000000000" pitchFamily="2" charset="0"/>
              <a:cs typeface="#9Slide03 Arima Madurai" panose="00000500000000000000" pitchFamily="2" charset="0"/>
            </a:endParaRPr>
          </a:p>
          <a:p>
            <a:r>
              <a:rPr lang="en-US" sz="4000" b="1" dirty="0">
                <a:latin typeface="#9Slide03 Arima Madurai" panose="00000500000000000000" pitchFamily="2" charset="0"/>
                <a:cs typeface="#9Slide03 Arima Madurai" panose="00000500000000000000" pitchFamily="2" charset="0"/>
              </a:rPr>
              <a:t>C. </a:t>
            </a:r>
            <a:r>
              <a:rPr lang="en-US" sz="4000" b="1" dirty="0" err="1">
                <a:latin typeface="#9Slide03 Arima Madurai" panose="00000500000000000000" pitchFamily="2" charset="0"/>
                <a:cs typeface="#9Slide03 Arima Madurai" panose="00000500000000000000" pitchFamily="2" charset="0"/>
              </a:rPr>
              <a:t>Ngôi</a:t>
            </a:r>
            <a:r>
              <a:rPr lang="en-US" sz="4000" b="1" dirty="0">
                <a:latin typeface="#9Slide03 Arima Madurai" panose="00000500000000000000" pitchFamily="2" charset="0"/>
                <a:cs typeface="#9Slide03 Arima Madurai" panose="00000500000000000000" pitchFamily="2" charset="0"/>
              </a:rPr>
              <a:t> </a:t>
            </a:r>
            <a:r>
              <a:rPr lang="en-US" sz="4000" b="1" dirty="0" err="1">
                <a:latin typeface="#9Slide03 Arima Madurai" panose="00000500000000000000" pitchFamily="2" charset="0"/>
                <a:cs typeface="#9Slide03 Arima Madurai" panose="00000500000000000000" pitchFamily="2" charset="0"/>
              </a:rPr>
              <a:t>thứ</a:t>
            </a:r>
            <a:r>
              <a:rPr lang="en-US" sz="4000" b="1" dirty="0">
                <a:latin typeface="#9Slide03 Arima Madurai" panose="00000500000000000000" pitchFamily="2" charset="0"/>
                <a:cs typeface="#9Slide03 Arima Madurai" panose="00000500000000000000" pitchFamily="2" charset="0"/>
              </a:rPr>
              <a:t> 3</a:t>
            </a:r>
            <a:r>
              <a:rPr lang="en-US" sz="4000" dirty="0">
                <a:latin typeface="#9Slide03 Arima Madurai" panose="00000500000000000000" pitchFamily="2" charset="0"/>
                <a:cs typeface="#9Slide03 Arima Madurai" panose="00000500000000000000" pitchFamily="2" charset="0"/>
              </a:rPr>
              <a:t>                   D. </a:t>
            </a:r>
            <a:r>
              <a:rPr lang="en-US" sz="4000" dirty="0" err="1">
                <a:latin typeface="#9Slide03 Arima Madurai" panose="00000500000000000000" pitchFamily="2" charset="0"/>
                <a:cs typeface="#9Slide03 Arima Madurai" panose="00000500000000000000" pitchFamily="2" charset="0"/>
              </a:rPr>
              <a:t>Ngôi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thứ</a:t>
            </a:r>
            <a:r>
              <a:rPr lang="en-US" sz="4000" dirty="0">
                <a:latin typeface="#9Slide03 Arima Madurai" panose="00000500000000000000" pitchFamily="2" charset="0"/>
                <a:cs typeface="#9Slide03 Arima Madurai" panose="00000500000000000000" pitchFamily="2" charset="0"/>
              </a:rPr>
              <a:t> 4</a:t>
            </a:r>
            <a:endParaRPr kumimoji="0" lang="en-US" sz="4000" b="0" i="0" u="none" strike="noStrike" kern="1200" cap="none" spc="0" normalizeH="0" baseline="0" noProof="0" dirty="0">
              <a:ln>
                <a:noFill/>
              </a:ln>
              <a:solidFill>
                <a:srgbClr val="00FF00"/>
              </a:solidFill>
              <a:effectLst/>
              <a:uLnTx/>
              <a:uFillTx/>
              <a:latin typeface="#9Slide03 Arima Madurai" panose="00000500000000000000" pitchFamily="2" charset="0"/>
              <a:cs typeface="#9Slide03 Arima Madurai" panose="00000500000000000000" pitchFamily="2" charset="0"/>
            </a:endParaRPr>
          </a:p>
        </p:txBody>
      </p:sp>
      <p:grpSp>
        <p:nvGrpSpPr>
          <p:cNvPr id="61" name="Group 60"/>
          <p:cNvGrpSpPr/>
          <p:nvPr/>
        </p:nvGrpSpPr>
        <p:grpSpPr>
          <a:xfrm>
            <a:off x="1867482"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1723820" y="651042"/>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964517" y="1374970"/>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3207768" y="5105400"/>
            <a:ext cx="6404072" cy="1241269"/>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1"/>
            <a:stretch>
              <a:fillRect/>
            </a:stretch>
          </p:blipFill>
          <p:spPr>
            <a:xfrm rot="10800000">
              <a:off x="3221801" y="3879674"/>
              <a:ext cx="4997003" cy="303750"/>
            </a:xfrm>
            <a:prstGeom prst="rect">
              <a:avLst/>
            </a:prstGeom>
          </p:spPr>
        </p:pic>
      </p:grpSp>
      <p:grpSp>
        <p:nvGrpSpPr>
          <p:cNvPr id="28" name="Group 27"/>
          <p:cNvGrpSpPr/>
          <p:nvPr/>
        </p:nvGrpSpPr>
        <p:grpSpPr>
          <a:xfrm>
            <a:off x="669680"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83662" y="159259"/>
              <a:ext cx="1082288" cy="1082288"/>
            </a:xfrm>
            <a:prstGeom prst="rect">
              <a:avLst/>
            </a:prstGeom>
          </p:spPr>
        </p:pic>
        <p:pic>
          <p:nvPicPr>
            <p:cNvPr id="33" name="Picture 32"/>
            <p:cNvPicPr>
              <a:picLocks noChangeAspect="1"/>
            </p:cNvPicPr>
            <p:nvPr/>
          </p:nvPicPr>
          <p:blipFill>
            <a:blip r:embed="rId3"/>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8386767"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endPar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7" name="Parallelogram 36">
            <a:hlinkClick r:id="rId4" action="ppaction://hlinksldjump"/>
          </p:cNvPr>
          <p:cNvSpPr/>
          <p:nvPr/>
        </p:nvSpPr>
        <p:spPr>
          <a:xfrm flipH="1">
            <a:off x="9020176"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endPar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2" name="Countdown Timer 20 sec ( v 466 ) news theme - circle equalizer effects with sound HD 4k!">
            <a:hlinkClick r:id="" action="ppaction://media"/>
          </p:cNvPr>
          <p:cNvPicPr>
            <a:picLocks noChangeAspect="1"/>
          </p:cNvPicPr>
          <p:nvPr>
            <a:videoFile r:link="rId5"/>
            <p:extLst>
              <p:ext uri="{DAA4B4D4-6D71-4841-9C94-3DE7FCFB9230}">
                <p14:media xmlns:p14="http://schemas.microsoft.com/office/powerpoint/2010/main" r:embed="rId6">
                  <p14:trim st="13831,000000" end="4215,000000"/>
                </p14:media>
              </p:ext>
            </p:extLst>
          </p:nvPr>
        </p:nvPicPr>
        <p:blipFill rotWithShape="1">
          <a:blip r:embed="rId7"/>
          <a:srcRect l="26280" t="9208" r="26668" b="8663"/>
          <a:stretch>
            <a:fillRect/>
          </a:stretch>
        </p:blipFill>
        <p:spPr>
          <a:xfrm>
            <a:off x="182754"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8"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5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94678" y="751039"/>
            <a:ext cx="979252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00"/>
                </a:solidFill>
                <a:latin typeface="#9Slide03 Arima Madurai Black" panose="00000A00000000000000" pitchFamily="2" charset="0"/>
                <a:cs typeface="#9Slide03 Arima Madurai Black" panose="00000A00000000000000" pitchFamily="2" charset="0"/>
              </a:rPr>
              <a:t>Theo </a:t>
            </a:r>
            <a:r>
              <a:rPr lang="en-US" sz="4000" dirty="0" err="1">
                <a:solidFill>
                  <a:srgbClr val="FFFF00"/>
                </a:solidFill>
                <a:latin typeface="#9Slide03 Arima Madurai Black" panose="00000A00000000000000" pitchFamily="2" charset="0"/>
                <a:cs typeface="#9Slide03 Arima Madurai Black" panose="00000A00000000000000" pitchFamily="2" charset="0"/>
              </a:rPr>
              <a:t>em</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nhân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vật</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trong</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truyện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cổ</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tích</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có</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thể</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tự</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kể</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về</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cuộc</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đời</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sự</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kiện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trong</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đời</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mình</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không</a:t>
            </a:r>
            <a:r>
              <a:rPr lang="en-US" sz="4000" dirty="0">
                <a:solidFill>
                  <a:srgbClr val="FFFF00"/>
                </a:solidFill>
                <a:latin typeface="#9Slide03 Arima Madurai Black" panose="00000A00000000000000" pitchFamily="2" charset="0"/>
                <a:cs typeface="#9Slide03 Arima Madurai Black" panose="00000A00000000000000" pitchFamily="2" charset="0"/>
              </a:rPr>
              <a:t>?</a:t>
            </a:r>
            <a:endParaRPr lang="en-US" sz="4000" dirty="0">
              <a:solidFill>
                <a:srgbClr val="FFFF00"/>
              </a:solidFill>
              <a:latin typeface="#9Slide03 Arima Madurai Black" panose="00000A00000000000000" pitchFamily="2" charset="0"/>
              <a:cs typeface="#9Slide03 Arima Madurai Black" panose="00000A00000000000000" pitchFamily="2" charset="0"/>
            </a:endParaRPr>
          </a:p>
          <a:p>
            <a:r>
              <a:rPr lang="en-US" sz="4000" b="1" dirty="0">
                <a:latin typeface="#9Slide03 Arima Madurai Black" panose="00000A00000000000000" pitchFamily="2" charset="0"/>
                <a:cs typeface="#9Slide03 Arima Madurai Black" panose="00000A00000000000000" pitchFamily="2" charset="0"/>
              </a:rPr>
              <a:t>	A. </a:t>
            </a:r>
            <a:r>
              <a:rPr lang="en-US" sz="4000" b="1" dirty="0" err="1">
                <a:latin typeface="#9Slide03 Arima Madurai Black" panose="00000A00000000000000" pitchFamily="2" charset="0"/>
                <a:cs typeface="#9Slide03 Arima Madurai Black" panose="00000A00000000000000" pitchFamily="2" charset="0"/>
              </a:rPr>
              <a:t>Có</a:t>
            </a:r>
            <a:r>
              <a:rPr lang="en-US" sz="4000" dirty="0">
                <a:latin typeface="#9Slide03 Arima Madurai Black" panose="00000A00000000000000" pitchFamily="2" charset="0"/>
                <a:cs typeface="#9Slide03 Arima Madurai Black" panose="00000A00000000000000" pitchFamily="2" charset="0"/>
              </a:rPr>
              <a:t>                                B. </a:t>
            </a:r>
            <a:r>
              <a:rPr lang="en-US" sz="4000" dirty="0" err="1">
                <a:latin typeface="#9Slide03 Arima Madurai Black" panose="00000A00000000000000" pitchFamily="2" charset="0"/>
                <a:cs typeface="#9Slide03 Arima Madurai Black" panose="00000A00000000000000" pitchFamily="2" charset="0"/>
              </a:rPr>
              <a:t>Không</a:t>
            </a:r>
            <a:endParaRPr kumimoji="0" lang="en-US" sz="4000" b="1" i="0" u="none" strike="noStrike" kern="1200" cap="none" spc="0" normalizeH="0" baseline="0" noProof="0" dirty="0">
              <a:ln>
                <a:noFill/>
              </a:ln>
              <a:solidFill>
                <a:srgbClr val="00FF00"/>
              </a:solidFill>
              <a:effectLst/>
              <a:uLnTx/>
              <a:uFillTx/>
              <a:latin typeface="#9Slide03 Arima Madurai Black" panose="00000A00000000000000" pitchFamily="2" charset="0"/>
              <a:cs typeface="#9Slide03 Arima Madurai Black" panose="00000A00000000000000" pitchFamily="2" charset="0"/>
            </a:endParaRPr>
          </a:p>
        </p:txBody>
      </p:sp>
      <p:grpSp>
        <p:nvGrpSpPr>
          <p:cNvPr id="61" name="Group 60"/>
          <p:cNvGrpSpPr/>
          <p:nvPr/>
        </p:nvGrpSpPr>
        <p:grpSpPr>
          <a:xfrm>
            <a:off x="183712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1797521" y="723596"/>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934163" y="1374970"/>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3347289" y="4799959"/>
            <a:ext cx="5497422" cy="1317469"/>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1"/>
            <a:stretch>
              <a:fillRect/>
            </a:stretch>
          </p:blipFill>
          <p:spPr>
            <a:xfrm rot="10800000">
              <a:off x="3221801" y="3879674"/>
              <a:ext cx="4997003" cy="303750"/>
            </a:xfrm>
            <a:prstGeom prst="rect">
              <a:avLst/>
            </a:prstGeom>
          </p:spPr>
        </p:pic>
      </p:grpSp>
      <p:grpSp>
        <p:nvGrpSpPr>
          <p:cNvPr id="28" name="Group 27"/>
          <p:cNvGrpSpPr/>
          <p:nvPr/>
        </p:nvGrpSpPr>
        <p:grpSpPr>
          <a:xfrm>
            <a:off x="63932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83662" y="159259"/>
              <a:ext cx="1082288" cy="1082288"/>
            </a:xfrm>
            <a:prstGeom prst="rect">
              <a:avLst/>
            </a:prstGeom>
          </p:spPr>
        </p:pic>
        <p:pic>
          <p:nvPicPr>
            <p:cNvPr id="33" name="Picture 32"/>
            <p:cNvPicPr>
              <a:picLocks noChangeAspect="1"/>
            </p:cNvPicPr>
            <p:nvPr/>
          </p:nvPicPr>
          <p:blipFill>
            <a:blip r:embed="rId3"/>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835641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endPar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7" name="Parallelogram 36">
            <a:hlinkClick r:id="rId4" action="ppaction://hlinksldjump"/>
          </p:cNvPr>
          <p:cNvSpPr/>
          <p:nvPr/>
        </p:nvSpPr>
        <p:spPr>
          <a:xfrm flipH="1">
            <a:off x="898982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endPar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2" name="Countdown Timer 20 sec ( v 466 ) news theme - circle equalizer effects with sound HD 4k!">
            <a:hlinkClick r:id="" action="ppaction://media"/>
          </p:cNvPr>
          <p:cNvPicPr>
            <a:picLocks noChangeAspect="1"/>
          </p:cNvPicPr>
          <p:nvPr>
            <a:videoFile r:link="rId5"/>
            <p:extLst>
              <p:ext uri="{DAA4B4D4-6D71-4841-9C94-3DE7FCFB9230}">
                <p14:media xmlns:p14="http://schemas.microsoft.com/office/powerpoint/2010/main" r:embed="rId6">
                  <p14:trim st="13831,000000" end="4215,000000"/>
                </p14:media>
              </p:ext>
            </p:extLst>
          </p:nvPr>
        </p:nvPicPr>
        <p:blipFill rotWithShape="1">
          <a:blip r:embed="rId7"/>
          <a:srcRect l="26280" t="9208" r="26668" b="8663"/>
          <a:stretch>
            <a:fillRect/>
          </a:stretch>
        </p:blipFill>
        <p:spPr>
          <a:xfrm>
            <a:off x="15240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8"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5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209800" y="685800"/>
            <a:ext cx="9601200" cy="376897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3 Arima Madurai Black" panose="00000A00000000000000" pitchFamily="2" charset="0"/>
                <a:cs typeface="#9Slide03 Arima Madurai Black" panose="00000A00000000000000" pitchFamily="2" charset="0"/>
              </a:rPr>
              <a:t>Em</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thấy</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kiểu</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kể</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chuyện</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trên</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có</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gì</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độc</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đáo</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thú</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rgbClr val="FFFF00"/>
                </a:solidFill>
                <a:latin typeface="#9Slide03 Arima Madurai Black" panose="00000A00000000000000" pitchFamily="2" charset="0"/>
                <a:cs typeface="#9Slide03 Arima Madurai Black" panose="00000A00000000000000" pitchFamily="2" charset="0"/>
              </a:rPr>
              <a:t>vị</a:t>
            </a:r>
            <a:r>
              <a:rPr lang="en-US" sz="3600" dirty="0">
                <a:solidFill>
                  <a:srgbClr val="FFFF00"/>
                </a:solidFill>
                <a:latin typeface="#9Slide03 Arima Madurai Black" panose="00000A00000000000000" pitchFamily="2" charset="0"/>
                <a:cs typeface="#9Slide03 Arima Madurai Black" panose="00000A00000000000000" pitchFamily="2" charset="0"/>
              </a:rPr>
              <a:t>?</a:t>
            </a:r>
            <a:endParaRPr lang="en-US" sz="3600" dirty="0">
              <a:solidFill>
                <a:srgbClr val="FFFF00"/>
              </a:solidFill>
              <a:latin typeface="#9Slide03 Arima Madurai Black" panose="00000A00000000000000" pitchFamily="2" charset="0"/>
              <a:cs typeface="#9Slide03 Arima Madurai Black" panose="00000A00000000000000" pitchFamily="2" charset="0"/>
            </a:endParaRPr>
          </a:p>
          <a:p>
            <a:pPr algn="just"/>
            <a:r>
              <a:rPr lang="en-US" sz="3200" b="1" dirty="0">
                <a:latin typeface="#9Slide03 Arima Madurai" panose="00000500000000000000" pitchFamily="2" charset="0"/>
                <a:cs typeface="#9Slide03 Arima Madurai" panose="00000500000000000000" pitchFamily="2" charset="0"/>
              </a:rPr>
              <a:t>A. </a:t>
            </a:r>
            <a:r>
              <a:rPr lang="en-US" sz="3200" b="1" dirty="0" err="1">
                <a:latin typeface="#9Slide03 Arima Madurai" panose="00000500000000000000" pitchFamily="2" charset="0"/>
                <a:cs typeface="#9Slide03 Arima Madurai" panose="00000500000000000000" pitchFamily="2" charset="0"/>
              </a:rPr>
              <a:t>Nhân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vật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trực</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tiếp</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kể</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lại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và</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bộc</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lộ</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cảm</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xúc</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của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mình</a:t>
            </a:r>
            <a:r>
              <a:rPr lang="en-US" sz="3200" b="1" dirty="0">
                <a:latin typeface="#9Slide03 Arima Madurai" panose="00000500000000000000" pitchFamily="2" charset="0"/>
                <a:cs typeface="#9Slide03 Arima Madurai" panose="00000500000000000000" pitchFamily="2" charset="0"/>
              </a:rPr>
              <a:t> qua </a:t>
            </a:r>
            <a:r>
              <a:rPr lang="en-US" sz="3200" b="1" dirty="0" err="1">
                <a:latin typeface="#9Slide03 Arima Madurai" panose="00000500000000000000" pitchFamily="2" charset="0"/>
                <a:cs typeface="#9Slide03 Arima Madurai" panose="00000500000000000000" pitchFamily="2" charset="0"/>
              </a:rPr>
              <a:t>các</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sự</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việc</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làm</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cho</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chuyện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trở</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lên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sinh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động</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hấp</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dẫn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hơn</a:t>
            </a:r>
            <a:r>
              <a:rPr lang="en-US" sz="3200" b="1" dirty="0">
                <a:latin typeface="#9Slide03 Arima Madurai" panose="00000500000000000000" pitchFamily="2"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a:p>
            <a:pPr algn="just"/>
            <a:r>
              <a:rPr lang="en-US" sz="3200" dirty="0">
                <a:latin typeface="#9Slide03 Arima Madurai" panose="00000500000000000000" pitchFamily="2" charset="0"/>
                <a:cs typeface="#9Slide03 Arima Madurai" panose="00000500000000000000" pitchFamily="2" charset="0"/>
              </a:rPr>
              <a:t>B. </a:t>
            </a:r>
            <a:r>
              <a:rPr lang="en-US" sz="3200" dirty="0" err="1">
                <a:latin typeface="#9Slide03 Arima Madurai" panose="00000500000000000000" pitchFamily="2" charset="0"/>
                <a:cs typeface="#9Slide03 Arima Madurai" panose="00000500000000000000" pitchFamily="2" charset="0"/>
              </a:rPr>
              <a:t>Người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kể</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giấu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giấu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cảm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xúc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mình</a:t>
            </a:r>
            <a:r>
              <a:rPr lang="en-US" sz="3200" dirty="0">
                <a:latin typeface="#9Slide03 Arima Madurai" panose="00000500000000000000" pitchFamily="2"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a:p>
            <a:pPr algn="just"/>
            <a:r>
              <a:rPr lang="en-US" sz="3200" dirty="0">
                <a:latin typeface="#9Slide03 Arima Madurai" panose="00000500000000000000" pitchFamily="2" charset="0"/>
                <a:cs typeface="#9Slide03 Arima Madurai" panose="00000500000000000000" pitchFamily="2" charset="0"/>
              </a:rPr>
              <a:t>C. </a:t>
            </a:r>
            <a:r>
              <a:rPr lang="en-US" sz="3200" dirty="0" err="1">
                <a:latin typeface="#9Slide03 Arima Madurai" panose="00000500000000000000" pitchFamily="2" charset="0"/>
                <a:cs typeface="#9Slide03 Arima Madurai" panose="00000500000000000000" pitchFamily="2" charset="0"/>
              </a:rPr>
              <a:t>Người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kể</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đóng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vai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trò</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người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chứng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kiến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kể</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nhưng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bản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thì</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giấu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mình</a:t>
            </a:r>
            <a:r>
              <a:rPr lang="en-US" sz="3200" dirty="0">
                <a:latin typeface="#9Slide03 Arima Madurai" panose="00000500000000000000" pitchFamily="2"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p:txBody>
      </p:sp>
      <p:grpSp>
        <p:nvGrpSpPr>
          <p:cNvPr id="61" name="Group 60"/>
          <p:cNvGrpSpPr/>
          <p:nvPr/>
        </p:nvGrpSpPr>
        <p:grpSpPr>
          <a:xfrm>
            <a:off x="1952250" y="649183"/>
            <a:ext cx="387790" cy="3919910"/>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1710308" y="727966"/>
            <a:ext cx="214170" cy="391991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049285" y="1392389"/>
            <a:ext cx="455948" cy="3255487"/>
            <a:chOff x="393013" y="1031767"/>
            <a:chExt cx="455948" cy="3255487"/>
          </a:xfrm>
        </p:grpSpPr>
        <p:cxnSp>
          <p:nvCxnSpPr>
            <p:cNvPr id="13" name="Straight Connector 12"/>
            <p:cNvCxnSpPr>
              <a:stCxn id="29" idx="4"/>
              <a:endCxn id="64" idx="0"/>
            </p:cNvCxnSpPr>
            <p:nvPr/>
          </p:nvCxnSpPr>
          <p:spPr>
            <a:xfrm>
              <a:off x="556616" y="1031767"/>
              <a:ext cx="64371" cy="2799539"/>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3886200" y="5140275"/>
            <a:ext cx="5002944" cy="1106587"/>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1"/>
            <a:stretch>
              <a:fillRect/>
            </a:stretch>
          </p:blipFill>
          <p:spPr>
            <a:xfrm rot="10800000">
              <a:off x="3221801" y="3879674"/>
              <a:ext cx="4997003" cy="303750"/>
            </a:xfrm>
            <a:prstGeom prst="rect">
              <a:avLst/>
            </a:prstGeom>
          </p:spPr>
        </p:pic>
      </p:grpSp>
      <p:grpSp>
        <p:nvGrpSpPr>
          <p:cNvPr id="28" name="Group 27"/>
          <p:cNvGrpSpPr/>
          <p:nvPr/>
        </p:nvGrpSpPr>
        <p:grpSpPr>
          <a:xfrm>
            <a:off x="675562" y="321818"/>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83662" y="159259"/>
              <a:ext cx="1082288" cy="1082288"/>
            </a:xfrm>
            <a:prstGeom prst="rect">
              <a:avLst/>
            </a:prstGeom>
          </p:spPr>
        </p:pic>
        <p:pic>
          <p:nvPicPr>
            <p:cNvPr id="33" name="Picture 32"/>
            <p:cNvPicPr>
              <a:picLocks noChangeAspect="1"/>
            </p:cNvPicPr>
            <p:nvPr/>
          </p:nvPicPr>
          <p:blipFill>
            <a:blip r:embed="rId3"/>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8471535" y="6668552"/>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endPar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7" name="Parallelogram 36">
            <a:hlinkClick r:id="rId4" action="ppaction://hlinksldjump"/>
          </p:cNvPr>
          <p:cNvSpPr/>
          <p:nvPr/>
        </p:nvSpPr>
        <p:spPr>
          <a:xfrm flipH="1">
            <a:off x="9104944" y="6668552"/>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endPar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2" name="Countdown Timer 20 sec ( v 466 ) news theme - circle equalizer effects with sound HD 4k!">
            <a:hlinkClick r:id="" action="ppaction://media"/>
          </p:cNvPr>
          <p:cNvPicPr>
            <a:picLocks noChangeAspect="1"/>
          </p:cNvPicPr>
          <p:nvPr>
            <a:videoFile r:link="rId5"/>
            <p:extLst>
              <p:ext uri="{DAA4B4D4-6D71-4841-9C94-3DE7FCFB9230}">
                <p14:media xmlns:p14="http://schemas.microsoft.com/office/powerpoint/2010/main" r:embed="rId6">
                  <p14:trim st="13831,000000" end="4215,000000"/>
                </p14:media>
              </p:ext>
            </p:extLst>
          </p:nvPr>
        </p:nvPicPr>
        <p:blipFill rotWithShape="1">
          <a:blip r:embed="rId7"/>
          <a:srcRect l="26280" t="9208" r="26668" b="8663"/>
          <a:stretch>
            <a:fillRect/>
          </a:stretch>
        </p:blipFill>
        <p:spPr>
          <a:xfrm>
            <a:off x="267522" y="1751290"/>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8"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5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217352" y="743947"/>
            <a:ext cx="9441248" cy="300503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9Slide03 Arima Madurai Black" panose="00000A00000000000000" pitchFamily="2" charset="0"/>
                <a:cs typeface="#9Slide03 Arima Madurai Black" panose="00000A00000000000000" pitchFamily="2" charset="0"/>
              </a:rPr>
              <a:t>Câu</a:t>
            </a:r>
            <a:r>
              <a:rPr lang="en-US" sz="4000" dirty="0">
                <a:solidFill>
                  <a:srgbClr val="FFFF00"/>
                </a:solidFill>
                <a:latin typeface="#9Slide03 Arima Madurai Black" panose="00000A00000000000000" pitchFamily="2" charset="0"/>
                <a:cs typeface="#9Slide03 Arima Madurai Black" panose="00000A00000000000000" pitchFamily="2" charset="0"/>
              </a:rPr>
              <a:t> 5: </a:t>
            </a:r>
            <a:r>
              <a:rPr lang="en-US" sz="4000" dirty="0" err="1">
                <a:solidFill>
                  <a:srgbClr val="FFFF00"/>
                </a:solidFill>
                <a:latin typeface="#9Slide03 Arima Madurai Black" panose="00000A00000000000000" pitchFamily="2" charset="0"/>
                <a:cs typeface="#9Slide03 Arima Madurai Black" panose="00000A00000000000000" pitchFamily="2" charset="0"/>
              </a:rPr>
              <a:t>Nếu</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được</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chọn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em</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sẽ</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chọn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văn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bản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nào</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để</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đóng</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vai</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nhân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vật</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kể</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lại</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truyện</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cổ</a:t>
            </a:r>
            <a:r>
              <a:rPr lang="en-US" sz="4000" dirty="0">
                <a:solidFill>
                  <a:srgbClr val="FFFF00"/>
                </a:solidFill>
                <a:latin typeface="#9Slide03 Arima Madurai Black" panose="00000A00000000000000" pitchFamily="2" charset="0"/>
                <a:cs typeface="#9Slide03 Arima Madurai Black" panose="00000A00000000000000" pitchFamily="2" charset="0"/>
              </a:rPr>
              <a:t> </a:t>
            </a:r>
            <a:r>
              <a:rPr lang="en-US" sz="4000" dirty="0" err="1">
                <a:solidFill>
                  <a:srgbClr val="FFFF00"/>
                </a:solidFill>
                <a:latin typeface="#9Slide03 Arima Madurai Black" panose="00000A00000000000000" pitchFamily="2" charset="0"/>
                <a:cs typeface="#9Slide03 Arima Madurai Black" panose="00000A00000000000000" pitchFamily="2" charset="0"/>
              </a:rPr>
              <a:t>tích</a:t>
            </a:r>
            <a:r>
              <a:rPr lang="en-US" sz="4000" dirty="0">
                <a:solidFill>
                  <a:srgbClr val="FFFF00"/>
                </a:solidFill>
                <a:latin typeface="#9Slide03 Arima Madurai Black" panose="00000A00000000000000" pitchFamily="2" charset="0"/>
                <a:cs typeface="#9Slide03 Arima Madurai Black" panose="00000A00000000000000" pitchFamily="2" charset="0"/>
              </a:rPr>
              <a:t>?</a:t>
            </a:r>
            <a:endParaRPr lang="en-US" sz="4000" dirty="0">
              <a:solidFill>
                <a:srgbClr val="FFFF00"/>
              </a:solidFill>
              <a:latin typeface="#9Slide03 Arima Madurai Black" panose="00000A00000000000000" pitchFamily="2" charset="0"/>
              <a:cs typeface="#9Slide03 Arima Madurai Black" panose="00000A00000000000000" pitchFamily="2" charset="0"/>
            </a:endParaRPr>
          </a:p>
          <a:p>
            <a:r>
              <a:rPr lang="en-US" sz="4000" dirty="0">
                <a:latin typeface="#9Slide03 Arima Madurai" panose="00000500000000000000" pitchFamily="2" charset="0"/>
                <a:cs typeface="#9Slide03 Arima Madurai" panose="00000500000000000000" pitchFamily="2" charset="0"/>
              </a:rPr>
              <a:t>A. </a:t>
            </a:r>
            <a:r>
              <a:rPr lang="en-US" sz="4000" dirty="0" err="1">
                <a:latin typeface="#9Slide03 Arima Madurai" panose="00000500000000000000" pitchFamily="2" charset="0"/>
                <a:cs typeface="#9Slide03 Arima Madurai" panose="00000500000000000000" pitchFamily="2" charset="0"/>
              </a:rPr>
              <a:t>Thạch</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Sanh</a:t>
            </a:r>
            <a:r>
              <a:rPr lang="en-US" sz="4000" dirty="0">
                <a:latin typeface="#9Slide03 Arima Madurai" panose="00000500000000000000" pitchFamily="2" charset="0"/>
                <a:cs typeface="#9Slide03 Arima Madurai" panose="00000500000000000000" pitchFamily="2" charset="0"/>
              </a:rPr>
              <a:t>                B. </a:t>
            </a:r>
            <a:r>
              <a:rPr lang="en-US" sz="4000" dirty="0" err="1">
                <a:latin typeface="#9Slide03 Arima Madurai" panose="00000500000000000000" pitchFamily="2" charset="0"/>
                <a:cs typeface="#9Slide03 Arima Madurai" panose="00000500000000000000" pitchFamily="2" charset="0"/>
              </a:rPr>
              <a:t>Cây</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khế</a:t>
            </a:r>
            <a:r>
              <a:rPr lang="en-US" sz="4000" dirty="0">
                <a:latin typeface="#9Slide03 Arima Madurai" panose="00000500000000000000" pitchFamily="2" charset="0"/>
                <a:cs typeface="#9Slide03 Arima Madurai" panose="00000500000000000000" pitchFamily="2" charset="0"/>
              </a:rPr>
              <a:t>             </a:t>
            </a:r>
            <a:endParaRPr lang="en-US" sz="4000" dirty="0">
              <a:latin typeface="#9Slide03 Arima Madurai" panose="00000500000000000000" pitchFamily="2" charset="0"/>
              <a:cs typeface="#9Slide03 Arima Madurai" panose="00000500000000000000" pitchFamily="2" charset="0"/>
            </a:endParaRPr>
          </a:p>
          <a:p>
            <a:r>
              <a:rPr lang="en-US" sz="4000" dirty="0">
                <a:latin typeface="#9Slide03 Arima Madurai" panose="00000500000000000000" pitchFamily="2" charset="0"/>
                <a:cs typeface="#9Slide03 Arima Madurai" panose="00000500000000000000" pitchFamily="2" charset="0"/>
              </a:rPr>
              <a:t>C. </a:t>
            </a:r>
            <a:r>
              <a:rPr lang="en-US" sz="4000" dirty="0" err="1">
                <a:latin typeface="#9Slide03 Arima Madurai" panose="00000500000000000000" pitchFamily="2" charset="0"/>
                <a:cs typeface="#9Slide03 Arima Madurai" panose="00000500000000000000" pitchFamily="2" charset="0"/>
              </a:rPr>
              <a:t>Vua</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chích</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choè</a:t>
            </a:r>
            <a:endParaRPr kumimoji="0" lang="en-US" sz="4000" b="1" i="0" u="none" strike="noStrike" kern="1200" cap="none" spc="0" normalizeH="0" baseline="0" noProof="0" dirty="0">
              <a:ln>
                <a:noFill/>
              </a:ln>
              <a:solidFill>
                <a:srgbClr val="00FF00"/>
              </a:solidFill>
              <a:effectLst/>
              <a:uLnTx/>
              <a:uFillTx/>
              <a:latin typeface="#9Slide03 Arima Madurai" panose="00000500000000000000" pitchFamily="2" charset="0"/>
              <a:cs typeface="#9Slide03 Arima Madurai" panose="00000500000000000000" pitchFamily="2" charset="0"/>
            </a:endParaRPr>
          </a:p>
        </p:txBody>
      </p:sp>
      <p:grpSp>
        <p:nvGrpSpPr>
          <p:cNvPr id="61" name="Group 60"/>
          <p:cNvGrpSpPr/>
          <p:nvPr/>
        </p:nvGrpSpPr>
        <p:grpSpPr>
          <a:xfrm>
            <a:off x="1959802" y="624374"/>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1711220" y="58611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056837" y="1367879"/>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3886200" y="4924080"/>
            <a:ext cx="5010496" cy="1234178"/>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1"/>
            <a:stretch>
              <a:fillRect/>
            </a:stretch>
          </p:blipFill>
          <p:spPr>
            <a:xfrm rot="10800000">
              <a:off x="3221801" y="3879674"/>
              <a:ext cx="4997003" cy="303750"/>
            </a:xfrm>
            <a:prstGeom prst="rect">
              <a:avLst/>
            </a:prstGeom>
          </p:spPr>
        </p:pic>
      </p:grpSp>
      <p:grpSp>
        <p:nvGrpSpPr>
          <p:cNvPr id="28" name="Group 27"/>
          <p:cNvGrpSpPr/>
          <p:nvPr/>
        </p:nvGrpSpPr>
        <p:grpSpPr>
          <a:xfrm>
            <a:off x="762000" y="297308"/>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83662" y="159259"/>
              <a:ext cx="1082288" cy="1082288"/>
            </a:xfrm>
            <a:prstGeom prst="rect">
              <a:avLst/>
            </a:prstGeom>
          </p:spPr>
        </p:pic>
        <p:pic>
          <p:nvPicPr>
            <p:cNvPr id="33" name="Picture 32"/>
            <p:cNvPicPr>
              <a:picLocks noChangeAspect="1"/>
            </p:cNvPicPr>
            <p:nvPr/>
          </p:nvPicPr>
          <p:blipFill>
            <a:blip r:embed="rId3"/>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8479087" y="6643743"/>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endPar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7" name="Parallelogram 36">
            <a:hlinkClick r:id="rId4" action="ppaction://hlinksldjump"/>
          </p:cNvPr>
          <p:cNvSpPr/>
          <p:nvPr/>
        </p:nvSpPr>
        <p:spPr>
          <a:xfrm flipH="1">
            <a:off x="9112496" y="6643743"/>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endPar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2" name="Countdown Timer 20 sec ( v 466 ) news theme - circle equalizer effects with sound HD 4k!">
            <a:hlinkClick r:id="" action="ppaction://media"/>
          </p:cNvPr>
          <p:cNvPicPr>
            <a:picLocks noChangeAspect="1"/>
          </p:cNvPicPr>
          <p:nvPr>
            <a:videoFile r:link="rId5"/>
            <p:extLst>
              <p:ext uri="{DAA4B4D4-6D71-4841-9C94-3DE7FCFB9230}">
                <p14:media xmlns:p14="http://schemas.microsoft.com/office/powerpoint/2010/main" r:embed="rId6">
                  <p14:trim st="13831,000000" end="4215,000000"/>
                </p14:media>
              </p:ext>
            </p:extLst>
          </p:nvPr>
        </p:nvPicPr>
        <p:blipFill rotWithShape="1">
          <a:blip r:embed="rId7"/>
          <a:srcRect l="26280" t="9208" r="26668" b="8663"/>
          <a:stretch>
            <a:fillRect/>
          </a:stretch>
        </p:blipFill>
        <p:spPr>
          <a:xfrm>
            <a:off x="275074" y="1726481"/>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8"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515"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5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tags/tag1.xml><?xml version="1.0" encoding="utf-8"?>
<p:tagLst xmlns:p="http://schemas.openxmlformats.org/presentationml/2006/main">
  <p:tag name="__PE_HAS_URLS" val="oh hey this is notes box, due to this not being an empty string. woot."/>
</p:tagLst>
</file>

<file path=ppt/tags/tag10.xml><?xml version="1.0" encoding="utf-8"?>
<p:tagLst xmlns:p="http://schemas.openxmlformats.org/presentationml/2006/main">
  <p:tag name="__PE_HAS_URLS" val="oh hey this is notes box, due to this not being an empty string. woot."/>
</p:tagLst>
</file>

<file path=ppt/tags/tag2.xml><?xml version="1.0" encoding="utf-8"?>
<p:tagLst xmlns:p="http://schemas.openxmlformats.org/presentationml/2006/main">
  <p:tag name="__PE_HAS_URLS" val="oh hey this is notes box, due to this not being an empty string. woot."/>
</p:tagLst>
</file>

<file path=ppt/tags/tag3.xml><?xml version="1.0" encoding="utf-8"?>
<p:tagLst xmlns:p="http://schemas.openxmlformats.org/presentationml/2006/main">
  <p:tag name="__PE_HAS_URLS" val="oh hey this is notes box, due to this not being an empty string. woot."/>
</p:tagLst>
</file>

<file path=ppt/tags/tag4.xml><?xml version="1.0" encoding="utf-8"?>
<p:tagLst xmlns:p="http://schemas.openxmlformats.org/presentationml/2006/main">
  <p:tag name="__PE_HAS_URLS" val="oh hey this is notes box, due to this not being an empty string. woot."/>
</p:tagLst>
</file>

<file path=ppt/tags/tag5.xml><?xml version="1.0" encoding="utf-8"?>
<p:tagLst xmlns:p="http://schemas.openxmlformats.org/presentationml/2006/main">
  <p:tag name="__PE_HAS_URLS" val="oh hey this is notes box, due to this not being an empty string. woot."/>
</p:tagLst>
</file>

<file path=ppt/tags/tag6.xml><?xml version="1.0" encoding="utf-8"?>
<p:tagLst xmlns:p="http://schemas.openxmlformats.org/presentationml/2006/main">
  <p:tag name="__PE_HAS_URLS" val="oh hey this is notes box, due to this not being an empty string. woot."/>
</p:tagLst>
</file>

<file path=ppt/tags/tag7.xml><?xml version="1.0" encoding="utf-8"?>
<p:tagLst xmlns:p="http://schemas.openxmlformats.org/presentationml/2006/main">
  <p:tag name="__PE_HAS_URLS" val="oh hey this is notes box, due to this not being an empty string. woot."/>
</p:tagLst>
</file>

<file path=ppt/tags/tag8.xml><?xml version="1.0" encoding="utf-8"?>
<p:tagLst xmlns:p="http://schemas.openxmlformats.org/presentationml/2006/main">
  <p:tag name="__PE_HAS_URLS" val="oh hey this is notes box, due to this not being an empty string. woot."/>
</p:tagLst>
</file>

<file path=ppt/tags/tag9.xml><?xml version="1.0" encoding="utf-8"?>
<p:tagLst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11821</Words>
  <Application>WPS Presentation</Application>
  <PresentationFormat>Widescreen</PresentationFormat>
  <Paragraphs>339</Paragraphs>
  <Slides>57</Slides>
  <Notes>39</Notes>
  <HiddenSlides>0</HiddenSlides>
  <MMClips>14</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57</vt:i4>
      </vt:variant>
    </vt:vector>
  </HeadingPairs>
  <TitlesOfParts>
    <vt:vector size="78" baseType="lpstr">
      <vt:lpstr>Arial</vt:lpstr>
      <vt:lpstr>SimSun</vt:lpstr>
      <vt:lpstr>Wingdings</vt:lpstr>
      <vt:lpstr>UTM Avenida</vt:lpstr>
      <vt:lpstr>Calibri</vt:lpstr>
      <vt:lpstr>#9Slide03 Arima Madurai Black</vt:lpstr>
      <vt:lpstr>Microsoft YaHei</vt:lpstr>
      <vt:lpstr>#9Slide03 Arima Madurai</vt:lpstr>
      <vt:lpstr>Times New Roman</vt:lpstr>
      <vt:lpstr>Calibri</vt:lpstr>
      <vt:lpstr>Arial Unicode MS</vt:lpstr>
      <vt:lpstr>#9Slide07 IcielLa Chic Pro Shad</vt:lpstr>
      <vt:lpstr>#9Slide05 SVNCookie</vt:lpstr>
      <vt:lpstr>#9Slide05 Harman Script Inline</vt:lpstr>
      <vt:lpstr>#9Slide05 Israquella</vt:lpstr>
      <vt:lpstr>STHeiti Light</vt:lpstr>
      <vt:lpstr>#9Slide05 Atlantika</vt:lpstr>
      <vt:lpstr>Calibri Light</vt:lpstr>
      <vt:lpstr>Office Theme</vt:lpstr>
      <vt:lpstr>1_Office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Sau khi viết</vt:lpstr>
      <vt:lpstr>PowerPoint 演示文稿</vt:lpstr>
      <vt:lpstr>PowerPoint 演示文稿</vt:lpstr>
      <vt:lpstr>PowerPoint 演示文稿</vt:lpstr>
      <vt:lpstr>PowerPoint 演示文稿</vt:lpstr>
      <vt:lpstr>PowerPoint 演示文稿</vt:lpstr>
      <vt:lpstr>  Trước khi  viết</vt:lpstr>
      <vt:lpstr>  Trước khi  viết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ADMIN</cp:lastModifiedBy>
  <cp:revision>73</cp:revision>
  <dcterms:created xsi:type="dcterms:W3CDTF">2019-09-08T13:02:00Z</dcterms:created>
  <dcterms:modified xsi:type="dcterms:W3CDTF">2023-03-05T12:20:01Z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06181A28F4E54D649EEA8A575CA9E422</vt:lpwstr>
  </property>
  <property fmtid="{D5CDD505-2E9C-101B-9397-08002B2CF9AE}" pid="3" name="KSOProductBuildVer">
    <vt:lpwstr>1033-11.2.0.11486</vt:lpwstr>
  </property>
</Properties>
</file>