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Lst>
  <p:notesMasterIdLst>
    <p:notesMasterId r:id="rId17"/>
  </p:notesMasterIdLst>
  <p:handoutMasterIdLst>
    <p:handoutMasterId r:id="rId18"/>
  </p:handoutMasterIdLst>
  <p:sldIdLst>
    <p:sldId id="555" r:id="rId4"/>
    <p:sldId id="526" r:id="rId5"/>
    <p:sldId id="554" r:id="rId6"/>
    <p:sldId id="528" r:id="rId7"/>
    <p:sldId id="535" r:id="rId8"/>
    <p:sldId id="537" r:id="rId9"/>
    <p:sldId id="551" r:id="rId10"/>
    <p:sldId id="538" r:id="rId11"/>
    <p:sldId id="540" r:id="rId12"/>
    <p:sldId id="542" r:id="rId13"/>
    <p:sldId id="544" r:id="rId14"/>
    <p:sldId id="546" r:id="rId15"/>
    <p:sldId id="548" r:id="rId16"/>
  </p:sldIdLst>
  <p:sldSz cx="9144000" cy="6858000" type="screen4x3"/>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1296">
          <p15:clr>
            <a:srgbClr val="A4A3A4"/>
          </p15:clr>
        </p15:guide>
        <p15:guide id="2" pos="5567">
          <p15:clr>
            <a:srgbClr val="A4A3A4"/>
          </p15:clr>
        </p15:guide>
        <p15:guide id="3" pos="6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6600CC"/>
    <a:srgbClr val="CC0099"/>
    <a:srgbClr val="800080"/>
    <a:srgbClr val="FF0000"/>
    <a:srgbClr val="006600"/>
    <a:srgbClr val="006666"/>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04" autoAdjust="0"/>
    <p:restoredTop sz="99544"/>
  </p:normalViewPr>
  <p:slideViewPr>
    <p:cSldViewPr showGuides="1">
      <p:cViewPr varScale="1">
        <p:scale>
          <a:sx n="105" d="100"/>
          <a:sy n="105" d="100"/>
        </p:scale>
        <p:origin x="102" y="96"/>
      </p:cViewPr>
      <p:guideLst>
        <p:guide orient="horz" pos="1296"/>
        <p:guide pos="5567"/>
        <p:guide pos="624"/>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13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71363"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71364"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271365"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p>
            <a:pPr lvl="0" algn="r" eaLnBrk="1" hangingPunct="1">
              <a:buNone/>
            </a:pPr>
            <a:fld id="{9A0DB2DC-4C9A-4742-B13C-FB6460FD3503}" type="slidenum">
              <a:rPr lang="en-US" altLang="en-US" sz="1200" dirty="0"/>
              <a:t>‹#›</a:t>
            </a:fld>
            <a:endParaRPr lang="en-US" altLang="en-US" sz="1200" dirty="0"/>
          </a:p>
        </p:txBody>
      </p:sp>
    </p:spTree>
    <p:extLst>
      <p:ext uri="{BB962C8B-B14F-4D97-AF65-F5344CB8AC3E}">
        <p14:creationId xmlns:p14="http://schemas.microsoft.com/office/powerpoint/2010/main" val="13060933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003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0003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5364" name="Rectangle 4"/>
          <p:cNvSpPr>
            <a:spLocks noGrp="1" noRot="1" noChangeAspect="1" noTextEdit="1"/>
          </p:cNvSpPr>
          <p:nvPr>
            <p:ph type="sldImg" idx="2"/>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30003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t>Fifth level</a:t>
            </a:r>
          </a:p>
        </p:txBody>
      </p:sp>
      <p:sp>
        <p:nvSpPr>
          <p:cNvPr id="30003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1" hangingPunct="1">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0003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p>
            <a:pPr lvl="0" algn="r" eaLnBrk="1" hangingPunct="1">
              <a:buNone/>
            </a:pPr>
            <a:fld id="{9A0DB2DC-4C9A-4742-B13C-FB6460FD3503}" type="slidenum">
              <a:rPr lang="en-US" altLang="en-US" sz="1200" dirty="0"/>
              <a:t>‹#›</a:t>
            </a:fld>
            <a:endParaRPr lang="en-US" altLang="en-US" sz="1200" dirty="0"/>
          </a:p>
        </p:txBody>
      </p:sp>
    </p:spTree>
    <p:extLst>
      <p:ext uri="{BB962C8B-B14F-4D97-AF65-F5344CB8AC3E}">
        <p14:creationId xmlns:p14="http://schemas.microsoft.com/office/powerpoint/2010/main" val="932579897"/>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eaLnBrk="1" hangingPunct="1"/>
            <a:fld id="{9A0DB2DC-4C9A-4742-B13C-FB6460FD3503}" type="slidenum">
              <a:rPr lang="en-US" altLang="en-US" dirty="0">
                <a:solidFill>
                  <a:prstClr val="black"/>
                </a:solidFill>
              </a:rPr>
              <a:pPr eaLnBrk="1" hangingPunct="1"/>
              <a:t>3</a:t>
            </a:fld>
            <a:endParaRPr lang="en-US" altLang="en-US" dirty="0">
              <a:solidFill>
                <a:prstClr val="black"/>
              </a:solidFill>
            </a:endParaRPr>
          </a:p>
        </p:txBody>
      </p:sp>
      <p:sp>
        <p:nvSpPr>
          <p:cNvPr id="16387" name="Rectangle 2"/>
          <p:cNvSpPr>
            <a:spLocks noGrp="1" noRot="1" noChangeAspect="1" noTextEdit="1"/>
          </p:cNvSpPr>
          <p:nvPr>
            <p:ph type="sldImg"/>
          </p:nvPr>
        </p:nvSpPr>
        <p:spPr/>
      </p:sp>
      <p:sp>
        <p:nvSpPr>
          <p:cNvPr id="16388" name="Rectangle 3"/>
          <p:cNvSpPr>
            <a:spLocks noGrp="1"/>
          </p:cNvSpPr>
          <p:nvPr>
            <p:ph type="body" idx="1"/>
          </p:nvPr>
        </p:nvSpPr>
        <p:spPr>
          <a:xfrm>
            <a:off x="914400" y="4343400"/>
            <a:ext cx="5029200" cy="4114800"/>
          </a:xfrm>
        </p:spPr>
        <p:txBody>
          <a:bodyPr wrap="square" lIns="91440" tIns="45720" rIns="91440" bIns="45720" anchor="t" anchorCtr="0"/>
          <a:lstStyle/>
          <a:p>
            <a:pPr lvl="0" eaLnBrk="1" hangingPunct="1">
              <a:spcBef>
                <a:spcPct val="0"/>
              </a:spcBef>
            </a:pPr>
            <a:endParaRPr lang="en-US" altLang="en-US" sz="2400" dirty="0"/>
          </a:p>
        </p:txBody>
      </p:sp>
    </p:spTree>
    <p:extLst>
      <p:ext uri="{BB962C8B-B14F-4D97-AF65-F5344CB8AC3E}">
        <p14:creationId xmlns:p14="http://schemas.microsoft.com/office/powerpoint/2010/main" val="2895348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t>4</a:t>
            </a:fld>
            <a:endParaRPr lang="en-US" altLang="en-US" sz="1200" dirty="0"/>
          </a:p>
        </p:txBody>
      </p:sp>
      <p:sp>
        <p:nvSpPr>
          <p:cNvPr id="16387" name="Rectangle 2"/>
          <p:cNvSpPr>
            <a:spLocks noGrp="1" noRot="1" noChangeAspect="1" noTextEdit="1"/>
          </p:cNvSpPr>
          <p:nvPr>
            <p:ph type="sldImg"/>
          </p:nvPr>
        </p:nvSpPr>
        <p:spPr/>
      </p:sp>
      <p:sp>
        <p:nvSpPr>
          <p:cNvPr id="16388" name="Rectangle 3"/>
          <p:cNvSpPr>
            <a:spLocks noGrp="1"/>
          </p:cNvSpPr>
          <p:nvPr>
            <p:ph type="body" idx="1"/>
          </p:nvPr>
        </p:nvSpPr>
        <p:spPr>
          <a:xfrm>
            <a:off x="914400" y="4343400"/>
            <a:ext cx="5029200" cy="4114800"/>
          </a:xfrm>
        </p:spPr>
        <p:txBody>
          <a:bodyPr wrap="square" lIns="91440" tIns="45720" rIns="91440" bIns="45720" anchor="t" anchorCtr="0"/>
          <a:lstStyle/>
          <a:p>
            <a:pPr lvl="0" eaLnBrk="1" hangingPunct="1">
              <a:spcBef>
                <a:spcPct val="0"/>
              </a:spcBef>
            </a:pPr>
            <a:endParaRPr lang="en-US" altLang="en-US" sz="2400" dirty="0"/>
          </a:p>
        </p:txBody>
      </p:sp>
    </p:spTree>
    <p:extLst>
      <p:ext uri="{BB962C8B-B14F-4D97-AF65-F5344CB8AC3E}">
        <p14:creationId xmlns:p14="http://schemas.microsoft.com/office/powerpoint/2010/main" val="2075319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t>5</a:t>
            </a:fld>
            <a:endParaRPr lang="en-US" altLang="en-US" sz="1200" dirty="0"/>
          </a:p>
        </p:txBody>
      </p:sp>
      <p:sp>
        <p:nvSpPr>
          <p:cNvPr id="16387" name="Rectangle 2"/>
          <p:cNvSpPr>
            <a:spLocks noGrp="1" noRot="1" noChangeAspect="1" noTextEdit="1"/>
          </p:cNvSpPr>
          <p:nvPr>
            <p:ph type="sldImg"/>
          </p:nvPr>
        </p:nvSpPr>
        <p:spPr/>
      </p:sp>
      <p:sp>
        <p:nvSpPr>
          <p:cNvPr id="16388" name="Rectangle 3"/>
          <p:cNvSpPr>
            <a:spLocks noGrp="1"/>
          </p:cNvSpPr>
          <p:nvPr>
            <p:ph type="body" idx="1"/>
          </p:nvPr>
        </p:nvSpPr>
        <p:spPr>
          <a:xfrm>
            <a:off x="914400" y="4343400"/>
            <a:ext cx="5029200" cy="4114800"/>
          </a:xfrm>
        </p:spPr>
        <p:txBody>
          <a:bodyPr wrap="square" lIns="91440" tIns="45720" rIns="91440" bIns="45720" anchor="t" anchorCtr="0"/>
          <a:lstStyle/>
          <a:p>
            <a:pPr lvl="0" eaLnBrk="1" hangingPunct="1">
              <a:spcBef>
                <a:spcPct val="0"/>
              </a:spcBef>
            </a:pPr>
            <a:endParaRPr lang="en-US" altLang="en-US" sz="2400" dirty="0"/>
          </a:p>
        </p:txBody>
      </p:sp>
    </p:spTree>
    <p:extLst>
      <p:ext uri="{BB962C8B-B14F-4D97-AF65-F5344CB8AC3E}">
        <p14:creationId xmlns:p14="http://schemas.microsoft.com/office/powerpoint/2010/main" val="38098280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t>6</a:t>
            </a:fld>
            <a:endParaRPr lang="en-US" altLang="en-US" sz="1200" dirty="0"/>
          </a:p>
        </p:txBody>
      </p:sp>
      <p:sp>
        <p:nvSpPr>
          <p:cNvPr id="16387" name="Rectangle 2"/>
          <p:cNvSpPr>
            <a:spLocks noGrp="1" noRot="1" noChangeAspect="1" noTextEdit="1"/>
          </p:cNvSpPr>
          <p:nvPr>
            <p:ph type="sldImg"/>
          </p:nvPr>
        </p:nvSpPr>
        <p:spPr/>
      </p:sp>
      <p:sp>
        <p:nvSpPr>
          <p:cNvPr id="16388" name="Rectangle 3"/>
          <p:cNvSpPr>
            <a:spLocks noGrp="1"/>
          </p:cNvSpPr>
          <p:nvPr>
            <p:ph type="body" idx="1"/>
          </p:nvPr>
        </p:nvSpPr>
        <p:spPr>
          <a:xfrm>
            <a:off x="914400" y="4343400"/>
            <a:ext cx="5029200" cy="4114800"/>
          </a:xfrm>
        </p:spPr>
        <p:txBody>
          <a:bodyPr wrap="square" lIns="91440" tIns="45720" rIns="91440" bIns="45720" anchor="t" anchorCtr="0"/>
          <a:lstStyle/>
          <a:p>
            <a:pPr lvl="0" eaLnBrk="1" hangingPunct="1">
              <a:spcBef>
                <a:spcPct val="0"/>
              </a:spcBef>
            </a:pPr>
            <a:endParaRPr lang="en-US" altLang="en-US" sz="2400" dirty="0"/>
          </a:p>
        </p:txBody>
      </p:sp>
    </p:spTree>
    <p:extLst>
      <p:ext uri="{BB962C8B-B14F-4D97-AF65-F5344CB8AC3E}">
        <p14:creationId xmlns:p14="http://schemas.microsoft.com/office/powerpoint/2010/main" val="1091082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marL="0" marR="0" lvl="0" indent="0" algn="r" defTabSz="914400" rtl="0" eaLnBrk="1" fontAlgn="base" latinLnBrk="0" hangingPunct="1">
              <a:lnSpc>
                <a:spcPct val="100000"/>
              </a:lnSpc>
              <a:spcBef>
                <a:spcPct val="0"/>
              </a:spcBef>
              <a:spcAft>
                <a:spcPct val="0"/>
              </a:spcAft>
              <a:buClrTx/>
              <a:buSzTx/>
              <a:buFontTx/>
              <a:buNone/>
              <a:tabLst/>
              <a:defRPr/>
            </a:pPr>
            <a:fld id="{9A0DB2DC-4C9A-4742-B13C-FB6460FD3503}" type="slidenum">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6387" name="Rectangle 2"/>
          <p:cNvSpPr>
            <a:spLocks noGrp="1" noRot="1" noChangeAspect="1" noTextEdit="1"/>
          </p:cNvSpPr>
          <p:nvPr>
            <p:ph type="sldImg"/>
          </p:nvPr>
        </p:nvSpPr>
        <p:spPr/>
      </p:sp>
      <p:sp>
        <p:nvSpPr>
          <p:cNvPr id="16388" name="Rectangle 3"/>
          <p:cNvSpPr>
            <a:spLocks noGrp="1"/>
          </p:cNvSpPr>
          <p:nvPr>
            <p:ph type="body" idx="1"/>
          </p:nvPr>
        </p:nvSpPr>
        <p:spPr>
          <a:xfrm>
            <a:off x="914400" y="4343400"/>
            <a:ext cx="5029200" cy="4114800"/>
          </a:xfrm>
        </p:spPr>
        <p:txBody>
          <a:bodyPr wrap="square" lIns="91440" tIns="45720" rIns="91440" bIns="45720" anchor="t" anchorCtr="0"/>
          <a:lstStyle/>
          <a:p>
            <a:pPr lvl="0" eaLnBrk="1" hangingPunct="1">
              <a:spcBef>
                <a:spcPct val="0"/>
              </a:spcBef>
            </a:pPr>
            <a:endParaRPr lang="en-US" altLang="en-US" sz="2400" dirty="0"/>
          </a:p>
        </p:txBody>
      </p:sp>
    </p:spTree>
    <p:extLst>
      <p:ext uri="{BB962C8B-B14F-4D97-AF65-F5344CB8AC3E}">
        <p14:creationId xmlns:p14="http://schemas.microsoft.com/office/powerpoint/2010/main" val="12581320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t>8</a:t>
            </a:fld>
            <a:endParaRPr lang="en-US" altLang="en-US" sz="1200" dirty="0"/>
          </a:p>
        </p:txBody>
      </p:sp>
      <p:sp>
        <p:nvSpPr>
          <p:cNvPr id="16387" name="Rectangle 2"/>
          <p:cNvSpPr>
            <a:spLocks noGrp="1" noRot="1" noChangeAspect="1" noTextEdit="1"/>
          </p:cNvSpPr>
          <p:nvPr>
            <p:ph type="sldImg"/>
          </p:nvPr>
        </p:nvSpPr>
        <p:spPr/>
      </p:sp>
      <p:sp>
        <p:nvSpPr>
          <p:cNvPr id="16388" name="Rectangle 3"/>
          <p:cNvSpPr>
            <a:spLocks noGrp="1"/>
          </p:cNvSpPr>
          <p:nvPr>
            <p:ph type="body" idx="1"/>
          </p:nvPr>
        </p:nvSpPr>
        <p:spPr>
          <a:xfrm>
            <a:off x="914400" y="4343400"/>
            <a:ext cx="5029200" cy="4114800"/>
          </a:xfrm>
        </p:spPr>
        <p:txBody>
          <a:bodyPr wrap="square" lIns="91440" tIns="45720" rIns="91440" bIns="45720" anchor="t" anchorCtr="0"/>
          <a:lstStyle/>
          <a:p>
            <a:pPr lvl="0" eaLnBrk="1" hangingPunct="1">
              <a:spcBef>
                <a:spcPct val="0"/>
              </a:spcBef>
            </a:pPr>
            <a:endParaRPr lang="en-US" altLang="en-US" sz="2400" dirty="0"/>
          </a:p>
        </p:txBody>
      </p:sp>
    </p:spTree>
    <p:extLst>
      <p:ext uri="{BB962C8B-B14F-4D97-AF65-F5344CB8AC3E}">
        <p14:creationId xmlns:p14="http://schemas.microsoft.com/office/powerpoint/2010/main" val="3758834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txBox="1">
            <a:spLocks noGrp="1"/>
          </p:cNvSpPr>
          <p:nvPr>
            <p:ph type="sldNum" sz="quarter"/>
          </p:nvPr>
        </p:nvSpPr>
        <p:spPr>
          <a:xfrm>
            <a:off x="3884613" y="8685213"/>
            <a:ext cx="2971800" cy="457200"/>
          </a:xfrm>
          <a:prstGeom prst="rect">
            <a:avLst/>
          </a:prstGeom>
          <a:noFill/>
          <a:ln w="9525">
            <a:noFill/>
          </a:ln>
        </p:spPr>
        <p:txBody>
          <a:bodyPr anchor="b" anchorCtr="0"/>
          <a:lstStyle/>
          <a:p>
            <a:pPr lvl="0" algn="r" eaLnBrk="1" hangingPunct="1"/>
            <a:fld id="{9A0DB2DC-4C9A-4742-B13C-FB6460FD3503}" type="slidenum">
              <a:rPr lang="en-US" altLang="en-US" sz="1200" dirty="0"/>
              <a:t>9</a:t>
            </a:fld>
            <a:endParaRPr lang="en-US" altLang="en-US" sz="1200" dirty="0"/>
          </a:p>
        </p:txBody>
      </p:sp>
      <p:sp>
        <p:nvSpPr>
          <p:cNvPr id="16387" name="Rectangle 2"/>
          <p:cNvSpPr>
            <a:spLocks noGrp="1" noRot="1" noChangeAspect="1" noTextEdit="1"/>
          </p:cNvSpPr>
          <p:nvPr>
            <p:ph type="sldImg"/>
          </p:nvPr>
        </p:nvSpPr>
        <p:spPr/>
      </p:sp>
      <p:sp>
        <p:nvSpPr>
          <p:cNvPr id="16388" name="Rectangle 3"/>
          <p:cNvSpPr>
            <a:spLocks noGrp="1"/>
          </p:cNvSpPr>
          <p:nvPr>
            <p:ph type="body" idx="1"/>
          </p:nvPr>
        </p:nvSpPr>
        <p:spPr>
          <a:xfrm>
            <a:off x="914400" y="4343400"/>
            <a:ext cx="5029200" cy="4114800"/>
          </a:xfrm>
        </p:spPr>
        <p:txBody>
          <a:bodyPr wrap="square" lIns="91440" tIns="45720" rIns="91440" bIns="45720" anchor="t" anchorCtr="0"/>
          <a:lstStyle/>
          <a:p>
            <a:pPr lvl="0" eaLnBrk="1" hangingPunct="1">
              <a:spcBef>
                <a:spcPct val="0"/>
              </a:spcBef>
            </a:pPr>
            <a:endParaRPr lang="en-US" altLang="en-US" sz="2400" dirty="0"/>
          </a:p>
        </p:txBody>
      </p:sp>
    </p:spTree>
    <p:extLst>
      <p:ext uri="{BB962C8B-B14F-4D97-AF65-F5344CB8AC3E}">
        <p14:creationId xmlns:p14="http://schemas.microsoft.com/office/powerpoint/2010/main" val="21310049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906D58"/>
        </a:solidFill>
        <a:effectLst/>
      </p:bgPr>
    </p:bg>
    <p:spTree>
      <p:nvGrpSpPr>
        <p:cNvPr id="1" name=""/>
        <p:cNvGrpSpPr/>
        <p:nvPr/>
      </p:nvGrpSpPr>
      <p:grpSpPr>
        <a:xfrm>
          <a:off x="0" y="0"/>
          <a:ext cx="0" cy="0"/>
          <a:chOff x="0" y="0"/>
          <a:chExt cx="0" cy="0"/>
        </a:xfrm>
      </p:grpSpPr>
      <p:sp>
        <p:nvSpPr>
          <p:cNvPr id="2050" name="Rectangle 2" descr="Canvas"/>
          <p:cNvSpPr/>
          <p:nvPr/>
        </p:nvSpPr>
        <p:spPr>
          <a:xfrm>
            <a:off x="528638" y="201613"/>
            <a:ext cx="8397875" cy="6467475"/>
          </a:xfrm>
          <a:prstGeom prst="rect">
            <a:avLst/>
          </a:prstGeom>
          <a:blipFill rotWithShape="0">
            <a:blip r:embed="rId2"/>
          </a:blipFill>
          <a:ln w="9525">
            <a:noFill/>
          </a:ln>
        </p:spPr>
        <p:txBody>
          <a:bodyPr wrap="none" anchor="ctr" anchorCtr="0"/>
          <a:lstStyle/>
          <a:p>
            <a:pPr lvl="0" algn="ctr" eaLnBrk="1" hangingPunct="1"/>
            <a:endParaRPr lang="vi-VN" altLang="en-US" sz="2400" dirty="0">
              <a:latin typeface="Times New Roman" panose="02020603050405020304" pitchFamily="18" charset="0"/>
            </a:endParaRPr>
          </a:p>
        </p:txBody>
      </p:sp>
      <p:pic>
        <p:nvPicPr>
          <p:cNvPr id="2051" name="Picture 3" descr="minispir"/>
          <p:cNvPicPr>
            <a:picLocks noChangeAspect="1"/>
          </p:cNvPicPr>
          <p:nvPr/>
        </p:nvPicPr>
        <p:blipFill>
          <a:blip r:embed="rId3"/>
          <a:stretch>
            <a:fillRect/>
          </a:stretch>
        </p:blipFill>
        <p:spPr>
          <a:xfrm>
            <a:off x="0" y="50800"/>
            <a:ext cx="1181100" cy="4286250"/>
          </a:xfrm>
          <a:prstGeom prst="rect">
            <a:avLst/>
          </a:prstGeom>
          <a:noFill/>
          <a:ln w="9525">
            <a:noFill/>
          </a:ln>
        </p:spPr>
      </p:pic>
      <p:sp>
        <p:nvSpPr>
          <p:cNvPr id="2052" name="Rectangle 4" descr="Canvas"/>
          <p:cNvSpPr/>
          <p:nvPr/>
        </p:nvSpPr>
        <p:spPr>
          <a:xfrm>
            <a:off x="596900" y="4130675"/>
            <a:ext cx="1041400" cy="457200"/>
          </a:xfrm>
          <a:prstGeom prst="rect">
            <a:avLst/>
          </a:prstGeom>
          <a:blipFill rotWithShape="0">
            <a:blip r:embed="rId2"/>
          </a:blipFill>
          <a:ln w="9525">
            <a:noFill/>
          </a:ln>
        </p:spPr>
        <p:txBody>
          <a:bodyPr wrap="none" anchor="ctr" anchorCtr="0"/>
          <a:lstStyle/>
          <a:p>
            <a:pPr lvl="0" algn="ctr" eaLnBrk="1" hangingPunct="1"/>
            <a:endParaRPr lang="vi-VN" altLang="en-US" sz="2400" dirty="0">
              <a:latin typeface="Times New Roman" panose="02020603050405020304" pitchFamily="18" charset="0"/>
            </a:endParaRPr>
          </a:p>
        </p:txBody>
      </p:sp>
      <p:pic>
        <p:nvPicPr>
          <p:cNvPr id="2053" name="Picture 5" descr="minispir"/>
          <p:cNvPicPr>
            <a:picLocks noChangeAspect="1"/>
          </p:cNvPicPr>
          <p:nvPr/>
        </p:nvPicPr>
        <p:blipFill>
          <a:blip r:embed="rId3"/>
          <a:srcRect t="39999"/>
          <a:stretch>
            <a:fillRect/>
          </a:stretch>
        </p:blipFill>
        <p:spPr>
          <a:xfrm>
            <a:off x="0" y="4222750"/>
            <a:ext cx="1181100" cy="2571750"/>
          </a:xfrm>
          <a:prstGeom prst="rect">
            <a:avLst/>
          </a:prstGeom>
          <a:noFill/>
          <a:ln w="9525">
            <a:noFill/>
          </a:ln>
        </p:spPr>
      </p:pic>
      <p:sp>
        <p:nvSpPr>
          <p:cNvPr id="477190" name="Rectangle 6"/>
          <p:cNvSpPr>
            <a:spLocks noGrp="1" noChangeArrowheads="1"/>
          </p:cNvSpPr>
          <p:nvPr>
            <p:ph type="ctrTitle"/>
          </p:nvPr>
        </p:nvSpPr>
        <p:spPr bwMode="auto">
          <a:xfrm>
            <a:off x="914400" y="2057400"/>
            <a:ext cx="7721600" cy="11430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lstStyle>
            <a:lvl1pPr>
              <a:defRPr/>
            </a:lvl1pPr>
          </a:lstStyle>
          <a:p>
            <a:pPr lvl="0"/>
            <a:r>
              <a:rPr lang="en-US" altLang="en-US" noProof="0"/>
              <a:t>Click to edit Master title style</a:t>
            </a:r>
          </a:p>
        </p:txBody>
      </p:sp>
      <p:sp>
        <p:nvSpPr>
          <p:cNvPr id="477191" name="Rectangle 7"/>
          <p:cNvSpPr>
            <a:spLocks noGrp="1" noChangeArrowheads="1"/>
          </p:cNvSpPr>
          <p:nvPr>
            <p:ph type="subTitle" idx="1"/>
          </p:nvPr>
        </p:nvSpPr>
        <p:spPr bwMode="auto">
          <a:xfrm>
            <a:off x="1625600" y="3886200"/>
            <a:ext cx="6400800" cy="17716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lstStyle>
            <a:lvl1pPr marL="0" indent="0" algn="ctr">
              <a:buFontTx/>
              <a:buNone/>
              <a:defRPr/>
            </a:lvl1pPr>
          </a:lstStyle>
          <a:p>
            <a:pPr lvl="0"/>
            <a:r>
              <a:rPr lang="en-US" altLang="en-US" noProof="0"/>
              <a:t>Click to edit Master subtitle style</a:t>
            </a:r>
          </a:p>
        </p:txBody>
      </p:sp>
      <p:sp>
        <p:nvSpPr>
          <p:cNvPr id="15" name="Rectangle 8"/>
          <p:cNvSpPr>
            <a:spLocks noGrp="1" noChangeArrowheads="1"/>
          </p:cNvSpPr>
          <p:nvPr>
            <p:ph type="dt" sz="quarter" idx="2"/>
          </p:nvPr>
        </p:nvSpPr>
        <p:spPr bwMode="auto">
          <a:xfrm>
            <a:off x="1084263" y="6096000"/>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400">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16" name="Rectangle 9"/>
          <p:cNvSpPr>
            <a:spLocks noGrp="1" noChangeArrowheads="1"/>
          </p:cNvSpPr>
          <p:nvPr>
            <p:ph type="ftr" sz="quarter" idx="3"/>
          </p:nvPr>
        </p:nvSpPr>
        <p:spPr bwMode="auto">
          <a:xfrm>
            <a:off x="3522663" y="6096000"/>
            <a:ext cx="2895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hangingPunct="1">
              <a:defRPr sz="1400">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17" name="Rectangle 10"/>
          <p:cNvSpPr>
            <a:spLocks noGrp="1" noChangeArrowheads="1"/>
          </p:cNvSpPr>
          <p:nvPr>
            <p:ph type="sldNum" sz="quarter" idx="4"/>
          </p:nvPr>
        </p:nvSpPr>
        <p:spPr bwMode="auto">
          <a:xfrm>
            <a:off x="6951663" y="6096000"/>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lgn="r" eaLnBrk="1" hangingPunct="1">
              <a:buNone/>
            </a:pPr>
            <a:fld id="{9A0DB2DC-4C9A-4742-B13C-FB6460FD3503}" type="slidenum">
              <a:rPr lang="en-US" altLang="en-US" sz="1400" dirty="0">
                <a:latin typeface="Times New Roman" panose="02020603050405020304" pitchFamily="18" charset="0"/>
              </a:rPr>
              <a:t>‹#›</a:t>
            </a:fld>
            <a:endParaRPr lang="en-US" altLang="en-US" sz="1400" dirty="0">
              <a:latin typeface="Times New Roman" panose="02020603050405020304" pitchFamily="18"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28650" y="365125"/>
            <a:ext cx="7886700" cy="58118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906D58"/>
        </a:solidFill>
        <a:effectLst/>
      </p:bgPr>
    </p:bg>
    <p:spTree>
      <p:nvGrpSpPr>
        <p:cNvPr id="1" name=""/>
        <p:cNvGrpSpPr/>
        <p:nvPr/>
      </p:nvGrpSpPr>
      <p:grpSpPr>
        <a:xfrm>
          <a:off x="0" y="0"/>
          <a:ext cx="0" cy="0"/>
          <a:chOff x="0" y="0"/>
          <a:chExt cx="0" cy="0"/>
        </a:xfrm>
      </p:grpSpPr>
      <p:sp>
        <p:nvSpPr>
          <p:cNvPr id="2050" name="Rectangle 2" descr="Canvas"/>
          <p:cNvSpPr/>
          <p:nvPr/>
        </p:nvSpPr>
        <p:spPr>
          <a:xfrm>
            <a:off x="528638" y="201613"/>
            <a:ext cx="8397875" cy="6467475"/>
          </a:xfrm>
          <a:prstGeom prst="rect">
            <a:avLst/>
          </a:prstGeom>
          <a:blipFill rotWithShape="0">
            <a:blip r:embed="rId2"/>
          </a:blipFill>
          <a:ln w="9525">
            <a:noFill/>
          </a:ln>
        </p:spPr>
        <p:txBody>
          <a:bodyPr wrap="none" anchor="ctr" anchorCtr="0"/>
          <a:lstStyle/>
          <a:p>
            <a:pPr lvl="0" algn="ctr" eaLnBrk="1" hangingPunct="1"/>
            <a:endParaRPr lang="vi-VN" altLang="en-US" sz="2400" dirty="0">
              <a:latin typeface="Times New Roman" panose="02020603050405020304" pitchFamily="18" charset="0"/>
            </a:endParaRPr>
          </a:p>
        </p:txBody>
      </p:sp>
      <p:pic>
        <p:nvPicPr>
          <p:cNvPr id="2051" name="Picture 3" descr="minispir"/>
          <p:cNvPicPr>
            <a:picLocks noChangeAspect="1"/>
          </p:cNvPicPr>
          <p:nvPr/>
        </p:nvPicPr>
        <p:blipFill>
          <a:blip r:embed="rId3"/>
          <a:stretch>
            <a:fillRect/>
          </a:stretch>
        </p:blipFill>
        <p:spPr>
          <a:xfrm>
            <a:off x="0" y="50800"/>
            <a:ext cx="1181100" cy="4286250"/>
          </a:xfrm>
          <a:prstGeom prst="rect">
            <a:avLst/>
          </a:prstGeom>
          <a:noFill/>
          <a:ln w="9525">
            <a:noFill/>
          </a:ln>
        </p:spPr>
      </p:pic>
      <p:sp>
        <p:nvSpPr>
          <p:cNvPr id="2052" name="Rectangle 4" descr="Canvas"/>
          <p:cNvSpPr/>
          <p:nvPr/>
        </p:nvSpPr>
        <p:spPr>
          <a:xfrm>
            <a:off x="596900" y="4130675"/>
            <a:ext cx="1041400" cy="457200"/>
          </a:xfrm>
          <a:prstGeom prst="rect">
            <a:avLst/>
          </a:prstGeom>
          <a:blipFill rotWithShape="0">
            <a:blip r:embed="rId2"/>
          </a:blipFill>
          <a:ln w="9525">
            <a:noFill/>
          </a:ln>
        </p:spPr>
        <p:txBody>
          <a:bodyPr wrap="none" anchor="ctr" anchorCtr="0"/>
          <a:lstStyle/>
          <a:p>
            <a:pPr lvl="0" algn="ctr" eaLnBrk="1" hangingPunct="1"/>
            <a:endParaRPr lang="vi-VN" altLang="en-US" sz="2400" dirty="0">
              <a:latin typeface="Times New Roman" panose="02020603050405020304" pitchFamily="18" charset="0"/>
            </a:endParaRPr>
          </a:p>
        </p:txBody>
      </p:sp>
      <p:pic>
        <p:nvPicPr>
          <p:cNvPr id="2053" name="Picture 5" descr="minispir"/>
          <p:cNvPicPr>
            <a:picLocks noChangeAspect="1"/>
          </p:cNvPicPr>
          <p:nvPr/>
        </p:nvPicPr>
        <p:blipFill>
          <a:blip r:embed="rId3"/>
          <a:srcRect t="39999"/>
          <a:stretch>
            <a:fillRect/>
          </a:stretch>
        </p:blipFill>
        <p:spPr>
          <a:xfrm>
            <a:off x="0" y="4222750"/>
            <a:ext cx="1181100" cy="2571750"/>
          </a:xfrm>
          <a:prstGeom prst="rect">
            <a:avLst/>
          </a:prstGeom>
          <a:noFill/>
          <a:ln w="9525">
            <a:noFill/>
          </a:ln>
        </p:spPr>
      </p:pic>
      <p:sp>
        <p:nvSpPr>
          <p:cNvPr id="477190" name="Rectangle 6"/>
          <p:cNvSpPr>
            <a:spLocks noGrp="1" noChangeArrowheads="1"/>
          </p:cNvSpPr>
          <p:nvPr>
            <p:ph type="ctrTitle"/>
          </p:nvPr>
        </p:nvSpPr>
        <p:spPr bwMode="auto">
          <a:xfrm>
            <a:off x="914400" y="2057400"/>
            <a:ext cx="7721600" cy="11430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lstStyle>
            <a:lvl1pPr>
              <a:defRPr/>
            </a:lvl1pPr>
          </a:lstStyle>
          <a:p>
            <a:pPr lvl="0"/>
            <a:r>
              <a:rPr lang="en-US" altLang="en-US" noProof="0"/>
              <a:t>Click to edit Master title style</a:t>
            </a:r>
          </a:p>
        </p:txBody>
      </p:sp>
      <p:sp>
        <p:nvSpPr>
          <p:cNvPr id="477191" name="Rectangle 7"/>
          <p:cNvSpPr>
            <a:spLocks noGrp="1" noChangeArrowheads="1"/>
          </p:cNvSpPr>
          <p:nvPr>
            <p:ph type="subTitle" idx="1"/>
          </p:nvPr>
        </p:nvSpPr>
        <p:spPr bwMode="auto">
          <a:xfrm>
            <a:off x="1625600" y="3886200"/>
            <a:ext cx="6400800" cy="17716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lstStyle>
            <a:lvl1pPr marL="0" indent="0" algn="ctr">
              <a:buFontTx/>
              <a:buNone/>
              <a:defRPr/>
            </a:lvl1pPr>
          </a:lstStyle>
          <a:p>
            <a:pPr lvl="0"/>
            <a:r>
              <a:rPr lang="en-US" altLang="en-US" noProof="0"/>
              <a:t>Click to edit Master subtitle style</a:t>
            </a:r>
          </a:p>
        </p:txBody>
      </p:sp>
      <p:sp>
        <p:nvSpPr>
          <p:cNvPr id="15" name="Rectangle 8"/>
          <p:cNvSpPr>
            <a:spLocks noGrp="1" noChangeArrowheads="1"/>
          </p:cNvSpPr>
          <p:nvPr>
            <p:ph type="dt" sz="quarter" idx="2"/>
          </p:nvPr>
        </p:nvSpPr>
        <p:spPr bwMode="auto">
          <a:xfrm>
            <a:off x="1084263" y="6096000"/>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400">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16" name="Rectangle 9"/>
          <p:cNvSpPr>
            <a:spLocks noGrp="1" noChangeArrowheads="1"/>
          </p:cNvSpPr>
          <p:nvPr>
            <p:ph type="ftr" sz="quarter" idx="3"/>
          </p:nvPr>
        </p:nvSpPr>
        <p:spPr bwMode="auto">
          <a:xfrm>
            <a:off x="3522663" y="6096000"/>
            <a:ext cx="28956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hangingPunct="1">
              <a:defRPr sz="1400">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en-US" sz="1400" b="0" i="0" u="none" strike="noStrike" kern="1200" cap="none" spc="0" normalizeH="0" baseline="0" noProof="0">
              <a:ln>
                <a:noFill/>
              </a:ln>
              <a:solidFill>
                <a:schemeClr val="tx1"/>
              </a:solidFill>
              <a:effectLst/>
              <a:uLnTx/>
              <a:uFillTx/>
              <a:latin typeface="+mn-lt"/>
              <a:ea typeface="+mn-ea"/>
              <a:cs typeface="+mn-cs"/>
            </a:endParaRPr>
          </a:p>
        </p:txBody>
      </p:sp>
      <p:sp>
        <p:nvSpPr>
          <p:cNvPr id="17" name="Rectangle 10"/>
          <p:cNvSpPr>
            <a:spLocks noGrp="1" noChangeArrowheads="1"/>
          </p:cNvSpPr>
          <p:nvPr>
            <p:ph type="sldNum" sz="quarter" idx="4"/>
          </p:nvPr>
        </p:nvSpPr>
        <p:spPr bwMode="auto">
          <a:xfrm>
            <a:off x="6951663" y="6096000"/>
            <a:ext cx="19050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lgn="r" eaLnBrk="1" hangingPunct="1">
              <a:buNone/>
            </a:pPr>
            <a:fld id="{9A0DB2DC-4C9A-4742-B13C-FB6460FD3503}" type="slidenum">
              <a:rPr lang="en-US" altLang="en-US" sz="1400" dirty="0">
                <a:latin typeface="Times New Roman" panose="02020603050405020304" pitchFamily="18" charset="0"/>
              </a:rPr>
              <a:t>‹#›</a:t>
            </a:fld>
            <a:endParaRPr lang="en-US" altLang="en-US" sz="1400" dirty="0">
              <a:latin typeface="Times New Roman" panose="02020603050405020304" pitchFamily="18"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28650" y="365125"/>
            <a:ext cx="7886700" cy="58118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BA5E1995-9FFC-4711-9AF1-3A9F6637809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61508341"/>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E9EF942E-CEDC-40CC-A0EB-ABBD8A420EA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38655500"/>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5141CF3E-17E5-4B44-B255-179ADE222C1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25537103"/>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12A3792C-14CB-489B-99C9-E4A53A6AC89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315401132"/>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9F387C6A-8EEE-4EA1-B47E-9BC87F45B89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46992609"/>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ECE12B66-9840-4B6C-99EE-46382891BE3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385461397"/>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8E3B0886-D1C0-40AD-90AC-976D90505FC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10121762"/>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416C4DE4-30EA-41B0-A30F-E054961F100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71013344"/>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A406FF10-6355-477C-BCE2-EE9DBCA55EC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449848633"/>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528BE532-9866-4EA8-8BD4-33594730E86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99154917"/>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411D30B1-056D-40DC-935E-C223D425D99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928094634"/>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Tx/>
              <a:buSzTx/>
              <a:buFontTx/>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3.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06D58"/>
        </a:solidFill>
        <a:effectLst/>
      </p:bgPr>
    </p:bg>
    <p:spTree>
      <p:nvGrpSpPr>
        <p:cNvPr id="1" name=""/>
        <p:cNvGrpSpPr/>
        <p:nvPr/>
      </p:nvGrpSpPr>
      <p:grpSpPr>
        <a:xfrm>
          <a:off x="0" y="0"/>
          <a:ext cx="0" cy="0"/>
          <a:chOff x="0" y="0"/>
          <a:chExt cx="0" cy="0"/>
        </a:xfrm>
      </p:grpSpPr>
      <p:sp>
        <p:nvSpPr>
          <p:cNvPr id="1026" name="Rectangle 2"/>
          <p:cNvSpPr/>
          <p:nvPr/>
        </p:nvSpPr>
        <p:spPr>
          <a:xfrm>
            <a:off x="323850" y="252413"/>
            <a:ext cx="8610600" cy="6391275"/>
          </a:xfrm>
          <a:prstGeom prst="rect">
            <a:avLst/>
          </a:prstGeom>
          <a:solidFill>
            <a:srgbClr val="EDE7E3"/>
          </a:solidFill>
          <a:ln w="9525">
            <a:noFill/>
          </a:ln>
        </p:spPr>
        <p:txBody>
          <a:bodyPr wrap="none" anchor="ctr" anchorCtr="0"/>
          <a:lstStyle/>
          <a:p>
            <a:pPr lvl="0" algn="ctr" eaLnBrk="1" hangingPunct="1"/>
            <a:endParaRPr lang="vi-VN" altLang="en-US" sz="2400" dirty="0">
              <a:latin typeface="Times New Roman" panose="02020603050405020304" pitchFamily="18" charset="0"/>
            </a:endParaRPr>
          </a:p>
        </p:txBody>
      </p:sp>
      <p:sp>
        <p:nvSpPr>
          <p:cNvPr id="1027" name="Line 3"/>
          <p:cNvSpPr/>
          <p:nvPr/>
        </p:nvSpPr>
        <p:spPr>
          <a:xfrm>
            <a:off x="892175" y="1112838"/>
            <a:ext cx="7870825" cy="0"/>
          </a:xfrm>
          <a:prstGeom prst="line">
            <a:avLst/>
          </a:prstGeom>
          <a:ln w="3175" cap="flat" cmpd="sng">
            <a:solidFill>
              <a:schemeClr val="bg2"/>
            </a:solidFill>
            <a:prstDash val="solid"/>
            <a:headEnd type="none" w="med" len="med"/>
            <a:tailEnd type="none" w="med" len="med"/>
          </a:ln>
        </p:spPr>
      </p:sp>
      <p:grpSp>
        <p:nvGrpSpPr>
          <p:cNvPr id="1028" name="Group 4"/>
          <p:cNvGrpSpPr/>
          <p:nvPr/>
        </p:nvGrpSpPr>
        <p:grpSpPr>
          <a:xfrm>
            <a:off x="0" y="79375"/>
            <a:ext cx="609600" cy="6743700"/>
            <a:chOff x="-6" y="50"/>
            <a:chExt cx="528" cy="4248"/>
          </a:xfrm>
        </p:grpSpPr>
        <p:pic>
          <p:nvPicPr>
            <p:cNvPr id="1031" name="Picture 5" descr="minispir"/>
            <p:cNvPicPr>
              <a:picLocks noChangeAspect="1"/>
            </p:cNvPicPr>
            <p:nvPr userDrawn="1"/>
          </p:nvPicPr>
          <p:blipFill>
            <a:blip r:embed="rId14"/>
            <a:srcRect b="5333"/>
            <a:stretch>
              <a:fillRect/>
            </a:stretch>
          </p:blipFill>
          <p:spPr>
            <a:xfrm>
              <a:off x="-6" y="50"/>
              <a:ext cx="528" cy="2556"/>
            </a:xfrm>
            <a:prstGeom prst="rect">
              <a:avLst/>
            </a:prstGeom>
            <a:noFill/>
            <a:ln w="9525">
              <a:noFill/>
            </a:ln>
          </p:spPr>
        </p:pic>
        <p:pic>
          <p:nvPicPr>
            <p:cNvPr id="1032" name="Picture 6" descr="minispir"/>
            <p:cNvPicPr>
              <a:picLocks noChangeAspect="1"/>
            </p:cNvPicPr>
            <p:nvPr userDrawn="1"/>
          </p:nvPicPr>
          <p:blipFill>
            <a:blip r:embed="rId14"/>
            <a:srcRect t="39999"/>
            <a:stretch>
              <a:fillRect/>
            </a:stretch>
          </p:blipFill>
          <p:spPr>
            <a:xfrm>
              <a:off x="-6" y="2678"/>
              <a:ext cx="528" cy="1620"/>
            </a:xfrm>
            <a:prstGeom prst="rect">
              <a:avLst/>
            </a:prstGeom>
            <a:noFill/>
            <a:ln w="9525">
              <a:noFill/>
            </a:ln>
          </p:spPr>
        </p:pic>
        <p:pic>
          <p:nvPicPr>
            <p:cNvPr id="1033" name="Picture 7" descr="minispir"/>
            <p:cNvPicPr>
              <a:picLocks noChangeAspect="1"/>
            </p:cNvPicPr>
            <p:nvPr userDrawn="1"/>
          </p:nvPicPr>
          <p:blipFill>
            <a:blip r:embed="rId14"/>
            <a:srcRect b="5333"/>
            <a:stretch>
              <a:fillRect/>
            </a:stretch>
          </p:blipFill>
          <p:spPr>
            <a:xfrm>
              <a:off x="-6" y="54"/>
              <a:ext cx="528" cy="2556"/>
            </a:xfrm>
            <a:prstGeom prst="rect">
              <a:avLst/>
            </a:prstGeom>
            <a:noFill/>
            <a:ln w="9525">
              <a:noFill/>
            </a:ln>
          </p:spPr>
        </p:pic>
        <p:pic>
          <p:nvPicPr>
            <p:cNvPr id="1034" name="Picture 8" descr="minispir"/>
            <p:cNvPicPr>
              <a:picLocks noChangeAspect="1"/>
            </p:cNvPicPr>
            <p:nvPr userDrawn="1"/>
          </p:nvPicPr>
          <p:blipFill>
            <a:blip r:embed="rId14"/>
            <a:srcRect t="39999"/>
            <a:stretch>
              <a:fillRect/>
            </a:stretch>
          </p:blipFill>
          <p:spPr>
            <a:xfrm>
              <a:off x="-6" y="2678"/>
              <a:ext cx="528" cy="1620"/>
            </a:xfrm>
            <a:prstGeom prst="rect">
              <a:avLst/>
            </a:prstGeom>
            <a:noFill/>
            <a:ln w="9525">
              <a:noFill/>
            </a:ln>
          </p:spPr>
        </p:pic>
      </p:grpSp>
      <p:sp>
        <p:nvSpPr>
          <p:cNvPr id="1029" name="AutoShape 9"/>
          <p:cNvSpPr/>
          <p:nvPr/>
        </p:nvSpPr>
        <p:spPr>
          <a:xfrm>
            <a:off x="876300" y="381000"/>
            <a:ext cx="609600" cy="609600"/>
          </a:xfrm>
          <a:prstGeom prst="diamond">
            <a:avLst/>
          </a:prstGeom>
          <a:solidFill>
            <a:srgbClr val="B2B2B2"/>
          </a:solidFill>
          <a:ln w="57150">
            <a:noFill/>
          </a:ln>
        </p:spPr>
        <p:txBody>
          <a:bodyPr wrap="none" anchor="ctr" anchorCtr="0"/>
          <a:lstStyle/>
          <a:p>
            <a:pPr lvl="0"/>
            <a:endParaRPr dirty="0">
              <a:latin typeface="Arial" panose="020B0604020202020204" pitchFamily="34" charset="0"/>
            </a:endParaRPr>
          </a:p>
        </p:txBody>
      </p:sp>
      <p:sp>
        <p:nvSpPr>
          <p:cNvPr id="1030" name="AutoShape 10"/>
          <p:cNvSpPr/>
          <p:nvPr/>
        </p:nvSpPr>
        <p:spPr>
          <a:xfrm>
            <a:off x="723900" y="381000"/>
            <a:ext cx="609600" cy="609600"/>
          </a:xfrm>
          <a:prstGeom prst="diamond">
            <a:avLst/>
          </a:prstGeom>
          <a:solidFill>
            <a:srgbClr val="FF7C80"/>
          </a:solidFill>
          <a:ln w="38100" cap="flat" cmpd="sng">
            <a:solidFill>
              <a:srgbClr val="FF0000"/>
            </a:solidFill>
            <a:prstDash val="solid"/>
            <a:miter/>
            <a:headEnd type="none" w="med" len="med"/>
            <a:tailEnd type="none" w="med" len="med"/>
          </a:ln>
        </p:spPr>
        <p:txBody>
          <a:bodyPr wrap="none" anchor="ctr" anchorCtr="0"/>
          <a:lstStyle/>
          <a:p>
            <a:pPr lvl="0"/>
            <a:endParaRPr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906D58"/>
        </a:solidFill>
        <a:effectLst/>
      </p:bgPr>
    </p:bg>
    <p:spTree>
      <p:nvGrpSpPr>
        <p:cNvPr id="1" name=""/>
        <p:cNvGrpSpPr/>
        <p:nvPr/>
      </p:nvGrpSpPr>
      <p:grpSpPr>
        <a:xfrm>
          <a:off x="0" y="0"/>
          <a:ext cx="0" cy="0"/>
          <a:chOff x="0" y="0"/>
          <a:chExt cx="0" cy="0"/>
        </a:xfrm>
      </p:grpSpPr>
      <p:sp>
        <p:nvSpPr>
          <p:cNvPr id="1026" name="Rectangle 2"/>
          <p:cNvSpPr/>
          <p:nvPr/>
        </p:nvSpPr>
        <p:spPr>
          <a:xfrm>
            <a:off x="323850" y="252413"/>
            <a:ext cx="8610600" cy="6391275"/>
          </a:xfrm>
          <a:prstGeom prst="rect">
            <a:avLst/>
          </a:prstGeom>
          <a:solidFill>
            <a:srgbClr val="EDE7E3"/>
          </a:solidFill>
          <a:ln w="9525">
            <a:noFill/>
          </a:ln>
        </p:spPr>
        <p:txBody>
          <a:bodyPr wrap="none" anchor="ctr" anchorCtr="0"/>
          <a:lstStyle/>
          <a:p>
            <a:pPr lvl="0" algn="ctr" eaLnBrk="1" hangingPunct="1"/>
            <a:endParaRPr lang="vi-VN" altLang="en-US" sz="2400" dirty="0">
              <a:latin typeface="Times New Roman" panose="02020603050405020304" pitchFamily="18" charset="0"/>
            </a:endParaRPr>
          </a:p>
        </p:txBody>
      </p:sp>
      <p:sp>
        <p:nvSpPr>
          <p:cNvPr id="1027" name="Line 3"/>
          <p:cNvSpPr/>
          <p:nvPr/>
        </p:nvSpPr>
        <p:spPr>
          <a:xfrm>
            <a:off x="892175" y="1112838"/>
            <a:ext cx="7870825" cy="0"/>
          </a:xfrm>
          <a:prstGeom prst="line">
            <a:avLst/>
          </a:prstGeom>
          <a:ln w="3175" cap="flat" cmpd="sng">
            <a:solidFill>
              <a:schemeClr val="bg2"/>
            </a:solidFill>
            <a:prstDash val="solid"/>
            <a:headEnd type="none" w="med" len="med"/>
            <a:tailEnd type="none" w="med" len="med"/>
          </a:ln>
        </p:spPr>
      </p:sp>
      <p:grpSp>
        <p:nvGrpSpPr>
          <p:cNvPr id="1028" name="Group 4"/>
          <p:cNvGrpSpPr/>
          <p:nvPr/>
        </p:nvGrpSpPr>
        <p:grpSpPr>
          <a:xfrm>
            <a:off x="0" y="79375"/>
            <a:ext cx="609600" cy="6743700"/>
            <a:chOff x="-6" y="50"/>
            <a:chExt cx="528" cy="4248"/>
          </a:xfrm>
        </p:grpSpPr>
        <p:pic>
          <p:nvPicPr>
            <p:cNvPr id="1031" name="Picture 5" descr="minispir"/>
            <p:cNvPicPr>
              <a:picLocks noChangeAspect="1"/>
            </p:cNvPicPr>
            <p:nvPr userDrawn="1"/>
          </p:nvPicPr>
          <p:blipFill>
            <a:blip r:embed="rId14"/>
            <a:srcRect b="5333"/>
            <a:stretch>
              <a:fillRect/>
            </a:stretch>
          </p:blipFill>
          <p:spPr>
            <a:xfrm>
              <a:off x="-6" y="50"/>
              <a:ext cx="528" cy="2556"/>
            </a:xfrm>
            <a:prstGeom prst="rect">
              <a:avLst/>
            </a:prstGeom>
            <a:noFill/>
            <a:ln w="9525">
              <a:noFill/>
            </a:ln>
          </p:spPr>
        </p:pic>
        <p:pic>
          <p:nvPicPr>
            <p:cNvPr id="1032" name="Picture 6" descr="minispir"/>
            <p:cNvPicPr>
              <a:picLocks noChangeAspect="1"/>
            </p:cNvPicPr>
            <p:nvPr userDrawn="1"/>
          </p:nvPicPr>
          <p:blipFill>
            <a:blip r:embed="rId14"/>
            <a:srcRect t="39999"/>
            <a:stretch>
              <a:fillRect/>
            </a:stretch>
          </p:blipFill>
          <p:spPr>
            <a:xfrm>
              <a:off x="-6" y="2678"/>
              <a:ext cx="528" cy="1620"/>
            </a:xfrm>
            <a:prstGeom prst="rect">
              <a:avLst/>
            </a:prstGeom>
            <a:noFill/>
            <a:ln w="9525">
              <a:noFill/>
            </a:ln>
          </p:spPr>
        </p:pic>
        <p:pic>
          <p:nvPicPr>
            <p:cNvPr id="1033" name="Picture 7" descr="minispir"/>
            <p:cNvPicPr>
              <a:picLocks noChangeAspect="1"/>
            </p:cNvPicPr>
            <p:nvPr userDrawn="1"/>
          </p:nvPicPr>
          <p:blipFill>
            <a:blip r:embed="rId14"/>
            <a:srcRect b="5333"/>
            <a:stretch>
              <a:fillRect/>
            </a:stretch>
          </p:blipFill>
          <p:spPr>
            <a:xfrm>
              <a:off x="-6" y="54"/>
              <a:ext cx="528" cy="2556"/>
            </a:xfrm>
            <a:prstGeom prst="rect">
              <a:avLst/>
            </a:prstGeom>
            <a:noFill/>
            <a:ln w="9525">
              <a:noFill/>
            </a:ln>
          </p:spPr>
        </p:pic>
        <p:pic>
          <p:nvPicPr>
            <p:cNvPr id="1034" name="Picture 8" descr="minispir"/>
            <p:cNvPicPr>
              <a:picLocks noChangeAspect="1"/>
            </p:cNvPicPr>
            <p:nvPr userDrawn="1"/>
          </p:nvPicPr>
          <p:blipFill>
            <a:blip r:embed="rId14"/>
            <a:srcRect t="39999"/>
            <a:stretch>
              <a:fillRect/>
            </a:stretch>
          </p:blipFill>
          <p:spPr>
            <a:xfrm>
              <a:off x="-6" y="2678"/>
              <a:ext cx="528" cy="1620"/>
            </a:xfrm>
            <a:prstGeom prst="rect">
              <a:avLst/>
            </a:prstGeom>
            <a:noFill/>
            <a:ln w="9525">
              <a:noFill/>
            </a:ln>
          </p:spPr>
        </p:pic>
      </p:grpSp>
      <p:sp>
        <p:nvSpPr>
          <p:cNvPr id="1029" name="AutoShape 9"/>
          <p:cNvSpPr/>
          <p:nvPr/>
        </p:nvSpPr>
        <p:spPr>
          <a:xfrm>
            <a:off x="876300" y="381000"/>
            <a:ext cx="609600" cy="609600"/>
          </a:xfrm>
          <a:prstGeom prst="diamond">
            <a:avLst/>
          </a:prstGeom>
          <a:solidFill>
            <a:srgbClr val="B2B2B2"/>
          </a:solidFill>
          <a:ln w="57150">
            <a:noFill/>
          </a:ln>
        </p:spPr>
        <p:txBody>
          <a:bodyPr wrap="none" anchor="ctr" anchorCtr="0"/>
          <a:lstStyle/>
          <a:p>
            <a:pPr lvl="0"/>
            <a:endParaRPr dirty="0">
              <a:latin typeface="Arial" panose="020B0604020202020204" pitchFamily="34" charset="0"/>
            </a:endParaRPr>
          </a:p>
        </p:txBody>
      </p:sp>
      <p:sp>
        <p:nvSpPr>
          <p:cNvPr id="1030" name="AutoShape 10"/>
          <p:cNvSpPr/>
          <p:nvPr/>
        </p:nvSpPr>
        <p:spPr>
          <a:xfrm>
            <a:off x="723900" y="381000"/>
            <a:ext cx="609600" cy="609600"/>
          </a:xfrm>
          <a:prstGeom prst="diamond">
            <a:avLst/>
          </a:prstGeom>
          <a:solidFill>
            <a:srgbClr val="FF7C80"/>
          </a:solidFill>
          <a:ln w="38100" cap="flat" cmpd="sng">
            <a:solidFill>
              <a:srgbClr val="FF0000"/>
            </a:solidFill>
            <a:prstDash val="solid"/>
            <a:miter/>
            <a:headEnd type="none" w="med" len="med"/>
            <a:tailEnd type="none" w="med" len="med"/>
          </a:ln>
        </p:spPr>
        <p:txBody>
          <a:bodyPr wrap="none" anchor="ctr" anchorCtr="0"/>
          <a:lstStyle/>
          <a:p>
            <a:pPr lvl="0"/>
            <a:endParaRPr dirty="0">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lstStyle>
            <a:lvl1pPr eaLnBrk="1" hangingPunct="1">
              <a:defRPr sz="1400"/>
            </a:lvl1pPr>
          </a:lstStyle>
          <a:p>
            <a:pPr>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lstStyle>
            <a:lvl1pPr algn="ctr" eaLnBrk="1" hangingPunct="1">
              <a:defRPr sz="1400"/>
            </a:lvl1pPr>
          </a:lstStyle>
          <a:p>
            <a:pPr>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lstStyle>
            <a:lvl1pPr algn="r" eaLnBrk="1" hangingPunct="1">
              <a:defRPr sz="1400"/>
            </a:lvl1pPr>
          </a:lstStyle>
          <a:p>
            <a:pPr>
              <a:defRPr/>
            </a:pPr>
            <a:fld id="{82187AE7-961F-4213-8A5A-32117E82877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12573591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mc:AlternateContent xmlns:mc="http://schemas.openxmlformats.org/markup-compatibility/2006" xmlns:p14="http://schemas.microsoft.com/office/powerpoint/2010/main">
    <mc:Choice Requires="p14">
      <p:transition spd="slow" p14:dur="1750"/>
    </mc:Choice>
    <mc:Fallback xmlns="">
      <p:transition spd="slow"/>
    </mc:Fallback>
  </mc:AlternateConten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8.GIF"/></Relationships>
</file>

<file path=ppt/slides/_rels/slide6.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11.png"/><Relationship Id="rId7" Type="http://schemas.openxmlformats.org/officeDocument/2006/relationships/image" Target="../media/image10.GIF"/><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11.png"/><Relationship Id="rId7" Type="http://schemas.openxmlformats.org/officeDocument/2006/relationships/image" Target="../media/image10.GI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image" Target="../media/image11.png"/><Relationship Id="rId7" Type="http://schemas.openxmlformats.org/officeDocument/2006/relationships/image" Target="../media/image10.GI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1" name="Rectangle 3"/>
          <p:cNvSpPr/>
          <p:nvPr/>
        </p:nvSpPr>
        <p:spPr>
          <a:xfrm>
            <a:off x="1143000" y="304800"/>
            <a:ext cx="2590800" cy="400110"/>
          </a:xfrm>
          <a:prstGeom prst="rect">
            <a:avLst/>
          </a:prstGeom>
          <a:noFill/>
          <a:ln w="9525">
            <a:noFill/>
          </a:ln>
        </p:spPr>
        <p:txBody>
          <a:bodyPr wrap="square">
            <a:spAutoFit/>
          </a:bodyPr>
          <a:lstStyle/>
          <a:p>
            <a:pPr algn="ctr">
              <a:defRPr/>
            </a:pPr>
            <a:r>
              <a:rPr lang="en-US" altLang="vi-VN" sz="2000" b="1" dirty="0">
                <a:solidFill>
                  <a:srgbClr val="800080"/>
                </a:solidFill>
                <a:latin typeface="Times New Roman" panose="02020603050405020304" pitchFamily="18" charset="0"/>
                <a:cs typeface="Times New Roman" panose="02020603050405020304" pitchFamily="18" charset="0"/>
              </a:rPr>
              <a:t>KHỞI ĐỘNG</a:t>
            </a:r>
          </a:p>
        </p:txBody>
      </p:sp>
      <p:pic>
        <p:nvPicPr>
          <p:cNvPr id="7" name="Picture 6"/>
          <p:cNvPicPr>
            <a:picLocks noChangeAspect="1"/>
          </p:cNvPicPr>
          <p:nvPr/>
        </p:nvPicPr>
        <p:blipFill>
          <a:blip r:embed="rId2"/>
          <a:stretch>
            <a:fillRect/>
          </a:stretch>
        </p:blipFill>
        <p:spPr>
          <a:xfrm>
            <a:off x="4876800" y="1044351"/>
            <a:ext cx="3733800" cy="2729783"/>
          </a:xfrm>
          <a:prstGeom prst="rect">
            <a:avLst/>
          </a:prstGeom>
        </p:spPr>
      </p:pic>
      <p:sp>
        <p:nvSpPr>
          <p:cNvPr id="12" name="Rectangle 11"/>
          <p:cNvSpPr/>
          <p:nvPr/>
        </p:nvSpPr>
        <p:spPr>
          <a:xfrm>
            <a:off x="3733800" y="259521"/>
            <a:ext cx="5105400" cy="1569660"/>
          </a:xfrm>
          <a:prstGeom prst="rect">
            <a:avLst/>
          </a:prstGeom>
        </p:spPr>
        <p:txBody>
          <a:bodyPr wrap="square">
            <a:spAutoFit/>
          </a:bodyPr>
          <a:lstStyle/>
          <a:p>
            <a:pPr algn="just"/>
            <a:r>
              <a:rPr lang="en-US" sz="2400" dirty="0" err="1">
                <a:solidFill>
                  <a:srgbClr val="FF0000"/>
                </a:solidFill>
                <a:latin typeface="Times New Roman" panose="02020603050405020304" pitchFamily="18" charset="0"/>
                <a:ea typeface="VNI-Times"/>
              </a:rPr>
              <a:t>Quan</a:t>
            </a:r>
            <a:r>
              <a:rPr lang="en-US" sz="2400" dirty="0">
                <a:solidFill>
                  <a:srgbClr val="FF0000"/>
                </a:solidFill>
                <a:latin typeface="Times New Roman" panose="02020603050405020304" pitchFamily="18" charset="0"/>
                <a:ea typeface="VNI-Times"/>
              </a:rPr>
              <a:t> </a:t>
            </a:r>
            <a:r>
              <a:rPr lang="en-US" sz="2400" dirty="0" err="1">
                <a:solidFill>
                  <a:srgbClr val="FF0000"/>
                </a:solidFill>
                <a:latin typeface="Times New Roman" panose="02020603050405020304" pitchFamily="18" charset="0"/>
                <a:ea typeface="VNI-Times"/>
              </a:rPr>
              <a:t>sát</a:t>
            </a:r>
            <a:r>
              <a:rPr lang="en-US" sz="2400" dirty="0">
                <a:solidFill>
                  <a:srgbClr val="FF0000"/>
                </a:solidFill>
                <a:latin typeface="Times New Roman" panose="02020603050405020304" pitchFamily="18" charset="0"/>
                <a:ea typeface="VNI-Times"/>
              </a:rPr>
              <a:t> </a:t>
            </a:r>
            <a:r>
              <a:rPr lang="en-US" sz="2400" dirty="0" err="1">
                <a:solidFill>
                  <a:srgbClr val="FF0000"/>
                </a:solidFill>
                <a:latin typeface="Times New Roman" panose="02020603050405020304" pitchFamily="18" charset="0"/>
                <a:ea typeface="VNI-Times"/>
              </a:rPr>
              <a:t>những</a:t>
            </a:r>
            <a:r>
              <a:rPr lang="en-US" sz="2400" dirty="0">
                <a:solidFill>
                  <a:srgbClr val="FF0000"/>
                </a:solidFill>
                <a:latin typeface="Times New Roman" panose="02020603050405020304" pitchFamily="18" charset="0"/>
                <a:ea typeface="VNI-Times"/>
              </a:rPr>
              <a:t> </a:t>
            </a:r>
            <a:r>
              <a:rPr lang="en-US" sz="2400" dirty="0" err="1">
                <a:solidFill>
                  <a:srgbClr val="FF0000"/>
                </a:solidFill>
                <a:latin typeface="Times New Roman" panose="02020603050405020304" pitchFamily="18" charset="0"/>
                <a:ea typeface="VNI-Times"/>
              </a:rPr>
              <a:t>bức</a:t>
            </a:r>
            <a:r>
              <a:rPr lang="en-US" sz="2400" dirty="0">
                <a:solidFill>
                  <a:srgbClr val="FF0000"/>
                </a:solidFill>
                <a:latin typeface="Times New Roman" panose="02020603050405020304" pitchFamily="18" charset="0"/>
                <a:ea typeface="VNI-Times"/>
              </a:rPr>
              <a:t> </a:t>
            </a:r>
            <a:r>
              <a:rPr lang="en-US" sz="2400" dirty="0" err="1">
                <a:solidFill>
                  <a:srgbClr val="FF0000"/>
                </a:solidFill>
                <a:latin typeface="Times New Roman" panose="02020603050405020304" pitchFamily="18" charset="0"/>
                <a:ea typeface="VNI-Times"/>
              </a:rPr>
              <a:t>ảnh</a:t>
            </a:r>
            <a:r>
              <a:rPr lang="en-US" sz="2400" dirty="0">
                <a:solidFill>
                  <a:srgbClr val="FF0000"/>
                </a:solidFill>
                <a:latin typeface="Times New Roman" panose="02020603050405020304" pitchFamily="18" charset="0"/>
                <a:ea typeface="VNI-Times"/>
              </a:rPr>
              <a:t> </a:t>
            </a:r>
            <a:r>
              <a:rPr lang="en-US" sz="2400" dirty="0" err="1">
                <a:solidFill>
                  <a:srgbClr val="FF0000"/>
                </a:solidFill>
                <a:latin typeface="Times New Roman" panose="02020603050405020304" pitchFamily="18" charset="0"/>
                <a:ea typeface="VNI-Times"/>
              </a:rPr>
              <a:t>dưới</a:t>
            </a:r>
            <a:r>
              <a:rPr lang="en-US" sz="2400" dirty="0">
                <a:solidFill>
                  <a:srgbClr val="FF0000"/>
                </a:solidFill>
                <a:latin typeface="Times New Roman" panose="02020603050405020304" pitchFamily="18" charset="0"/>
                <a:ea typeface="VNI-Times"/>
              </a:rPr>
              <a:t> </a:t>
            </a:r>
            <a:r>
              <a:rPr lang="en-US" sz="2400" dirty="0" err="1">
                <a:solidFill>
                  <a:srgbClr val="FF0000"/>
                </a:solidFill>
                <a:latin typeface="Times New Roman" panose="02020603050405020304" pitchFamily="18" charset="0"/>
                <a:ea typeface="VNI-Times"/>
              </a:rPr>
              <a:t>đây</a:t>
            </a:r>
            <a:r>
              <a:rPr lang="en-US" sz="2400" dirty="0">
                <a:solidFill>
                  <a:srgbClr val="FF0000"/>
                </a:solidFill>
                <a:latin typeface="Times New Roman" panose="02020603050405020304" pitchFamily="18" charset="0"/>
                <a:ea typeface="VNI-Times"/>
              </a:rPr>
              <a:t>, </a:t>
            </a:r>
            <a:r>
              <a:rPr lang="en-US" sz="2400" dirty="0" err="1">
                <a:solidFill>
                  <a:srgbClr val="FF0000"/>
                </a:solidFill>
                <a:latin typeface="Times New Roman" panose="02020603050405020304" pitchFamily="18" charset="0"/>
                <a:ea typeface="VNI-Times"/>
              </a:rPr>
              <a:t>sau</a:t>
            </a:r>
            <a:r>
              <a:rPr lang="en-US" sz="2400" dirty="0">
                <a:solidFill>
                  <a:srgbClr val="FF0000"/>
                </a:solidFill>
                <a:latin typeface="Times New Roman" panose="02020603050405020304" pitchFamily="18" charset="0"/>
                <a:ea typeface="VNI-Times"/>
              </a:rPr>
              <a:t> </a:t>
            </a:r>
            <a:r>
              <a:rPr lang="en-US" sz="2400" dirty="0" err="1">
                <a:solidFill>
                  <a:srgbClr val="FF0000"/>
                </a:solidFill>
                <a:latin typeface="Times New Roman" panose="02020603050405020304" pitchFamily="18" charset="0"/>
                <a:ea typeface="VNI-Times"/>
              </a:rPr>
              <a:t>đó</a:t>
            </a:r>
            <a:r>
              <a:rPr lang="en-US" sz="2400" dirty="0">
                <a:solidFill>
                  <a:srgbClr val="FF0000"/>
                </a:solidFill>
                <a:latin typeface="Times New Roman" panose="02020603050405020304" pitchFamily="18" charset="0"/>
                <a:ea typeface="VNI-Times"/>
              </a:rPr>
              <a:t> </a:t>
            </a:r>
            <a:r>
              <a:rPr lang="en-US" sz="2400" dirty="0" err="1">
                <a:solidFill>
                  <a:srgbClr val="FF0000"/>
                </a:solidFill>
                <a:latin typeface="Times New Roman" panose="02020603050405020304" pitchFamily="18" charset="0"/>
                <a:ea typeface="VNI-Times"/>
              </a:rPr>
              <a:t>hãy</a:t>
            </a:r>
            <a:r>
              <a:rPr lang="en-US" sz="2400" dirty="0">
                <a:solidFill>
                  <a:srgbClr val="FF0000"/>
                </a:solidFill>
                <a:latin typeface="Times New Roman" panose="02020603050405020304" pitchFamily="18" charset="0"/>
                <a:ea typeface="VNI-Times"/>
              </a:rPr>
              <a:t> </a:t>
            </a:r>
            <a:r>
              <a:rPr lang="en-US" sz="2400" dirty="0" err="1">
                <a:solidFill>
                  <a:srgbClr val="FF0000"/>
                </a:solidFill>
                <a:latin typeface="Times New Roman" panose="02020603050405020304" pitchFamily="18" charset="0"/>
                <a:ea typeface="VNI-Times"/>
              </a:rPr>
              <a:t>đặt</a:t>
            </a:r>
            <a:r>
              <a:rPr lang="en-US" sz="2400" dirty="0">
                <a:solidFill>
                  <a:srgbClr val="FF0000"/>
                </a:solidFill>
                <a:latin typeface="Times New Roman" panose="02020603050405020304" pitchFamily="18" charset="0"/>
                <a:ea typeface="VNI-Times"/>
              </a:rPr>
              <a:t> </a:t>
            </a:r>
            <a:r>
              <a:rPr lang="en-US" sz="2400" dirty="0" err="1">
                <a:solidFill>
                  <a:srgbClr val="FF0000"/>
                </a:solidFill>
                <a:latin typeface="Times New Roman" panose="02020603050405020304" pitchFamily="18" charset="0"/>
                <a:ea typeface="VNI-Times"/>
              </a:rPr>
              <a:t>một</a:t>
            </a:r>
            <a:r>
              <a:rPr lang="en-US" sz="2400" dirty="0">
                <a:solidFill>
                  <a:srgbClr val="FF0000"/>
                </a:solidFill>
                <a:latin typeface="Times New Roman" panose="02020603050405020304" pitchFamily="18" charset="0"/>
                <a:ea typeface="VNI-Times"/>
              </a:rPr>
              <a:t> </a:t>
            </a:r>
            <a:r>
              <a:rPr lang="en-US" sz="2400" dirty="0" err="1">
                <a:solidFill>
                  <a:srgbClr val="FF0000"/>
                </a:solidFill>
                <a:latin typeface="Times New Roman" panose="02020603050405020304" pitchFamily="18" charset="0"/>
                <a:ea typeface="VNI-Times"/>
              </a:rPr>
              <a:t>câu</a:t>
            </a:r>
            <a:r>
              <a:rPr lang="en-US" sz="2400" dirty="0">
                <a:solidFill>
                  <a:srgbClr val="FF0000"/>
                </a:solidFill>
                <a:latin typeface="Times New Roman" panose="02020603050405020304" pitchFamily="18" charset="0"/>
                <a:ea typeface="VNI-Times"/>
              </a:rPr>
              <a:t> </a:t>
            </a:r>
            <a:r>
              <a:rPr lang="en-US" sz="2400" dirty="0" err="1">
                <a:solidFill>
                  <a:srgbClr val="FF0000"/>
                </a:solidFill>
                <a:latin typeface="Times New Roman" panose="02020603050405020304" pitchFamily="18" charset="0"/>
                <a:ea typeface="VNI-Times"/>
              </a:rPr>
              <a:t>miêu</a:t>
            </a:r>
            <a:r>
              <a:rPr lang="en-US" sz="2400" dirty="0">
                <a:solidFill>
                  <a:srgbClr val="FF0000"/>
                </a:solidFill>
                <a:latin typeface="Times New Roman" panose="02020603050405020304" pitchFamily="18" charset="0"/>
                <a:ea typeface="VNI-Times"/>
              </a:rPr>
              <a:t> </a:t>
            </a:r>
            <a:r>
              <a:rPr lang="en-US" sz="2400" dirty="0" err="1">
                <a:solidFill>
                  <a:srgbClr val="FF0000"/>
                </a:solidFill>
                <a:latin typeface="Times New Roman" panose="02020603050405020304" pitchFamily="18" charset="0"/>
                <a:ea typeface="VNI-Times"/>
              </a:rPr>
              <a:t>tả</a:t>
            </a:r>
            <a:r>
              <a:rPr lang="en-US" sz="2400" dirty="0">
                <a:solidFill>
                  <a:srgbClr val="FF0000"/>
                </a:solidFill>
                <a:latin typeface="Times New Roman" panose="02020603050405020304" pitchFamily="18" charset="0"/>
                <a:ea typeface="VNI-Times"/>
              </a:rPr>
              <a:t> </a:t>
            </a:r>
            <a:r>
              <a:rPr lang="en-US" sz="2400" dirty="0" err="1">
                <a:solidFill>
                  <a:srgbClr val="FF0000"/>
                </a:solidFill>
                <a:latin typeface="Times New Roman" panose="02020603050405020304" pitchFamily="18" charset="0"/>
                <a:ea typeface="VNI-Times"/>
              </a:rPr>
              <a:t>đầy</a:t>
            </a:r>
            <a:r>
              <a:rPr lang="en-US" sz="2400" dirty="0">
                <a:solidFill>
                  <a:srgbClr val="FF0000"/>
                </a:solidFill>
                <a:latin typeface="Times New Roman" panose="02020603050405020304" pitchFamily="18" charset="0"/>
                <a:ea typeface="VNI-Times"/>
              </a:rPr>
              <a:t> </a:t>
            </a:r>
            <a:r>
              <a:rPr lang="en-US" sz="2400" dirty="0" err="1">
                <a:solidFill>
                  <a:srgbClr val="FF0000"/>
                </a:solidFill>
                <a:latin typeface="Times New Roman" panose="02020603050405020304" pitchFamily="18" charset="0"/>
                <a:ea typeface="VNI-Times"/>
              </a:rPr>
              <a:t>đủ</a:t>
            </a:r>
            <a:r>
              <a:rPr lang="en-US" sz="2400" dirty="0">
                <a:solidFill>
                  <a:srgbClr val="FF0000"/>
                </a:solidFill>
                <a:latin typeface="Times New Roman" panose="02020603050405020304" pitchFamily="18" charset="0"/>
                <a:ea typeface="VNI-Times"/>
              </a:rPr>
              <a:t> </a:t>
            </a:r>
            <a:r>
              <a:rPr lang="en-US" sz="2400" dirty="0" err="1">
                <a:solidFill>
                  <a:srgbClr val="FF0000"/>
                </a:solidFill>
                <a:latin typeface="Times New Roman" panose="02020603050405020304" pitchFamily="18" charset="0"/>
                <a:ea typeface="VNI-Times"/>
              </a:rPr>
              <a:t>nội</a:t>
            </a:r>
            <a:r>
              <a:rPr lang="en-US" sz="2400" dirty="0">
                <a:solidFill>
                  <a:srgbClr val="FF0000"/>
                </a:solidFill>
                <a:latin typeface="Times New Roman" panose="02020603050405020304" pitchFamily="18" charset="0"/>
                <a:ea typeface="VNI-Times"/>
              </a:rPr>
              <a:t> dung </a:t>
            </a:r>
            <a:r>
              <a:rPr lang="en-US" sz="2400" dirty="0" err="1">
                <a:solidFill>
                  <a:srgbClr val="FF0000"/>
                </a:solidFill>
                <a:latin typeface="Times New Roman" panose="02020603050405020304" pitchFamily="18" charset="0"/>
                <a:ea typeface="VNI-Times"/>
              </a:rPr>
              <a:t>bức</a:t>
            </a:r>
            <a:r>
              <a:rPr lang="en-US" sz="2400" dirty="0">
                <a:solidFill>
                  <a:srgbClr val="FF0000"/>
                </a:solidFill>
                <a:latin typeface="Times New Roman" panose="02020603050405020304" pitchFamily="18" charset="0"/>
                <a:ea typeface="VNI-Times"/>
              </a:rPr>
              <a:t> </a:t>
            </a:r>
            <a:r>
              <a:rPr lang="en-US" sz="2400" dirty="0" err="1">
                <a:solidFill>
                  <a:srgbClr val="FF0000"/>
                </a:solidFill>
                <a:latin typeface="Times New Roman" panose="02020603050405020304" pitchFamily="18" charset="0"/>
                <a:ea typeface="VNI-Times"/>
              </a:rPr>
              <a:t>ảnh</a:t>
            </a:r>
            <a:r>
              <a:rPr lang="en-US" sz="2400" dirty="0">
                <a:solidFill>
                  <a:srgbClr val="FF0000"/>
                </a:solidFill>
                <a:latin typeface="Times New Roman" panose="02020603050405020304" pitchFamily="18" charset="0"/>
                <a:ea typeface="VNI-Times"/>
              </a:rPr>
              <a:t>, </a:t>
            </a:r>
            <a:r>
              <a:rPr lang="en-US" sz="2400" dirty="0" err="1">
                <a:solidFill>
                  <a:srgbClr val="FF0000"/>
                </a:solidFill>
                <a:latin typeface="Times New Roman" panose="02020603050405020304" pitchFamily="18" charset="0"/>
                <a:ea typeface="VNI-Times"/>
              </a:rPr>
              <a:t>trong</a:t>
            </a:r>
            <a:r>
              <a:rPr lang="en-US" sz="2400" dirty="0">
                <a:solidFill>
                  <a:srgbClr val="FF0000"/>
                </a:solidFill>
                <a:latin typeface="Times New Roman" panose="02020603050405020304" pitchFamily="18" charset="0"/>
                <a:ea typeface="VNI-Times"/>
              </a:rPr>
              <a:t> </a:t>
            </a:r>
            <a:r>
              <a:rPr lang="en-US" sz="2400" dirty="0" err="1">
                <a:solidFill>
                  <a:srgbClr val="FF0000"/>
                </a:solidFill>
                <a:latin typeface="Times New Roman" panose="02020603050405020304" pitchFamily="18" charset="0"/>
                <a:ea typeface="VNI-Times"/>
              </a:rPr>
              <a:t>câu</a:t>
            </a:r>
            <a:r>
              <a:rPr lang="en-US" sz="2400" dirty="0">
                <a:solidFill>
                  <a:srgbClr val="FF0000"/>
                </a:solidFill>
                <a:latin typeface="Times New Roman" panose="02020603050405020304" pitchFamily="18" charset="0"/>
                <a:ea typeface="VNI-Times"/>
              </a:rPr>
              <a:t> </a:t>
            </a:r>
            <a:r>
              <a:rPr lang="en-US" sz="2400" dirty="0" err="1">
                <a:solidFill>
                  <a:srgbClr val="FF0000"/>
                </a:solidFill>
                <a:latin typeface="Times New Roman" panose="02020603050405020304" pitchFamily="18" charset="0"/>
                <a:ea typeface="VNI-Times"/>
              </a:rPr>
              <a:t>văn</a:t>
            </a:r>
            <a:r>
              <a:rPr lang="en-US" sz="2400" dirty="0">
                <a:solidFill>
                  <a:srgbClr val="FF0000"/>
                </a:solidFill>
                <a:latin typeface="Times New Roman" panose="02020603050405020304" pitchFamily="18" charset="0"/>
                <a:ea typeface="VNI-Times"/>
              </a:rPr>
              <a:t> </a:t>
            </a:r>
            <a:r>
              <a:rPr lang="en-US" sz="2400" dirty="0" err="1">
                <a:solidFill>
                  <a:srgbClr val="FF0000"/>
                </a:solidFill>
                <a:latin typeface="Times New Roman" panose="02020603050405020304" pitchFamily="18" charset="0"/>
                <a:ea typeface="VNI-Times"/>
              </a:rPr>
              <a:t>có</a:t>
            </a:r>
            <a:r>
              <a:rPr lang="en-US" sz="2400" dirty="0">
                <a:solidFill>
                  <a:srgbClr val="FF0000"/>
                </a:solidFill>
                <a:latin typeface="Times New Roman" panose="02020603050405020304" pitchFamily="18" charset="0"/>
                <a:ea typeface="VNI-Times"/>
              </a:rPr>
              <a:t> </a:t>
            </a:r>
            <a:r>
              <a:rPr lang="en-US" sz="2400" dirty="0" err="1">
                <a:solidFill>
                  <a:srgbClr val="FF0000"/>
                </a:solidFill>
                <a:latin typeface="Times New Roman" panose="02020603050405020304" pitchFamily="18" charset="0"/>
                <a:ea typeface="VNI-Times"/>
              </a:rPr>
              <a:t>sử</a:t>
            </a:r>
            <a:r>
              <a:rPr lang="en-US" sz="2400" dirty="0">
                <a:solidFill>
                  <a:srgbClr val="FF0000"/>
                </a:solidFill>
                <a:latin typeface="Times New Roman" panose="02020603050405020304" pitchFamily="18" charset="0"/>
                <a:ea typeface="VNI-Times"/>
              </a:rPr>
              <a:t> </a:t>
            </a:r>
            <a:r>
              <a:rPr lang="en-US" sz="2400" dirty="0" err="1">
                <a:solidFill>
                  <a:srgbClr val="FF0000"/>
                </a:solidFill>
                <a:latin typeface="Times New Roman" panose="02020603050405020304" pitchFamily="18" charset="0"/>
                <a:ea typeface="VNI-Times"/>
              </a:rPr>
              <a:t>dụng</a:t>
            </a:r>
            <a:r>
              <a:rPr lang="en-US" sz="2400" dirty="0">
                <a:solidFill>
                  <a:srgbClr val="FF0000"/>
                </a:solidFill>
                <a:latin typeface="Times New Roman" panose="02020603050405020304" pitchFamily="18" charset="0"/>
                <a:ea typeface="VNI-Times"/>
              </a:rPr>
              <a:t> </a:t>
            </a:r>
            <a:r>
              <a:rPr lang="en-US" sz="2400" dirty="0" err="1">
                <a:solidFill>
                  <a:srgbClr val="FF0000"/>
                </a:solidFill>
                <a:latin typeface="Times New Roman" panose="02020603050405020304" pitchFamily="18" charset="0"/>
                <a:ea typeface="VNI-Times"/>
              </a:rPr>
              <a:t>trạng</a:t>
            </a:r>
            <a:r>
              <a:rPr lang="en-US" sz="2400" dirty="0">
                <a:solidFill>
                  <a:srgbClr val="FF0000"/>
                </a:solidFill>
                <a:latin typeface="Times New Roman" panose="02020603050405020304" pitchFamily="18" charset="0"/>
                <a:ea typeface="VNI-Times"/>
              </a:rPr>
              <a:t>  </a:t>
            </a:r>
            <a:r>
              <a:rPr lang="en-US" sz="2400" dirty="0" err="1">
                <a:solidFill>
                  <a:srgbClr val="FF0000"/>
                </a:solidFill>
                <a:latin typeface="Times New Roman" panose="02020603050405020304" pitchFamily="18" charset="0"/>
                <a:ea typeface="VNI-Times"/>
              </a:rPr>
              <a:t>ngữ</a:t>
            </a:r>
            <a:endParaRPr lang="en-US" sz="2400" dirty="0">
              <a:solidFill>
                <a:srgbClr val="FF0000"/>
              </a:solidFill>
            </a:endParaRPr>
          </a:p>
        </p:txBody>
      </p:sp>
      <p:pic>
        <p:nvPicPr>
          <p:cNvPr id="1030" name="Picture 6" descr="Đêm Hè Hình ảnh | Định dạng hình ảnh PSD 401559961| vn.lovepik.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1044351"/>
            <a:ext cx="3886200" cy="2736723"/>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4876800" y="3889565"/>
            <a:ext cx="3733800" cy="1200329"/>
          </a:xfrm>
          <a:prstGeom prst="rect">
            <a:avLst/>
          </a:prstGeom>
          <a:ln>
            <a:solidFill>
              <a:srgbClr val="3333CC"/>
            </a:solidFill>
          </a:ln>
        </p:spPr>
        <p:txBody>
          <a:bodyPr wrap="square">
            <a:spAutoFit/>
          </a:bodyPr>
          <a:lstStyle/>
          <a:p>
            <a:pPr algn="just">
              <a:spcAft>
                <a:spcPts val="0"/>
              </a:spcAft>
            </a:pPr>
            <a:r>
              <a:rPr lang="en-US" sz="2400" dirty="0" smtClean="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Dưới</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cơn</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mưa</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trên</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những</a:t>
            </a:r>
            <a:r>
              <a:rPr lang="en-US" sz="2400" dirty="0">
                <a:solidFill>
                  <a:srgbClr val="FF0000"/>
                </a:solidFill>
                <a:latin typeface="Times New Roman" panose="02020603050405020304" pitchFamily="18" charset="0"/>
                <a:ea typeface="Calibri" panose="020F0502020204030204" pitchFamily="34" charset="0"/>
              </a:rPr>
              <a:t> con </a:t>
            </a:r>
            <a:r>
              <a:rPr lang="en-US" sz="2400" dirty="0" err="1">
                <a:solidFill>
                  <a:srgbClr val="FF0000"/>
                </a:solidFill>
                <a:latin typeface="Times New Roman" panose="02020603050405020304" pitchFamily="18" charset="0"/>
                <a:ea typeface="Calibri" panose="020F0502020204030204" pitchFamily="34" charset="0"/>
              </a:rPr>
              <a:t>phố</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những</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chiếc</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xe</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đang</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đi</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vội</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vã</a:t>
            </a:r>
            <a:r>
              <a:rPr lang="en-US" sz="2400" dirty="0" smtClean="0">
                <a:solidFill>
                  <a:srgbClr val="FF0000"/>
                </a:solidFill>
                <a:latin typeface="Times New Roman" panose="02020603050405020304" pitchFamily="18" charset="0"/>
                <a:ea typeface="Calibri" panose="020F0502020204030204" pitchFamily="34" charset="0"/>
              </a:rPr>
              <a:t>.</a:t>
            </a:r>
            <a:endParaRPr lang="en-US" sz="2400" dirty="0">
              <a:solidFill>
                <a:srgbClr val="FF0000"/>
              </a:solidFill>
              <a:latin typeface="Times New Roman" panose="02020603050405020304" pitchFamily="18" charset="0"/>
              <a:ea typeface="Times New Roman" panose="02020603050405020304" pitchFamily="18" charset="0"/>
            </a:endParaRPr>
          </a:p>
        </p:txBody>
      </p:sp>
      <p:sp>
        <p:nvSpPr>
          <p:cNvPr id="20" name="Rectangle 19"/>
          <p:cNvSpPr/>
          <p:nvPr/>
        </p:nvSpPr>
        <p:spPr>
          <a:xfrm>
            <a:off x="609600" y="3928709"/>
            <a:ext cx="3810000" cy="1200329"/>
          </a:xfrm>
          <a:prstGeom prst="rect">
            <a:avLst/>
          </a:prstGeom>
          <a:ln>
            <a:solidFill>
              <a:srgbClr val="6600CC"/>
            </a:solidFill>
          </a:ln>
        </p:spPr>
        <p:txBody>
          <a:bodyPr wrap="square">
            <a:spAutoFit/>
          </a:bodyPr>
          <a:lstStyle/>
          <a:p>
            <a:pPr algn="just"/>
            <a:r>
              <a:rPr lang="en-US" sz="2400" dirty="0" err="1">
                <a:solidFill>
                  <a:srgbClr val="FF0000"/>
                </a:solidFill>
                <a:latin typeface="Times New Roman" panose="02020603050405020304" pitchFamily="18" charset="0"/>
                <a:ea typeface="Calibri" panose="020F0502020204030204" pitchFamily="34" charset="0"/>
              </a:rPr>
              <a:t>Vào</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những</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đêm</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hè</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chúng</a:t>
            </a:r>
            <a:r>
              <a:rPr lang="en-US" sz="2400" dirty="0">
                <a:solidFill>
                  <a:srgbClr val="FF0000"/>
                </a:solidFill>
                <a:latin typeface="Times New Roman" panose="02020603050405020304" pitchFamily="18" charset="0"/>
                <a:ea typeface="Calibri" panose="020F0502020204030204" pitchFamily="34" charset="0"/>
              </a:rPr>
              <a:t> ta </a:t>
            </a:r>
            <a:r>
              <a:rPr lang="en-US" sz="2400" dirty="0" err="1">
                <a:solidFill>
                  <a:srgbClr val="FF0000"/>
                </a:solidFill>
                <a:latin typeface="Times New Roman" panose="02020603050405020304" pitchFamily="18" charset="0"/>
                <a:ea typeface="Calibri" panose="020F0502020204030204" pitchFamily="34" charset="0"/>
              </a:rPr>
              <a:t>có</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thể</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thấy</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được</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cả</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dải</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ngân</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hà</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trên</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cao</a:t>
            </a:r>
            <a:endParaRPr lang="en-US" sz="2400" dirty="0">
              <a:solidFill>
                <a:srgbClr val="FF0000"/>
              </a:solidFill>
            </a:endParaRPr>
          </a:p>
        </p:txBody>
      </p:sp>
      <p:sp>
        <p:nvSpPr>
          <p:cNvPr id="21" name="Rectangle 20"/>
          <p:cNvSpPr/>
          <p:nvPr/>
        </p:nvSpPr>
        <p:spPr>
          <a:xfrm>
            <a:off x="571500" y="5247258"/>
            <a:ext cx="8229600" cy="1015663"/>
          </a:xfrm>
          <a:prstGeom prst="rect">
            <a:avLst/>
          </a:prstGeom>
        </p:spPr>
        <p:txBody>
          <a:bodyPr wrap="square">
            <a:spAutoFit/>
          </a:bodyPr>
          <a:lstStyle/>
          <a:p>
            <a:pPr algn="just"/>
            <a:r>
              <a:rPr lang="vi-VN" sz="2000" dirty="0">
                <a:latin typeface="+mn-lt"/>
              </a:rPr>
              <a:t>Như vậy các em thấy rằng ở trong các câu văn mình có thể thêm vào các thành phần như là thành phần trạng ngữ để khiến cho câu văn có nội dung phong phú hơn, đầy đủ hơn, sinh động hơn và chính là nội dung của ngày hôm nay.</a:t>
            </a:r>
            <a:endParaRPr lang="en-US" sz="2000" dirty="0">
              <a:latin typeface="+mn-lt"/>
            </a:endParaRPr>
          </a:p>
        </p:txBody>
      </p:sp>
    </p:spTree>
    <p:extLst>
      <p:ext uri="{BB962C8B-B14F-4D97-AF65-F5344CB8AC3E}">
        <p14:creationId xmlns:p14="http://schemas.microsoft.com/office/powerpoint/2010/main" val="3546053726"/>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12"/>
                                        </p:tgtEl>
                                      </p:cBhvr>
                                    </p:animEffect>
                                    <p:set>
                                      <p:cBhvr>
                                        <p:cTn id="24" dur="1" fill="hold">
                                          <p:stCondLst>
                                            <p:cond delay="499"/>
                                          </p:stCondLst>
                                        </p:cTn>
                                        <p:tgtEl>
                                          <p:spTgt spid="1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1000"/>
                                        <p:tgtEl>
                                          <p:spTgt spid="21"/>
                                        </p:tgtEl>
                                      </p:cBhvr>
                                    </p:animEffect>
                                    <p:anim calcmode="lin" valueType="num">
                                      <p:cBhvr>
                                        <p:cTn id="30" dur="1000" fill="hold"/>
                                        <p:tgtEl>
                                          <p:spTgt spid="21"/>
                                        </p:tgtEl>
                                        <p:attrNameLst>
                                          <p:attrName>ppt_x</p:attrName>
                                        </p:attrNameLst>
                                      </p:cBhvr>
                                      <p:tavLst>
                                        <p:tav tm="0">
                                          <p:val>
                                            <p:strVal val="#ppt_x"/>
                                          </p:val>
                                        </p:tav>
                                        <p:tav tm="100000">
                                          <p:val>
                                            <p:strVal val="#ppt_x"/>
                                          </p:val>
                                        </p:tav>
                                      </p:tavLst>
                                    </p:anim>
                                    <p:anim calcmode="lin" valueType="num">
                                      <p:cBhvr>
                                        <p:cTn id="3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9" grpId="0" animBg="1"/>
      <p:bldP spid="20" grpId="0" animBg="1"/>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506"/>
            <a:ext cx="9302750" cy="701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bwMode="auto">
          <a:xfrm>
            <a:off x="533400" y="1143000"/>
            <a:ext cx="8305800" cy="838200"/>
          </a:xfrm>
          <a:prstGeom prst="rect">
            <a:avLst/>
          </a:prstGeom>
          <a:noFill/>
          <a:ln w="9525" cap="flat" cmpd="sng" algn="ctr">
            <a:solidFill>
              <a:schemeClr val="tx1"/>
            </a:solidFill>
            <a:prstDash val="solid"/>
            <a:miter lim="800000"/>
            <a:headEnd type="none" w="med" len="med"/>
            <a:tailEnd type="none" w="med" len="med"/>
          </a:ln>
        </p:spPr>
        <p:txBody>
          <a:bodyPr vert="horz" wrap="none" lIns="91440" tIns="45720" rIns="91440" bIns="45720" numCol="1" rtlCol="0" anchor="t" anchorCtr="0" compatLnSpc="1"/>
          <a:lstStyle/>
          <a:p>
            <a:pPr marR="0" algn="l" defTabSz="914400" rtl="0" eaLnBrk="0" fontAlgn="base" latinLnBrk="0" hangingPunct="0">
              <a:lnSpc>
                <a:spcPct val="100000"/>
              </a:lnSpc>
              <a:spcBef>
                <a:spcPct val="0"/>
              </a:spcBef>
              <a:spcAft>
                <a:spcPct val="0"/>
              </a:spcAft>
              <a:buClrTx/>
              <a:buSzTx/>
            </a:pPr>
            <a:r>
              <a:rPr kumimoji="0" lang="en-US" sz="2400" b="1" i="0" u="none" strike="noStrike" cap="none" normalizeH="0" baseline="0" dirty="0">
                <a:ln>
                  <a:noFill/>
                </a:ln>
                <a:solidFill>
                  <a:schemeClr val="tx1"/>
                </a:solidFill>
                <a:effectLst/>
                <a:latin typeface="+mn-lt"/>
              </a:rPr>
              <a:t>4a.</a:t>
            </a:r>
            <a:r>
              <a:rPr kumimoji="0" lang="en-US" sz="2400" b="1" i="0" u="none" strike="noStrike" cap="none" normalizeH="0" dirty="0">
                <a:ln>
                  <a:noFill/>
                </a:ln>
                <a:solidFill>
                  <a:schemeClr val="tx1"/>
                </a:solidFill>
                <a:effectLst/>
                <a:latin typeface="+mn-lt"/>
              </a:rPr>
              <a:t> </a:t>
            </a:r>
            <a:r>
              <a:rPr kumimoji="0" lang="en-US" sz="2400" b="1" i="0" u="none" strike="noStrike" cap="none" normalizeH="0" baseline="0" dirty="0" err="1">
                <a:ln>
                  <a:noFill/>
                </a:ln>
                <a:solidFill>
                  <a:schemeClr val="tx1"/>
                </a:solidFill>
                <a:effectLst/>
                <a:latin typeface="+mn-lt"/>
              </a:rPr>
              <a:t>Đòi</a:t>
            </a:r>
            <a:r>
              <a:rPr kumimoji="0" lang="en-US" sz="2400" b="1" i="0" u="none" strike="noStrike" cap="none" normalizeH="0" dirty="0">
                <a:ln>
                  <a:noFill/>
                </a:ln>
                <a:solidFill>
                  <a:schemeClr val="tx1"/>
                </a:solidFill>
                <a:effectLst/>
                <a:latin typeface="+mn-lt"/>
              </a:rPr>
              <a:t> </a:t>
            </a:r>
            <a:r>
              <a:rPr kumimoji="0" lang="en-US" sz="2400" b="1" i="0" u="none" strike="noStrike" cap="none" normalizeH="0" dirty="0" err="1">
                <a:ln>
                  <a:noFill/>
                </a:ln>
                <a:solidFill>
                  <a:schemeClr val="tx1"/>
                </a:solidFill>
                <a:effectLst/>
                <a:latin typeface="+mn-lt"/>
              </a:rPr>
              <a:t>hỏi</a:t>
            </a:r>
            <a:r>
              <a:rPr kumimoji="0" lang="en-US" sz="2400" b="1" i="0" u="none" strike="noStrike" cap="none" normalizeH="0" dirty="0">
                <a:ln>
                  <a:noFill/>
                </a:ln>
                <a:solidFill>
                  <a:schemeClr val="tx1"/>
                </a:solidFill>
                <a:effectLst/>
                <a:latin typeface="+mn-lt"/>
              </a:rPr>
              <a:t> </a:t>
            </a:r>
            <a:r>
              <a:rPr kumimoji="0" lang="en-US" sz="2400" b="1" i="0" u="none" strike="noStrike" cap="none" normalizeH="0" dirty="0" err="1">
                <a:ln>
                  <a:noFill/>
                </a:ln>
                <a:solidFill>
                  <a:srgbClr val="FF0000"/>
                </a:solidFill>
                <a:effectLst/>
                <a:latin typeface="+mn-lt"/>
              </a:rPr>
              <a:t>chung</a:t>
            </a:r>
            <a:r>
              <a:rPr kumimoji="0" lang="en-US" sz="2400" b="1" i="0" u="none" strike="noStrike" cap="none" normalizeH="0" dirty="0">
                <a:ln>
                  <a:noFill/>
                </a:ln>
                <a:solidFill>
                  <a:srgbClr val="FF0000"/>
                </a:solidFill>
                <a:effectLst/>
                <a:latin typeface="+mn-lt"/>
              </a:rPr>
              <a:t> </a:t>
            </a:r>
            <a:r>
              <a:rPr kumimoji="0" lang="en-US" sz="2400" b="1" i="0" u="none" strike="noStrike" cap="none" normalizeH="0" dirty="0" err="1">
                <a:ln>
                  <a:noFill/>
                </a:ln>
                <a:solidFill>
                  <a:srgbClr val="FF0000"/>
                </a:solidFill>
                <a:effectLst/>
                <a:latin typeface="+mn-lt"/>
              </a:rPr>
              <a:t>sức</a:t>
            </a:r>
            <a:r>
              <a:rPr kumimoji="0" lang="en-US" sz="2400" b="1" i="0" u="none" strike="noStrike" cap="none" normalizeH="0" dirty="0">
                <a:ln>
                  <a:noFill/>
                </a:ln>
                <a:solidFill>
                  <a:srgbClr val="FF0000"/>
                </a:solidFill>
                <a:effectLst/>
                <a:latin typeface="+mn-lt"/>
              </a:rPr>
              <a:t> </a:t>
            </a:r>
            <a:r>
              <a:rPr kumimoji="0" lang="en-US" sz="2400" b="1" i="0" u="none" strike="noStrike" cap="none" normalizeH="0" dirty="0" err="1">
                <a:ln>
                  <a:noFill/>
                </a:ln>
                <a:solidFill>
                  <a:srgbClr val="FF0000"/>
                </a:solidFill>
                <a:effectLst/>
                <a:latin typeface="+mn-lt"/>
              </a:rPr>
              <a:t>chung</a:t>
            </a:r>
            <a:r>
              <a:rPr kumimoji="0" lang="en-US" sz="2400" b="1" i="0" u="none" strike="noStrike" cap="none" normalizeH="0" dirty="0">
                <a:ln>
                  <a:noFill/>
                </a:ln>
                <a:solidFill>
                  <a:srgbClr val="FF0000"/>
                </a:solidFill>
                <a:effectLst/>
                <a:latin typeface="+mn-lt"/>
              </a:rPr>
              <a:t> </a:t>
            </a:r>
            <a:r>
              <a:rPr kumimoji="0" lang="en-US" sz="2400" b="1" i="0" u="none" strike="noStrike" cap="none" normalizeH="0" dirty="0" err="1">
                <a:ln>
                  <a:noFill/>
                </a:ln>
                <a:solidFill>
                  <a:srgbClr val="FF0000"/>
                </a:solidFill>
                <a:effectLst/>
                <a:latin typeface="+mn-lt"/>
              </a:rPr>
              <a:t>lòng</a:t>
            </a:r>
            <a:r>
              <a:rPr kumimoji="0" lang="en-US" sz="2400" b="1" i="0" u="none" strike="noStrike" cap="none" normalizeH="0" dirty="0">
                <a:ln>
                  <a:noFill/>
                </a:ln>
                <a:solidFill>
                  <a:srgbClr val="FF0000"/>
                </a:solidFill>
                <a:effectLst/>
                <a:latin typeface="+mn-lt"/>
              </a:rPr>
              <a:t> </a:t>
            </a:r>
            <a:r>
              <a:rPr kumimoji="0" lang="en-US" sz="2400" b="1" i="0" u="none" strike="noStrike" cap="none" normalizeH="0" dirty="0" err="1">
                <a:ln>
                  <a:noFill/>
                </a:ln>
                <a:solidFill>
                  <a:schemeClr val="tx1"/>
                </a:solidFill>
                <a:effectLst/>
                <a:latin typeface="+mn-lt"/>
              </a:rPr>
              <a:t>không</a:t>
            </a:r>
            <a:r>
              <a:rPr kumimoji="0" lang="en-US" sz="2400" b="1" i="0" u="none" strike="noStrike" cap="none" normalizeH="0" dirty="0">
                <a:ln>
                  <a:noFill/>
                </a:ln>
                <a:solidFill>
                  <a:schemeClr val="tx1"/>
                </a:solidFill>
                <a:effectLst/>
                <a:latin typeface="+mn-lt"/>
              </a:rPr>
              <a:t> </a:t>
            </a:r>
            <a:r>
              <a:rPr kumimoji="0" lang="en-US" sz="2400" b="1" i="0" u="none" strike="noStrike" cap="none" normalizeH="0" dirty="0" err="1">
                <a:ln>
                  <a:noFill/>
                </a:ln>
                <a:solidFill>
                  <a:schemeClr val="tx1"/>
                </a:solidFill>
                <a:effectLst/>
                <a:latin typeface="+mn-lt"/>
              </a:rPr>
              <a:t>có</a:t>
            </a:r>
            <a:r>
              <a:rPr kumimoji="0" lang="en-US" sz="2400" b="1" i="0" u="none" strike="noStrike" cap="none" normalizeH="0" dirty="0">
                <a:ln>
                  <a:noFill/>
                </a:ln>
                <a:solidFill>
                  <a:schemeClr val="tx1"/>
                </a:solidFill>
                <a:effectLst/>
                <a:latin typeface="+mn-lt"/>
              </a:rPr>
              <a:t> </a:t>
            </a:r>
            <a:r>
              <a:rPr kumimoji="0" lang="en-US" sz="2400" b="1" i="0" u="none" strike="noStrike" cap="none" normalizeH="0" dirty="0" err="1">
                <a:ln>
                  <a:noFill/>
                </a:ln>
                <a:solidFill>
                  <a:schemeClr val="tx1"/>
                </a:solidFill>
                <a:effectLst/>
                <a:latin typeface="+mn-lt"/>
              </a:rPr>
              <a:t>nghĩa</a:t>
            </a:r>
            <a:r>
              <a:rPr kumimoji="0" lang="en-US" sz="2400" b="1" i="0" u="none" strike="noStrike" cap="none" normalizeH="0" dirty="0">
                <a:ln>
                  <a:noFill/>
                </a:ln>
                <a:solidFill>
                  <a:schemeClr val="tx1"/>
                </a:solidFill>
                <a:effectLst/>
                <a:latin typeface="+mn-lt"/>
              </a:rPr>
              <a:t> </a:t>
            </a:r>
            <a:r>
              <a:rPr kumimoji="0" lang="en-US" sz="2400" b="1" i="0" u="none" strike="noStrike" cap="none" normalizeH="0" dirty="0" err="1">
                <a:ln>
                  <a:noFill/>
                </a:ln>
                <a:solidFill>
                  <a:schemeClr val="tx1"/>
                </a:solidFill>
                <a:effectLst/>
                <a:latin typeface="+mn-lt"/>
              </a:rPr>
              <a:t>là</a:t>
            </a:r>
            <a:r>
              <a:rPr kumimoji="0" lang="en-US" sz="2400" b="1" i="0" u="none" strike="noStrike" cap="none" normalizeH="0" dirty="0">
                <a:ln>
                  <a:noFill/>
                </a:ln>
                <a:solidFill>
                  <a:schemeClr val="tx1"/>
                </a:solidFill>
                <a:effectLst/>
                <a:latin typeface="+mn-lt"/>
              </a:rPr>
              <a:t> </a:t>
            </a:r>
            <a:r>
              <a:rPr kumimoji="0" lang="en-US" sz="2400" b="1" i="0" u="none" strike="noStrike" cap="none" normalizeH="0" dirty="0" err="1">
                <a:ln>
                  <a:noFill/>
                </a:ln>
                <a:solidFill>
                  <a:schemeClr val="tx1"/>
                </a:solidFill>
                <a:effectLst/>
                <a:latin typeface="+mn-lt"/>
              </a:rPr>
              <a:t>gạt</a:t>
            </a:r>
            <a:r>
              <a:rPr kumimoji="0" lang="en-US" sz="2400" b="1" i="0" u="none" strike="noStrike" cap="none" normalizeH="0" dirty="0">
                <a:ln>
                  <a:noFill/>
                </a:ln>
                <a:solidFill>
                  <a:schemeClr val="tx1"/>
                </a:solidFill>
                <a:effectLst/>
                <a:latin typeface="+mn-lt"/>
              </a:rPr>
              <a:t> </a:t>
            </a:r>
            <a:r>
              <a:rPr kumimoji="0" lang="en-US" sz="2400" b="1" i="0" u="none" strike="noStrike" cap="none" normalizeH="0" dirty="0" err="1">
                <a:ln>
                  <a:noFill/>
                </a:ln>
                <a:solidFill>
                  <a:schemeClr val="tx1"/>
                </a:solidFill>
                <a:effectLst/>
                <a:latin typeface="+mn-lt"/>
              </a:rPr>
              <a:t>bỏ</a:t>
            </a:r>
            <a:r>
              <a:rPr kumimoji="0" lang="en-US" sz="2400" b="1" i="0" u="none" strike="noStrike" cap="none" normalizeH="0" dirty="0">
                <a:ln>
                  <a:noFill/>
                </a:ln>
                <a:solidFill>
                  <a:schemeClr val="tx1"/>
                </a:solidFill>
                <a:effectLst/>
                <a:latin typeface="+mn-lt"/>
              </a:rPr>
              <a:t> </a:t>
            </a:r>
            <a:r>
              <a:rPr kumimoji="0" lang="en-US" sz="2400" b="1" i="0" u="none" strike="noStrike" cap="none" normalizeH="0" dirty="0" err="1">
                <a:ln>
                  <a:noFill/>
                </a:ln>
                <a:solidFill>
                  <a:schemeClr val="tx1"/>
                </a:solidFill>
                <a:effectLst/>
                <a:latin typeface="+mn-lt"/>
              </a:rPr>
              <a:t>cái</a:t>
            </a:r>
            <a:endParaRPr kumimoji="0" lang="en-US" sz="2400" b="1" i="0" u="none" strike="noStrike" cap="none" normalizeH="0" dirty="0">
              <a:ln>
                <a:noFill/>
              </a:ln>
              <a:solidFill>
                <a:schemeClr val="tx1"/>
              </a:solidFill>
              <a:effectLst/>
              <a:latin typeface="+mn-lt"/>
            </a:endParaRPr>
          </a:p>
          <a:p>
            <a:pPr marR="0" algn="l" defTabSz="914400" rtl="0" eaLnBrk="0" fontAlgn="base" latinLnBrk="0" hangingPunct="0">
              <a:lnSpc>
                <a:spcPct val="100000"/>
              </a:lnSpc>
              <a:spcBef>
                <a:spcPct val="0"/>
              </a:spcBef>
              <a:spcAft>
                <a:spcPct val="0"/>
              </a:spcAft>
              <a:buClrTx/>
              <a:buSzTx/>
            </a:pPr>
            <a:r>
              <a:rPr kumimoji="0" lang="en-US" sz="2400" b="1" i="0" u="none" strike="noStrike" cap="none" normalizeH="0" dirty="0">
                <a:ln>
                  <a:noFill/>
                </a:ln>
                <a:solidFill>
                  <a:schemeClr val="tx1"/>
                </a:solidFill>
                <a:effectLst/>
                <a:latin typeface="+mn-lt"/>
              </a:rPr>
              <a:t> </a:t>
            </a:r>
            <a:r>
              <a:rPr kumimoji="0" lang="en-US" sz="2400" b="1" i="0" u="none" strike="noStrike" cap="none" normalizeH="0" dirty="0" err="1">
                <a:ln>
                  <a:noFill/>
                </a:ln>
                <a:solidFill>
                  <a:schemeClr val="tx1"/>
                </a:solidFill>
                <a:effectLst/>
                <a:latin typeface="+mn-lt"/>
              </a:rPr>
              <a:t>riêng</a:t>
            </a:r>
            <a:r>
              <a:rPr kumimoji="0" lang="en-US" sz="2400" b="1" i="0" u="none" strike="noStrike" cap="none" normalizeH="0" dirty="0">
                <a:ln>
                  <a:noFill/>
                </a:ln>
                <a:solidFill>
                  <a:schemeClr val="tx1"/>
                </a:solidFill>
                <a:effectLst/>
                <a:latin typeface="+mn-lt"/>
              </a:rPr>
              <a:t> </a:t>
            </a:r>
            <a:r>
              <a:rPr kumimoji="0" lang="en-US" sz="2400" b="1" i="0" u="none" strike="noStrike" cap="none" normalizeH="0" dirty="0" err="1">
                <a:ln>
                  <a:noFill/>
                </a:ln>
                <a:solidFill>
                  <a:schemeClr val="tx1"/>
                </a:solidFill>
                <a:effectLst/>
                <a:latin typeface="+mn-lt"/>
              </a:rPr>
              <a:t>của</a:t>
            </a:r>
            <a:r>
              <a:rPr kumimoji="0" lang="en-US" sz="2400" b="1" i="0" u="none" strike="noStrike" cap="none" normalizeH="0" dirty="0">
                <a:ln>
                  <a:noFill/>
                </a:ln>
                <a:solidFill>
                  <a:schemeClr val="tx1"/>
                </a:solidFill>
                <a:effectLst/>
                <a:latin typeface="+mn-lt"/>
              </a:rPr>
              <a:t> </a:t>
            </a:r>
            <a:r>
              <a:rPr kumimoji="0" lang="en-US" sz="2400" b="1" i="0" u="none" strike="noStrike" cap="none" normalizeH="0" dirty="0" err="1">
                <a:ln>
                  <a:noFill/>
                </a:ln>
                <a:solidFill>
                  <a:schemeClr val="tx1"/>
                </a:solidFill>
                <a:effectLst/>
                <a:latin typeface="+mn-lt"/>
              </a:rPr>
              <a:t>từng</a:t>
            </a:r>
            <a:r>
              <a:rPr kumimoji="0" lang="en-US" sz="2400" b="1" i="0" u="none" strike="noStrike" cap="none" normalizeH="0" dirty="0">
                <a:ln>
                  <a:noFill/>
                </a:ln>
                <a:solidFill>
                  <a:schemeClr val="tx1"/>
                </a:solidFill>
                <a:effectLst/>
                <a:latin typeface="+mn-lt"/>
              </a:rPr>
              <a:t> </a:t>
            </a:r>
            <a:r>
              <a:rPr kumimoji="0" lang="en-US" sz="2400" b="1" i="0" u="none" strike="noStrike" cap="none" normalizeH="0" dirty="0" err="1">
                <a:ln>
                  <a:noFill/>
                </a:ln>
                <a:solidFill>
                  <a:schemeClr val="tx1"/>
                </a:solidFill>
                <a:effectLst/>
                <a:latin typeface="+mn-lt"/>
              </a:rPr>
              <a:t>người</a:t>
            </a:r>
            <a:r>
              <a:rPr kumimoji="0" lang="en-US" sz="2400" b="1" i="0" u="none" strike="noStrike" cap="none" normalizeH="0" dirty="0">
                <a:ln>
                  <a:noFill/>
                </a:ln>
                <a:solidFill>
                  <a:srgbClr val="FF0000"/>
                </a:solidFill>
                <a:effectLst/>
                <a:latin typeface="+mn-lt"/>
              </a:rPr>
              <a:t>. Chung </a:t>
            </a:r>
            <a:r>
              <a:rPr kumimoji="0" lang="en-US" sz="2400" b="1" i="0" u="none" strike="noStrike" cap="none" normalizeH="0" dirty="0" err="1">
                <a:ln>
                  <a:noFill/>
                </a:ln>
                <a:solidFill>
                  <a:srgbClr val="FF0000"/>
                </a:solidFill>
                <a:effectLst/>
                <a:latin typeface="+mn-lt"/>
              </a:rPr>
              <a:t>sức</a:t>
            </a:r>
            <a:r>
              <a:rPr kumimoji="0" lang="en-US" sz="2400" b="1" i="0" u="none" strike="noStrike" cap="none" normalizeH="0" dirty="0">
                <a:ln>
                  <a:noFill/>
                </a:ln>
                <a:solidFill>
                  <a:srgbClr val="FF0000"/>
                </a:solidFill>
                <a:effectLst/>
                <a:latin typeface="+mn-lt"/>
              </a:rPr>
              <a:t> </a:t>
            </a:r>
            <a:r>
              <a:rPr kumimoji="0" lang="en-US" sz="2400" b="1" i="0" u="none" strike="noStrike" cap="none" normalizeH="0" dirty="0" err="1">
                <a:ln>
                  <a:noFill/>
                </a:ln>
                <a:solidFill>
                  <a:srgbClr val="FF0000"/>
                </a:solidFill>
                <a:effectLst/>
                <a:latin typeface="+mn-lt"/>
              </a:rPr>
              <a:t>chung</a:t>
            </a:r>
            <a:r>
              <a:rPr kumimoji="0" lang="en-US" sz="2400" b="1" i="0" u="none" strike="noStrike" cap="none" normalizeH="0" dirty="0">
                <a:ln>
                  <a:noFill/>
                </a:ln>
                <a:solidFill>
                  <a:srgbClr val="FF0000"/>
                </a:solidFill>
                <a:effectLst/>
                <a:latin typeface="+mn-lt"/>
              </a:rPr>
              <a:t> </a:t>
            </a:r>
            <a:r>
              <a:rPr kumimoji="0" lang="en-US" sz="2400" b="1" i="0" u="none" strike="noStrike" cap="none" normalizeH="0" dirty="0" err="1">
                <a:ln>
                  <a:noFill/>
                </a:ln>
                <a:solidFill>
                  <a:srgbClr val="FF0000"/>
                </a:solidFill>
                <a:effectLst/>
                <a:latin typeface="+mn-lt"/>
              </a:rPr>
              <a:t>lòng</a:t>
            </a:r>
            <a:r>
              <a:rPr kumimoji="0" lang="en-US" sz="2400" b="1" i="0" u="none" strike="noStrike" cap="none" normalizeH="0" dirty="0">
                <a:ln>
                  <a:noFill/>
                </a:ln>
                <a:solidFill>
                  <a:srgbClr val="FF0000"/>
                </a:solidFill>
                <a:effectLst/>
                <a:latin typeface="+mn-lt"/>
              </a:rPr>
              <a:t> </a:t>
            </a:r>
            <a:r>
              <a:rPr kumimoji="0" lang="en-US" sz="2400" b="1" i="0" u="none" strike="noStrike" cap="none" normalizeH="0" dirty="0" err="1">
                <a:ln>
                  <a:noFill/>
                </a:ln>
                <a:solidFill>
                  <a:schemeClr val="tx1"/>
                </a:solidFill>
                <a:effectLst/>
                <a:latin typeface="+mn-lt"/>
              </a:rPr>
              <a:t>có</a:t>
            </a:r>
            <a:r>
              <a:rPr kumimoji="0" lang="en-US" sz="2400" b="1" i="0" u="none" strike="noStrike" cap="none" normalizeH="0" dirty="0">
                <a:ln>
                  <a:noFill/>
                </a:ln>
                <a:solidFill>
                  <a:schemeClr val="tx1"/>
                </a:solidFill>
                <a:effectLst/>
                <a:latin typeface="+mn-lt"/>
              </a:rPr>
              <a:t> </a:t>
            </a:r>
            <a:r>
              <a:rPr kumimoji="0" lang="en-US" sz="2400" b="1" i="0" u="none" strike="noStrike" cap="none" normalizeH="0" dirty="0" err="1">
                <a:ln>
                  <a:noFill/>
                </a:ln>
                <a:solidFill>
                  <a:schemeClr val="tx1"/>
                </a:solidFill>
                <a:effectLst/>
                <a:latin typeface="+mn-lt"/>
              </a:rPr>
              <a:t>nghĩa</a:t>
            </a:r>
            <a:r>
              <a:rPr kumimoji="0" lang="en-US" sz="2400" b="1" i="0" u="none" strike="noStrike" cap="none" normalizeH="0" dirty="0">
                <a:ln>
                  <a:noFill/>
                </a:ln>
                <a:solidFill>
                  <a:schemeClr val="tx1"/>
                </a:solidFill>
                <a:effectLst/>
                <a:latin typeface="+mn-lt"/>
              </a:rPr>
              <a:t> </a:t>
            </a:r>
            <a:r>
              <a:rPr kumimoji="0" lang="en-US" sz="2400" b="1" i="0" u="none" strike="noStrike" cap="none" normalizeH="0" dirty="0" err="1">
                <a:ln>
                  <a:noFill/>
                </a:ln>
                <a:solidFill>
                  <a:schemeClr val="tx1"/>
                </a:solidFill>
                <a:effectLst/>
                <a:latin typeface="+mn-lt"/>
              </a:rPr>
              <a:t>là</a:t>
            </a:r>
            <a:r>
              <a:rPr kumimoji="0" lang="en-US" sz="2400" b="1" i="0" u="none" strike="noStrike" cap="none" normalizeH="0" dirty="0">
                <a:ln>
                  <a:noFill/>
                </a:ln>
                <a:solidFill>
                  <a:schemeClr val="tx1"/>
                </a:solidFill>
                <a:effectLst/>
                <a:latin typeface="+mn-lt"/>
              </a:rPr>
              <a:t>:</a:t>
            </a:r>
          </a:p>
          <a:p>
            <a:pPr marL="342900" marR="0" indent="-342900" algn="l" defTabSz="914400" rtl="0" eaLnBrk="0" fontAlgn="base" latinLnBrk="0" hangingPunct="0">
              <a:lnSpc>
                <a:spcPct val="100000"/>
              </a:lnSpc>
              <a:spcBef>
                <a:spcPct val="0"/>
              </a:spcBef>
              <a:spcAft>
                <a:spcPct val="0"/>
              </a:spcAft>
              <a:buClrTx/>
              <a:buSzTx/>
              <a:buFontTx/>
              <a:buAutoNum type="alphaLcPeriod"/>
            </a:pPr>
            <a:endParaRPr kumimoji="0" 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4"/>
          <p:cNvSpPr/>
          <p:nvPr/>
        </p:nvSpPr>
        <p:spPr bwMode="auto">
          <a:xfrm>
            <a:off x="533400" y="1981200"/>
            <a:ext cx="8305800" cy="457200"/>
          </a:xfrm>
          <a:prstGeom prst="rect">
            <a:avLst/>
          </a:prstGeom>
          <a:noFill/>
          <a:ln w="9525" cap="flat" cmpd="sng" algn="ctr">
            <a:solidFill>
              <a:schemeClr val="tx1"/>
            </a:solidFill>
            <a:prstDash val="solid"/>
            <a:miter lim="800000"/>
            <a:headEnd type="none" w="med" len="med"/>
            <a:tailEnd type="none" w="med" len="med"/>
          </a:ln>
        </p:spPr>
        <p:txBody>
          <a:bodyPr vert="horz" wrap="non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r>
              <a:rPr kumimoji="0" lang="en-US" sz="2400" b="1" i="0" u="none" strike="noStrike" cap="none" normalizeH="0" baseline="0">
                <a:ln>
                  <a:noFill/>
                </a:ln>
                <a:solidFill>
                  <a:schemeClr val="tx1"/>
                </a:solidFill>
                <a:effectLst/>
                <a:latin typeface="+mn-lt"/>
              </a:rPr>
              <a:t>- Đoàn</a:t>
            </a:r>
            <a:r>
              <a:rPr kumimoji="0" lang="en-US" sz="2400" b="1" i="0" u="none" strike="noStrike" cap="none" normalizeH="0">
                <a:ln>
                  <a:noFill/>
                </a:ln>
                <a:solidFill>
                  <a:schemeClr val="tx1"/>
                </a:solidFill>
                <a:effectLst/>
                <a:latin typeface="+mn-lt"/>
              </a:rPr>
              <a:t> kết, nhất trí</a:t>
            </a:r>
            <a:endParaRPr kumimoji="0" lang="en-US" sz="2400" b="1" i="0" u="none" strike="noStrike" cap="none" normalizeH="0" baseline="0">
              <a:ln>
                <a:noFill/>
              </a:ln>
              <a:solidFill>
                <a:schemeClr val="tx1"/>
              </a:solidFill>
              <a:effectLst/>
              <a:latin typeface="+mn-lt"/>
            </a:endParaRPr>
          </a:p>
        </p:txBody>
      </p:sp>
      <p:sp>
        <p:nvSpPr>
          <p:cNvPr id="6" name="Rectangle 5"/>
          <p:cNvSpPr/>
          <p:nvPr/>
        </p:nvSpPr>
        <p:spPr bwMode="auto">
          <a:xfrm>
            <a:off x="533400" y="2438400"/>
            <a:ext cx="8305800" cy="463550"/>
          </a:xfrm>
          <a:prstGeom prst="rect">
            <a:avLst/>
          </a:prstGeom>
          <a:noFill/>
          <a:ln w="9525" cap="flat" cmpd="sng" algn="ctr">
            <a:solidFill>
              <a:schemeClr val="tx1"/>
            </a:solidFill>
            <a:prstDash val="solid"/>
            <a:miter lim="800000"/>
            <a:headEnd type="none" w="med" len="med"/>
            <a:tailEnd type="none" w="med" len="med"/>
          </a:ln>
        </p:spPr>
        <p:txBody>
          <a:bodyPr vert="horz" wrap="non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r>
              <a:rPr kumimoji="0" lang="en-US" sz="2400" b="1" i="0" u="none" strike="noStrike" cap="none" normalizeH="0" baseline="0">
                <a:ln>
                  <a:noFill/>
                </a:ln>
                <a:solidFill>
                  <a:schemeClr val="tx1"/>
                </a:solidFill>
                <a:effectLst/>
                <a:latin typeface="+mn-lt"/>
              </a:rPr>
              <a:t>- Giúp</a:t>
            </a:r>
            <a:r>
              <a:rPr kumimoji="0" lang="en-US" sz="2400" b="1" i="0" u="none" strike="noStrike" cap="none" normalizeH="0">
                <a:ln>
                  <a:noFill/>
                </a:ln>
                <a:solidFill>
                  <a:schemeClr val="tx1"/>
                </a:solidFill>
                <a:effectLst/>
                <a:latin typeface="+mn-lt"/>
              </a:rPr>
              <a:t> đỡ lẫn nhau</a:t>
            </a:r>
            <a:endParaRPr kumimoji="0" lang="en-US" sz="2400" b="1" i="0" u="none" strike="noStrike" cap="none" normalizeH="0" baseline="0">
              <a:ln>
                <a:noFill/>
              </a:ln>
              <a:solidFill>
                <a:schemeClr val="tx1"/>
              </a:solidFill>
              <a:effectLst/>
              <a:latin typeface="+mn-lt"/>
            </a:endParaRPr>
          </a:p>
        </p:txBody>
      </p:sp>
      <p:sp>
        <p:nvSpPr>
          <p:cNvPr id="7" name="Rectangle 6"/>
          <p:cNvSpPr/>
          <p:nvPr/>
        </p:nvSpPr>
        <p:spPr bwMode="auto">
          <a:xfrm>
            <a:off x="533400" y="2895600"/>
            <a:ext cx="8305800" cy="457200"/>
          </a:xfrm>
          <a:prstGeom prst="rect">
            <a:avLst/>
          </a:prstGeom>
          <a:noFill/>
          <a:ln w="9525" cap="flat" cmpd="sng" algn="ctr">
            <a:solidFill>
              <a:schemeClr val="tx1"/>
            </a:solidFill>
            <a:prstDash val="solid"/>
            <a:miter lim="800000"/>
            <a:headEnd type="none" w="med" len="med"/>
            <a:tailEnd type="none" w="med" len="med"/>
          </a:ln>
        </p:spPr>
        <p:txBody>
          <a:bodyPr vert="horz" wrap="non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r>
              <a:rPr kumimoji="0" lang="en-US" sz="2400" b="1" i="0" u="none" strike="noStrike" cap="none" normalizeH="0" baseline="0">
                <a:ln>
                  <a:noFill/>
                </a:ln>
                <a:solidFill>
                  <a:schemeClr val="tx1"/>
                </a:solidFill>
                <a:effectLst/>
                <a:latin typeface="+mn-lt"/>
              </a:rPr>
              <a:t>- Quyết</a:t>
            </a:r>
            <a:r>
              <a:rPr kumimoji="0" lang="en-US" sz="2400" b="1" i="0" u="none" strike="noStrike" cap="none" normalizeH="0">
                <a:ln>
                  <a:noFill/>
                </a:ln>
                <a:solidFill>
                  <a:schemeClr val="tx1"/>
                </a:solidFill>
                <a:effectLst/>
                <a:latin typeface="+mn-lt"/>
              </a:rPr>
              <a:t> tâm cao độ</a:t>
            </a:r>
            <a:endParaRPr kumimoji="0" lang="en-US" sz="2400" b="1" i="0" u="none" strike="noStrike" cap="none" normalizeH="0" baseline="0">
              <a:ln>
                <a:noFill/>
              </a:ln>
              <a:solidFill>
                <a:schemeClr val="tx1"/>
              </a:solidFill>
              <a:effectLst/>
              <a:latin typeface="+mn-lt"/>
            </a:endParaRPr>
          </a:p>
        </p:txBody>
      </p:sp>
      <p:sp>
        <p:nvSpPr>
          <p:cNvPr id="8" name="Rectangle 7"/>
          <p:cNvSpPr/>
          <p:nvPr/>
        </p:nvSpPr>
        <p:spPr bwMode="auto">
          <a:xfrm>
            <a:off x="533400" y="1981200"/>
            <a:ext cx="8305800" cy="457200"/>
          </a:xfrm>
          <a:prstGeom prst="rect">
            <a:avLst/>
          </a:prstGeom>
          <a:noFill/>
          <a:ln w="9525" cap="flat" cmpd="sng" algn="ctr">
            <a:solidFill>
              <a:schemeClr val="tx1"/>
            </a:solidFill>
            <a:prstDash val="solid"/>
            <a:miter lim="800000"/>
            <a:headEnd type="none" w="med" len="med"/>
            <a:tailEnd type="none" w="med" len="med"/>
          </a:ln>
        </p:spPr>
        <p:txBody>
          <a:bodyPr vert="horz" wrap="none" lIns="91440" tIns="45720" rIns="91440" bIns="45720" numCol="1" rtlCol="0" anchor="t" anchorCtr="0" compatLnSpc="1"/>
          <a:lstStyle/>
          <a:p>
            <a:pPr lvl="0"/>
            <a:r>
              <a:rPr lang="en-US" sz="2400" b="1" dirty="0">
                <a:solidFill>
                  <a:srgbClr val="FF0000"/>
                </a:solidFill>
                <a:latin typeface="Times New Roman"/>
              </a:rPr>
              <a:t>- </a:t>
            </a:r>
            <a:r>
              <a:rPr lang="en-US" sz="2400" b="1" dirty="0" err="1">
                <a:solidFill>
                  <a:srgbClr val="FF0000"/>
                </a:solidFill>
                <a:latin typeface="Times New Roman"/>
              </a:rPr>
              <a:t>Đoàn</a:t>
            </a:r>
            <a:r>
              <a:rPr lang="en-US" sz="2400" b="1" dirty="0">
                <a:solidFill>
                  <a:srgbClr val="FF0000"/>
                </a:solidFill>
                <a:latin typeface="Times New Roman"/>
              </a:rPr>
              <a:t> </a:t>
            </a:r>
            <a:r>
              <a:rPr lang="en-US" sz="2400" b="1" dirty="0" err="1">
                <a:solidFill>
                  <a:srgbClr val="FF0000"/>
                </a:solidFill>
                <a:latin typeface="Times New Roman"/>
              </a:rPr>
              <a:t>kết</a:t>
            </a:r>
            <a:r>
              <a:rPr lang="en-US" sz="2400" b="1" dirty="0">
                <a:solidFill>
                  <a:srgbClr val="FF0000"/>
                </a:solidFill>
                <a:latin typeface="Times New Roman"/>
              </a:rPr>
              <a:t>, </a:t>
            </a:r>
            <a:r>
              <a:rPr lang="en-US" sz="2400" b="1" dirty="0" err="1">
                <a:solidFill>
                  <a:srgbClr val="FF0000"/>
                </a:solidFill>
                <a:latin typeface="Times New Roman"/>
              </a:rPr>
              <a:t>nhất</a:t>
            </a:r>
            <a:r>
              <a:rPr lang="en-US" sz="2400" b="1" dirty="0">
                <a:solidFill>
                  <a:srgbClr val="FF0000"/>
                </a:solidFill>
                <a:latin typeface="Times New Roman"/>
              </a:rPr>
              <a:t> </a:t>
            </a:r>
            <a:r>
              <a:rPr lang="en-US" sz="2400" b="1" dirty="0" err="1">
                <a:solidFill>
                  <a:srgbClr val="FF0000"/>
                </a:solidFill>
                <a:latin typeface="Times New Roman"/>
              </a:rPr>
              <a:t>trí</a:t>
            </a:r>
            <a:endParaRPr lang="en-US" sz="2400" b="1" dirty="0">
              <a:solidFill>
                <a:srgbClr val="FF0000"/>
              </a:solidFill>
              <a:latin typeface="Times New Roman"/>
            </a:endParaRPr>
          </a:p>
        </p:txBody>
      </p:sp>
      <p:sp>
        <p:nvSpPr>
          <p:cNvPr id="9" name="Rectangle 8"/>
          <p:cNvSpPr/>
          <p:nvPr/>
        </p:nvSpPr>
        <p:spPr bwMode="auto">
          <a:xfrm>
            <a:off x="533400" y="3352800"/>
            <a:ext cx="8305800" cy="1524000"/>
          </a:xfrm>
          <a:prstGeom prst="rect">
            <a:avLst/>
          </a:prstGeom>
          <a:noFill/>
          <a:ln w="9525" cap="flat" cmpd="sng" algn="ctr">
            <a:solidFill>
              <a:schemeClr val="tx1"/>
            </a:solidFill>
            <a:prstDash val="solid"/>
            <a:miter lim="800000"/>
            <a:headEnd type="none" w="med" len="med"/>
            <a:tailEnd type="none" w="med" len="med"/>
          </a:ln>
        </p:spPr>
        <p:txBody>
          <a:bodyPr vert="horz" wrap="non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r>
              <a:rPr kumimoji="0" lang="en-US" sz="2400" b="1" i="0" u="none" strike="noStrike" cap="none" normalizeH="0" baseline="0" dirty="0">
                <a:ln>
                  <a:noFill/>
                </a:ln>
                <a:solidFill>
                  <a:schemeClr val="tx1"/>
                </a:solidFill>
                <a:effectLst/>
                <a:latin typeface="+mn-lt"/>
              </a:rPr>
              <a:t>b. </a:t>
            </a:r>
            <a:r>
              <a:rPr kumimoji="0" lang="en-US" sz="2400" b="1" i="0" u="none" strike="noStrike" cap="none" normalizeH="0" baseline="0" dirty="0" err="1">
                <a:ln>
                  <a:noFill/>
                </a:ln>
                <a:solidFill>
                  <a:schemeClr val="tx1"/>
                </a:solidFill>
                <a:effectLst/>
                <a:latin typeface="+mn-lt"/>
              </a:rPr>
              <a:t>Mẹ</a:t>
            </a:r>
            <a:r>
              <a:rPr kumimoji="0" lang="en-US" sz="2400" b="1" i="0" u="none" strike="noStrike" cap="none" normalizeH="0" dirty="0">
                <a:ln>
                  <a:noFill/>
                </a:ln>
                <a:solidFill>
                  <a:schemeClr val="tx1"/>
                </a:solidFill>
                <a:effectLst/>
                <a:latin typeface="+mn-lt"/>
              </a:rPr>
              <a:t> </a:t>
            </a:r>
            <a:r>
              <a:rPr kumimoji="0" lang="en-US" sz="2400" b="1" i="0" u="none" strike="noStrike" cap="none" normalizeH="0" dirty="0" err="1">
                <a:ln>
                  <a:noFill/>
                </a:ln>
                <a:solidFill>
                  <a:schemeClr val="tx1"/>
                </a:solidFill>
                <a:effectLst/>
                <a:latin typeface="+mn-lt"/>
              </a:rPr>
              <a:t>muốn</a:t>
            </a:r>
            <a:r>
              <a:rPr kumimoji="0" lang="en-US" sz="2400" b="1" i="0" u="none" strike="noStrike" cap="none" normalizeH="0" dirty="0">
                <a:ln>
                  <a:noFill/>
                </a:ln>
                <a:solidFill>
                  <a:schemeClr val="tx1"/>
                </a:solidFill>
                <a:effectLst/>
                <a:latin typeface="+mn-lt"/>
              </a:rPr>
              <a:t> </a:t>
            </a:r>
            <a:r>
              <a:rPr kumimoji="0" lang="en-US" sz="2400" b="1" i="0" u="none" strike="noStrike" cap="none" normalizeH="0" dirty="0" err="1">
                <a:ln>
                  <a:noFill/>
                </a:ln>
                <a:solidFill>
                  <a:schemeClr val="tx1"/>
                </a:solidFill>
                <a:effectLst/>
                <a:latin typeface="+mn-lt"/>
              </a:rPr>
              <a:t>tôi</a:t>
            </a:r>
            <a:r>
              <a:rPr kumimoji="0" lang="en-US" sz="2400" b="1" i="0" u="none" strike="noStrike" cap="none" normalizeH="0" dirty="0">
                <a:ln>
                  <a:noFill/>
                </a:ln>
                <a:solidFill>
                  <a:schemeClr val="tx1"/>
                </a:solidFill>
                <a:effectLst/>
                <a:latin typeface="+mn-lt"/>
              </a:rPr>
              <a:t> </a:t>
            </a:r>
            <a:r>
              <a:rPr kumimoji="0" lang="en-US" sz="2400" b="1" i="0" u="none" strike="noStrike" cap="none" normalizeH="0" dirty="0" err="1">
                <a:ln>
                  <a:noFill/>
                </a:ln>
                <a:solidFill>
                  <a:schemeClr val="tx1"/>
                </a:solidFill>
                <a:effectLst/>
                <a:latin typeface="+mn-lt"/>
              </a:rPr>
              <a:t>giống</a:t>
            </a:r>
            <a:r>
              <a:rPr kumimoji="0" lang="en-US" sz="2400" b="1" i="0" u="none" strike="noStrike" cap="none" normalizeH="0" dirty="0">
                <a:ln>
                  <a:noFill/>
                </a:ln>
                <a:solidFill>
                  <a:schemeClr val="tx1"/>
                </a:solidFill>
                <a:effectLst/>
                <a:latin typeface="+mn-lt"/>
              </a:rPr>
              <a:t> </a:t>
            </a:r>
            <a:r>
              <a:rPr kumimoji="0" lang="en-US" sz="2400" b="1" i="0" u="none" strike="noStrike" cap="none" normalizeH="0" dirty="0" err="1">
                <a:ln>
                  <a:noFill/>
                </a:ln>
                <a:solidFill>
                  <a:schemeClr val="tx1"/>
                </a:solidFill>
                <a:effectLst/>
                <a:latin typeface="+mn-lt"/>
              </a:rPr>
              <a:t>người</a:t>
            </a:r>
            <a:r>
              <a:rPr kumimoji="0" lang="en-US" sz="2400" b="1" i="0" u="none" strike="noStrike" cap="none" normalizeH="0" dirty="0">
                <a:ln>
                  <a:noFill/>
                </a:ln>
                <a:solidFill>
                  <a:schemeClr val="tx1"/>
                </a:solidFill>
                <a:effectLst/>
                <a:latin typeface="+mn-lt"/>
              </a:rPr>
              <a:t> </a:t>
            </a:r>
            <a:r>
              <a:rPr kumimoji="0" lang="en-US" sz="2400" b="1" i="0" u="none" strike="noStrike" cap="none" normalizeH="0" dirty="0" err="1">
                <a:ln>
                  <a:noFill/>
                </a:ln>
                <a:solidFill>
                  <a:schemeClr val="tx1"/>
                </a:solidFill>
                <a:effectLst/>
                <a:latin typeface="+mn-lt"/>
              </a:rPr>
              <a:t>khác</a:t>
            </a:r>
            <a:r>
              <a:rPr kumimoji="0" lang="en-US" sz="2400" b="1" i="0" u="none" strike="noStrike" cap="none" normalizeH="0" dirty="0">
                <a:ln>
                  <a:noFill/>
                </a:ln>
                <a:solidFill>
                  <a:schemeClr val="tx1"/>
                </a:solidFill>
                <a:effectLst/>
                <a:latin typeface="+mn-lt"/>
              </a:rPr>
              <a:t>, </a:t>
            </a:r>
            <a:r>
              <a:rPr kumimoji="0" lang="en-US" sz="2400" b="1" i="0" u="none" strike="noStrike" cap="none" normalizeH="0" dirty="0" err="1">
                <a:ln>
                  <a:noFill/>
                </a:ln>
                <a:solidFill>
                  <a:schemeClr val="tx1"/>
                </a:solidFill>
                <a:effectLst/>
                <a:latin typeface="+mn-lt"/>
              </a:rPr>
              <a:t>thì</a:t>
            </a:r>
            <a:r>
              <a:rPr kumimoji="0" lang="en-US" sz="2400" b="1" i="0" u="none" strike="noStrike" cap="none" normalizeH="0" dirty="0">
                <a:ln>
                  <a:noFill/>
                </a:ln>
                <a:solidFill>
                  <a:schemeClr val="tx1"/>
                </a:solidFill>
                <a:effectLst/>
                <a:latin typeface="+mn-lt"/>
              </a:rPr>
              <a:t> “</a:t>
            </a:r>
            <a:r>
              <a:rPr kumimoji="0" lang="en-US" sz="2400" b="1" i="0" u="none" strike="noStrike" cap="none" normalizeH="0" dirty="0" err="1">
                <a:ln>
                  <a:noFill/>
                </a:ln>
                <a:solidFill>
                  <a:schemeClr val="tx1"/>
                </a:solidFill>
                <a:effectLst/>
                <a:latin typeface="+mn-lt"/>
              </a:rPr>
              <a:t>người</a:t>
            </a:r>
            <a:r>
              <a:rPr kumimoji="0" lang="en-US" sz="2400" b="1" i="0" u="none" strike="noStrike" cap="none" normalizeH="0" dirty="0">
                <a:ln>
                  <a:noFill/>
                </a:ln>
                <a:solidFill>
                  <a:schemeClr val="tx1"/>
                </a:solidFill>
                <a:effectLst/>
                <a:latin typeface="+mn-lt"/>
              </a:rPr>
              <a:t> </a:t>
            </a:r>
            <a:r>
              <a:rPr kumimoji="0" lang="en-US" sz="2400" b="1" i="0" u="none" strike="noStrike" cap="none" normalizeH="0" dirty="0" err="1">
                <a:ln>
                  <a:noFill/>
                </a:ln>
                <a:solidFill>
                  <a:schemeClr val="tx1"/>
                </a:solidFill>
                <a:effectLst/>
                <a:latin typeface="+mn-lt"/>
              </a:rPr>
              <a:t>khác</a:t>
            </a:r>
            <a:r>
              <a:rPr kumimoji="0" lang="en-US" sz="2400" b="1" i="0" u="none" strike="noStrike" cap="none" normalizeH="0" dirty="0">
                <a:ln>
                  <a:noFill/>
                </a:ln>
                <a:solidFill>
                  <a:schemeClr val="tx1"/>
                </a:solidFill>
                <a:effectLst/>
                <a:latin typeface="+mn-lt"/>
              </a:rPr>
              <a:t>” </a:t>
            </a:r>
            <a:r>
              <a:rPr kumimoji="0" lang="en-US" sz="2400" b="1" i="0" u="none" strike="noStrike" cap="none" normalizeH="0" dirty="0" err="1">
                <a:ln>
                  <a:noFill/>
                </a:ln>
                <a:solidFill>
                  <a:schemeClr val="tx1"/>
                </a:solidFill>
                <a:effectLst/>
                <a:latin typeface="+mn-lt"/>
              </a:rPr>
              <a:t>đó</a:t>
            </a:r>
            <a:r>
              <a:rPr kumimoji="0" lang="en-US" sz="2400" b="1" i="0" u="none" strike="noStrike" cap="none" normalizeH="0" dirty="0">
                <a:ln>
                  <a:noFill/>
                </a:ln>
                <a:solidFill>
                  <a:schemeClr val="tx1"/>
                </a:solidFill>
                <a:effectLst/>
                <a:latin typeface="+mn-lt"/>
              </a:rPr>
              <a:t> </a:t>
            </a:r>
            <a:r>
              <a:rPr kumimoji="0" lang="en-US" sz="2400" b="1" i="0" u="none" strike="noStrike" cap="none" normalizeH="0" dirty="0" err="1">
                <a:ln>
                  <a:noFill/>
                </a:ln>
                <a:solidFill>
                  <a:schemeClr val="tx1"/>
                </a:solidFill>
                <a:effectLst/>
                <a:latin typeface="+mn-lt"/>
              </a:rPr>
              <a:t>trong</a:t>
            </a:r>
            <a:r>
              <a:rPr kumimoji="0" lang="en-US" sz="2400" b="1" i="0" u="none" strike="noStrike" cap="none" normalizeH="0" dirty="0">
                <a:ln>
                  <a:noFill/>
                </a:ln>
                <a:solidFill>
                  <a:schemeClr val="tx1"/>
                </a:solidFill>
                <a:effectLst/>
                <a:latin typeface="+mn-lt"/>
              </a:rPr>
              <a:t> </a:t>
            </a:r>
          </a:p>
          <a:p>
            <a:pPr marL="0" marR="0" indent="0" algn="l" defTabSz="914400" rtl="0" eaLnBrk="0" fontAlgn="base" latinLnBrk="0" hangingPunct="0">
              <a:lnSpc>
                <a:spcPct val="100000"/>
              </a:lnSpc>
              <a:spcBef>
                <a:spcPct val="0"/>
              </a:spcBef>
              <a:spcAft>
                <a:spcPct val="0"/>
              </a:spcAft>
              <a:buClrTx/>
              <a:buSzTx/>
              <a:buFontTx/>
              <a:buNone/>
            </a:pPr>
            <a:r>
              <a:rPr kumimoji="0" lang="en-US" sz="2400" b="1" i="0" u="none" strike="noStrike" cap="none" normalizeH="0" dirty="0" err="1">
                <a:ln>
                  <a:noFill/>
                </a:ln>
                <a:solidFill>
                  <a:schemeClr val="tx1"/>
                </a:solidFill>
                <a:effectLst/>
                <a:latin typeface="+mn-lt"/>
              </a:rPr>
              <a:t>hình</a:t>
            </a:r>
            <a:r>
              <a:rPr kumimoji="0" lang="en-US" sz="2400" b="1" i="0" u="none" strike="noStrike" cap="none" normalizeH="0" dirty="0">
                <a:ln>
                  <a:noFill/>
                </a:ln>
                <a:solidFill>
                  <a:schemeClr val="tx1"/>
                </a:solidFill>
                <a:effectLst/>
                <a:latin typeface="+mn-lt"/>
              </a:rPr>
              <a:t> dung </a:t>
            </a:r>
            <a:r>
              <a:rPr kumimoji="0" lang="en-US" sz="2400" b="1" i="0" u="none" strike="noStrike" cap="none" normalizeH="0" dirty="0" err="1">
                <a:ln>
                  <a:noFill/>
                </a:ln>
                <a:solidFill>
                  <a:schemeClr val="tx1"/>
                </a:solidFill>
                <a:effectLst/>
                <a:latin typeface="+mn-lt"/>
              </a:rPr>
              <a:t>của</a:t>
            </a:r>
            <a:r>
              <a:rPr kumimoji="0" lang="en-US" sz="2400" b="1" i="0" u="none" strike="noStrike" cap="none" normalizeH="0" dirty="0">
                <a:ln>
                  <a:noFill/>
                </a:ln>
                <a:solidFill>
                  <a:schemeClr val="tx1"/>
                </a:solidFill>
                <a:effectLst/>
                <a:latin typeface="+mn-lt"/>
              </a:rPr>
              <a:t> </a:t>
            </a:r>
            <a:r>
              <a:rPr kumimoji="0" lang="en-US" sz="2400" b="1" i="0" u="none" strike="noStrike" cap="none" normalizeH="0" dirty="0" err="1">
                <a:ln>
                  <a:noFill/>
                </a:ln>
                <a:solidFill>
                  <a:schemeClr val="tx1"/>
                </a:solidFill>
                <a:effectLst/>
                <a:latin typeface="+mn-lt"/>
              </a:rPr>
              <a:t>mẹ</a:t>
            </a:r>
            <a:r>
              <a:rPr kumimoji="0" lang="en-US" sz="2400" b="1" i="0" u="none" strike="noStrike" cap="none" normalizeH="0" dirty="0">
                <a:ln>
                  <a:noFill/>
                </a:ln>
                <a:solidFill>
                  <a:schemeClr val="tx1"/>
                </a:solidFill>
                <a:effectLst/>
                <a:latin typeface="+mn-lt"/>
              </a:rPr>
              <a:t> </a:t>
            </a:r>
            <a:r>
              <a:rPr lang="en-US" sz="2400" b="1" dirty="0" err="1">
                <a:latin typeface="+mn-lt"/>
              </a:rPr>
              <a:t>n</a:t>
            </a:r>
            <a:r>
              <a:rPr kumimoji="0" lang="en-US" sz="2400" b="1" i="0" u="none" strike="noStrike" cap="none" normalizeH="0" dirty="0" err="1">
                <a:ln>
                  <a:noFill/>
                </a:ln>
                <a:solidFill>
                  <a:schemeClr val="tx1"/>
                </a:solidFill>
                <a:effectLst/>
                <a:latin typeface="+mn-lt"/>
              </a:rPr>
              <a:t>hất</a:t>
            </a:r>
            <a:r>
              <a:rPr kumimoji="0" lang="en-US" sz="2400" b="1" i="0" u="none" strike="noStrike" cap="none" normalizeH="0" dirty="0">
                <a:ln>
                  <a:noFill/>
                </a:ln>
                <a:solidFill>
                  <a:schemeClr val="tx1"/>
                </a:solidFill>
                <a:effectLst/>
                <a:latin typeface="+mn-lt"/>
              </a:rPr>
              <a:t> </a:t>
            </a:r>
            <a:r>
              <a:rPr kumimoji="0" lang="en-US" sz="2400" b="1" i="0" u="none" strike="noStrike" cap="none" normalizeH="0" dirty="0" err="1">
                <a:ln>
                  <a:noFill/>
                </a:ln>
                <a:solidFill>
                  <a:schemeClr val="tx1"/>
                </a:solidFill>
                <a:effectLst/>
                <a:latin typeface="+mn-lt"/>
              </a:rPr>
              <a:t>định</a:t>
            </a:r>
            <a:r>
              <a:rPr kumimoji="0" lang="en-US" sz="2400" b="1" i="0" u="none" strike="noStrike" cap="none" normalizeH="0" dirty="0">
                <a:ln>
                  <a:noFill/>
                </a:ln>
                <a:solidFill>
                  <a:schemeClr val="tx1"/>
                </a:solidFill>
                <a:effectLst/>
                <a:latin typeface="+mn-lt"/>
              </a:rPr>
              <a:t> </a:t>
            </a:r>
            <a:r>
              <a:rPr kumimoji="0" lang="en-US" sz="2400" b="1" i="0" u="none" strike="noStrike" cap="none" normalizeH="0" dirty="0" err="1">
                <a:ln>
                  <a:noFill/>
                </a:ln>
                <a:solidFill>
                  <a:schemeClr val="tx1"/>
                </a:solidFill>
                <a:effectLst/>
                <a:latin typeface="+mn-lt"/>
              </a:rPr>
              <a:t>phải</a:t>
            </a:r>
            <a:r>
              <a:rPr kumimoji="0" lang="en-US" sz="2400" b="1" i="0" u="none" strike="noStrike" cap="none" normalizeH="0" dirty="0">
                <a:ln>
                  <a:noFill/>
                </a:ln>
                <a:solidFill>
                  <a:schemeClr val="tx1"/>
                </a:solidFill>
                <a:effectLst/>
                <a:latin typeface="+mn-lt"/>
              </a:rPr>
              <a:t> </a:t>
            </a:r>
            <a:r>
              <a:rPr kumimoji="0" lang="en-US" sz="2400" b="1" i="0" u="none" strike="noStrike" cap="none" normalizeH="0" dirty="0" err="1">
                <a:ln>
                  <a:noFill/>
                </a:ln>
                <a:solidFill>
                  <a:schemeClr val="tx1"/>
                </a:solidFill>
                <a:effectLst/>
                <a:latin typeface="+mn-lt"/>
              </a:rPr>
              <a:t>là</a:t>
            </a:r>
            <a:r>
              <a:rPr kumimoji="0" lang="en-US" sz="2400" b="1" i="0" u="none" strike="noStrike" cap="none" normalizeH="0" dirty="0">
                <a:ln>
                  <a:noFill/>
                </a:ln>
                <a:solidFill>
                  <a:schemeClr val="tx1"/>
                </a:solidFill>
                <a:effectLst/>
                <a:latin typeface="+mn-lt"/>
              </a:rPr>
              <a:t> </a:t>
            </a:r>
            <a:r>
              <a:rPr kumimoji="0" lang="en-US" sz="2400" b="1" i="0" u="none" strike="noStrike" cap="none" normalizeH="0" dirty="0" err="1">
                <a:ln>
                  <a:noFill/>
                </a:ln>
                <a:solidFill>
                  <a:schemeClr val="tx1"/>
                </a:solidFill>
                <a:effectLst/>
                <a:latin typeface="+mn-lt"/>
              </a:rPr>
              <a:t>người</a:t>
            </a:r>
            <a:r>
              <a:rPr kumimoji="0" lang="en-US" sz="2400" b="1" i="0" u="none" strike="noStrike" cap="none" normalizeH="0" dirty="0">
                <a:ln>
                  <a:noFill/>
                </a:ln>
                <a:solidFill>
                  <a:schemeClr val="tx1"/>
                </a:solidFill>
                <a:effectLst/>
                <a:latin typeface="+mn-lt"/>
              </a:rPr>
              <a:t> </a:t>
            </a:r>
            <a:r>
              <a:rPr kumimoji="0" lang="en-US" sz="2400" b="1" i="0" u="none" strike="noStrike" cap="none" normalizeH="0" dirty="0" err="1">
                <a:ln>
                  <a:noFill/>
                </a:ln>
                <a:solidFill>
                  <a:schemeClr val="tx1"/>
                </a:solidFill>
                <a:effectLst/>
                <a:latin typeface="+mn-lt"/>
              </a:rPr>
              <a:t>hoàn</a:t>
            </a:r>
            <a:r>
              <a:rPr kumimoji="0" lang="en-US" sz="2400" b="1" i="0" u="none" strike="noStrike" cap="none" normalizeH="0" dirty="0">
                <a:ln>
                  <a:noFill/>
                </a:ln>
                <a:solidFill>
                  <a:schemeClr val="tx1"/>
                </a:solidFill>
                <a:effectLst/>
                <a:latin typeface="+mn-lt"/>
              </a:rPr>
              <a:t> </a:t>
            </a:r>
            <a:r>
              <a:rPr kumimoji="0" lang="en-US" sz="2400" b="1" i="0" u="none" strike="noStrike" cap="none" normalizeH="0" dirty="0" err="1">
                <a:ln>
                  <a:noFill/>
                </a:ln>
                <a:solidFill>
                  <a:schemeClr val="tx1"/>
                </a:solidFill>
                <a:effectLst/>
                <a:latin typeface="+mn-lt"/>
              </a:rPr>
              <a:t>hảo</a:t>
            </a:r>
            <a:r>
              <a:rPr kumimoji="0" lang="en-US" sz="2400" b="1" i="0" u="none" strike="noStrike" cap="none" normalizeH="0" dirty="0">
                <a:ln>
                  <a:noFill/>
                </a:ln>
                <a:solidFill>
                  <a:schemeClr val="tx1"/>
                </a:solidFill>
                <a:effectLst/>
                <a:latin typeface="+mn-lt"/>
              </a:rPr>
              <a:t>, </a:t>
            </a:r>
            <a:r>
              <a:rPr kumimoji="0" lang="en-US" sz="2400" b="1" i="0" u="none" strike="noStrike" cap="none" normalizeH="0" dirty="0" err="1">
                <a:ln>
                  <a:noFill/>
                </a:ln>
                <a:solidFill>
                  <a:srgbClr val="FF0000"/>
                </a:solidFill>
                <a:effectLst/>
                <a:latin typeface="+mn-lt"/>
              </a:rPr>
              <a:t>mười</a:t>
            </a:r>
            <a:r>
              <a:rPr kumimoji="0" lang="en-US" sz="2400" b="1" i="0" u="none" strike="noStrike" cap="none" normalizeH="0" dirty="0">
                <a:ln>
                  <a:noFill/>
                </a:ln>
                <a:solidFill>
                  <a:srgbClr val="FF0000"/>
                </a:solidFill>
                <a:effectLst/>
                <a:latin typeface="+mn-lt"/>
              </a:rPr>
              <a:t> </a:t>
            </a:r>
          </a:p>
          <a:p>
            <a:pPr marL="0" marR="0" indent="0" algn="l" defTabSz="914400" rtl="0" eaLnBrk="0" fontAlgn="base" latinLnBrk="0" hangingPunct="0">
              <a:lnSpc>
                <a:spcPct val="100000"/>
              </a:lnSpc>
              <a:spcBef>
                <a:spcPct val="0"/>
              </a:spcBef>
              <a:spcAft>
                <a:spcPct val="0"/>
              </a:spcAft>
              <a:buClrTx/>
              <a:buSzTx/>
              <a:buFontTx/>
              <a:buNone/>
            </a:pPr>
            <a:r>
              <a:rPr kumimoji="0" lang="en-US" sz="2400" b="1" i="0" u="none" strike="noStrike" cap="none" normalizeH="0" dirty="0" err="1">
                <a:ln>
                  <a:noFill/>
                </a:ln>
                <a:solidFill>
                  <a:srgbClr val="FF0000"/>
                </a:solidFill>
                <a:effectLst/>
                <a:latin typeface="+mn-lt"/>
              </a:rPr>
              <a:t>phân</a:t>
            </a:r>
            <a:r>
              <a:rPr kumimoji="0" lang="en-US" sz="2400" b="1" i="0" u="none" strike="noStrike" cap="none" normalizeH="0" dirty="0">
                <a:ln>
                  <a:noFill/>
                </a:ln>
                <a:solidFill>
                  <a:srgbClr val="FF0000"/>
                </a:solidFill>
                <a:effectLst/>
                <a:latin typeface="+mn-lt"/>
              </a:rPr>
              <a:t> </a:t>
            </a:r>
            <a:r>
              <a:rPr kumimoji="0" lang="en-US" sz="2400" b="1" i="0" u="none" strike="noStrike" cap="none" normalizeH="0" dirty="0" err="1">
                <a:ln>
                  <a:noFill/>
                </a:ln>
                <a:solidFill>
                  <a:srgbClr val="FF0000"/>
                </a:solidFill>
                <a:effectLst/>
                <a:latin typeface="+mn-lt"/>
              </a:rPr>
              <a:t>vẹn</a:t>
            </a:r>
            <a:r>
              <a:rPr kumimoji="0" lang="en-US" sz="2400" b="1" i="0" u="none" strike="noStrike" cap="none" normalizeH="0" dirty="0">
                <a:ln>
                  <a:noFill/>
                </a:ln>
                <a:solidFill>
                  <a:srgbClr val="FF0000"/>
                </a:solidFill>
                <a:effectLst/>
                <a:latin typeface="+mn-lt"/>
              </a:rPr>
              <a:t> </a:t>
            </a:r>
            <a:r>
              <a:rPr kumimoji="0" lang="en-US" sz="2400" b="1" i="0" u="none" strike="noStrike" cap="none" normalizeH="0" dirty="0" err="1">
                <a:ln>
                  <a:noFill/>
                </a:ln>
                <a:solidFill>
                  <a:srgbClr val="FF0000"/>
                </a:solidFill>
                <a:effectLst/>
                <a:latin typeface="+mn-lt"/>
              </a:rPr>
              <a:t>mười</a:t>
            </a:r>
            <a:r>
              <a:rPr kumimoji="0" lang="en-US" sz="2400" b="1" i="0" u="none" strike="noStrike" cap="none" normalizeH="0" dirty="0">
                <a:ln>
                  <a:noFill/>
                </a:ln>
                <a:solidFill>
                  <a:srgbClr val="FF0000"/>
                </a:solidFill>
                <a:effectLst/>
                <a:latin typeface="+mn-lt"/>
              </a:rPr>
              <a:t>.</a:t>
            </a:r>
          </a:p>
          <a:p>
            <a:pPr marL="0" marR="0" indent="0" algn="l" defTabSz="914400" rtl="0" eaLnBrk="0" fontAlgn="base" latinLnBrk="0" hangingPunct="0">
              <a:lnSpc>
                <a:spcPct val="100000"/>
              </a:lnSpc>
              <a:spcBef>
                <a:spcPct val="0"/>
              </a:spcBef>
              <a:spcAft>
                <a:spcPct val="0"/>
              </a:spcAft>
              <a:buClrTx/>
              <a:buSzTx/>
              <a:buFontTx/>
              <a:buNone/>
            </a:pPr>
            <a:r>
              <a:rPr lang="en-US" sz="2400" b="1" dirty="0">
                <a:solidFill>
                  <a:srgbClr val="FF0000"/>
                </a:solidFill>
                <a:latin typeface="+mn-lt"/>
              </a:rPr>
              <a:t> </a:t>
            </a:r>
            <a:r>
              <a:rPr lang="en-US" sz="2400" b="1" i="1" dirty="0" err="1">
                <a:solidFill>
                  <a:srgbClr val="FF0000"/>
                </a:solidFill>
                <a:latin typeface="+mn-lt"/>
              </a:rPr>
              <a:t>M</a:t>
            </a:r>
            <a:r>
              <a:rPr lang="en-US" sz="2400" b="1" i="1" dirty="0" err="1">
                <a:solidFill>
                  <a:srgbClr val="FF0000"/>
                </a:solidFill>
                <a:latin typeface="Times New Roman"/>
              </a:rPr>
              <a:t>ười</a:t>
            </a:r>
            <a:r>
              <a:rPr lang="en-US" sz="2400" b="1" i="1" dirty="0">
                <a:solidFill>
                  <a:srgbClr val="FF0000"/>
                </a:solidFill>
                <a:latin typeface="Times New Roman"/>
              </a:rPr>
              <a:t> </a:t>
            </a:r>
            <a:r>
              <a:rPr lang="en-US" sz="2400" b="1" i="1" dirty="0" err="1">
                <a:solidFill>
                  <a:srgbClr val="FF0000"/>
                </a:solidFill>
                <a:latin typeface="Times New Roman"/>
              </a:rPr>
              <a:t>phân</a:t>
            </a:r>
            <a:r>
              <a:rPr lang="en-US" sz="2400" b="1" i="1" dirty="0">
                <a:solidFill>
                  <a:srgbClr val="FF0000"/>
                </a:solidFill>
                <a:latin typeface="Times New Roman"/>
              </a:rPr>
              <a:t> </a:t>
            </a:r>
            <a:r>
              <a:rPr lang="en-US" sz="2400" b="1" i="1" dirty="0" err="1">
                <a:solidFill>
                  <a:srgbClr val="FF0000"/>
                </a:solidFill>
                <a:latin typeface="Times New Roman"/>
              </a:rPr>
              <a:t>vẹn</a:t>
            </a:r>
            <a:r>
              <a:rPr lang="en-US" sz="2400" b="1" i="1" dirty="0">
                <a:solidFill>
                  <a:srgbClr val="FF0000"/>
                </a:solidFill>
                <a:latin typeface="Times New Roman"/>
              </a:rPr>
              <a:t> </a:t>
            </a:r>
            <a:r>
              <a:rPr lang="en-US" sz="2400" b="1" i="1" dirty="0" err="1">
                <a:solidFill>
                  <a:srgbClr val="FF0000"/>
                </a:solidFill>
                <a:latin typeface="Times New Roman"/>
              </a:rPr>
              <a:t>mười</a:t>
            </a:r>
            <a:r>
              <a:rPr lang="en-US" sz="2400" b="1" i="1" dirty="0">
                <a:solidFill>
                  <a:srgbClr val="FF0000"/>
                </a:solidFill>
                <a:latin typeface="Times New Roman"/>
              </a:rPr>
              <a:t> </a:t>
            </a:r>
            <a:r>
              <a:rPr lang="en-US" sz="2400" b="1" dirty="0" err="1">
                <a:latin typeface="Times New Roman"/>
              </a:rPr>
              <a:t>có</a:t>
            </a:r>
            <a:r>
              <a:rPr lang="en-US" sz="2400" b="1" dirty="0">
                <a:latin typeface="Times New Roman"/>
              </a:rPr>
              <a:t> </a:t>
            </a:r>
            <a:r>
              <a:rPr lang="en-US" sz="2400" b="1" dirty="0" err="1">
                <a:latin typeface="Times New Roman"/>
              </a:rPr>
              <a:t>nghĩa</a:t>
            </a:r>
            <a:r>
              <a:rPr lang="en-US" sz="2400" b="1" dirty="0">
                <a:latin typeface="Times New Roman"/>
              </a:rPr>
              <a:t> </a:t>
            </a:r>
            <a:r>
              <a:rPr lang="en-US" sz="2400" b="1" dirty="0" err="1">
                <a:latin typeface="Times New Roman"/>
              </a:rPr>
              <a:t>là</a:t>
            </a:r>
            <a:r>
              <a:rPr lang="en-US" sz="2400" b="1" dirty="0">
                <a:latin typeface="Times New Roman"/>
              </a:rPr>
              <a:t>:</a:t>
            </a:r>
          </a:p>
          <a:p>
            <a:pPr marL="0" marR="0" indent="0" algn="l" defTabSz="914400" rtl="0" eaLnBrk="0" fontAlgn="base" latinLnBrk="0" hangingPunct="0">
              <a:lnSpc>
                <a:spcPct val="100000"/>
              </a:lnSpc>
              <a:spcBef>
                <a:spcPct val="0"/>
              </a:spcBef>
              <a:spcAft>
                <a:spcPct val="0"/>
              </a:spcAft>
              <a:buClrTx/>
              <a:buSzTx/>
              <a:buFontTx/>
              <a:buNone/>
            </a:pPr>
            <a:endParaRPr kumimoji="0" lang="en-US" sz="2400" b="1" i="0" u="none" strike="noStrike" cap="none" normalizeH="0" dirty="0">
              <a:ln>
                <a:noFill/>
              </a:ln>
              <a:solidFill>
                <a:srgbClr val="FF0000"/>
              </a:solidFill>
              <a:effectLst/>
              <a:latin typeface="+mn-lt"/>
            </a:endParaRPr>
          </a:p>
          <a:p>
            <a:pPr marL="0" marR="0" indent="0" algn="l" defTabSz="914400" rtl="0" eaLnBrk="0" fontAlgn="base" latinLnBrk="0" hangingPunct="0">
              <a:lnSpc>
                <a:spcPct val="100000"/>
              </a:lnSpc>
              <a:spcBef>
                <a:spcPct val="0"/>
              </a:spcBef>
              <a:spcAft>
                <a:spcPct val="0"/>
              </a:spcAft>
              <a:buClrTx/>
              <a:buSzTx/>
              <a:buFontTx/>
              <a:buNone/>
            </a:pPr>
            <a:endParaRPr kumimoji="0" lang="en-US" sz="2400" b="1" i="0" u="none" strike="noStrike" cap="none" normalizeH="0" dirty="0">
              <a:ln>
                <a:noFill/>
              </a:ln>
              <a:solidFill>
                <a:srgbClr val="FF0000"/>
              </a:solidFill>
              <a:effectLst/>
              <a:latin typeface="+mn-lt"/>
            </a:endParaRPr>
          </a:p>
          <a:p>
            <a:pPr marL="0" marR="0" indent="0" algn="l" defTabSz="914400" rtl="0" eaLnBrk="0" fontAlgn="base" latinLnBrk="0" hangingPunct="0">
              <a:lnSpc>
                <a:spcPct val="100000"/>
              </a:lnSpc>
              <a:spcBef>
                <a:spcPct val="0"/>
              </a:spcBef>
              <a:spcAft>
                <a:spcPct val="0"/>
              </a:spcAft>
              <a:buClrTx/>
              <a:buSzTx/>
              <a:buFontTx/>
              <a:buNone/>
            </a:pPr>
            <a:endParaRPr kumimoji="0" lang="en-US" sz="2400" b="1" i="0" u="none" strike="noStrike" cap="none" normalizeH="0" dirty="0">
              <a:ln>
                <a:noFill/>
              </a:ln>
              <a:solidFill>
                <a:srgbClr val="FF0000"/>
              </a:solidFill>
              <a:effectLst/>
              <a:latin typeface="+mn-lt"/>
            </a:endParaRPr>
          </a:p>
          <a:p>
            <a:pPr marL="0" marR="0" indent="0" algn="l" defTabSz="914400" rtl="0" eaLnBrk="0" fontAlgn="base" latinLnBrk="0" hangingPunct="0">
              <a:lnSpc>
                <a:spcPct val="100000"/>
              </a:lnSpc>
              <a:spcBef>
                <a:spcPct val="0"/>
              </a:spcBef>
              <a:spcAft>
                <a:spcPct val="0"/>
              </a:spcAft>
              <a:buClrTx/>
              <a:buSzTx/>
              <a:buFontTx/>
              <a:buNone/>
            </a:pPr>
            <a:endParaRPr kumimoji="0" lang="en-US" sz="2400" b="1" i="0" u="none" strike="noStrike" cap="none" normalizeH="0" baseline="0" dirty="0">
              <a:ln>
                <a:noFill/>
              </a:ln>
              <a:solidFill>
                <a:srgbClr val="FF0000"/>
              </a:solidFill>
              <a:effectLst/>
              <a:latin typeface="+mn-lt"/>
            </a:endParaRPr>
          </a:p>
        </p:txBody>
      </p:sp>
      <p:sp>
        <p:nvSpPr>
          <p:cNvPr id="10" name="Rectangle 9"/>
          <p:cNvSpPr/>
          <p:nvPr/>
        </p:nvSpPr>
        <p:spPr bwMode="auto">
          <a:xfrm>
            <a:off x="533400" y="4876800"/>
            <a:ext cx="8305800" cy="457200"/>
          </a:xfrm>
          <a:prstGeom prst="rect">
            <a:avLst/>
          </a:prstGeom>
          <a:noFill/>
          <a:ln w="9525" cap="flat" cmpd="sng" algn="ctr">
            <a:solidFill>
              <a:schemeClr val="tx1"/>
            </a:solidFill>
            <a:prstDash val="solid"/>
            <a:miter lim="800000"/>
            <a:headEnd type="none" w="med" len="med"/>
            <a:tailEnd type="none" w="med" len="med"/>
          </a:ln>
        </p:spPr>
        <p:txBody>
          <a:bodyPr vert="horz" wrap="non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r>
              <a:rPr kumimoji="0" lang="en-US" sz="2400" b="1" i="0" u="none" strike="noStrike" cap="none" normalizeH="0" baseline="0">
                <a:ln>
                  <a:noFill/>
                </a:ln>
                <a:solidFill>
                  <a:schemeClr val="tx1"/>
                </a:solidFill>
                <a:effectLst/>
                <a:latin typeface="+mn-lt"/>
              </a:rPr>
              <a:t>- Tài</a:t>
            </a:r>
            <a:r>
              <a:rPr kumimoji="0" lang="en-US" sz="2400" b="1" i="0" u="none" strike="noStrike" cap="none" normalizeH="0">
                <a:ln>
                  <a:noFill/>
                </a:ln>
                <a:solidFill>
                  <a:schemeClr val="tx1"/>
                </a:solidFill>
                <a:effectLst/>
                <a:latin typeface="+mn-lt"/>
              </a:rPr>
              <a:t> giỏi</a:t>
            </a:r>
            <a:endParaRPr kumimoji="0" lang="en-US" sz="2400" b="1" i="0" u="none" strike="noStrike" cap="none" normalizeH="0" baseline="0">
              <a:ln>
                <a:noFill/>
              </a:ln>
              <a:solidFill>
                <a:schemeClr val="tx1"/>
              </a:solidFill>
              <a:effectLst/>
              <a:latin typeface="+mn-lt"/>
            </a:endParaRPr>
          </a:p>
        </p:txBody>
      </p:sp>
      <p:sp>
        <p:nvSpPr>
          <p:cNvPr id="11" name="Rectangle 10"/>
          <p:cNvSpPr/>
          <p:nvPr/>
        </p:nvSpPr>
        <p:spPr bwMode="auto">
          <a:xfrm>
            <a:off x="533400" y="5334000"/>
            <a:ext cx="8305800" cy="457200"/>
          </a:xfrm>
          <a:prstGeom prst="rect">
            <a:avLst/>
          </a:prstGeom>
          <a:noFill/>
          <a:ln w="9525" cap="flat" cmpd="sng" algn="ctr">
            <a:solidFill>
              <a:schemeClr val="tx1"/>
            </a:solidFill>
            <a:prstDash val="solid"/>
            <a:miter lim="800000"/>
            <a:headEnd type="none" w="med" len="med"/>
            <a:tailEnd type="none" w="med" len="med"/>
          </a:ln>
        </p:spPr>
        <p:txBody>
          <a:bodyPr vert="horz" wrap="non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r>
              <a:rPr kumimoji="0" lang="en-US" sz="2400" b="1" i="0" u="none" strike="noStrike" cap="none" normalizeH="0" baseline="0">
                <a:ln>
                  <a:noFill/>
                </a:ln>
                <a:solidFill>
                  <a:schemeClr val="tx1"/>
                </a:solidFill>
                <a:effectLst/>
                <a:latin typeface="+mn-lt"/>
              </a:rPr>
              <a:t>- Toàn</a:t>
            </a:r>
            <a:r>
              <a:rPr kumimoji="0" lang="en-US" sz="2400" b="1" i="0" u="none" strike="noStrike" cap="none" normalizeH="0">
                <a:ln>
                  <a:noFill/>
                </a:ln>
                <a:solidFill>
                  <a:schemeClr val="tx1"/>
                </a:solidFill>
                <a:effectLst/>
                <a:latin typeface="+mn-lt"/>
              </a:rPr>
              <a:t> vẹn, không có khiếm khuyết</a:t>
            </a:r>
            <a:endParaRPr kumimoji="0" lang="en-US" sz="2400" b="1" i="0" u="none" strike="noStrike" cap="none" normalizeH="0" baseline="0">
              <a:ln>
                <a:noFill/>
              </a:ln>
              <a:solidFill>
                <a:schemeClr val="tx1"/>
              </a:solidFill>
              <a:effectLst/>
              <a:latin typeface="+mn-lt"/>
            </a:endParaRPr>
          </a:p>
        </p:txBody>
      </p:sp>
      <p:sp>
        <p:nvSpPr>
          <p:cNvPr id="12" name="Rectangle 11"/>
          <p:cNvSpPr/>
          <p:nvPr/>
        </p:nvSpPr>
        <p:spPr bwMode="auto">
          <a:xfrm>
            <a:off x="533400" y="5791200"/>
            <a:ext cx="8305800" cy="457200"/>
          </a:xfrm>
          <a:prstGeom prst="rect">
            <a:avLst/>
          </a:prstGeom>
          <a:noFill/>
          <a:ln w="9525" cap="flat" cmpd="sng" algn="ctr">
            <a:solidFill>
              <a:schemeClr val="tx1"/>
            </a:solidFill>
            <a:prstDash val="solid"/>
            <a:miter lim="800000"/>
            <a:headEnd type="none" w="med" len="med"/>
            <a:tailEnd type="none" w="med" len="med"/>
          </a:ln>
        </p:spPr>
        <p:txBody>
          <a:bodyPr vert="horz" wrap="non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r>
              <a:rPr kumimoji="0" lang="en-US" sz="2400" b="1" i="0" u="none" strike="noStrike" cap="none" normalizeH="0" baseline="0">
                <a:ln>
                  <a:noFill/>
                </a:ln>
                <a:solidFill>
                  <a:schemeClr val="tx1"/>
                </a:solidFill>
                <a:effectLst/>
                <a:latin typeface="+mn-lt"/>
              </a:rPr>
              <a:t>- Đầy</a:t>
            </a:r>
            <a:r>
              <a:rPr kumimoji="0" lang="en-US" sz="2400" b="1" i="0" u="none" strike="noStrike" cap="none" normalizeH="0">
                <a:ln>
                  <a:noFill/>
                </a:ln>
                <a:solidFill>
                  <a:schemeClr val="tx1"/>
                </a:solidFill>
                <a:effectLst/>
                <a:latin typeface="+mn-lt"/>
              </a:rPr>
              <a:t> đủ, toàn diện</a:t>
            </a:r>
            <a:endParaRPr kumimoji="0" lang="en-US" sz="2400" b="1" i="0" u="none" strike="noStrike" cap="none" normalizeH="0" baseline="0">
              <a:ln>
                <a:noFill/>
              </a:ln>
              <a:solidFill>
                <a:schemeClr val="tx1"/>
              </a:solidFill>
              <a:effectLst/>
              <a:latin typeface="+mn-lt"/>
            </a:endParaRPr>
          </a:p>
        </p:txBody>
      </p:sp>
      <p:sp>
        <p:nvSpPr>
          <p:cNvPr id="13" name="Rectangle 12"/>
          <p:cNvSpPr/>
          <p:nvPr/>
        </p:nvSpPr>
        <p:spPr bwMode="auto">
          <a:xfrm>
            <a:off x="533400" y="5334000"/>
            <a:ext cx="8305800" cy="457200"/>
          </a:xfrm>
          <a:prstGeom prst="rect">
            <a:avLst/>
          </a:prstGeom>
          <a:noFill/>
          <a:ln w="9525" cap="flat" cmpd="sng" algn="ctr">
            <a:solidFill>
              <a:schemeClr val="tx1"/>
            </a:solidFill>
            <a:prstDash val="solid"/>
            <a:miter lim="800000"/>
            <a:headEnd type="none" w="med" len="med"/>
            <a:tailEnd type="none" w="med" len="med"/>
          </a:ln>
        </p:spPr>
        <p:txBody>
          <a:bodyPr vert="horz" wrap="none" lIns="91440" tIns="45720" rIns="91440" bIns="45720" numCol="1" rtlCol="0" anchor="t" anchorCtr="0" compatLnSpc="1"/>
          <a:lstStyle/>
          <a:p>
            <a:pPr lvl="0"/>
            <a:r>
              <a:rPr lang="en-US" sz="2400" b="1">
                <a:solidFill>
                  <a:srgbClr val="FF0000"/>
                </a:solidFill>
                <a:latin typeface="Times New Roman"/>
              </a:rPr>
              <a:t> -Toàn vẹn, không có khiếm khuyết</a:t>
            </a:r>
          </a:p>
        </p:txBody>
      </p:sp>
      <p:sp>
        <p:nvSpPr>
          <p:cNvPr id="14" name="Rectangle 1">
            <a:extLst>
              <a:ext uri="{FF2B5EF4-FFF2-40B4-BE49-F238E27FC236}">
                <a16:creationId xmlns="" xmlns:a16="http://schemas.microsoft.com/office/drawing/2014/main" id="{D23C3140-6765-4290-B8C9-277A24A95F23}"/>
              </a:ext>
            </a:extLst>
          </p:cNvPr>
          <p:cNvSpPr/>
          <p:nvPr/>
        </p:nvSpPr>
        <p:spPr>
          <a:xfrm>
            <a:off x="1518881" y="197199"/>
            <a:ext cx="6953250" cy="579967"/>
          </a:xfrm>
          <a:prstGeom prst="rect">
            <a:avLst/>
          </a:prstGeom>
          <a:noFill/>
          <a:ln w="9525">
            <a:noFill/>
          </a:ln>
        </p:spPr>
        <p:txBody>
          <a:bodyPr wrap="square">
            <a:spAutoFit/>
          </a:bodyPr>
          <a:lstStyle/>
          <a:p>
            <a:pPr marL="0" marR="0" lvl="0" indent="341630" algn="l" defTabSz="914400" rtl="0" eaLnBrk="0" fontAlgn="base" latinLnBrk="0" hangingPunct="0">
              <a:lnSpc>
                <a:spcPct val="150000"/>
              </a:lnSpc>
              <a:spcBef>
                <a:spcPts val="600"/>
              </a:spcBef>
              <a:spcAft>
                <a:spcPts val="60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Tiết</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100: THỰC HÀNH TIẾNG VIỆT</a:t>
            </a:r>
            <a:endParaRPr kumimoji="0" sz="16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endParaRPr>
          </a:p>
        </p:txBody>
      </p:sp>
    </p:spTree>
    <p:extLst>
      <p:ext uri="{BB962C8B-B14F-4D97-AF65-F5344CB8AC3E}">
        <p14:creationId xmlns:p14="http://schemas.microsoft.com/office/powerpoint/2010/main" val="578790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heel(1)">
                                      <p:cBhvr>
                                        <p:cTn id="24" dur="2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circle(in)">
                                      <p:cBhvr>
                                        <p:cTn id="43" dur="20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circle(in)">
                                      <p:cBhvr>
                                        <p:cTn id="48" dur="20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21" presetClass="entr" presetSubtype="1"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heel(1)">
                                      <p:cBhvr>
                                        <p:cTn id="53" dur="2000"/>
                                        <p:tgtEl>
                                          <p:spTgt spid="12"/>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wipe(down)">
                                      <p:cBhvr>
                                        <p:cTn id="5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75" y="0"/>
            <a:ext cx="9302750" cy="736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bwMode="auto">
          <a:xfrm>
            <a:off x="2133600" y="381000"/>
            <a:ext cx="4191000" cy="685800"/>
          </a:xfrm>
          <a:prstGeom prst="rect">
            <a:avLst/>
          </a:prstGeom>
          <a:noFill/>
          <a:ln w="9525" cap="flat" cmpd="sng" algn="ctr">
            <a:solidFill>
              <a:schemeClr val="tx1"/>
            </a:solidFill>
            <a:prstDash val="solid"/>
            <a:miter lim="800000"/>
            <a:headEnd type="none" w="med" len="med"/>
            <a:tailEnd type="none" w="med" len="med"/>
          </a:ln>
        </p:spPr>
        <p:txBody>
          <a:bodyPr vert="horz" wrap="none" lIns="91440" tIns="45720" rIns="91440" bIns="45720" numCol="1" rtlCol="0" anchor="t" anchorCtr="0" compatLnSpc="1"/>
          <a:lstStyle/>
          <a:p>
            <a:pPr marL="0" marR="0" indent="0" algn="ctr" defTabSz="914400" rtl="0" eaLnBrk="0" fontAlgn="base" latinLnBrk="0" hangingPunct="0">
              <a:lnSpc>
                <a:spcPct val="100000"/>
              </a:lnSpc>
              <a:spcBef>
                <a:spcPct val="0"/>
              </a:spcBef>
              <a:spcAft>
                <a:spcPct val="0"/>
              </a:spcAft>
              <a:buClrTx/>
              <a:buSzTx/>
              <a:buFontTx/>
              <a:buNone/>
            </a:pPr>
            <a:r>
              <a:rPr kumimoji="0" lang="en-US" sz="2400" b="1" i="0" u="none" strike="noStrike" cap="none" normalizeH="0" baseline="0">
                <a:ln>
                  <a:noFill/>
                </a:ln>
                <a:solidFill>
                  <a:srgbClr val="FF0000"/>
                </a:solidFill>
                <a:effectLst/>
                <a:latin typeface="+mn-lt"/>
              </a:rPr>
              <a:t>NGHĨA</a:t>
            </a:r>
            <a:r>
              <a:rPr kumimoji="0" lang="en-US" sz="2400" b="1" i="0" u="none" strike="noStrike" cap="none" normalizeH="0">
                <a:ln>
                  <a:noFill/>
                </a:ln>
                <a:solidFill>
                  <a:srgbClr val="FF0000"/>
                </a:solidFill>
                <a:effectLst/>
                <a:latin typeface="+mn-lt"/>
              </a:rPr>
              <a:t> CỦA TỪ NGỮ</a:t>
            </a:r>
            <a:endParaRPr kumimoji="0" lang="en-US" sz="2400" b="1" i="0" u="none" strike="noStrike" cap="none" normalizeH="0" baseline="0">
              <a:ln>
                <a:noFill/>
              </a:ln>
              <a:solidFill>
                <a:srgbClr val="FF0000"/>
              </a:solidFill>
              <a:effectLst/>
              <a:latin typeface="+mn-lt"/>
            </a:endParaRPr>
          </a:p>
        </p:txBody>
      </p:sp>
      <p:sp>
        <p:nvSpPr>
          <p:cNvPr id="3" name="Rectangle 2"/>
          <p:cNvSpPr/>
          <p:nvPr/>
        </p:nvSpPr>
        <p:spPr bwMode="auto">
          <a:xfrm>
            <a:off x="533400" y="1219200"/>
            <a:ext cx="8305800" cy="9144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non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r>
              <a:rPr kumimoji="0" lang="en-US" sz="2400" i="0" u="none" strike="noStrike" cap="none" normalizeH="0" baseline="0" dirty="0">
                <a:ln>
                  <a:noFill/>
                </a:ln>
                <a:solidFill>
                  <a:schemeClr val="tx1"/>
                </a:solidFill>
                <a:effectLst/>
                <a:latin typeface="+mn-lt"/>
              </a:rPr>
              <a:t>5a.Tôi</a:t>
            </a:r>
            <a:r>
              <a:rPr kumimoji="0" lang="en-US" sz="2400" i="0" u="none" strike="noStrike" cap="none" normalizeH="0" dirty="0">
                <a:ln>
                  <a:noFill/>
                </a:ln>
                <a:solidFill>
                  <a:schemeClr val="tx1"/>
                </a:solidFill>
                <a:effectLst/>
                <a:latin typeface="+mn-lt"/>
              </a:rPr>
              <a:t> </a:t>
            </a:r>
            <a:r>
              <a:rPr kumimoji="0" lang="en-US" sz="2400" i="0" u="none" strike="noStrike" cap="none" normalizeH="0" dirty="0" err="1">
                <a:ln>
                  <a:noFill/>
                </a:ln>
                <a:solidFill>
                  <a:schemeClr val="tx1"/>
                </a:solidFill>
                <a:effectLst/>
                <a:latin typeface="+mn-lt"/>
              </a:rPr>
              <a:t>đã</a:t>
            </a:r>
            <a:r>
              <a:rPr kumimoji="0" lang="en-US" sz="2400" i="0" u="none" strike="noStrike" cap="none" normalizeH="0" dirty="0">
                <a:ln>
                  <a:noFill/>
                </a:ln>
                <a:solidFill>
                  <a:schemeClr val="tx1"/>
                </a:solidFill>
                <a:effectLst/>
                <a:latin typeface="+mn-lt"/>
              </a:rPr>
              <a:t> </a:t>
            </a:r>
            <a:r>
              <a:rPr kumimoji="0" lang="en-US" sz="2400" i="0" u="none" strike="noStrike" cap="none" normalizeH="0" dirty="0" err="1">
                <a:ln>
                  <a:noFill/>
                </a:ln>
                <a:solidFill>
                  <a:schemeClr val="tx1"/>
                </a:solidFill>
                <a:effectLst/>
                <a:latin typeface="+mn-lt"/>
              </a:rPr>
              <a:t>hiểu</a:t>
            </a:r>
            <a:r>
              <a:rPr kumimoji="0" lang="en-US" sz="2400" i="0" u="none" strike="noStrike" cap="none" normalizeH="0" dirty="0">
                <a:ln>
                  <a:noFill/>
                </a:ln>
                <a:solidFill>
                  <a:schemeClr val="tx1"/>
                </a:solidFill>
                <a:effectLst/>
                <a:latin typeface="+mn-lt"/>
              </a:rPr>
              <a:t> </a:t>
            </a:r>
            <a:r>
              <a:rPr kumimoji="0" lang="en-US" sz="2400" i="0" u="none" strike="noStrike" cap="none" normalizeH="0" dirty="0" err="1">
                <a:ln>
                  <a:noFill/>
                </a:ln>
                <a:solidFill>
                  <a:schemeClr val="tx1"/>
                </a:solidFill>
                <a:effectLst/>
                <a:latin typeface="+mn-lt"/>
              </a:rPr>
              <a:t>ra</a:t>
            </a:r>
            <a:r>
              <a:rPr kumimoji="0" lang="en-US" sz="2400" i="0" u="none" strike="noStrike" cap="none" normalizeH="0" dirty="0">
                <a:ln>
                  <a:noFill/>
                </a:ln>
                <a:solidFill>
                  <a:schemeClr val="tx1"/>
                </a:solidFill>
                <a:effectLst/>
                <a:latin typeface="+mn-lt"/>
              </a:rPr>
              <a:t>, </a:t>
            </a:r>
            <a:r>
              <a:rPr kumimoji="0" lang="en-US" sz="2400" i="0" u="none" strike="noStrike" cap="none" normalizeH="0" dirty="0" err="1">
                <a:ln>
                  <a:noFill/>
                </a:ln>
                <a:solidFill>
                  <a:schemeClr val="tx1"/>
                </a:solidFill>
                <a:effectLst/>
                <a:latin typeface="+mn-lt"/>
              </a:rPr>
              <a:t>mỗi</a:t>
            </a:r>
            <a:r>
              <a:rPr kumimoji="0" lang="en-US" sz="2400" i="0" u="none" strike="noStrike" cap="none" normalizeH="0" dirty="0">
                <a:ln>
                  <a:noFill/>
                </a:ln>
                <a:solidFill>
                  <a:schemeClr val="tx1"/>
                </a:solidFill>
                <a:effectLst/>
                <a:latin typeface="+mn-lt"/>
              </a:rPr>
              <a:t> </a:t>
            </a:r>
            <a:r>
              <a:rPr kumimoji="0" lang="en-US" sz="2400" i="0" u="none" strike="noStrike" cap="none" normalizeH="0" dirty="0" err="1">
                <a:ln>
                  <a:noFill/>
                </a:ln>
                <a:solidFill>
                  <a:schemeClr val="tx1"/>
                </a:solidFill>
                <a:effectLst/>
                <a:latin typeface="+mn-lt"/>
              </a:rPr>
              <a:t>lần</a:t>
            </a:r>
            <a:r>
              <a:rPr kumimoji="0" lang="en-US" sz="2400" i="0" u="none" strike="noStrike" cap="none" normalizeH="0" dirty="0">
                <a:ln>
                  <a:noFill/>
                </a:ln>
                <a:solidFill>
                  <a:schemeClr val="tx1"/>
                </a:solidFill>
                <a:effectLst/>
                <a:latin typeface="+mn-lt"/>
              </a:rPr>
              <a:t> </a:t>
            </a:r>
            <a:r>
              <a:rPr kumimoji="0" lang="en-US" sz="2400" i="0" u="none" strike="noStrike" cap="none" normalizeH="0" dirty="0" err="1">
                <a:ln>
                  <a:noFill/>
                </a:ln>
                <a:solidFill>
                  <a:schemeClr val="tx1"/>
                </a:solidFill>
                <a:effectLst/>
                <a:latin typeface="+mn-lt"/>
              </a:rPr>
              <a:t>bảo</a:t>
            </a:r>
            <a:r>
              <a:rPr kumimoji="0" lang="en-US" sz="2400" i="0" u="none" strike="noStrike" cap="none" normalizeH="0" dirty="0">
                <a:ln>
                  <a:noFill/>
                </a:ln>
                <a:solidFill>
                  <a:schemeClr val="tx1"/>
                </a:solidFill>
                <a:effectLst/>
                <a:latin typeface="+mn-lt"/>
              </a:rPr>
              <a:t> </a:t>
            </a:r>
            <a:r>
              <a:rPr kumimoji="0" lang="en-US" sz="2400" i="0" u="none" strike="noStrike" cap="none" normalizeH="0" dirty="0" err="1">
                <a:ln>
                  <a:noFill/>
                </a:ln>
                <a:solidFill>
                  <a:schemeClr val="tx1"/>
                </a:solidFill>
                <a:effectLst/>
                <a:latin typeface="+mn-lt"/>
              </a:rPr>
              <a:t>tôi</a:t>
            </a:r>
            <a:r>
              <a:rPr kumimoji="0" lang="en-US" sz="2400" i="0" u="none" strike="noStrike" cap="none" normalizeH="0" dirty="0">
                <a:ln>
                  <a:noFill/>
                </a:ln>
                <a:solidFill>
                  <a:schemeClr val="tx1"/>
                </a:solidFill>
                <a:effectLst/>
                <a:latin typeface="+mn-lt"/>
              </a:rPr>
              <a:t>: “</a:t>
            </a:r>
            <a:r>
              <a:rPr kumimoji="0" lang="en-US" sz="2400" i="0" u="none" strike="noStrike" cap="none" normalizeH="0" dirty="0" err="1">
                <a:ln>
                  <a:noFill/>
                </a:ln>
                <a:solidFill>
                  <a:schemeClr val="tx1"/>
                </a:solidFill>
                <a:effectLst/>
                <a:latin typeface="+mn-lt"/>
              </a:rPr>
              <a:t>Xem</a:t>
            </a:r>
            <a:r>
              <a:rPr kumimoji="0" lang="en-US" sz="2400" i="0" u="none" strike="noStrike" cap="none" normalizeH="0" dirty="0">
                <a:ln>
                  <a:noFill/>
                </a:ln>
                <a:solidFill>
                  <a:schemeClr val="tx1"/>
                </a:solidFill>
                <a:effectLst/>
                <a:latin typeface="+mn-lt"/>
              </a:rPr>
              <a:t> </a:t>
            </a:r>
            <a:r>
              <a:rPr kumimoji="0" lang="en-US" sz="2400" i="0" u="none" strike="noStrike" cap="none" normalizeH="0" dirty="0" err="1">
                <a:ln>
                  <a:noFill/>
                </a:ln>
                <a:solidFill>
                  <a:schemeClr val="tx1"/>
                </a:solidFill>
                <a:effectLst/>
                <a:latin typeface="+mn-lt"/>
              </a:rPr>
              <a:t>người</a:t>
            </a:r>
            <a:r>
              <a:rPr kumimoji="0" lang="en-US" sz="2400" i="0" u="none" strike="noStrike" cap="none" normalizeH="0" dirty="0">
                <a:ln>
                  <a:noFill/>
                </a:ln>
                <a:solidFill>
                  <a:schemeClr val="tx1"/>
                </a:solidFill>
                <a:effectLst/>
                <a:latin typeface="+mn-lt"/>
              </a:rPr>
              <a:t> ta </a:t>
            </a:r>
            <a:r>
              <a:rPr kumimoji="0" lang="en-US" sz="2400" i="0" u="none" strike="noStrike" cap="none" normalizeH="0" dirty="0" err="1">
                <a:ln>
                  <a:noFill/>
                </a:ln>
                <a:solidFill>
                  <a:schemeClr val="tx1"/>
                </a:solidFill>
                <a:effectLst/>
                <a:latin typeface="+mn-lt"/>
              </a:rPr>
              <a:t>kìa</a:t>
            </a:r>
            <a:r>
              <a:rPr kumimoji="0" lang="en-US" sz="2400" i="0" u="none" strike="noStrike" cap="none" normalizeH="0" dirty="0">
                <a:ln>
                  <a:noFill/>
                </a:ln>
                <a:solidFill>
                  <a:schemeClr val="tx1"/>
                </a:solidFill>
                <a:effectLst/>
                <a:latin typeface="+mn-lt"/>
              </a:rPr>
              <a:t> !” </a:t>
            </a:r>
            <a:r>
              <a:rPr kumimoji="0" lang="en-US" sz="2400" i="0" u="none" strike="noStrike" cap="none" normalizeH="0" dirty="0" err="1">
                <a:ln>
                  <a:noFill/>
                </a:ln>
                <a:solidFill>
                  <a:schemeClr val="tx1"/>
                </a:solidFill>
                <a:effectLst/>
                <a:latin typeface="+mn-lt"/>
              </a:rPr>
              <a:t>là</a:t>
            </a:r>
            <a:r>
              <a:rPr kumimoji="0" lang="en-US" sz="2400" i="0" u="none" strike="noStrike" cap="none" normalizeH="0" dirty="0">
                <a:ln>
                  <a:noFill/>
                </a:ln>
                <a:solidFill>
                  <a:schemeClr val="tx1"/>
                </a:solidFill>
                <a:effectLst/>
                <a:latin typeface="+mn-lt"/>
              </a:rPr>
              <a:t> </a:t>
            </a:r>
            <a:r>
              <a:rPr kumimoji="0" lang="en-US" sz="2400" i="0" u="none" strike="noStrike" cap="none" normalizeH="0" dirty="0" err="1">
                <a:ln>
                  <a:noFill/>
                </a:ln>
                <a:solidFill>
                  <a:schemeClr val="tx1"/>
                </a:solidFill>
                <a:effectLst/>
                <a:latin typeface="+mn-lt"/>
              </a:rPr>
              <a:t>một</a:t>
            </a:r>
            <a:r>
              <a:rPr kumimoji="0" lang="en-US" sz="2400" i="0" u="none" strike="noStrike" cap="none" normalizeH="0" dirty="0">
                <a:ln>
                  <a:noFill/>
                </a:ln>
                <a:solidFill>
                  <a:schemeClr val="tx1"/>
                </a:solidFill>
                <a:effectLst/>
                <a:latin typeface="+mn-lt"/>
              </a:rPr>
              <a:t> </a:t>
            </a:r>
            <a:r>
              <a:rPr kumimoji="0" lang="en-US" sz="2400" i="0" u="none" strike="noStrike" cap="none" normalizeH="0" dirty="0" err="1">
                <a:ln>
                  <a:noFill/>
                </a:ln>
                <a:solidFill>
                  <a:schemeClr val="tx1"/>
                </a:solidFill>
                <a:effectLst/>
                <a:latin typeface="+mn-lt"/>
              </a:rPr>
              <a:t>lần</a:t>
            </a:r>
            <a:endParaRPr kumimoji="0" lang="en-US" sz="2400" i="0" u="none" strike="noStrike" cap="none" normalizeH="0" dirty="0">
              <a:ln>
                <a:noFill/>
              </a:ln>
              <a:solidFill>
                <a:schemeClr val="tx1"/>
              </a:solidFill>
              <a:effectLst/>
              <a:latin typeface="+mn-lt"/>
            </a:endParaRPr>
          </a:p>
          <a:p>
            <a:pPr marL="0" marR="0" indent="0" algn="l" defTabSz="914400" rtl="0" eaLnBrk="0" fontAlgn="base" latinLnBrk="0" hangingPunct="0">
              <a:lnSpc>
                <a:spcPct val="100000"/>
              </a:lnSpc>
              <a:spcBef>
                <a:spcPct val="0"/>
              </a:spcBef>
              <a:spcAft>
                <a:spcPct val="0"/>
              </a:spcAft>
              <a:buClrTx/>
              <a:buSzTx/>
              <a:buFontTx/>
              <a:buNone/>
            </a:pPr>
            <a:r>
              <a:rPr kumimoji="0" lang="en-US" sz="2400" i="0" u="none" strike="noStrike" cap="none" normalizeH="0" dirty="0">
                <a:ln>
                  <a:noFill/>
                </a:ln>
                <a:solidFill>
                  <a:schemeClr val="tx1"/>
                </a:solidFill>
                <a:effectLst/>
                <a:latin typeface="+mn-lt"/>
              </a:rPr>
              <a:t> </a:t>
            </a:r>
            <a:r>
              <a:rPr kumimoji="0" lang="en-US" sz="2400" i="0" u="none" strike="noStrike" cap="none" normalizeH="0" dirty="0" err="1">
                <a:ln>
                  <a:noFill/>
                </a:ln>
                <a:solidFill>
                  <a:schemeClr val="tx1"/>
                </a:solidFill>
                <a:effectLst/>
                <a:latin typeface="+mn-lt"/>
              </a:rPr>
              <a:t>mẹ</a:t>
            </a:r>
            <a:r>
              <a:rPr kumimoji="0" lang="en-US" sz="2400" i="0" u="none" strike="noStrike" cap="none" normalizeH="0" dirty="0">
                <a:ln>
                  <a:noFill/>
                </a:ln>
                <a:solidFill>
                  <a:schemeClr val="tx1"/>
                </a:solidFill>
                <a:effectLst/>
                <a:latin typeface="+mn-lt"/>
              </a:rPr>
              <a:t> </a:t>
            </a:r>
            <a:r>
              <a:rPr kumimoji="0" lang="en-US" sz="2400" i="0" u="none" strike="noStrike" cap="none" normalizeH="0" dirty="0" err="1">
                <a:ln>
                  <a:noFill/>
                </a:ln>
                <a:solidFill>
                  <a:schemeClr val="tx1"/>
                </a:solidFill>
                <a:effectLst/>
                <a:latin typeface="+mn-lt"/>
              </a:rPr>
              <a:t>mong</a:t>
            </a:r>
            <a:r>
              <a:rPr kumimoji="0" lang="en-US" sz="2400" i="0" u="none" strike="noStrike" cap="none" normalizeH="0" dirty="0">
                <a:ln>
                  <a:noFill/>
                </a:ln>
                <a:solidFill>
                  <a:schemeClr val="tx1"/>
                </a:solidFill>
                <a:effectLst/>
                <a:latin typeface="+mn-lt"/>
              </a:rPr>
              <a:t> </a:t>
            </a:r>
            <a:r>
              <a:rPr kumimoji="0" lang="en-US" sz="2400" i="0" u="none" strike="noStrike" cap="none" normalizeH="0" dirty="0" err="1">
                <a:ln>
                  <a:noFill/>
                </a:ln>
                <a:solidFill>
                  <a:schemeClr val="tx1"/>
                </a:solidFill>
                <a:effectLst/>
                <a:latin typeface="+mn-lt"/>
              </a:rPr>
              <a:t>tôi</a:t>
            </a:r>
            <a:r>
              <a:rPr kumimoji="0" lang="en-US" sz="2400" i="0" u="none" strike="noStrike" cap="none" normalizeH="0" dirty="0">
                <a:ln>
                  <a:noFill/>
                </a:ln>
                <a:solidFill>
                  <a:schemeClr val="tx1"/>
                </a:solidFill>
                <a:effectLst/>
                <a:latin typeface="+mn-lt"/>
              </a:rPr>
              <a:t> </a:t>
            </a:r>
            <a:r>
              <a:rPr kumimoji="0" lang="en-US" sz="2400" i="0" u="none" strike="noStrike" cap="none" normalizeH="0" dirty="0" err="1">
                <a:ln>
                  <a:noFill/>
                </a:ln>
                <a:solidFill>
                  <a:schemeClr val="tx1"/>
                </a:solidFill>
                <a:effectLst/>
                <a:latin typeface="+mn-lt"/>
              </a:rPr>
              <a:t>làm</a:t>
            </a:r>
            <a:r>
              <a:rPr kumimoji="0" lang="en-US" sz="2400" i="0" u="none" strike="noStrike" cap="none" normalizeH="0" dirty="0">
                <a:ln>
                  <a:noFill/>
                </a:ln>
                <a:solidFill>
                  <a:schemeClr val="tx1"/>
                </a:solidFill>
                <a:effectLst/>
                <a:latin typeface="+mn-lt"/>
              </a:rPr>
              <a:t> </a:t>
            </a:r>
            <a:r>
              <a:rPr kumimoji="0" lang="en-US" sz="2400" i="0" u="none" strike="noStrike" cap="none" normalizeH="0" dirty="0" err="1">
                <a:ln>
                  <a:noFill/>
                </a:ln>
                <a:solidFill>
                  <a:schemeClr val="tx1"/>
                </a:solidFill>
                <a:effectLst/>
                <a:latin typeface="+mn-lt"/>
              </a:rPr>
              <a:t>sao</a:t>
            </a:r>
            <a:r>
              <a:rPr kumimoji="0" lang="en-US" sz="2400" i="0" u="none" strike="noStrike" cap="none" normalizeH="0" dirty="0">
                <a:ln>
                  <a:noFill/>
                </a:ln>
                <a:solidFill>
                  <a:schemeClr val="tx1"/>
                </a:solidFill>
                <a:effectLst/>
                <a:latin typeface="+mn-lt"/>
              </a:rPr>
              <a:t> </a:t>
            </a:r>
            <a:r>
              <a:rPr kumimoji="0" lang="en-US" sz="2400" i="0" u="none" strike="noStrike" cap="none" normalizeH="0" dirty="0" err="1">
                <a:ln>
                  <a:noFill/>
                </a:ln>
                <a:solidFill>
                  <a:schemeClr val="tx1"/>
                </a:solidFill>
                <a:effectLst/>
                <a:latin typeface="+mn-lt"/>
              </a:rPr>
              <a:t>để</a:t>
            </a:r>
            <a:r>
              <a:rPr kumimoji="0" lang="en-US" sz="2400" i="0" u="none" strike="noStrike" cap="none" normalizeH="0" dirty="0">
                <a:ln>
                  <a:noFill/>
                </a:ln>
                <a:solidFill>
                  <a:schemeClr val="tx1"/>
                </a:solidFill>
                <a:effectLst/>
                <a:latin typeface="+mn-lt"/>
              </a:rPr>
              <a:t> </a:t>
            </a:r>
            <a:r>
              <a:rPr kumimoji="0" lang="en-US" sz="2400" i="0" u="none" strike="noStrike" cap="none" normalizeH="0" dirty="0" err="1">
                <a:ln>
                  <a:noFill/>
                </a:ln>
                <a:solidFill>
                  <a:schemeClr val="tx1"/>
                </a:solidFill>
                <a:effectLst/>
                <a:latin typeface="+mn-lt"/>
              </a:rPr>
              <a:t>bằng</a:t>
            </a:r>
            <a:r>
              <a:rPr kumimoji="0" lang="en-US" sz="2400" i="0" u="none" strike="noStrike" cap="none" normalizeH="0" dirty="0">
                <a:ln>
                  <a:noFill/>
                </a:ln>
                <a:solidFill>
                  <a:schemeClr val="tx1"/>
                </a:solidFill>
                <a:effectLst/>
                <a:latin typeface="+mn-lt"/>
              </a:rPr>
              <a:t> </a:t>
            </a:r>
            <a:r>
              <a:rPr kumimoji="0" lang="en-US" sz="2400" i="0" u="none" strike="noStrike" cap="none" normalizeH="0" dirty="0" err="1">
                <a:ln>
                  <a:noFill/>
                </a:ln>
                <a:solidFill>
                  <a:schemeClr val="tx1"/>
                </a:solidFill>
                <a:effectLst/>
                <a:latin typeface="+mn-lt"/>
              </a:rPr>
              <a:t>người</a:t>
            </a:r>
            <a:r>
              <a:rPr kumimoji="0" lang="en-US" sz="2400" i="0" u="none" strike="noStrike" cap="none" normalizeH="0" dirty="0">
                <a:ln>
                  <a:noFill/>
                </a:ln>
                <a:solidFill>
                  <a:schemeClr val="tx1"/>
                </a:solidFill>
                <a:effectLst/>
                <a:latin typeface="+mn-lt"/>
              </a:rPr>
              <a:t>, </a:t>
            </a:r>
            <a:r>
              <a:rPr kumimoji="0" lang="en-US" sz="2400" i="0" u="none" strike="noStrike" cap="none" normalizeH="0" dirty="0" err="1">
                <a:ln>
                  <a:noFill/>
                </a:ln>
                <a:solidFill>
                  <a:schemeClr val="tx1"/>
                </a:solidFill>
                <a:effectLst/>
                <a:latin typeface="+mn-lt"/>
              </a:rPr>
              <a:t>không</a:t>
            </a:r>
            <a:r>
              <a:rPr kumimoji="0" lang="en-US" sz="2400" i="0" u="none" strike="noStrike" cap="none" normalizeH="0" dirty="0">
                <a:ln>
                  <a:noFill/>
                </a:ln>
                <a:solidFill>
                  <a:schemeClr val="tx1"/>
                </a:solidFill>
                <a:effectLst/>
                <a:latin typeface="+mn-lt"/>
              </a:rPr>
              <a:t> </a:t>
            </a:r>
            <a:r>
              <a:rPr kumimoji="0" lang="en-US" sz="2400" i="0" u="none" strike="noStrike" cap="none" normalizeH="0" dirty="0" err="1">
                <a:ln>
                  <a:noFill/>
                </a:ln>
                <a:solidFill>
                  <a:srgbClr val="FF0000"/>
                </a:solidFill>
                <a:effectLst/>
                <a:latin typeface="+mn-lt"/>
              </a:rPr>
              <a:t>thua</a:t>
            </a:r>
            <a:r>
              <a:rPr kumimoji="0" lang="en-US" sz="2400" i="0" u="none" strike="noStrike" cap="none" normalizeH="0" dirty="0">
                <a:ln>
                  <a:noFill/>
                </a:ln>
                <a:solidFill>
                  <a:srgbClr val="FF0000"/>
                </a:solidFill>
                <a:effectLst/>
                <a:latin typeface="+mn-lt"/>
              </a:rPr>
              <a:t> </a:t>
            </a:r>
            <a:r>
              <a:rPr kumimoji="0" lang="en-US" sz="2400" i="0" u="none" strike="noStrike" cap="none" normalizeH="0" dirty="0" err="1">
                <a:ln>
                  <a:noFill/>
                </a:ln>
                <a:solidFill>
                  <a:srgbClr val="FF0000"/>
                </a:solidFill>
                <a:effectLst/>
                <a:latin typeface="+mn-lt"/>
              </a:rPr>
              <a:t>em</a:t>
            </a:r>
            <a:r>
              <a:rPr kumimoji="0" lang="en-US" sz="2400" i="0" u="none" strike="noStrike" cap="none" normalizeH="0" dirty="0">
                <a:ln>
                  <a:noFill/>
                </a:ln>
                <a:solidFill>
                  <a:srgbClr val="FF0000"/>
                </a:solidFill>
                <a:effectLst/>
                <a:latin typeface="+mn-lt"/>
              </a:rPr>
              <a:t> </a:t>
            </a:r>
            <a:r>
              <a:rPr kumimoji="0" lang="en-US" sz="2400" i="0" u="none" strike="noStrike" cap="none" normalizeH="0" dirty="0" err="1">
                <a:ln>
                  <a:noFill/>
                </a:ln>
                <a:solidFill>
                  <a:srgbClr val="FF0000"/>
                </a:solidFill>
                <a:effectLst/>
                <a:latin typeface="+mn-lt"/>
              </a:rPr>
              <a:t>kém</a:t>
            </a:r>
            <a:r>
              <a:rPr kumimoji="0" lang="en-US" sz="2400" i="0" u="none" strike="noStrike" cap="none" normalizeH="0" dirty="0">
                <a:ln>
                  <a:noFill/>
                </a:ln>
                <a:solidFill>
                  <a:srgbClr val="FF0000"/>
                </a:solidFill>
                <a:effectLst/>
                <a:latin typeface="+mn-lt"/>
              </a:rPr>
              <a:t> </a:t>
            </a:r>
            <a:r>
              <a:rPr kumimoji="0" lang="en-US" sz="2400" i="0" u="none" strike="noStrike" cap="none" normalizeH="0" dirty="0" err="1">
                <a:ln>
                  <a:noFill/>
                </a:ln>
                <a:solidFill>
                  <a:srgbClr val="FF0000"/>
                </a:solidFill>
                <a:effectLst/>
                <a:latin typeface="+mn-lt"/>
              </a:rPr>
              <a:t>chị</a:t>
            </a:r>
            <a:r>
              <a:rPr kumimoji="0" lang="en-US" sz="2400" i="0" u="none" strike="noStrike" cap="none" normalizeH="0" dirty="0">
                <a:ln>
                  <a:noFill/>
                </a:ln>
                <a:solidFill>
                  <a:schemeClr val="tx1"/>
                </a:solidFill>
                <a:effectLst/>
                <a:latin typeface="+mn-lt"/>
              </a:rPr>
              <a:t>.</a:t>
            </a:r>
            <a:endParaRPr kumimoji="0" lang="en-US" sz="2400" i="0" u="none" strike="noStrike" cap="none" normalizeH="0" baseline="0" dirty="0">
              <a:ln>
                <a:noFill/>
              </a:ln>
              <a:solidFill>
                <a:schemeClr val="tx1"/>
              </a:solidFill>
              <a:effectLst/>
              <a:latin typeface="+mn-lt"/>
            </a:endParaRPr>
          </a:p>
        </p:txBody>
      </p:sp>
      <p:sp>
        <p:nvSpPr>
          <p:cNvPr id="4" name="Rectangle 3"/>
          <p:cNvSpPr/>
          <p:nvPr/>
        </p:nvSpPr>
        <p:spPr bwMode="auto">
          <a:xfrm>
            <a:off x="533400" y="2057400"/>
            <a:ext cx="8305800" cy="533400"/>
          </a:xfrm>
          <a:prstGeom prst="rect">
            <a:avLst/>
          </a:prstGeom>
          <a:noFill/>
          <a:ln w="9525" cap="flat" cmpd="sng" algn="ctr">
            <a:solidFill>
              <a:schemeClr val="tx1"/>
            </a:solidFill>
            <a:prstDash val="solid"/>
            <a:miter lim="800000"/>
            <a:headEnd type="none" w="med" len="med"/>
            <a:tailEnd type="none" w="med" len="med"/>
          </a:ln>
        </p:spPr>
        <p:txBody>
          <a:bodyPr vert="horz" wrap="none" lIns="91440" tIns="45720" rIns="91440" bIns="45720" numCol="1" rtlCol="0" anchor="t" anchorCtr="0" compatLnSpc="1"/>
          <a:lstStyle/>
          <a:p>
            <a:pPr algn="just">
              <a:lnSpc>
                <a:spcPct val="150000"/>
              </a:lnSpc>
              <a:spcAft>
                <a:spcPts val="0"/>
              </a:spcAft>
            </a:pPr>
            <a:r>
              <a:rPr lang="en-US" sz="2400" b="1">
                <a:solidFill>
                  <a:srgbClr val="FF0000"/>
                </a:solidFill>
                <a:latin typeface="Times New Roman"/>
                <a:ea typeface="Times New Roman"/>
              </a:rPr>
              <a:t>=&gt;</a:t>
            </a:r>
            <a:r>
              <a:rPr lang="en-US" sz="2400">
                <a:solidFill>
                  <a:srgbClr val="FF0000"/>
                </a:solidFill>
                <a:latin typeface="Times New Roman"/>
                <a:ea typeface="Times New Roman"/>
              </a:rPr>
              <a:t> thua kém mọi người nói chung.</a:t>
            </a:r>
            <a:endParaRPr lang="en-US" sz="2400">
              <a:solidFill>
                <a:srgbClr val="FF0000"/>
              </a:solidFill>
              <a:effectLst/>
              <a:latin typeface="Times New Roman"/>
              <a:ea typeface="Times New Roman"/>
            </a:endParaRPr>
          </a:p>
        </p:txBody>
      </p:sp>
      <p:sp>
        <p:nvSpPr>
          <p:cNvPr id="13" name="Rectangle 12"/>
          <p:cNvSpPr/>
          <p:nvPr/>
        </p:nvSpPr>
        <p:spPr bwMode="auto">
          <a:xfrm>
            <a:off x="533400" y="2667000"/>
            <a:ext cx="8305800" cy="838200"/>
          </a:xfrm>
          <a:prstGeom prst="rect">
            <a:avLst/>
          </a:prstGeom>
          <a:solidFill>
            <a:schemeClr val="accent1"/>
          </a:solidFill>
          <a:ln w="9525" cap="flat" cmpd="sng" algn="ctr">
            <a:solidFill>
              <a:schemeClr val="tx1"/>
            </a:solidFill>
            <a:prstDash val="solid"/>
            <a:miter lim="800000"/>
            <a:headEnd type="none" w="med" len="med"/>
            <a:tailEnd type="none" w="med" len="med"/>
          </a:ln>
        </p:spPr>
        <p:txBody>
          <a:bodyPr vert="horz" wrap="non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r>
              <a:rPr kumimoji="0" lang="en-US" sz="2400" i="0" u="none" strike="noStrike" cap="none" normalizeH="0" baseline="0">
                <a:ln>
                  <a:noFill/>
                </a:ln>
                <a:solidFill>
                  <a:schemeClr val="tx1"/>
                </a:solidFill>
                <a:effectLst/>
                <a:latin typeface="+mn-lt"/>
              </a:rPr>
              <a:t>b. Nhớ</a:t>
            </a:r>
            <a:r>
              <a:rPr kumimoji="0" lang="en-US" sz="2400" i="0" u="none" strike="noStrike" cap="none" normalizeH="0">
                <a:ln>
                  <a:noFill/>
                </a:ln>
                <a:solidFill>
                  <a:schemeClr val="tx1"/>
                </a:solidFill>
                <a:effectLst/>
                <a:latin typeface="+mn-lt"/>
              </a:rPr>
              <a:t> các bạn trong lớp tôi ngày trước, </a:t>
            </a:r>
            <a:r>
              <a:rPr kumimoji="0" lang="en-US" sz="2400" i="0" u="none" strike="noStrike" cap="none" normalizeH="0">
                <a:ln>
                  <a:noFill/>
                </a:ln>
                <a:solidFill>
                  <a:srgbClr val="FF0000"/>
                </a:solidFill>
                <a:effectLst/>
                <a:latin typeface="+mn-lt"/>
              </a:rPr>
              <a:t>mỗi người một vẻ</a:t>
            </a:r>
            <a:r>
              <a:rPr kumimoji="0" lang="en-US" sz="2400" i="0" u="none" strike="noStrike" cap="none" normalizeH="0">
                <a:ln>
                  <a:noFill/>
                </a:ln>
                <a:solidFill>
                  <a:schemeClr val="tx1"/>
                </a:solidFill>
                <a:effectLst/>
                <a:latin typeface="+mn-lt"/>
              </a:rPr>
              <a:t>, sinh </a:t>
            </a:r>
          </a:p>
          <a:p>
            <a:pPr marL="0" marR="0" indent="0" algn="l" defTabSz="914400" rtl="0" eaLnBrk="0" fontAlgn="base" latinLnBrk="0" hangingPunct="0">
              <a:lnSpc>
                <a:spcPct val="100000"/>
              </a:lnSpc>
              <a:spcBef>
                <a:spcPct val="0"/>
              </a:spcBef>
              <a:spcAft>
                <a:spcPct val="0"/>
              </a:spcAft>
              <a:buClrTx/>
              <a:buSzTx/>
              <a:buFontTx/>
              <a:buNone/>
            </a:pPr>
            <a:r>
              <a:rPr kumimoji="0" lang="en-US" sz="2400" i="0" u="none" strike="noStrike" cap="none" normalizeH="0">
                <a:ln>
                  <a:noFill/>
                </a:ln>
                <a:solidFill>
                  <a:schemeClr val="tx1"/>
                </a:solidFill>
                <a:effectLst/>
                <a:latin typeface="+mn-lt"/>
              </a:rPr>
              <a:t>động biết bao.</a:t>
            </a:r>
            <a:endParaRPr kumimoji="0" lang="en-US" sz="2400" i="0" u="none" strike="noStrike" cap="none" normalizeH="0" baseline="0">
              <a:ln>
                <a:noFill/>
              </a:ln>
              <a:solidFill>
                <a:schemeClr val="tx1"/>
              </a:solidFill>
              <a:effectLst/>
              <a:latin typeface="+mn-lt"/>
            </a:endParaRPr>
          </a:p>
        </p:txBody>
      </p:sp>
      <p:sp>
        <p:nvSpPr>
          <p:cNvPr id="14" name="Rectangle 13"/>
          <p:cNvSpPr/>
          <p:nvPr/>
        </p:nvSpPr>
        <p:spPr bwMode="auto">
          <a:xfrm>
            <a:off x="533400" y="3581400"/>
            <a:ext cx="8305800" cy="609600"/>
          </a:xfrm>
          <a:prstGeom prst="rect">
            <a:avLst/>
          </a:prstGeom>
          <a:noFill/>
          <a:ln w="9525" cap="flat" cmpd="sng" algn="ctr">
            <a:solidFill>
              <a:schemeClr val="tx1"/>
            </a:solidFill>
            <a:prstDash val="solid"/>
            <a:miter lim="800000"/>
            <a:headEnd type="none" w="med" len="med"/>
            <a:tailEnd type="none" w="med" len="med"/>
          </a:ln>
        </p:spPr>
        <p:txBody>
          <a:bodyPr vert="horz" wrap="none" lIns="91440" tIns="45720" rIns="91440" bIns="45720" numCol="1" rtlCol="0" anchor="t" anchorCtr="0" compatLnSpc="1"/>
          <a:lstStyle/>
          <a:p>
            <a:pPr algn="just">
              <a:lnSpc>
                <a:spcPct val="150000"/>
              </a:lnSpc>
              <a:spcAft>
                <a:spcPts val="0"/>
              </a:spcAft>
            </a:pPr>
            <a:r>
              <a:rPr lang="en-US" sz="2400" b="1">
                <a:solidFill>
                  <a:srgbClr val="FF0000"/>
                </a:solidFill>
                <a:latin typeface="Times New Roman"/>
                <a:ea typeface="Times New Roman"/>
              </a:rPr>
              <a:t>=&gt;</a:t>
            </a:r>
            <a:r>
              <a:rPr lang="en-US" sz="2400">
                <a:solidFill>
                  <a:srgbClr val="FF0000"/>
                </a:solidFill>
                <a:latin typeface="Times New Roman"/>
                <a:ea typeface="Times New Roman"/>
              </a:rPr>
              <a:t>mỗi người có những điểm riêng khác biệt, không ai giống ai.</a:t>
            </a:r>
            <a:endParaRPr lang="en-US" sz="2400">
              <a:solidFill>
                <a:srgbClr val="FF0000"/>
              </a:solidFill>
              <a:effectLst/>
              <a:latin typeface="Times New Roman"/>
              <a:ea typeface="Times New Roman"/>
            </a:endParaRPr>
          </a:p>
        </p:txBody>
      </p:sp>
      <p:sp>
        <p:nvSpPr>
          <p:cNvPr id="15" name="Rectangle 14"/>
          <p:cNvSpPr/>
          <p:nvPr/>
        </p:nvSpPr>
        <p:spPr bwMode="auto">
          <a:xfrm>
            <a:off x="533400" y="4267200"/>
            <a:ext cx="8305800" cy="914400"/>
          </a:xfrm>
          <a:prstGeom prst="rect">
            <a:avLst/>
          </a:prstGeom>
          <a:solidFill>
            <a:schemeClr val="accent1"/>
          </a:solidFill>
          <a:ln w="9525" cap="flat" cmpd="sng" algn="ctr">
            <a:solidFill>
              <a:schemeClr val="tx1"/>
            </a:solidFill>
            <a:prstDash val="solid"/>
            <a:miter lim="800000"/>
            <a:headEnd type="none" w="med" len="med"/>
            <a:tailEnd type="none" w="med" len="med"/>
          </a:ln>
        </p:spPr>
        <p:txBody>
          <a:bodyPr vert="horz" wrap="non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r>
              <a:rPr kumimoji="0" lang="en-US" sz="2400" b="0" i="0" u="none" strike="noStrike" cap="none" normalizeH="0" baseline="0">
                <a:ln>
                  <a:noFill/>
                </a:ln>
                <a:solidFill>
                  <a:schemeClr val="tx1"/>
                </a:solidFill>
                <a:effectLst/>
                <a:latin typeface="+mn-lt"/>
              </a:rPr>
              <a:t>c. Người</a:t>
            </a:r>
            <a:r>
              <a:rPr kumimoji="0" lang="en-US" sz="2400" b="0" i="0" u="none" strike="noStrike" cap="none" normalizeH="0">
                <a:ln>
                  <a:noFill/>
                </a:ln>
                <a:solidFill>
                  <a:schemeClr val="tx1"/>
                </a:solidFill>
                <a:effectLst/>
                <a:latin typeface="+mn-lt"/>
              </a:rPr>
              <a:t> ta thường nói học trò “ </a:t>
            </a:r>
            <a:r>
              <a:rPr kumimoji="0" lang="en-US" sz="2400" b="0" i="0" u="none" strike="noStrike" cap="none" normalizeH="0">
                <a:ln>
                  <a:noFill/>
                </a:ln>
                <a:solidFill>
                  <a:srgbClr val="FF0000"/>
                </a:solidFill>
                <a:effectLst/>
                <a:latin typeface="+mn-lt"/>
              </a:rPr>
              <a:t>nghịch như quỷ</a:t>
            </a:r>
            <a:r>
              <a:rPr kumimoji="0" lang="en-US" sz="2400" b="0" i="0" u="none" strike="noStrike" cap="none" normalizeH="0">
                <a:ln>
                  <a:noFill/>
                </a:ln>
                <a:solidFill>
                  <a:schemeClr val="tx1"/>
                </a:solidFill>
                <a:effectLst/>
                <a:latin typeface="+mn-lt"/>
              </a:rPr>
              <a:t>”, ai ngờ quỷ cũng</a:t>
            </a:r>
          </a:p>
          <a:p>
            <a:pPr marL="0" marR="0" indent="0" algn="l" defTabSz="914400" rtl="0" eaLnBrk="0" fontAlgn="base" latinLnBrk="0" hangingPunct="0">
              <a:lnSpc>
                <a:spcPct val="100000"/>
              </a:lnSpc>
              <a:spcBef>
                <a:spcPct val="0"/>
              </a:spcBef>
              <a:spcAft>
                <a:spcPct val="0"/>
              </a:spcAft>
              <a:buClrTx/>
              <a:buSzTx/>
              <a:buFontTx/>
              <a:buNone/>
            </a:pPr>
            <a:r>
              <a:rPr kumimoji="0" lang="en-US" sz="2400" b="0" i="0" u="none" strike="noStrike" cap="none" normalizeH="0">
                <a:ln>
                  <a:noFill/>
                </a:ln>
                <a:solidFill>
                  <a:schemeClr val="tx1"/>
                </a:solidFill>
                <a:effectLst/>
                <a:latin typeface="+mn-lt"/>
              </a:rPr>
              <a:t> là cả một thế giới, chẳng “quỷ” nào giống “quỷ” nào!</a:t>
            </a:r>
            <a:endParaRPr kumimoji="0" lang="en-US" sz="2400" b="0" i="0" u="none" strike="noStrike" cap="none" normalizeH="0" baseline="0">
              <a:ln>
                <a:noFill/>
              </a:ln>
              <a:solidFill>
                <a:schemeClr val="tx1"/>
              </a:solidFill>
              <a:effectLst/>
              <a:latin typeface="+mn-lt"/>
            </a:endParaRPr>
          </a:p>
        </p:txBody>
      </p:sp>
      <p:sp>
        <p:nvSpPr>
          <p:cNvPr id="16" name="Rectangle 15"/>
          <p:cNvSpPr/>
          <p:nvPr/>
        </p:nvSpPr>
        <p:spPr bwMode="auto">
          <a:xfrm>
            <a:off x="533400" y="5257800"/>
            <a:ext cx="8305800" cy="914400"/>
          </a:xfrm>
          <a:prstGeom prst="rect">
            <a:avLst/>
          </a:prstGeom>
          <a:noFill/>
          <a:ln w="9525" cap="flat" cmpd="sng" algn="ctr">
            <a:solidFill>
              <a:schemeClr val="tx1"/>
            </a:solidFill>
            <a:prstDash val="solid"/>
            <a:miter lim="800000"/>
            <a:headEnd type="none" w="med" len="med"/>
            <a:tailEnd type="none" w="med" len="med"/>
          </a:ln>
        </p:spPr>
        <p:txBody>
          <a:bodyPr vert="horz" wrap="none" lIns="91440" tIns="45720" rIns="91440" bIns="45720" numCol="1" rtlCol="0" anchor="t" anchorCtr="0" compatLnSpc="1"/>
          <a:lstStyle/>
          <a:p>
            <a:r>
              <a:rPr lang="en-US" sz="2400" b="1">
                <a:solidFill>
                  <a:srgbClr val="FF0000"/>
                </a:solidFill>
                <a:latin typeface="Times New Roman"/>
                <a:ea typeface="Times New Roman"/>
              </a:rPr>
              <a:t>=&gt;</a:t>
            </a:r>
            <a:r>
              <a:rPr lang="en-US" sz="2400">
                <a:solidFill>
                  <a:srgbClr val="FF0000"/>
                </a:solidFill>
                <a:latin typeface="Times New Roman"/>
                <a:ea typeface="Times New Roman"/>
              </a:rPr>
              <a:t>vô cùng nghịch ngợm, một cách tai quái, quá mức bình thường</a:t>
            </a:r>
            <a:r>
              <a:rPr lang="en-US">
                <a:solidFill>
                  <a:srgbClr val="0D0D0D"/>
                </a:solidFill>
                <a:latin typeface="Times New Roman"/>
                <a:ea typeface="Times New Roman"/>
              </a:rPr>
              <a:t>.</a:t>
            </a:r>
            <a:endParaRPr kumimoji="0" 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0555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3"/>
                                        </p:tgtEl>
                                        <p:attrNameLst>
                                          <p:attrName>fillcolor</p:attrName>
                                        </p:attrNameLst>
                                      </p:cBhvr>
                                      <p:to>
                                        <a:schemeClr val="accent2"/>
                                      </p:to>
                                    </p:animClr>
                                    <p:set>
                                      <p:cBhvr>
                                        <p:cTn id="7" dur="2000" fill="hold"/>
                                        <p:tgtEl>
                                          <p:spTgt spid="3"/>
                                        </p:tgtEl>
                                        <p:attrNameLst>
                                          <p:attrName>fill.type</p:attrName>
                                        </p:attrNameLst>
                                      </p:cBhvr>
                                      <p:to>
                                        <p:strVal val="solid"/>
                                      </p:to>
                                    </p:set>
                                    <p:set>
                                      <p:cBhvr>
                                        <p:cTn id="8" dur="2000" fill="hold"/>
                                        <p:tgtEl>
                                          <p:spTgt spid="3"/>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heel(1)">
                                      <p:cBhvr>
                                        <p:cTn id="23" dur="20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circle(in)">
                                      <p:cBhvr>
                                        <p:cTn id="28" dur="20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1000"/>
                                        <p:tgtEl>
                                          <p:spTgt spid="16"/>
                                        </p:tgtEl>
                                      </p:cBhvr>
                                    </p:animEffect>
                                    <p:anim calcmode="lin" valueType="num">
                                      <p:cBhvr>
                                        <p:cTn id="34" dur="1000" fill="hold"/>
                                        <p:tgtEl>
                                          <p:spTgt spid="16"/>
                                        </p:tgtEl>
                                        <p:attrNameLst>
                                          <p:attrName>ppt_x</p:attrName>
                                        </p:attrNameLst>
                                      </p:cBhvr>
                                      <p:tavLst>
                                        <p:tav tm="0">
                                          <p:val>
                                            <p:strVal val="#ppt_x"/>
                                          </p:val>
                                        </p:tav>
                                        <p:tav tm="100000">
                                          <p:val>
                                            <p:strVal val="#ppt_x"/>
                                          </p:val>
                                        </p:tav>
                                      </p:tavLst>
                                    </p:anim>
                                    <p:anim calcmode="lin" valueType="num">
                                      <p:cBhvr>
                                        <p:cTn id="3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P spid="14" grpId="0" animBg="1"/>
      <p:bldP spid="15"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22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13944" y="152400"/>
            <a:ext cx="2590800" cy="461665"/>
          </a:xfrm>
          <a:prstGeom prst="rect">
            <a:avLst/>
          </a:prstGeom>
          <a:noFill/>
        </p:spPr>
        <p:txBody>
          <a:bodyPr>
            <a:spAutoFit/>
          </a:bodyPr>
          <a:lstStyle/>
          <a:p>
            <a:pPr marR="0" algn="ctr" defTabSz="914400">
              <a:buClrTx/>
              <a:buSzTx/>
              <a:buFontTx/>
              <a:buNone/>
              <a:defRPr/>
            </a:pPr>
            <a:r>
              <a:rPr kumimoji="0" lang="vi-VN" sz="2400" b="1" kern="1200" cap="none" spc="0" normalizeH="0" baseline="0" noProof="0" smtClean="0">
                <a:ln>
                  <a:solidFill>
                    <a:srgbClr val="7030A0"/>
                  </a:solidFill>
                </a:ln>
                <a:solidFill>
                  <a:srgbClr val="0070C0"/>
                </a:solidFill>
                <a:latin typeface="Cambria Math" panose="02040503050406030204" pitchFamily="18" charset="0"/>
                <a:ea typeface="Cambria Math" panose="02040503050406030204" pitchFamily="18" charset="0"/>
                <a:cs typeface="+mn-cs"/>
              </a:rPr>
              <a:t>Vận dụng</a:t>
            </a:r>
            <a:endParaRPr kumimoji="0" lang="x-none" sz="2400" b="1" kern="1200" cap="none" spc="0" normalizeH="0" baseline="0" noProof="0" dirty="0">
              <a:ln>
                <a:solidFill>
                  <a:srgbClr val="7030A0"/>
                </a:solidFill>
              </a:ln>
              <a:solidFill>
                <a:srgbClr val="0070C0"/>
              </a:solidFill>
              <a:latin typeface="Cambria Math" panose="02040503050406030204" pitchFamily="18" charset="0"/>
              <a:ea typeface="Cambria Math" panose="02040503050406030204" pitchFamily="18" charset="0"/>
              <a:cs typeface="+mn-cs"/>
            </a:endParaRPr>
          </a:p>
        </p:txBody>
      </p:sp>
      <p:sp>
        <p:nvSpPr>
          <p:cNvPr id="6" name="Flowchart: Alternate Process 5"/>
          <p:cNvSpPr/>
          <p:nvPr/>
        </p:nvSpPr>
        <p:spPr bwMode="auto">
          <a:xfrm>
            <a:off x="304800" y="2895600"/>
            <a:ext cx="8610600" cy="1260475"/>
          </a:xfrm>
          <a:prstGeom prst="flowChartAlternateProcess">
            <a:avLst/>
          </a:prstGeom>
          <a:solidFill>
            <a:schemeClr val="accent1"/>
          </a:solidFill>
          <a:ln w="9525" cap="flat" cmpd="sng" algn="ctr">
            <a:solidFill>
              <a:schemeClr val="tx1"/>
            </a:solidFill>
            <a:prstDash val="solid"/>
            <a:miter lim="800000"/>
            <a:headEnd type="none" w="med" len="med"/>
            <a:tailEnd type="none" w="med" len="med"/>
          </a:ln>
        </p:spPr>
        <p:txBody>
          <a:bodyPr vert="horz" wrap="none" lIns="91440" tIns="45720" rIns="91440" bIns="45720" numCol="1" rtlCol="0" anchor="t" anchorCtr="0" compatLnSpc="1"/>
          <a:lstStyle/>
          <a:p>
            <a:pPr lvl="0"/>
            <a:r>
              <a:rPr lang="en-US" sz="2400" b="1">
                <a:solidFill>
                  <a:srgbClr val="FF0000"/>
                </a:solidFill>
                <a:latin typeface="Times New Roman"/>
                <a:ea typeface="Times New Roman"/>
              </a:rPr>
              <a:t>Viết đoạn văn (5-7 câu) trình bày suy nghĩ của em về vấn đề: </a:t>
            </a:r>
            <a:r>
              <a:rPr lang="en-US" sz="2400" b="1" i="1">
                <a:solidFill>
                  <a:srgbClr val="FF0000"/>
                </a:solidFill>
                <a:latin typeface="Times New Roman"/>
                <a:ea typeface="Times New Roman"/>
              </a:rPr>
              <a:t>Cái </a:t>
            </a:r>
          </a:p>
          <a:p>
            <a:pPr lvl="0"/>
            <a:r>
              <a:rPr lang="en-US" sz="2400" b="1" i="1">
                <a:solidFill>
                  <a:srgbClr val="FF0000"/>
                </a:solidFill>
                <a:latin typeface="Times New Roman"/>
                <a:ea typeface="Times New Roman"/>
              </a:rPr>
              <a:t>riêng của bản thân em rất đáng tự hào. </a:t>
            </a:r>
            <a:r>
              <a:rPr lang="en-US" sz="2400" b="1">
                <a:solidFill>
                  <a:srgbClr val="FF0000"/>
                </a:solidFill>
                <a:latin typeface="Times New Roman"/>
                <a:ea typeface="Times New Roman"/>
              </a:rPr>
              <a:t>Trong đoạn văn có sử </a:t>
            </a:r>
          </a:p>
          <a:p>
            <a:pPr lvl="0"/>
            <a:r>
              <a:rPr lang="en-US" sz="2400" b="1">
                <a:solidFill>
                  <a:srgbClr val="FF0000"/>
                </a:solidFill>
                <a:latin typeface="Times New Roman"/>
                <a:ea typeface="Times New Roman"/>
              </a:rPr>
              <a:t>dụng ít nhất một trạng ngữ. (Gạch chân trạng ngữ)</a:t>
            </a:r>
            <a:endParaRPr lang="en-US" sz="2400" b="1">
              <a:solidFill>
                <a:srgbClr val="FF0000"/>
              </a:solidFill>
            </a:endParaRPr>
          </a:p>
        </p:txBody>
      </p:sp>
      <p:sp>
        <p:nvSpPr>
          <p:cNvPr id="8" name="Rounded Rectangle 7"/>
          <p:cNvSpPr/>
          <p:nvPr/>
        </p:nvSpPr>
        <p:spPr bwMode="auto">
          <a:xfrm>
            <a:off x="304800" y="4190999"/>
            <a:ext cx="8610600" cy="2438401"/>
          </a:xfrm>
          <a:prstGeom prst="roundRect">
            <a:avLst/>
          </a:prstGeom>
          <a:solidFill>
            <a:schemeClr val="accent1"/>
          </a:solidFill>
          <a:ln w="9525" cap="flat" cmpd="sng" algn="ctr">
            <a:solidFill>
              <a:schemeClr val="tx1"/>
            </a:solidFill>
            <a:prstDash val="solid"/>
            <a:miter lim="800000"/>
            <a:headEnd type="none" w="med" len="med"/>
            <a:tailEnd type="none" w="med" len="med"/>
          </a:ln>
        </p:spPr>
        <p:txBody>
          <a:bodyPr vert="horz" wrap="none" lIns="91440" tIns="45720" rIns="91440" bIns="45720" numCol="1" rtlCol="0" anchor="t" anchorCtr="0" compatLnSpc="1"/>
          <a:lstStyle/>
          <a:p>
            <a:pPr algn="just">
              <a:lnSpc>
                <a:spcPct val="150000"/>
              </a:lnSpc>
              <a:spcAft>
                <a:spcPts val="0"/>
              </a:spcAft>
            </a:pPr>
            <a:r>
              <a:rPr lang="en-US" sz="2000" dirty="0" err="1">
                <a:solidFill>
                  <a:srgbClr val="FF0000"/>
                </a:solidFill>
                <a:latin typeface="Times New Roman"/>
                <a:ea typeface="Times New Roman"/>
              </a:rPr>
              <a:t>Gợi</a:t>
            </a:r>
            <a:r>
              <a:rPr lang="en-US" sz="2000" dirty="0">
                <a:solidFill>
                  <a:srgbClr val="FF0000"/>
                </a:solidFill>
                <a:latin typeface="Times New Roman"/>
                <a:ea typeface="Times New Roman"/>
              </a:rPr>
              <a:t> ý: </a:t>
            </a:r>
          </a:p>
          <a:p>
            <a:pPr indent="457200" algn="just">
              <a:lnSpc>
                <a:spcPct val="150000"/>
              </a:lnSpc>
              <a:spcAft>
                <a:spcPts val="0"/>
              </a:spcAft>
            </a:pPr>
            <a:r>
              <a:rPr lang="en-US" sz="2000" dirty="0">
                <a:solidFill>
                  <a:srgbClr val="0D0D0D"/>
                </a:solidFill>
                <a:latin typeface="Times New Roman"/>
                <a:ea typeface="Times New Roman"/>
              </a:rPr>
              <a:t>- </a:t>
            </a:r>
            <a:r>
              <a:rPr lang="en-US" sz="2000" dirty="0" err="1">
                <a:solidFill>
                  <a:srgbClr val="0D0D0D"/>
                </a:solidFill>
                <a:latin typeface="Times New Roman"/>
                <a:ea typeface="Times New Roman"/>
              </a:rPr>
              <a:t>Em</a:t>
            </a:r>
            <a:r>
              <a:rPr lang="en-US" sz="2000" dirty="0">
                <a:solidFill>
                  <a:srgbClr val="0D0D0D"/>
                </a:solidFill>
                <a:latin typeface="Times New Roman"/>
                <a:ea typeface="Times New Roman"/>
              </a:rPr>
              <a:t> </a:t>
            </a:r>
            <a:r>
              <a:rPr lang="en-US" sz="2000" dirty="0" err="1">
                <a:solidFill>
                  <a:srgbClr val="0D0D0D"/>
                </a:solidFill>
                <a:latin typeface="Times New Roman"/>
                <a:ea typeface="Times New Roman"/>
              </a:rPr>
              <a:t>tự</a:t>
            </a:r>
            <a:r>
              <a:rPr lang="en-US" sz="2000" dirty="0">
                <a:solidFill>
                  <a:srgbClr val="0D0D0D"/>
                </a:solidFill>
                <a:latin typeface="Times New Roman"/>
                <a:ea typeface="Times New Roman"/>
              </a:rPr>
              <a:t> </a:t>
            </a:r>
            <a:r>
              <a:rPr lang="en-US" sz="2000" dirty="0" err="1">
                <a:solidFill>
                  <a:srgbClr val="0D0D0D"/>
                </a:solidFill>
                <a:latin typeface="Times New Roman"/>
                <a:ea typeface="Times New Roman"/>
              </a:rPr>
              <a:t>hào</a:t>
            </a:r>
            <a:r>
              <a:rPr lang="en-US" sz="2000" dirty="0">
                <a:solidFill>
                  <a:srgbClr val="0D0D0D"/>
                </a:solidFill>
                <a:latin typeface="Times New Roman"/>
                <a:ea typeface="Times New Roman"/>
              </a:rPr>
              <a:t> </a:t>
            </a:r>
            <a:r>
              <a:rPr lang="en-US" sz="2000" dirty="0" err="1">
                <a:solidFill>
                  <a:srgbClr val="0D0D0D"/>
                </a:solidFill>
                <a:latin typeface="Times New Roman"/>
                <a:ea typeface="Times New Roman"/>
              </a:rPr>
              <a:t>về</a:t>
            </a:r>
            <a:r>
              <a:rPr lang="en-US" sz="2000" dirty="0">
                <a:solidFill>
                  <a:srgbClr val="0D0D0D"/>
                </a:solidFill>
                <a:latin typeface="Times New Roman"/>
                <a:ea typeface="Times New Roman"/>
              </a:rPr>
              <a:t> </a:t>
            </a:r>
            <a:r>
              <a:rPr lang="en-US" sz="2000" dirty="0" err="1">
                <a:solidFill>
                  <a:srgbClr val="0D0D0D"/>
                </a:solidFill>
                <a:latin typeface="Times New Roman"/>
                <a:ea typeface="Times New Roman"/>
              </a:rPr>
              <a:t>nét</a:t>
            </a:r>
            <a:r>
              <a:rPr lang="en-US" sz="2000" dirty="0">
                <a:solidFill>
                  <a:srgbClr val="0D0D0D"/>
                </a:solidFill>
                <a:latin typeface="Times New Roman"/>
                <a:ea typeface="Times New Roman"/>
              </a:rPr>
              <a:t> </a:t>
            </a:r>
            <a:r>
              <a:rPr lang="en-US" sz="2000" dirty="0" err="1">
                <a:solidFill>
                  <a:srgbClr val="0D0D0D"/>
                </a:solidFill>
                <a:latin typeface="Times New Roman"/>
                <a:ea typeface="Times New Roman"/>
              </a:rPr>
              <a:t>riêng</a:t>
            </a:r>
            <a:r>
              <a:rPr lang="en-US" sz="2000" dirty="0">
                <a:solidFill>
                  <a:srgbClr val="0D0D0D"/>
                </a:solidFill>
                <a:latin typeface="Times New Roman"/>
                <a:ea typeface="Times New Roman"/>
              </a:rPr>
              <a:t> </a:t>
            </a:r>
            <a:r>
              <a:rPr lang="en-US" sz="2000" dirty="0" err="1">
                <a:solidFill>
                  <a:srgbClr val="0D0D0D"/>
                </a:solidFill>
                <a:latin typeface="Times New Roman"/>
                <a:ea typeface="Times New Roman"/>
              </a:rPr>
              <a:t>nào</a:t>
            </a:r>
            <a:r>
              <a:rPr lang="en-US" sz="2000" dirty="0">
                <a:solidFill>
                  <a:srgbClr val="0D0D0D"/>
                </a:solidFill>
                <a:latin typeface="Times New Roman"/>
                <a:ea typeface="Times New Roman"/>
              </a:rPr>
              <a:t> </a:t>
            </a:r>
            <a:r>
              <a:rPr lang="en-US" sz="2000" dirty="0" err="1">
                <a:solidFill>
                  <a:srgbClr val="0D0D0D"/>
                </a:solidFill>
                <a:latin typeface="Times New Roman"/>
                <a:ea typeface="Times New Roman"/>
              </a:rPr>
              <a:t>của</a:t>
            </a:r>
            <a:r>
              <a:rPr lang="en-US" sz="2000" dirty="0">
                <a:solidFill>
                  <a:srgbClr val="0D0D0D"/>
                </a:solidFill>
                <a:latin typeface="Times New Roman"/>
                <a:ea typeface="Times New Roman"/>
              </a:rPr>
              <a:t> </a:t>
            </a:r>
            <a:r>
              <a:rPr lang="en-US" sz="2000" dirty="0" err="1">
                <a:solidFill>
                  <a:srgbClr val="0D0D0D"/>
                </a:solidFill>
                <a:latin typeface="Times New Roman"/>
                <a:ea typeface="Times New Roman"/>
              </a:rPr>
              <a:t>bản</a:t>
            </a:r>
            <a:r>
              <a:rPr lang="en-US" sz="2000" dirty="0">
                <a:solidFill>
                  <a:srgbClr val="0D0D0D"/>
                </a:solidFill>
                <a:latin typeface="Times New Roman"/>
                <a:ea typeface="Times New Roman"/>
              </a:rPr>
              <a:t> </a:t>
            </a:r>
            <a:r>
              <a:rPr lang="en-US" sz="2000" dirty="0" err="1">
                <a:solidFill>
                  <a:srgbClr val="0D0D0D"/>
                </a:solidFill>
                <a:latin typeface="Times New Roman"/>
                <a:ea typeface="Times New Roman"/>
              </a:rPr>
              <a:t>thân</a:t>
            </a:r>
            <a:r>
              <a:rPr lang="en-US" sz="2000" dirty="0">
                <a:solidFill>
                  <a:srgbClr val="0D0D0D"/>
                </a:solidFill>
                <a:latin typeface="Times New Roman"/>
                <a:ea typeface="Times New Roman"/>
              </a:rPr>
              <a:t>? </a:t>
            </a:r>
            <a:endParaRPr lang="en-US" sz="2000" dirty="0">
              <a:latin typeface="Times New Roman"/>
              <a:ea typeface="Times New Roman"/>
            </a:endParaRPr>
          </a:p>
          <a:p>
            <a:pPr indent="457200" algn="just">
              <a:lnSpc>
                <a:spcPct val="150000"/>
              </a:lnSpc>
              <a:spcAft>
                <a:spcPts val="0"/>
              </a:spcAft>
            </a:pPr>
            <a:r>
              <a:rPr lang="en-US" sz="2000" dirty="0">
                <a:solidFill>
                  <a:srgbClr val="0D0D0D"/>
                </a:solidFill>
                <a:latin typeface="Times New Roman"/>
                <a:ea typeface="Times New Roman"/>
              </a:rPr>
              <a:t>- </a:t>
            </a:r>
            <a:r>
              <a:rPr lang="en-US" sz="2000" dirty="0" err="1">
                <a:solidFill>
                  <a:srgbClr val="0D0D0D"/>
                </a:solidFill>
                <a:latin typeface="Times New Roman"/>
                <a:ea typeface="Times New Roman"/>
              </a:rPr>
              <a:t>Vì</a:t>
            </a:r>
            <a:r>
              <a:rPr lang="en-US" sz="2000" dirty="0">
                <a:solidFill>
                  <a:srgbClr val="0D0D0D"/>
                </a:solidFill>
                <a:latin typeface="Times New Roman"/>
                <a:ea typeface="Times New Roman"/>
              </a:rPr>
              <a:t> </a:t>
            </a:r>
            <a:r>
              <a:rPr lang="en-US" sz="2000" dirty="0" err="1">
                <a:solidFill>
                  <a:srgbClr val="0D0D0D"/>
                </a:solidFill>
                <a:latin typeface="Times New Roman"/>
                <a:ea typeface="Times New Roman"/>
              </a:rPr>
              <a:t>sao</a:t>
            </a:r>
            <a:r>
              <a:rPr lang="en-US" sz="2000" dirty="0">
                <a:solidFill>
                  <a:srgbClr val="0D0D0D"/>
                </a:solidFill>
                <a:latin typeface="Times New Roman"/>
                <a:ea typeface="Times New Roman"/>
              </a:rPr>
              <a:t> </a:t>
            </a:r>
            <a:r>
              <a:rPr lang="en-US" sz="2000" dirty="0" err="1">
                <a:solidFill>
                  <a:srgbClr val="0D0D0D"/>
                </a:solidFill>
                <a:latin typeface="Times New Roman"/>
                <a:ea typeface="Times New Roman"/>
              </a:rPr>
              <a:t>em</a:t>
            </a:r>
            <a:r>
              <a:rPr lang="en-US" sz="2000" dirty="0">
                <a:solidFill>
                  <a:srgbClr val="0D0D0D"/>
                </a:solidFill>
                <a:latin typeface="Times New Roman"/>
                <a:ea typeface="Times New Roman"/>
              </a:rPr>
              <a:t> </a:t>
            </a:r>
            <a:r>
              <a:rPr lang="en-US" sz="2000" dirty="0" err="1">
                <a:solidFill>
                  <a:srgbClr val="0D0D0D"/>
                </a:solidFill>
                <a:latin typeface="Times New Roman"/>
                <a:ea typeface="Times New Roman"/>
              </a:rPr>
              <a:t>tự</a:t>
            </a:r>
            <a:r>
              <a:rPr lang="en-US" sz="2000" dirty="0">
                <a:solidFill>
                  <a:srgbClr val="0D0D0D"/>
                </a:solidFill>
                <a:latin typeface="Times New Roman"/>
                <a:ea typeface="Times New Roman"/>
              </a:rPr>
              <a:t> </a:t>
            </a:r>
            <a:r>
              <a:rPr lang="en-US" sz="2000" dirty="0" err="1">
                <a:solidFill>
                  <a:srgbClr val="0D0D0D"/>
                </a:solidFill>
                <a:latin typeface="Times New Roman"/>
                <a:ea typeface="Times New Roman"/>
              </a:rPr>
              <a:t>hào</a:t>
            </a:r>
            <a:r>
              <a:rPr lang="en-US" sz="2000" dirty="0">
                <a:solidFill>
                  <a:srgbClr val="0D0D0D"/>
                </a:solidFill>
                <a:latin typeface="Times New Roman"/>
                <a:ea typeface="Times New Roman"/>
              </a:rPr>
              <a:t> </a:t>
            </a:r>
            <a:r>
              <a:rPr lang="en-US" sz="2000" dirty="0" err="1">
                <a:solidFill>
                  <a:srgbClr val="0D0D0D"/>
                </a:solidFill>
                <a:latin typeface="Times New Roman"/>
                <a:ea typeface="Times New Roman"/>
              </a:rPr>
              <a:t>về</a:t>
            </a:r>
            <a:r>
              <a:rPr lang="en-US" sz="2000" dirty="0">
                <a:solidFill>
                  <a:srgbClr val="0D0D0D"/>
                </a:solidFill>
                <a:latin typeface="Times New Roman"/>
                <a:ea typeface="Times New Roman"/>
              </a:rPr>
              <a:t> </a:t>
            </a:r>
            <a:r>
              <a:rPr lang="en-US" sz="2000" dirty="0" err="1">
                <a:solidFill>
                  <a:srgbClr val="0D0D0D"/>
                </a:solidFill>
                <a:latin typeface="Times New Roman"/>
                <a:ea typeface="Times New Roman"/>
              </a:rPr>
              <a:t>nét</a:t>
            </a:r>
            <a:r>
              <a:rPr lang="en-US" sz="2000" dirty="0">
                <a:solidFill>
                  <a:srgbClr val="0D0D0D"/>
                </a:solidFill>
                <a:latin typeface="Times New Roman"/>
                <a:ea typeface="Times New Roman"/>
              </a:rPr>
              <a:t> </a:t>
            </a:r>
            <a:r>
              <a:rPr lang="en-US" sz="2000" dirty="0" err="1">
                <a:solidFill>
                  <a:srgbClr val="0D0D0D"/>
                </a:solidFill>
                <a:latin typeface="Times New Roman"/>
                <a:ea typeface="Times New Roman"/>
              </a:rPr>
              <a:t>riêng</a:t>
            </a:r>
            <a:r>
              <a:rPr lang="en-US" sz="2000" dirty="0">
                <a:solidFill>
                  <a:srgbClr val="0D0D0D"/>
                </a:solidFill>
                <a:latin typeface="Times New Roman"/>
                <a:ea typeface="Times New Roman"/>
              </a:rPr>
              <a:t> </a:t>
            </a:r>
            <a:r>
              <a:rPr lang="en-US" sz="2000" dirty="0" err="1">
                <a:solidFill>
                  <a:srgbClr val="0D0D0D"/>
                </a:solidFill>
                <a:latin typeface="Times New Roman"/>
                <a:ea typeface="Times New Roman"/>
              </a:rPr>
              <a:t>đó</a:t>
            </a:r>
            <a:r>
              <a:rPr lang="en-US" sz="2000" dirty="0">
                <a:solidFill>
                  <a:srgbClr val="0D0D0D"/>
                </a:solidFill>
                <a:latin typeface="Times New Roman"/>
                <a:ea typeface="Times New Roman"/>
              </a:rPr>
              <a:t>?</a:t>
            </a:r>
            <a:endParaRPr lang="en-US" sz="2000" dirty="0">
              <a:latin typeface="Times New Roman"/>
              <a:ea typeface="Times New Roman"/>
            </a:endParaRPr>
          </a:p>
          <a:p>
            <a:pPr indent="457200" algn="just">
              <a:lnSpc>
                <a:spcPct val="150000"/>
              </a:lnSpc>
              <a:spcAft>
                <a:spcPts val="0"/>
              </a:spcAft>
            </a:pPr>
            <a:r>
              <a:rPr lang="en-US" sz="2000" dirty="0">
                <a:solidFill>
                  <a:srgbClr val="0D0D0D"/>
                </a:solidFill>
                <a:latin typeface="Times New Roman"/>
                <a:ea typeface="Times New Roman"/>
              </a:rPr>
              <a:t>- </a:t>
            </a:r>
            <a:r>
              <a:rPr lang="en-US" sz="2000" dirty="0" err="1">
                <a:solidFill>
                  <a:srgbClr val="0D0D0D"/>
                </a:solidFill>
                <a:latin typeface="Times New Roman"/>
                <a:ea typeface="Times New Roman"/>
              </a:rPr>
              <a:t>Dùng</a:t>
            </a:r>
            <a:r>
              <a:rPr lang="en-US" sz="2000" dirty="0">
                <a:solidFill>
                  <a:srgbClr val="0D0D0D"/>
                </a:solidFill>
                <a:latin typeface="Times New Roman"/>
                <a:ea typeface="Times New Roman"/>
              </a:rPr>
              <a:t> </a:t>
            </a:r>
            <a:r>
              <a:rPr lang="en-US" sz="2000" dirty="0" err="1">
                <a:solidFill>
                  <a:srgbClr val="0D0D0D"/>
                </a:solidFill>
                <a:latin typeface="Times New Roman"/>
                <a:ea typeface="Times New Roman"/>
              </a:rPr>
              <a:t>câu</a:t>
            </a:r>
            <a:r>
              <a:rPr lang="en-US" sz="2000" dirty="0">
                <a:solidFill>
                  <a:srgbClr val="0D0D0D"/>
                </a:solidFill>
                <a:latin typeface="Times New Roman"/>
                <a:ea typeface="Times New Roman"/>
              </a:rPr>
              <a:t>  </a:t>
            </a:r>
            <a:r>
              <a:rPr lang="en-US" sz="2000" i="1" dirty="0" err="1">
                <a:solidFill>
                  <a:srgbClr val="0D0D0D"/>
                </a:solidFill>
                <a:latin typeface="Times New Roman"/>
                <a:ea typeface="Times New Roman"/>
              </a:rPr>
              <a:t>Cái</a:t>
            </a:r>
            <a:r>
              <a:rPr lang="en-US" sz="2000" i="1" dirty="0">
                <a:solidFill>
                  <a:srgbClr val="0D0D0D"/>
                </a:solidFill>
                <a:latin typeface="Times New Roman"/>
                <a:ea typeface="Times New Roman"/>
              </a:rPr>
              <a:t> </a:t>
            </a:r>
            <a:r>
              <a:rPr lang="en-US" sz="2000" i="1" dirty="0" err="1">
                <a:solidFill>
                  <a:srgbClr val="0D0D0D"/>
                </a:solidFill>
                <a:latin typeface="Times New Roman"/>
                <a:ea typeface="Times New Roman"/>
              </a:rPr>
              <a:t>riêng</a:t>
            </a:r>
            <a:r>
              <a:rPr lang="en-US" sz="2000" i="1" dirty="0">
                <a:solidFill>
                  <a:srgbClr val="0D0D0D"/>
                </a:solidFill>
                <a:latin typeface="Times New Roman"/>
                <a:ea typeface="Times New Roman"/>
              </a:rPr>
              <a:t> </a:t>
            </a:r>
            <a:r>
              <a:rPr lang="en-US" sz="2000" i="1" dirty="0" err="1">
                <a:solidFill>
                  <a:srgbClr val="0D0D0D"/>
                </a:solidFill>
                <a:latin typeface="Times New Roman"/>
                <a:ea typeface="Times New Roman"/>
              </a:rPr>
              <a:t>của</a:t>
            </a:r>
            <a:r>
              <a:rPr lang="en-US" sz="2000" i="1" dirty="0">
                <a:solidFill>
                  <a:srgbClr val="0D0D0D"/>
                </a:solidFill>
                <a:latin typeface="Times New Roman"/>
                <a:ea typeface="Times New Roman"/>
              </a:rPr>
              <a:t> </a:t>
            </a:r>
            <a:r>
              <a:rPr lang="en-US" sz="2000" i="1" dirty="0" err="1">
                <a:solidFill>
                  <a:srgbClr val="0D0D0D"/>
                </a:solidFill>
                <a:latin typeface="Times New Roman"/>
                <a:ea typeface="Times New Roman"/>
              </a:rPr>
              <a:t>bản</a:t>
            </a:r>
            <a:r>
              <a:rPr lang="en-US" sz="2000" i="1" dirty="0">
                <a:solidFill>
                  <a:srgbClr val="0D0D0D"/>
                </a:solidFill>
                <a:latin typeface="Times New Roman"/>
                <a:ea typeface="Times New Roman"/>
              </a:rPr>
              <a:t> </a:t>
            </a:r>
            <a:r>
              <a:rPr lang="en-US" sz="2000" i="1" dirty="0" err="1">
                <a:solidFill>
                  <a:srgbClr val="0D0D0D"/>
                </a:solidFill>
                <a:latin typeface="Times New Roman"/>
                <a:ea typeface="Times New Roman"/>
              </a:rPr>
              <a:t>thân</a:t>
            </a:r>
            <a:r>
              <a:rPr lang="en-US" sz="2000" i="1" dirty="0">
                <a:solidFill>
                  <a:srgbClr val="0D0D0D"/>
                </a:solidFill>
                <a:latin typeface="Times New Roman"/>
                <a:ea typeface="Times New Roman"/>
              </a:rPr>
              <a:t> </a:t>
            </a:r>
            <a:r>
              <a:rPr lang="en-US" sz="2000" i="1" dirty="0" err="1">
                <a:solidFill>
                  <a:srgbClr val="0D0D0D"/>
                </a:solidFill>
                <a:latin typeface="Times New Roman"/>
                <a:ea typeface="Times New Roman"/>
              </a:rPr>
              <a:t>em</a:t>
            </a:r>
            <a:r>
              <a:rPr lang="en-US" sz="2000" i="1" dirty="0">
                <a:solidFill>
                  <a:srgbClr val="0D0D0D"/>
                </a:solidFill>
                <a:latin typeface="Times New Roman"/>
                <a:ea typeface="Times New Roman"/>
              </a:rPr>
              <a:t> </a:t>
            </a:r>
            <a:r>
              <a:rPr lang="en-US" sz="2000" i="1" dirty="0" err="1">
                <a:solidFill>
                  <a:srgbClr val="0D0D0D"/>
                </a:solidFill>
                <a:latin typeface="Times New Roman"/>
                <a:ea typeface="Times New Roman"/>
              </a:rPr>
              <a:t>rất</a:t>
            </a:r>
            <a:r>
              <a:rPr lang="en-US" sz="2000" i="1" dirty="0">
                <a:solidFill>
                  <a:srgbClr val="0D0D0D"/>
                </a:solidFill>
                <a:latin typeface="Times New Roman"/>
                <a:ea typeface="Times New Roman"/>
              </a:rPr>
              <a:t> </a:t>
            </a:r>
            <a:r>
              <a:rPr lang="en-US" sz="2000" i="1" dirty="0" err="1">
                <a:solidFill>
                  <a:srgbClr val="0D0D0D"/>
                </a:solidFill>
                <a:latin typeface="Times New Roman"/>
                <a:ea typeface="Times New Roman"/>
              </a:rPr>
              <a:t>đáng</a:t>
            </a:r>
            <a:r>
              <a:rPr lang="en-US" sz="2000" i="1" dirty="0">
                <a:solidFill>
                  <a:srgbClr val="0D0D0D"/>
                </a:solidFill>
                <a:latin typeface="Times New Roman"/>
                <a:ea typeface="Times New Roman"/>
              </a:rPr>
              <a:t> </a:t>
            </a:r>
            <a:r>
              <a:rPr lang="en-US" sz="2000" i="1" dirty="0" err="1">
                <a:solidFill>
                  <a:srgbClr val="0D0D0D"/>
                </a:solidFill>
                <a:latin typeface="Times New Roman"/>
                <a:ea typeface="Times New Roman"/>
              </a:rPr>
              <a:t>tự</a:t>
            </a:r>
            <a:r>
              <a:rPr lang="en-US" sz="2000" i="1" dirty="0">
                <a:solidFill>
                  <a:srgbClr val="0D0D0D"/>
                </a:solidFill>
                <a:latin typeface="Times New Roman"/>
                <a:ea typeface="Times New Roman"/>
              </a:rPr>
              <a:t> </a:t>
            </a:r>
            <a:r>
              <a:rPr lang="en-US" sz="2000" i="1" dirty="0" err="1">
                <a:solidFill>
                  <a:srgbClr val="0D0D0D"/>
                </a:solidFill>
                <a:latin typeface="Times New Roman"/>
                <a:ea typeface="Times New Roman"/>
              </a:rPr>
              <a:t>hào</a:t>
            </a:r>
            <a:r>
              <a:rPr lang="en-US" sz="2000" dirty="0">
                <a:solidFill>
                  <a:srgbClr val="0D0D0D"/>
                </a:solidFill>
                <a:latin typeface="Times New Roman"/>
                <a:ea typeface="Times New Roman"/>
              </a:rPr>
              <a:t> </a:t>
            </a:r>
            <a:r>
              <a:rPr lang="en-US" sz="2000" dirty="0" err="1">
                <a:solidFill>
                  <a:srgbClr val="0D0D0D"/>
                </a:solidFill>
                <a:latin typeface="Times New Roman"/>
                <a:ea typeface="Times New Roman"/>
              </a:rPr>
              <a:t>làm</a:t>
            </a:r>
            <a:r>
              <a:rPr lang="en-US" sz="2000" dirty="0">
                <a:solidFill>
                  <a:srgbClr val="0D0D0D"/>
                </a:solidFill>
                <a:latin typeface="Times New Roman"/>
                <a:ea typeface="Times New Roman"/>
              </a:rPr>
              <a:t> </a:t>
            </a:r>
            <a:r>
              <a:rPr lang="en-US" sz="2000" dirty="0" err="1">
                <a:solidFill>
                  <a:srgbClr val="0D0D0D"/>
                </a:solidFill>
                <a:latin typeface="Times New Roman"/>
                <a:ea typeface="Times New Roman"/>
              </a:rPr>
              <a:t>câu</a:t>
            </a:r>
            <a:r>
              <a:rPr lang="en-US" sz="2000" dirty="0">
                <a:solidFill>
                  <a:srgbClr val="0D0D0D"/>
                </a:solidFill>
                <a:latin typeface="Times New Roman"/>
                <a:ea typeface="Times New Roman"/>
              </a:rPr>
              <a:t> </a:t>
            </a:r>
            <a:r>
              <a:rPr lang="en-US" sz="2000" dirty="0" err="1">
                <a:solidFill>
                  <a:srgbClr val="0D0D0D"/>
                </a:solidFill>
                <a:latin typeface="Times New Roman"/>
                <a:ea typeface="Times New Roman"/>
              </a:rPr>
              <a:t>chủ</a:t>
            </a:r>
            <a:r>
              <a:rPr lang="en-US" sz="2000" dirty="0">
                <a:solidFill>
                  <a:srgbClr val="0D0D0D"/>
                </a:solidFill>
                <a:latin typeface="Times New Roman"/>
                <a:ea typeface="Times New Roman"/>
              </a:rPr>
              <a:t> </a:t>
            </a:r>
            <a:r>
              <a:rPr lang="en-US" sz="2000" dirty="0" err="1">
                <a:solidFill>
                  <a:srgbClr val="0D0D0D"/>
                </a:solidFill>
                <a:latin typeface="Times New Roman"/>
                <a:ea typeface="Times New Roman"/>
              </a:rPr>
              <a:t>đề</a:t>
            </a:r>
            <a:r>
              <a:rPr lang="en-US" sz="2000" dirty="0">
                <a:solidFill>
                  <a:srgbClr val="0D0D0D"/>
                </a:solidFill>
                <a:latin typeface="Times New Roman"/>
                <a:ea typeface="Times New Roman"/>
              </a:rPr>
              <a:t>.</a:t>
            </a:r>
            <a:endParaRPr lang="en-US" sz="2000" dirty="0">
              <a:latin typeface="Times New Roman"/>
              <a:ea typeface="Times New Roman"/>
            </a:endParaRPr>
          </a:p>
          <a:p>
            <a:pPr indent="457200" algn="just">
              <a:lnSpc>
                <a:spcPct val="150000"/>
              </a:lnSpc>
              <a:spcAft>
                <a:spcPts val="0"/>
              </a:spcAft>
            </a:pPr>
            <a:r>
              <a:rPr lang="en-US" sz="2000" dirty="0">
                <a:solidFill>
                  <a:srgbClr val="0D0D0D"/>
                </a:solidFill>
                <a:latin typeface="Times New Roman"/>
                <a:ea typeface="Times New Roman"/>
              </a:rPr>
              <a:t>- </a:t>
            </a:r>
            <a:r>
              <a:rPr lang="en-US" sz="2000" dirty="0" err="1">
                <a:solidFill>
                  <a:srgbClr val="0D0D0D"/>
                </a:solidFill>
                <a:latin typeface="Times New Roman"/>
                <a:ea typeface="Times New Roman"/>
              </a:rPr>
              <a:t>Có</a:t>
            </a:r>
            <a:r>
              <a:rPr lang="en-US" sz="2000" dirty="0">
                <a:solidFill>
                  <a:srgbClr val="0D0D0D"/>
                </a:solidFill>
                <a:latin typeface="Times New Roman"/>
                <a:ea typeface="Times New Roman"/>
              </a:rPr>
              <a:t> </a:t>
            </a:r>
            <a:r>
              <a:rPr lang="en-US" sz="2000" dirty="0" err="1">
                <a:solidFill>
                  <a:srgbClr val="0D0D0D"/>
                </a:solidFill>
                <a:latin typeface="Times New Roman"/>
                <a:ea typeface="Times New Roman"/>
              </a:rPr>
              <a:t>sử</a:t>
            </a:r>
            <a:r>
              <a:rPr lang="en-US" sz="2000" dirty="0">
                <a:solidFill>
                  <a:srgbClr val="0D0D0D"/>
                </a:solidFill>
                <a:latin typeface="Times New Roman"/>
                <a:ea typeface="Times New Roman"/>
              </a:rPr>
              <a:t> </a:t>
            </a:r>
            <a:r>
              <a:rPr lang="en-US" sz="2000" dirty="0" err="1">
                <a:solidFill>
                  <a:srgbClr val="0D0D0D"/>
                </a:solidFill>
                <a:latin typeface="Times New Roman"/>
                <a:ea typeface="Times New Roman"/>
              </a:rPr>
              <a:t>dụng</a:t>
            </a:r>
            <a:r>
              <a:rPr lang="en-US" sz="2000" dirty="0">
                <a:solidFill>
                  <a:srgbClr val="0D0D0D"/>
                </a:solidFill>
                <a:latin typeface="Times New Roman"/>
                <a:ea typeface="Times New Roman"/>
              </a:rPr>
              <a:t> </a:t>
            </a:r>
            <a:r>
              <a:rPr lang="en-US" sz="2000" dirty="0" err="1">
                <a:solidFill>
                  <a:srgbClr val="0D0D0D"/>
                </a:solidFill>
                <a:latin typeface="Times New Roman"/>
                <a:ea typeface="Times New Roman"/>
              </a:rPr>
              <a:t>trạng</a:t>
            </a:r>
            <a:r>
              <a:rPr lang="en-US" sz="2000" dirty="0">
                <a:solidFill>
                  <a:srgbClr val="0D0D0D"/>
                </a:solidFill>
                <a:latin typeface="Times New Roman"/>
                <a:ea typeface="Times New Roman"/>
              </a:rPr>
              <a:t> </a:t>
            </a:r>
            <a:r>
              <a:rPr lang="en-US" sz="2000" dirty="0" err="1">
                <a:solidFill>
                  <a:srgbClr val="0D0D0D"/>
                </a:solidFill>
                <a:latin typeface="Times New Roman"/>
                <a:ea typeface="Times New Roman"/>
              </a:rPr>
              <a:t>ngữ</a:t>
            </a:r>
            <a:r>
              <a:rPr lang="en-US" sz="2000" dirty="0">
                <a:solidFill>
                  <a:srgbClr val="0D0D0D"/>
                </a:solidFill>
                <a:latin typeface="Times New Roman"/>
                <a:ea typeface="Times New Roman"/>
              </a:rPr>
              <a:t>, </a:t>
            </a:r>
            <a:r>
              <a:rPr lang="en-US" sz="2000" dirty="0" err="1">
                <a:solidFill>
                  <a:srgbClr val="0D0D0D"/>
                </a:solidFill>
                <a:latin typeface="Times New Roman"/>
                <a:ea typeface="Times New Roman"/>
              </a:rPr>
              <a:t>gạch</a:t>
            </a:r>
            <a:r>
              <a:rPr lang="en-US" sz="2000" dirty="0">
                <a:solidFill>
                  <a:srgbClr val="0D0D0D"/>
                </a:solidFill>
                <a:latin typeface="Times New Roman"/>
                <a:ea typeface="Times New Roman"/>
              </a:rPr>
              <a:t> </a:t>
            </a:r>
            <a:r>
              <a:rPr lang="en-US" sz="2000" dirty="0" err="1">
                <a:solidFill>
                  <a:srgbClr val="0D0D0D"/>
                </a:solidFill>
                <a:latin typeface="Times New Roman"/>
                <a:ea typeface="Times New Roman"/>
              </a:rPr>
              <a:t>chân</a:t>
            </a:r>
            <a:r>
              <a:rPr lang="en-US" sz="2000" dirty="0">
                <a:solidFill>
                  <a:srgbClr val="0D0D0D"/>
                </a:solidFill>
                <a:latin typeface="Times New Roman"/>
                <a:ea typeface="Times New Roman"/>
              </a:rPr>
              <a:t>.</a:t>
            </a:r>
            <a:endParaRPr lang="en-US" sz="2000" dirty="0">
              <a:effectLst/>
              <a:latin typeface="Times New Roman"/>
              <a:ea typeface="Times New Roman"/>
            </a:endParaRPr>
          </a:p>
        </p:txBody>
      </p:sp>
    </p:spTree>
    <p:extLst>
      <p:ext uri="{BB962C8B-B14F-4D97-AF65-F5344CB8AC3E}">
        <p14:creationId xmlns:p14="http://schemas.microsoft.com/office/powerpoint/2010/main" val="4113715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noChangeArrowheads="1"/>
          </p:cNvSpPr>
          <p:nvPr>
            <p:ph type="title"/>
          </p:nvPr>
        </p:nvSpPr>
        <p:spPr>
          <a:xfrm>
            <a:off x="457200" y="274638"/>
            <a:ext cx="8229600" cy="2468562"/>
          </a:xfrm>
        </p:spPr>
        <p:txBody>
          <a:bodyPr/>
          <a:lstStyle/>
          <a:p>
            <a:pPr algn="l"/>
            <a:r>
              <a:rPr lang="vi-VN" altLang="en-US" sz="2400" b="1" dirty="0">
                <a:latin typeface="Times New Roman" panose="02020603050405020304" pitchFamily="18" charset="0"/>
                <a:cs typeface="Times New Roman" panose="02020603050405020304" pitchFamily="18" charset="0"/>
              </a:rPr>
              <a:t>Hướng dẫn về nhà:</a:t>
            </a:r>
            <a:r>
              <a:rPr lang="vi-VN" altLang="en-US" sz="2400" dirty="0">
                <a:latin typeface="Times New Roman" panose="02020603050405020304" pitchFamily="18" charset="0"/>
                <a:cs typeface="Times New Roman" panose="02020603050405020304" pitchFamily="18" charset="0"/>
              </a:rPr>
              <a:t/>
            </a:r>
            <a:br>
              <a:rPr lang="vi-VN" altLang="en-US" sz="2400" dirty="0">
                <a:latin typeface="Times New Roman" panose="02020603050405020304" pitchFamily="18" charset="0"/>
                <a:cs typeface="Times New Roman" panose="02020603050405020304" pitchFamily="18" charset="0"/>
              </a:rPr>
            </a:br>
            <a:r>
              <a:rPr lang="vi-VN" altLang="en-US" sz="2400" dirty="0">
                <a:latin typeface="Times New Roman" panose="02020603050405020304" pitchFamily="18" charset="0"/>
                <a:cs typeface="Times New Roman" panose="02020603050405020304" pitchFamily="18" charset="0"/>
              </a:rPr>
              <a:t>- Nhớ nội dung thanh phân trạng ngữ, Thành ngữ</a:t>
            </a:r>
            <a:br>
              <a:rPr lang="vi-VN" altLang="en-US" sz="2400" dirty="0">
                <a:latin typeface="Times New Roman" panose="02020603050405020304" pitchFamily="18" charset="0"/>
                <a:cs typeface="Times New Roman" panose="02020603050405020304" pitchFamily="18" charset="0"/>
              </a:rPr>
            </a:br>
            <a:r>
              <a:rPr lang="vi-VN" altLang="en-US" sz="2400" dirty="0">
                <a:latin typeface="Times New Roman" panose="02020603050405020304" pitchFamily="18" charset="0"/>
                <a:cs typeface="Times New Roman" panose="02020603050405020304" pitchFamily="18" charset="0"/>
              </a:rPr>
              <a:t>- Hoàn  thiện bài tập</a:t>
            </a:r>
            <a:br>
              <a:rPr lang="vi-VN" altLang="en-US" sz="2400" dirty="0">
                <a:latin typeface="Times New Roman" panose="02020603050405020304" pitchFamily="18" charset="0"/>
                <a:cs typeface="Times New Roman" panose="02020603050405020304" pitchFamily="18" charset="0"/>
              </a:rPr>
            </a:br>
            <a:r>
              <a:rPr lang="vi-VN" altLang="en-US" sz="2400" dirty="0">
                <a:latin typeface="Times New Roman" panose="02020603050405020304" pitchFamily="18" charset="0"/>
                <a:cs typeface="Times New Roman" panose="02020603050405020304" pitchFamily="18" charset="0"/>
              </a:rPr>
              <a:t>- Chuẩn bị; Đọc văn bản và trả lời câu hỏi SGk văn bản “ Hai sự khác biệt:</a:t>
            </a:r>
            <a:endParaRPr lang="en-US"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6013452"/>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5" name="Picture 3"/>
          <p:cNvPicPr>
            <a:picLocks noChangeAspect="1" noChangeArrowheads="1"/>
          </p:cNvPicPr>
          <p:nvPr/>
        </p:nvPicPr>
        <p:blipFill>
          <a:blip r:embed="rId3">
            <a:extLst>
              <a:ext uri="{28A0092B-C50C-407E-A947-70E740481C1C}">
                <a14:useLocalDpi xmlns:a14="http://schemas.microsoft.com/office/drawing/2010/main" val="0"/>
              </a:ext>
            </a:extLst>
          </a:blip>
          <a:srcRect l="6453" t="2155" r="6544" b="13266"/>
          <a:stretch>
            <a:fillRect/>
          </a:stretch>
        </p:blipFill>
        <p:spPr bwMode="auto">
          <a:xfrm>
            <a:off x="-228600" y="38100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Rectangle 3"/>
          <p:cNvSpPr/>
          <p:nvPr/>
        </p:nvSpPr>
        <p:spPr>
          <a:xfrm>
            <a:off x="1507490" y="2971800"/>
            <a:ext cx="5885180" cy="1200329"/>
          </a:xfrm>
          <a:prstGeom prst="rect">
            <a:avLst/>
          </a:prstGeom>
          <a:noFill/>
          <a:ln w="9525">
            <a:noFill/>
          </a:ln>
        </p:spPr>
        <p:txBody>
          <a:bodyPr wrap="square">
            <a:spAutoFit/>
          </a:bodyPr>
          <a:lstStyle/>
          <a:p>
            <a:pPr algn="ctr"/>
            <a:r>
              <a:rPr lang="en-US" altLang="vi-VN" sz="3600" b="1" dirty="0" err="1">
                <a:solidFill>
                  <a:srgbClr val="800080"/>
                </a:solidFill>
                <a:latin typeface="Times New Roman" panose="02020603050405020304" pitchFamily="18" charset="0"/>
                <a:cs typeface="Times New Roman" panose="02020603050405020304" pitchFamily="18" charset="0"/>
              </a:rPr>
              <a:t>Tiết</a:t>
            </a:r>
            <a:r>
              <a:rPr lang="en-US" altLang="vi-VN" sz="3600" b="1">
                <a:solidFill>
                  <a:srgbClr val="800080"/>
                </a:solidFill>
                <a:latin typeface="Times New Roman" panose="02020603050405020304" pitchFamily="18" charset="0"/>
                <a:cs typeface="Times New Roman" panose="02020603050405020304" pitchFamily="18" charset="0"/>
              </a:rPr>
              <a:t> 100</a:t>
            </a:r>
          </a:p>
          <a:p>
            <a:r>
              <a:rPr lang="en-US" altLang="vi-VN" sz="3600" b="1" dirty="0">
                <a:solidFill>
                  <a:srgbClr val="800080"/>
                </a:solidFill>
                <a:latin typeface="Times New Roman" panose="02020603050405020304" pitchFamily="18" charset="0"/>
                <a:cs typeface="Times New Roman" panose="02020603050405020304" pitchFamily="18" charset="0"/>
              </a:rPr>
              <a:t>THỰC HÀNH TIẾNG VIỆT</a:t>
            </a:r>
          </a:p>
        </p:txBody>
      </p:sp>
    </p:spTree>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57345"/>
                                        </p:tgtEl>
                                        <p:attrNameLst>
                                          <p:attrName>style.visibility</p:attrName>
                                        </p:attrNameLst>
                                      </p:cBhvr>
                                      <p:to>
                                        <p:strVal val="visible"/>
                                      </p:to>
                                    </p:set>
                                    <p:animEffect transition="in" filter="circle(in)">
                                      <p:cBhvr>
                                        <p:cTn id="10" dur="2000"/>
                                        <p:tgtEl>
                                          <p:spTgt spid="57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p:nvPr/>
        </p:nvSpPr>
        <p:spPr>
          <a:xfrm flipV="1">
            <a:off x="695325" y="333375"/>
            <a:ext cx="838200" cy="698500"/>
          </a:xfrm>
          <a:prstGeom prst="rect">
            <a:avLst/>
          </a:prstGeom>
          <a:solidFill>
            <a:srgbClr val="EDE7E3"/>
          </a:solidFill>
          <a:ln w="9525">
            <a:noFill/>
          </a:ln>
        </p:spPr>
        <p:txBody>
          <a:bodyPr rot="10800000" wrap="none" anchor="ctr" anchorCtr="0"/>
          <a:lstStyle/>
          <a:p>
            <a:pPr algn="ctr" eaLnBrk="1" hangingPunct="1"/>
            <a:endParaRPr lang="vi-VN" altLang="en-US" sz="2400" dirty="0">
              <a:solidFill>
                <a:srgbClr val="000000"/>
              </a:solidFill>
              <a:latin typeface="Times New Roman" panose="02020603050405020304" pitchFamily="18" charset="0"/>
            </a:endParaRPr>
          </a:p>
        </p:txBody>
      </p:sp>
      <p:sp>
        <p:nvSpPr>
          <p:cNvPr id="4" name="Rectangle 3"/>
          <p:cNvSpPr/>
          <p:nvPr/>
        </p:nvSpPr>
        <p:spPr>
          <a:xfrm>
            <a:off x="533400" y="801687"/>
            <a:ext cx="1977390" cy="460375"/>
          </a:xfrm>
          <a:prstGeom prst="rect">
            <a:avLst/>
          </a:prstGeom>
          <a:noFill/>
          <a:ln w="9525">
            <a:noFill/>
          </a:ln>
        </p:spPr>
        <p:txBody>
          <a:bodyPr wrap="none">
            <a:spAutoFit/>
          </a:bodyPr>
          <a:lstStyle/>
          <a:p>
            <a:r>
              <a:rPr lang="en-US" altLang="vi-VN" sz="2400" b="1" dirty="0">
                <a:solidFill>
                  <a:srgbClr val="800080"/>
                </a:solidFill>
                <a:latin typeface="Times New Roman" panose="02020603050405020304" pitchFamily="18" charset="0"/>
                <a:cs typeface="Times New Roman" panose="02020603050405020304" pitchFamily="18" charset="0"/>
              </a:rPr>
              <a:t>1</a:t>
            </a:r>
            <a:r>
              <a:rPr lang="vi-VN" altLang="x-none" sz="2400" b="1" dirty="0">
                <a:solidFill>
                  <a:srgbClr val="800080"/>
                </a:solidFill>
                <a:latin typeface="Times New Roman" panose="02020603050405020304" pitchFamily="18" charset="0"/>
                <a:cs typeface="Times New Roman" panose="02020603050405020304" pitchFamily="18" charset="0"/>
              </a:rPr>
              <a:t>. T</a:t>
            </a:r>
            <a:r>
              <a:rPr lang="en-US" altLang="vi-VN" sz="2400" b="1" dirty="0">
                <a:solidFill>
                  <a:srgbClr val="800080"/>
                </a:solidFill>
                <a:latin typeface="Times New Roman" panose="02020603050405020304" pitchFamily="18" charset="0"/>
                <a:cs typeface="Times New Roman" panose="02020603050405020304" pitchFamily="18" charset="0"/>
              </a:rPr>
              <a:t>rạng ngữ:</a:t>
            </a:r>
          </a:p>
        </p:txBody>
      </p:sp>
      <p:pic>
        <p:nvPicPr>
          <p:cNvPr id="5129" name="Picture 29" descr="Doi_chim"/>
          <p:cNvPicPr>
            <a:picLocks noChangeAspect="1"/>
          </p:cNvPicPr>
          <p:nvPr/>
        </p:nvPicPr>
        <p:blipFill>
          <a:blip r:embed="rId3"/>
          <a:stretch>
            <a:fillRect/>
          </a:stretch>
        </p:blipFill>
        <p:spPr>
          <a:xfrm>
            <a:off x="7609847" y="5350798"/>
            <a:ext cx="1335405" cy="1225262"/>
          </a:xfrm>
          <a:prstGeom prst="rect">
            <a:avLst/>
          </a:prstGeom>
          <a:noFill/>
          <a:ln w="9525">
            <a:noFill/>
          </a:ln>
        </p:spPr>
      </p:pic>
      <p:sp>
        <p:nvSpPr>
          <p:cNvPr id="8" name="Rectangle 4"/>
          <p:cNvSpPr/>
          <p:nvPr/>
        </p:nvSpPr>
        <p:spPr>
          <a:xfrm>
            <a:off x="685800" y="4876800"/>
            <a:ext cx="2249805" cy="398780"/>
          </a:xfrm>
          <a:prstGeom prst="rect">
            <a:avLst/>
          </a:prstGeom>
          <a:noFill/>
          <a:ln w="9525">
            <a:noFill/>
          </a:ln>
        </p:spPr>
        <p:txBody>
          <a:bodyPr wrap="square">
            <a:spAutoFit/>
          </a:bodyPr>
          <a:lstStyle/>
          <a:p>
            <a:endParaRPr lang="en-US" sz="2000" b="1" dirty="0">
              <a:solidFill>
                <a:srgbClr val="800080"/>
              </a:solidFill>
              <a:latin typeface="Times New Roman" panose="02020603050405020304" pitchFamily="18" charset="0"/>
              <a:cs typeface="Times New Roman" panose="02020603050405020304" pitchFamily="18" charset="0"/>
            </a:endParaRPr>
          </a:p>
        </p:txBody>
      </p:sp>
      <p:sp>
        <p:nvSpPr>
          <p:cNvPr id="9" name="Rectangle 4"/>
          <p:cNvSpPr/>
          <p:nvPr/>
        </p:nvSpPr>
        <p:spPr>
          <a:xfrm>
            <a:off x="762000" y="4876800"/>
            <a:ext cx="2249805" cy="398780"/>
          </a:xfrm>
          <a:prstGeom prst="rect">
            <a:avLst/>
          </a:prstGeom>
          <a:noFill/>
          <a:ln w="9525">
            <a:noFill/>
          </a:ln>
        </p:spPr>
        <p:txBody>
          <a:bodyPr wrap="square">
            <a:spAutoFit/>
          </a:bodyPr>
          <a:lstStyle/>
          <a:p>
            <a:endParaRPr lang="en-US" sz="2000" b="1" dirty="0">
              <a:solidFill>
                <a:srgbClr val="800080"/>
              </a:solidFill>
              <a:latin typeface="Times New Roman" panose="02020603050405020304" pitchFamily="18" charset="0"/>
              <a:cs typeface="Times New Roman" panose="02020603050405020304" pitchFamily="18" charset="0"/>
            </a:endParaRPr>
          </a:p>
        </p:txBody>
      </p:sp>
      <p:sp>
        <p:nvSpPr>
          <p:cNvPr id="53" name="Rectangle 1">
            <a:extLst>
              <a:ext uri="{FF2B5EF4-FFF2-40B4-BE49-F238E27FC236}">
                <a16:creationId xmlns="" xmlns:a16="http://schemas.microsoft.com/office/drawing/2014/main" id="{5844C123-BE2E-4233-BD92-B014F43C6E5E}"/>
              </a:ext>
            </a:extLst>
          </p:cNvPr>
          <p:cNvSpPr/>
          <p:nvPr/>
        </p:nvSpPr>
        <p:spPr>
          <a:xfrm>
            <a:off x="1276985" y="241277"/>
            <a:ext cx="6953250" cy="579967"/>
          </a:xfrm>
          <a:prstGeom prst="rect">
            <a:avLst/>
          </a:prstGeom>
          <a:noFill/>
          <a:ln w="9525">
            <a:noFill/>
          </a:ln>
        </p:spPr>
        <p:txBody>
          <a:bodyPr wrap="square">
            <a:spAutoFit/>
          </a:bodyPr>
          <a:lstStyle/>
          <a:p>
            <a:pPr indent="341630">
              <a:lnSpc>
                <a:spcPct val="150000"/>
              </a:lnSpc>
              <a:spcBef>
                <a:spcPts val="600"/>
              </a:spcBef>
              <a:spcAft>
                <a:spcPts val="600"/>
              </a:spcAft>
            </a:pPr>
            <a:r>
              <a:rPr lang="en-US" sz="2400" b="1" dirty="0" err="1">
                <a:solidFill>
                  <a:srgbClr val="FF0000"/>
                </a:solidFill>
                <a:latin typeface="Times New Roman" panose="02020603050405020304" pitchFamily="18" charset="0"/>
                <a:cs typeface="Times New Roman" panose="02020603050405020304" pitchFamily="18" charset="0"/>
              </a:rPr>
              <a:t>Tiết</a:t>
            </a:r>
            <a:r>
              <a:rPr lang="en-US" sz="2400" b="1" dirty="0">
                <a:solidFill>
                  <a:srgbClr val="FF0000"/>
                </a:solidFill>
                <a:latin typeface="Times New Roman" panose="02020603050405020304" pitchFamily="18" charset="0"/>
                <a:cs typeface="Times New Roman" panose="02020603050405020304" pitchFamily="18" charset="0"/>
              </a:rPr>
              <a:t> 100: THỰC HÀNH TIẾNG VIỆT</a:t>
            </a:r>
            <a:endParaRPr sz="1600" dirty="0">
              <a:solidFill>
                <a:srgbClr val="000000"/>
              </a:solidFill>
              <a:latin typeface="Times New Roman" panose="02020603050405020304" pitchFamily="18" charset="0"/>
              <a:ea typeface="Calibri" panose="020F0502020204030204" pitchFamily="34" charset="0"/>
            </a:endParaRPr>
          </a:p>
        </p:txBody>
      </p:sp>
      <p:sp>
        <p:nvSpPr>
          <p:cNvPr id="3" name="Rectangle 2"/>
          <p:cNvSpPr/>
          <p:nvPr/>
        </p:nvSpPr>
        <p:spPr>
          <a:xfrm>
            <a:off x="563252" y="1340738"/>
            <a:ext cx="8382000" cy="1757212"/>
          </a:xfrm>
          <a:prstGeom prst="rect">
            <a:avLst/>
          </a:prstGeom>
        </p:spPr>
        <p:txBody>
          <a:bodyPr wrap="square">
            <a:spAutoFit/>
          </a:bodyPr>
          <a:lstStyle/>
          <a:p>
            <a:pPr algn="just">
              <a:lnSpc>
                <a:spcPct val="115000"/>
              </a:lnSpc>
              <a:spcAft>
                <a:spcPts val="0"/>
              </a:spcAft>
            </a:pPr>
            <a:r>
              <a:rPr lang="vi-VN" sz="2400" b="1" dirty="0" smtClean="0">
                <a:solidFill>
                  <a:srgbClr val="000000"/>
                </a:solidFill>
                <a:latin typeface="Times New Roman"/>
                <a:ea typeface="Calibri"/>
              </a:rPr>
              <a:t>a, Khái niệm: </a:t>
            </a:r>
            <a:r>
              <a:rPr lang="en-US" sz="2400" b="1" dirty="0" smtClean="0">
                <a:solidFill>
                  <a:srgbClr val="000000"/>
                </a:solidFill>
                <a:latin typeface="Times New Roman"/>
                <a:ea typeface="Calibri"/>
              </a:rPr>
              <a:t> </a:t>
            </a:r>
            <a:r>
              <a:rPr lang="en-US" sz="2400" dirty="0" err="1" smtClean="0">
                <a:solidFill>
                  <a:srgbClr val="000000"/>
                </a:solidFill>
                <a:latin typeface="Times New Roman"/>
                <a:ea typeface="Calibri"/>
              </a:rPr>
              <a:t>Trạng</a:t>
            </a:r>
            <a:r>
              <a:rPr lang="en-US" sz="2400" dirty="0" smtClean="0">
                <a:solidFill>
                  <a:srgbClr val="000000"/>
                </a:solidFill>
                <a:latin typeface="Times New Roman"/>
                <a:ea typeface="Calibri"/>
              </a:rPr>
              <a:t> </a:t>
            </a:r>
            <a:r>
              <a:rPr lang="en-US" sz="2400" dirty="0" err="1" smtClean="0">
                <a:solidFill>
                  <a:srgbClr val="000000"/>
                </a:solidFill>
                <a:latin typeface="Times New Roman"/>
                <a:ea typeface="Calibri"/>
              </a:rPr>
              <a:t>ngữ</a:t>
            </a:r>
            <a:r>
              <a:rPr lang="en-US" sz="2400" dirty="0" smtClean="0">
                <a:solidFill>
                  <a:srgbClr val="000000"/>
                </a:solidFill>
                <a:latin typeface="Times New Roman"/>
                <a:ea typeface="Calibri"/>
              </a:rPr>
              <a:t> </a:t>
            </a:r>
            <a:r>
              <a:rPr lang="en-US" sz="2400" dirty="0" err="1" smtClean="0">
                <a:solidFill>
                  <a:srgbClr val="000000"/>
                </a:solidFill>
                <a:latin typeface="Times New Roman"/>
                <a:ea typeface="Calibri"/>
              </a:rPr>
              <a:t>là</a:t>
            </a:r>
            <a:r>
              <a:rPr lang="en-US" sz="2400" dirty="0" smtClean="0">
                <a:solidFill>
                  <a:srgbClr val="000000"/>
                </a:solidFill>
                <a:latin typeface="Times New Roman"/>
                <a:ea typeface="Calibri"/>
              </a:rPr>
              <a:t> </a:t>
            </a:r>
            <a:r>
              <a:rPr lang="en-US" sz="2400" dirty="0" err="1">
                <a:solidFill>
                  <a:srgbClr val="000000"/>
                </a:solidFill>
                <a:latin typeface="Times New Roman"/>
                <a:ea typeface="Calibri"/>
              </a:rPr>
              <a:t>thành</a:t>
            </a:r>
            <a:r>
              <a:rPr lang="en-US" sz="2400" dirty="0">
                <a:solidFill>
                  <a:srgbClr val="000000"/>
                </a:solidFill>
                <a:latin typeface="Times New Roman"/>
                <a:ea typeface="Calibri"/>
              </a:rPr>
              <a:t> </a:t>
            </a:r>
            <a:r>
              <a:rPr lang="en-US" sz="2400" dirty="0" err="1">
                <a:solidFill>
                  <a:srgbClr val="000000"/>
                </a:solidFill>
                <a:latin typeface="Times New Roman"/>
                <a:ea typeface="Calibri"/>
              </a:rPr>
              <a:t>phần</a:t>
            </a:r>
            <a:r>
              <a:rPr lang="en-US" sz="2400" dirty="0">
                <a:solidFill>
                  <a:srgbClr val="000000"/>
                </a:solidFill>
                <a:latin typeface="Times New Roman"/>
                <a:ea typeface="Calibri"/>
              </a:rPr>
              <a:t> </a:t>
            </a:r>
            <a:r>
              <a:rPr lang="en-US" sz="2400" dirty="0" err="1">
                <a:solidFill>
                  <a:srgbClr val="000000"/>
                </a:solidFill>
                <a:latin typeface="Times New Roman"/>
                <a:ea typeface="Calibri"/>
              </a:rPr>
              <a:t>phụ</a:t>
            </a:r>
            <a:r>
              <a:rPr lang="en-US" sz="2400" dirty="0">
                <a:solidFill>
                  <a:srgbClr val="000000"/>
                </a:solidFill>
                <a:latin typeface="Times New Roman"/>
                <a:ea typeface="Calibri"/>
              </a:rPr>
              <a:t> </a:t>
            </a:r>
            <a:r>
              <a:rPr lang="en-US" sz="2400" dirty="0" err="1">
                <a:solidFill>
                  <a:srgbClr val="000000"/>
                </a:solidFill>
                <a:latin typeface="Times New Roman"/>
                <a:ea typeface="Calibri"/>
              </a:rPr>
              <a:t>trong</a:t>
            </a:r>
            <a:r>
              <a:rPr lang="en-US" sz="2400" dirty="0">
                <a:solidFill>
                  <a:srgbClr val="000000"/>
                </a:solidFill>
                <a:latin typeface="Times New Roman"/>
                <a:ea typeface="Calibri"/>
              </a:rPr>
              <a:t>  </a:t>
            </a:r>
            <a:r>
              <a:rPr lang="en-US" sz="2400" dirty="0" err="1">
                <a:solidFill>
                  <a:srgbClr val="000000"/>
                </a:solidFill>
                <a:latin typeface="Times New Roman"/>
                <a:ea typeface="Calibri"/>
              </a:rPr>
              <a:t>câu</a:t>
            </a:r>
            <a:r>
              <a:rPr lang="en-US" sz="2400" dirty="0">
                <a:solidFill>
                  <a:srgbClr val="000000"/>
                </a:solidFill>
                <a:latin typeface="Times New Roman"/>
                <a:ea typeface="Calibri"/>
              </a:rPr>
              <a:t>, </a:t>
            </a:r>
            <a:r>
              <a:rPr lang="en-US" sz="2400" dirty="0" err="1">
                <a:solidFill>
                  <a:srgbClr val="000000"/>
                </a:solidFill>
                <a:latin typeface="Times New Roman"/>
                <a:ea typeface="Calibri"/>
              </a:rPr>
              <a:t>giúp</a:t>
            </a:r>
            <a:r>
              <a:rPr lang="en-US" sz="2400" dirty="0">
                <a:solidFill>
                  <a:srgbClr val="000000"/>
                </a:solidFill>
                <a:latin typeface="Times New Roman"/>
                <a:ea typeface="Calibri"/>
              </a:rPr>
              <a:t> </a:t>
            </a:r>
            <a:r>
              <a:rPr lang="en-US" sz="2400" dirty="0" err="1">
                <a:solidFill>
                  <a:srgbClr val="000000"/>
                </a:solidFill>
                <a:latin typeface="Times New Roman"/>
                <a:ea typeface="Calibri"/>
              </a:rPr>
              <a:t>bổ</a:t>
            </a:r>
            <a:r>
              <a:rPr lang="en-US" sz="2400" dirty="0">
                <a:solidFill>
                  <a:srgbClr val="000000"/>
                </a:solidFill>
                <a:latin typeface="Times New Roman"/>
                <a:ea typeface="Calibri"/>
              </a:rPr>
              <a:t> sung </a:t>
            </a:r>
            <a:r>
              <a:rPr lang="en-US" sz="2400" dirty="0" err="1">
                <a:solidFill>
                  <a:srgbClr val="000000"/>
                </a:solidFill>
                <a:latin typeface="Times New Roman"/>
                <a:ea typeface="Calibri"/>
              </a:rPr>
              <a:t>thông</a:t>
            </a:r>
            <a:r>
              <a:rPr lang="en-US" sz="2400" dirty="0">
                <a:solidFill>
                  <a:srgbClr val="000000"/>
                </a:solidFill>
                <a:latin typeface="Times New Roman"/>
                <a:ea typeface="Calibri"/>
              </a:rPr>
              <a:t> tin </a:t>
            </a:r>
            <a:r>
              <a:rPr lang="en-US" sz="2400" dirty="0" err="1">
                <a:solidFill>
                  <a:srgbClr val="000000"/>
                </a:solidFill>
                <a:latin typeface="Times New Roman"/>
                <a:ea typeface="Calibri"/>
              </a:rPr>
              <a:t>về</a:t>
            </a:r>
            <a:r>
              <a:rPr lang="en-US" sz="2400" dirty="0">
                <a:solidFill>
                  <a:srgbClr val="000000"/>
                </a:solidFill>
                <a:latin typeface="Times New Roman"/>
                <a:ea typeface="Calibri"/>
              </a:rPr>
              <a:t>  </a:t>
            </a:r>
            <a:r>
              <a:rPr lang="en-US" sz="2400" dirty="0" err="1">
                <a:solidFill>
                  <a:srgbClr val="000000"/>
                </a:solidFill>
                <a:latin typeface="Times New Roman"/>
                <a:ea typeface="Calibri"/>
              </a:rPr>
              <a:t>thời</a:t>
            </a:r>
            <a:r>
              <a:rPr lang="en-US" sz="2400" dirty="0">
                <a:solidFill>
                  <a:srgbClr val="000000"/>
                </a:solidFill>
                <a:latin typeface="Times New Roman"/>
                <a:ea typeface="Calibri"/>
              </a:rPr>
              <a:t> </a:t>
            </a:r>
            <a:r>
              <a:rPr lang="en-US" sz="2400" dirty="0" err="1">
                <a:solidFill>
                  <a:srgbClr val="000000"/>
                </a:solidFill>
                <a:latin typeface="Times New Roman"/>
                <a:ea typeface="Calibri"/>
              </a:rPr>
              <a:t>gian</a:t>
            </a:r>
            <a:r>
              <a:rPr lang="en-US" sz="2400" dirty="0">
                <a:solidFill>
                  <a:srgbClr val="000000"/>
                </a:solidFill>
                <a:latin typeface="Times New Roman"/>
                <a:ea typeface="Calibri"/>
              </a:rPr>
              <a:t>, </a:t>
            </a:r>
            <a:r>
              <a:rPr lang="en-US" sz="2400" dirty="0" err="1">
                <a:solidFill>
                  <a:srgbClr val="000000"/>
                </a:solidFill>
                <a:latin typeface="Times New Roman"/>
                <a:ea typeface="Calibri"/>
              </a:rPr>
              <a:t>nơi</a:t>
            </a:r>
            <a:r>
              <a:rPr lang="en-US" sz="2400" dirty="0">
                <a:solidFill>
                  <a:srgbClr val="000000"/>
                </a:solidFill>
                <a:latin typeface="Times New Roman"/>
                <a:ea typeface="Calibri"/>
              </a:rPr>
              <a:t> </a:t>
            </a:r>
            <a:r>
              <a:rPr lang="en-US" sz="2400" dirty="0" err="1">
                <a:solidFill>
                  <a:srgbClr val="000000"/>
                </a:solidFill>
                <a:latin typeface="Times New Roman"/>
                <a:ea typeface="Calibri"/>
              </a:rPr>
              <a:t>chốn</a:t>
            </a:r>
            <a:r>
              <a:rPr lang="en-US" sz="2400" dirty="0">
                <a:solidFill>
                  <a:srgbClr val="000000"/>
                </a:solidFill>
                <a:latin typeface="Times New Roman"/>
                <a:ea typeface="Calibri"/>
              </a:rPr>
              <a:t>, </a:t>
            </a:r>
            <a:r>
              <a:rPr lang="en-US" sz="2400" dirty="0" err="1">
                <a:solidFill>
                  <a:srgbClr val="000000"/>
                </a:solidFill>
                <a:latin typeface="Times New Roman"/>
                <a:ea typeface="Calibri"/>
              </a:rPr>
              <a:t>nguyên</a:t>
            </a:r>
            <a:r>
              <a:rPr lang="en-US" sz="2400" dirty="0">
                <a:solidFill>
                  <a:srgbClr val="000000"/>
                </a:solidFill>
                <a:latin typeface="Times New Roman"/>
                <a:ea typeface="Calibri"/>
              </a:rPr>
              <a:t> </a:t>
            </a:r>
            <a:r>
              <a:rPr lang="en-US" sz="2400" dirty="0" err="1">
                <a:solidFill>
                  <a:srgbClr val="000000"/>
                </a:solidFill>
                <a:latin typeface="Times New Roman"/>
                <a:ea typeface="Calibri"/>
              </a:rPr>
              <a:t>nhân</a:t>
            </a:r>
            <a:r>
              <a:rPr lang="en-US" sz="2400" dirty="0">
                <a:solidFill>
                  <a:srgbClr val="000000"/>
                </a:solidFill>
                <a:latin typeface="Times New Roman"/>
                <a:ea typeface="Calibri"/>
              </a:rPr>
              <a:t>, </a:t>
            </a:r>
            <a:r>
              <a:rPr lang="en-US" sz="2400" dirty="0" err="1">
                <a:solidFill>
                  <a:srgbClr val="000000"/>
                </a:solidFill>
                <a:latin typeface="Times New Roman"/>
                <a:ea typeface="Calibri"/>
              </a:rPr>
              <a:t>mục</a:t>
            </a:r>
            <a:r>
              <a:rPr lang="en-US" sz="2400" dirty="0">
                <a:solidFill>
                  <a:srgbClr val="000000"/>
                </a:solidFill>
                <a:latin typeface="Times New Roman"/>
                <a:ea typeface="Calibri"/>
              </a:rPr>
              <a:t> </a:t>
            </a:r>
            <a:r>
              <a:rPr lang="en-US" sz="2400" dirty="0" err="1">
                <a:solidFill>
                  <a:srgbClr val="000000"/>
                </a:solidFill>
                <a:latin typeface="Times New Roman"/>
                <a:ea typeface="Calibri"/>
              </a:rPr>
              <a:t>đích</a:t>
            </a:r>
            <a:r>
              <a:rPr lang="en-US" sz="2400" dirty="0">
                <a:solidFill>
                  <a:srgbClr val="000000"/>
                </a:solidFill>
                <a:latin typeface="Times New Roman"/>
                <a:ea typeface="Calibri"/>
              </a:rPr>
              <a:t>, </a:t>
            </a:r>
            <a:r>
              <a:rPr lang="en-US" sz="2400" dirty="0" err="1">
                <a:solidFill>
                  <a:srgbClr val="000000"/>
                </a:solidFill>
                <a:latin typeface="Times New Roman"/>
                <a:ea typeface="Calibri"/>
              </a:rPr>
              <a:t>phương</a:t>
            </a:r>
            <a:r>
              <a:rPr lang="en-US" sz="2400" dirty="0">
                <a:solidFill>
                  <a:srgbClr val="000000"/>
                </a:solidFill>
                <a:latin typeface="Times New Roman"/>
                <a:ea typeface="Calibri"/>
              </a:rPr>
              <a:t> </a:t>
            </a:r>
            <a:r>
              <a:rPr lang="en-US" sz="2400" dirty="0" err="1">
                <a:solidFill>
                  <a:srgbClr val="000000"/>
                </a:solidFill>
                <a:latin typeface="Times New Roman"/>
                <a:ea typeface="Calibri"/>
              </a:rPr>
              <a:t>tiện</a:t>
            </a:r>
            <a:r>
              <a:rPr lang="en-US" sz="2400" dirty="0">
                <a:solidFill>
                  <a:srgbClr val="000000"/>
                </a:solidFill>
                <a:latin typeface="Times New Roman"/>
                <a:ea typeface="Calibri"/>
              </a:rPr>
              <a:t>. </a:t>
            </a:r>
            <a:r>
              <a:rPr lang="en-US" sz="2400" dirty="0" err="1">
                <a:solidFill>
                  <a:srgbClr val="000000"/>
                </a:solidFill>
                <a:latin typeface="Times New Roman"/>
                <a:ea typeface="Calibri"/>
              </a:rPr>
              <a:t>cách</a:t>
            </a:r>
            <a:r>
              <a:rPr lang="en-US" sz="2400" dirty="0">
                <a:solidFill>
                  <a:srgbClr val="000000"/>
                </a:solidFill>
                <a:latin typeface="Times New Roman"/>
                <a:ea typeface="Calibri"/>
              </a:rPr>
              <a:t> </a:t>
            </a:r>
            <a:r>
              <a:rPr lang="en-US" sz="2400" dirty="0" err="1">
                <a:solidFill>
                  <a:srgbClr val="000000"/>
                </a:solidFill>
                <a:latin typeface="Times New Roman"/>
                <a:ea typeface="Calibri"/>
              </a:rPr>
              <a:t>thức</a:t>
            </a:r>
            <a:r>
              <a:rPr lang="en-US" sz="2400" dirty="0">
                <a:solidFill>
                  <a:srgbClr val="000000"/>
                </a:solidFill>
                <a:latin typeface="Times New Roman"/>
                <a:ea typeface="Calibri"/>
              </a:rPr>
              <a:t> , </a:t>
            </a:r>
            <a:r>
              <a:rPr lang="en-US" sz="2400" dirty="0" err="1">
                <a:solidFill>
                  <a:srgbClr val="000000"/>
                </a:solidFill>
                <a:latin typeface="Times New Roman"/>
                <a:ea typeface="Calibri"/>
              </a:rPr>
              <a:t>điều</a:t>
            </a:r>
            <a:r>
              <a:rPr lang="en-US" sz="2400" dirty="0">
                <a:solidFill>
                  <a:srgbClr val="000000"/>
                </a:solidFill>
                <a:latin typeface="Times New Roman"/>
                <a:ea typeface="Calibri"/>
              </a:rPr>
              <a:t> </a:t>
            </a:r>
            <a:r>
              <a:rPr lang="en-US" sz="2400" dirty="0" err="1">
                <a:solidFill>
                  <a:srgbClr val="000000"/>
                </a:solidFill>
                <a:latin typeface="Times New Roman"/>
                <a:ea typeface="Calibri"/>
              </a:rPr>
              <a:t>kiện</a:t>
            </a:r>
            <a:r>
              <a:rPr lang="en-US" sz="2400" dirty="0">
                <a:solidFill>
                  <a:srgbClr val="000000"/>
                </a:solidFill>
                <a:latin typeface="Times New Roman"/>
                <a:ea typeface="Calibri"/>
              </a:rPr>
              <a:t>…</a:t>
            </a:r>
            <a:r>
              <a:rPr lang="en-US" sz="2400" dirty="0" err="1">
                <a:solidFill>
                  <a:srgbClr val="000000"/>
                </a:solidFill>
                <a:latin typeface="Times New Roman"/>
                <a:ea typeface="Calibri"/>
              </a:rPr>
              <a:t>cho</a:t>
            </a:r>
            <a:r>
              <a:rPr lang="en-US" sz="2400" dirty="0">
                <a:solidFill>
                  <a:srgbClr val="000000"/>
                </a:solidFill>
                <a:latin typeface="Times New Roman"/>
                <a:ea typeface="Calibri"/>
              </a:rPr>
              <a:t> </a:t>
            </a:r>
            <a:r>
              <a:rPr lang="en-US" sz="2400" dirty="0" err="1">
                <a:solidFill>
                  <a:srgbClr val="000000"/>
                </a:solidFill>
                <a:latin typeface="Times New Roman"/>
                <a:ea typeface="Calibri"/>
              </a:rPr>
              <a:t>sự</a:t>
            </a:r>
            <a:r>
              <a:rPr lang="en-US" sz="2400" dirty="0">
                <a:solidFill>
                  <a:srgbClr val="000000"/>
                </a:solidFill>
                <a:latin typeface="Times New Roman"/>
                <a:ea typeface="Calibri"/>
              </a:rPr>
              <a:t> </a:t>
            </a:r>
            <a:r>
              <a:rPr lang="en-US" sz="2400" dirty="0" err="1">
                <a:solidFill>
                  <a:srgbClr val="000000"/>
                </a:solidFill>
                <a:latin typeface="Times New Roman"/>
                <a:ea typeface="Calibri"/>
              </a:rPr>
              <a:t>việc</a:t>
            </a:r>
            <a:r>
              <a:rPr lang="en-US" sz="2400" dirty="0">
                <a:solidFill>
                  <a:srgbClr val="000000"/>
                </a:solidFill>
                <a:latin typeface="Times New Roman"/>
                <a:ea typeface="Calibri"/>
              </a:rPr>
              <a:t> </a:t>
            </a:r>
            <a:r>
              <a:rPr lang="en-US" sz="2400" dirty="0" err="1">
                <a:solidFill>
                  <a:srgbClr val="000000"/>
                </a:solidFill>
                <a:latin typeface="Times New Roman"/>
                <a:ea typeface="Calibri"/>
              </a:rPr>
              <a:t>được</a:t>
            </a:r>
            <a:r>
              <a:rPr lang="en-US" sz="2400" dirty="0">
                <a:solidFill>
                  <a:srgbClr val="000000"/>
                </a:solidFill>
                <a:latin typeface="Times New Roman"/>
                <a:ea typeface="Calibri"/>
              </a:rPr>
              <a:t> </a:t>
            </a:r>
            <a:r>
              <a:rPr lang="en-US" sz="2400" dirty="0" err="1">
                <a:solidFill>
                  <a:srgbClr val="000000"/>
                </a:solidFill>
                <a:latin typeface="Times New Roman"/>
                <a:ea typeface="Calibri"/>
              </a:rPr>
              <a:t>nói</a:t>
            </a:r>
            <a:r>
              <a:rPr lang="en-US" sz="2400" dirty="0">
                <a:solidFill>
                  <a:srgbClr val="000000"/>
                </a:solidFill>
                <a:latin typeface="Times New Roman"/>
                <a:ea typeface="Calibri"/>
              </a:rPr>
              <a:t> </a:t>
            </a:r>
            <a:r>
              <a:rPr lang="en-US" sz="2400" dirty="0" err="1">
                <a:solidFill>
                  <a:srgbClr val="000000"/>
                </a:solidFill>
                <a:latin typeface="Times New Roman"/>
                <a:ea typeface="Calibri"/>
              </a:rPr>
              <a:t>đến</a:t>
            </a:r>
            <a:r>
              <a:rPr lang="en-US" sz="2400" dirty="0">
                <a:solidFill>
                  <a:srgbClr val="000000"/>
                </a:solidFill>
                <a:latin typeface="Times New Roman"/>
                <a:ea typeface="Calibri"/>
              </a:rPr>
              <a:t> </a:t>
            </a:r>
            <a:r>
              <a:rPr lang="en-US" sz="2400" dirty="0" err="1">
                <a:solidFill>
                  <a:srgbClr val="000000"/>
                </a:solidFill>
                <a:latin typeface="Times New Roman"/>
                <a:ea typeface="Calibri"/>
              </a:rPr>
              <a:t>trong</a:t>
            </a:r>
            <a:r>
              <a:rPr lang="en-US" sz="2400" dirty="0">
                <a:solidFill>
                  <a:srgbClr val="000000"/>
                </a:solidFill>
                <a:latin typeface="Times New Roman"/>
                <a:ea typeface="Calibri"/>
              </a:rPr>
              <a:t> </a:t>
            </a:r>
            <a:r>
              <a:rPr lang="en-US" sz="2400" dirty="0" err="1">
                <a:solidFill>
                  <a:srgbClr val="000000"/>
                </a:solidFill>
                <a:latin typeface="Times New Roman"/>
                <a:ea typeface="Calibri"/>
              </a:rPr>
              <a:t>câu</a:t>
            </a:r>
            <a:r>
              <a:rPr lang="en-US" sz="2400" dirty="0">
                <a:solidFill>
                  <a:srgbClr val="000000"/>
                </a:solidFill>
                <a:latin typeface="Times New Roman"/>
                <a:ea typeface="Calibri"/>
              </a:rPr>
              <a:t>. </a:t>
            </a:r>
            <a:r>
              <a:rPr lang="en-US" sz="2400" dirty="0" err="1">
                <a:solidFill>
                  <a:srgbClr val="000000"/>
                </a:solidFill>
                <a:latin typeface="Times New Roman"/>
                <a:ea typeface="Calibri"/>
              </a:rPr>
              <a:t>Hoặc</a:t>
            </a:r>
            <a:r>
              <a:rPr lang="en-US" sz="2400" dirty="0">
                <a:solidFill>
                  <a:srgbClr val="000000"/>
                </a:solidFill>
                <a:latin typeface="Times New Roman"/>
                <a:ea typeface="Calibri"/>
              </a:rPr>
              <a:t> </a:t>
            </a:r>
            <a:r>
              <a:rPr lang="en-US" sz="2400" dirty="0" err="1">
                <a:solidFill>
                  <a:srgbClr val="000000"/>
                </a:solidFill>
                <a:latin typeface="Times New Roman"/>
                <a:ea typeface="Calibri"/>
              </a:rPr>
              <a:t>dùng</a:t>
            </a:r>
            <a:r>
              <a:rPr lang="en-US" sz="2400" dirty="0">
                <a:solidFill>
                  <a:srgbClr val="000000"/>
                </a:solidFill>
                <a:latin typeface="Times New Roman"/>
                <a:ea typeface="Calibri"/>
              </a:rPr>
              <a:t> </a:t>
            </a:r>
            <a:r>
              <a:rPr lang="en-US" sz="2400" dirty="0" err="1">
                <a:solidFill>
                  <a:srgbClr val="000000"/>
                </a:solidFill>
                <a:latin typeface="Times New Roman"/>
                <a:ea typeface="Calibri"/>
              </a:rPr>
              <a:t>để</a:t>
            </a:r>
            <a:r>
              <a:rPr lang="en-US" sz="2400" dirty="0">
                <a:solidFill>
                  <a:srgbClr val="000000"/>
                </a:solidFill>
                <a:latin typeface="Times New Roman"/>
                <a:ea typeface="Calibri"/>
              </a:rPr>
              <a:t> </a:t>
            </a:r>
            <a:r>
              <a:rPr lang="en-US" sz="2400" dirty="0" err="1">
                <a:solidFill>
                  <a:srgbClr val="000000"/>
                </a:solidFill>
                <a:latin typeface="Times New Roman"/>
                <a:ea typeface="Calibri"/>
              </a:rPr>
              <a:t>liên</a:t>
            </a:r>
            <a:r>
              <a:rPr lang="en-US" sz="2400" dirty="0">
                <a:solidFill>
                  <a:srgbClr val="000000"/>
                </a:solidFill>
                <a:latin typeface="Times New Roman"/>
                <a:ea typeface="Calibri"/>
              </a:rPr>
              <a:t> </a:t>
            </a:r>
            <a:r>
              <a:rPr lang="en-US" sz="2400" dirty="0" err="1">
                <a:solidFill>
                  <a:srgbClr val="000000"/>
                </a:solidFill>
                <a:latin typeface="Times New Roman"/>
                <a:ea typeface="Calibri"/>
              </a:rPr>
              <a:t>kết</a:t>
            </a:r>
            <a:r>
              <a:rPr lang="en-US" sz="2400" dirty="0">
                <a:solidFill>
                  <a:srgbClr val="000000"/>
                </a:solidFill>
                <a:latin typeface="Times New Roman"/>
                <a:ea typeface="Calibri"/>
              </a:rPr>
              <a:t> </a:t>
            </a:r>
            <a:r>
              <a:rPr lang="en-US" sz="2400" dirty="0" err="1">
                <a:solidFill>
                  <a:srgbClr val="000000"/>
                </a:solidFill>
                <a:latin typeface="Times New Roman"/>
                <a:ea typeface="Calibri"/>
              </a:rPr>
              <a:t>các</a:t>
            </a:r>
            <a:r>
              <a:rPr lang="en-US" sz="2400" dirty="0">
                <a:solidFill>
                  <a:srgbClr val="000000"/>
                </a:solidFill>
                <a:latin typeface="Times New Roman"/>
                <a:ea typeface="Calibri"/>
              </a:rPr>
              <a:t> </a:t>
            </a:r>
            <a:r>
              <a:rPr lang="en-US" sz="2400" dirty="0" err="1">
                <a:solidFill>
                  <a:srgbClr val="000000"/>
                </a:solidFill>
                <a:latin typeface="Times New Roman"/>
                <a:ea typeface="Calibri"/>
              </a:rPr>
              <a:t>câu</a:t>
            </a:r>
            <a:r>
              <a:rPr lang="en-US" sz="2400" dirty="0">
                <a:solidFill>
                  <a:srgbClr val="000000"/>
                </a:solidFill>
                <a:latin typeface="Times New Roman"/>
                <a:ea typeface="Calibri"/>
              </a:rPr>
              <a:t> </a:t>
            </a:r>
            <a:r>
              <a:rPr lang="en-US" sz="2400" dirty="0" err="1">
                <a:solidFill>
                  <a:srgbClr val="000000"/>
                </a:solidFill>
                <a:latin typeface="Times New Roman"/>
                <a:ea typeface="Calibri"/>
              </a:rPr>
              <a:t>trong</a:t>
            </a:r>
            <a:r>
              <a:rPr lang="en-US" sz="2400" dirty="0">
                <a:solidFill>
                  <a:srgbClr val="000000"/>
                </a:solidFill>
                <a:latin typeface="Times New Roman"/>
                <a:ea typeface="Calibri"/>
              </a:rPr>
              <a:t> </a:t>
            </a:r>
            <a:r>
              <a:rPr lang="en-US" sz="2400" dirty="0" err="1">
                <a:solidFill>
                  <a:srgbClr val="000000"/>
                </a:solidFill>
                <a:latin typeface="Times New Roman"/>
                <a:ea typeface="Calibri"/>
              </a:rPr>
              <a:t>đoạn</a:t>
            </a:r>
            <a:r>
              <a:rPr lang="en-US" sz="2400" dirty="0">
                <a:solidFill>
                  <a:srgbClr val="000000"/>
                </a:solidFill>
                <a:latin typeface="Times New Roman"/>
                <a:ea typeface="Calibri"/>
              </a:rPr>
              <a:t> </a:t>
            </a:r>
            <a:r>
              <a:rPr lang="en-US" sz="2400" dirty="0" err="1">
                <a:solidFill>
                  <a:srgbClr val="000000"/>
                </a:solidFill>
                <a:latin typeface="Times New Roman"/>
                <a:ea typeface="Calibri"/>
              </a:rPr>
              <a:t>văn</a:t>
            </a:r>
            <a:r>
              <a:rPr lang="en-US" sz="2400" dirty="0">
                <a:solidFill>
                  <a:srgbClr val="000000"/>
                </a:solidFill>
                <a:latin typeface="Times New Roman"/>
                <a:ea typeface="Calibri"/>
              </a:rPr>
              <a:t>.</a:t>
            </a:r>
            <a:endParaRPr lang="en-GB" sz="2400" dirty="0">
              <a:effectLst/>
              <a:latin typeface="Times New Roman"/>
              <a:ea typeface="Calibri"/>
            </a:endParaRPr>
          </a:p>
        </p:txBody>
      </p:sp>
      <p:sp>
        <p:nvSpPr>
          <p:cNvPr id="5" name="Rectangle 4"/>
          <p:cNvSpPr/>
          <p:nvPr/>
        </p:nvSpPr>
        <p:spPr>
          <a:xfrm>
            <a:off x="6676738" y="1245688"/>
            <a:ext cx="1873205" cy="400110"/>
          </a:xfrm>
          <a:prstGeom prst="rect">
            <a:avLst/>
          </a:prstGeom>
        </p:spPr>
        <p:txBody>
          <a:bodyPr wrap="none">
            <a:spAutoFit/>
          </a:bodyPr>
          <a:lstStyle/>
          <a:p>
            <a:r>
              <a:rPr lang="en-US" sz="2000" dirty="0" err="1">
                <a:solidFill>
                  <a:srgbClr val="FF0000"/>
                </a:solidFill>
                <a:latin typeface="Times New Roman"/>
                <a:ea typeface="Calibri"/>
              </a:rPr>
              <a:t>Trạng</a:t>
            </a:r>
            <a:r>
              <a:rPr lang="en-US" sz="2000" dirty="0">
                <a:solidFill>
                  <a:srgbClr val="FF0000"/>
                </a:solidFill>
                <a:latin typeface="Times New Roman"/>
                <a:ea typeface="Calibri"/>
              </a:rPr>
              <a:t> </a:t>
            </a:r>
            <a:r>
              <a:rPr lang="en-US" sz="2000" dirty="0" err="1">
                <a:solidFill>
                  <a:srgbClr val="FF0000"/>
                </a:solidFill>
                <a:latin typeface="Times New Roman"/>
                <a:ea typeface="Calibri"/>
              </a:rPr>
              <a:t>ngữ</a:t>
            </a:r>
            <a:r>
              <a:rPr lang="en-US" sz="2000" dirty="0">
                <a:solidFill>
                  <a:srgbClr val="FF0000"/>
                </a:solidFill>
                <a:latin typeface="Times New Roman"/>
                <a:ea typeface="Calibri"/>
              </a:rPr>
              <a:t> </a:t>
            </a:r>
            <a:r>
              <a:rPr lang="en-US" sz="2000" dirty="0" err="1" smtClean="0">
                <a:solidFill>
                  <a:srgbClr val="FF0000"/>
                </a:solidFill>
                <a:latin typeface="Times New Roman"/>
                <a:ea typeface="Calibri"/>
              </a:rPr>
              <a:t>là</a:t>
            </a:r>
            <a:r>
              <a:rPr lang="vi-VN" sz="2000" dirty="0" smtClean="0">
                <a:solidFill>
                  <a:srgbClr val="FF0000"/>
                </a:solidFill>
                <a:latin typeface="Times New Roman"/>
                <a:ea typeface="Calibri"/>
              </a:rPr>
              <a:t> gì?</a:t>
            </a:r>
            <a:endParaRPr lang="en-GB" sz="2000" dirty="0">
              <a:solidFill>
                <a:srgbClr val="FF0000"/>
              </a:solidFill>
            </a:endParaRPr>
          </a:p>
        </p:txBody>
      </p:sp>
      <p:sp>
        <p:nvSpPr>
          <p:cNvPr id="7" name="Rectangle 6"/>
          <p:cNvSpPr/>
          <p:nvPr/>
        </p:nvSpPr>
        <p:spPr>
          <a:xfrm>
            <a:off x="533400" y="3193000"/>
            <a:ext cx="3281668" cy="461665"/>
          </a:xfrm>
          <a:prstGeom prst="rect">
            <a:avLst/>
          </a:prstGeom>
        </p:spPr>
        <p:txBody>
          <a:bodyPr wrap="none">
            <a:spAutoFit/>
          </a:bodyPr>
          <a:lstStyle/>
          <a:p>
            <a:r>
              <a:rPr lang="vi-VN" b="1" dirty="0" smtClean="0">
                <a:solidFill>
                  <a:srgbClr val="000000"/>
                </a:solidFill>
                <a:latin typeface="Times New Roman"/>
                <a:ea typeface="Calibri"/>
              </a:rPr>
              <a:t>b</a:t>
            </a:r>
            <a:r>
              <a:rPr lang="en-US" b="1" dirty="0" smtClean="0">
                <a:solidFill>
                  <a:srgbClr val="000000"/>
                </a:solidFill>
                <a:latin typeface="Times New Roman"/>
                <a:ea typeface="Calibri"/>
              </a:rPr>
              <a:t>, </a:t>
            </a:r>
            <a:r>
              <a:rPr lang="en-US" sz="2400" b="1" dirty="0" err="1" smtClean="0">
                <a:solidFill>
                  <a:srgbClr val="000000"/>
                </a:solidFill>
                <a:latin typeface="Times New Roman"/>
                <a:ea typeface="Calibri"/>
              </a:rPr>
              <a:t>Chức</a:t>
            </a:r>
            <a:r>
              <a:rPr lang="en-US" sz="2400" b="1" dirty="0" smtClean="0">
                <a:solidFill>
                  <a:srgbClr val="000000"/>
                </a:solidFill>
                <a:latin typeface="Times New Roman"/>
                <a:ea typeface="Calibri"/>
              </a:rPr>
              <a:t> </a:t>
            </a:r>
            <a:r>
              <a:rPr lang="en-US" sz="2400" b="1" dirty="0" err="1" smtClean="0">
                <a:solidFill>
                  <a:srgbClr val="000000"/>
                </a:solidFill>
                <a:latin typeface="Times New Roman"/>
                <a:ea typeface="Calibri"/>
              </a:rPr>
              <a:t>năng</a:t>
            </a:r>
            <a:r>
              <a:rPr lang="en-US" sz="2400" b="1" dirty="0" smtClean="0">
                <a:solidFill>
                  <a:srgbClr val="000000"/>
                </a:solidFill>
                <a:latin typeface="Times New Roman"/>
                <a:ea typeface="Calibri"/>
              </a:rPr>
              <a:t> </a:t>
            </a:r>
            <a:r>
              <a:rPr lang="en-US" sz="2400" b="1" dirty="0" err="1" smtClean="0">
                <a:solidFill>
                  <a:srgbClr val="000000"/>
                </a:solidFill>
                <a:latin typeface="Times New Roman"/>
                <a:ea typeface="Calibri"/>
              </a:rPr>
              <a:t>của</a:t>
            </a:r>
            <a:r>
              <a:rPr lang="en-US" sz="2400" b="1" dirty="0" smtClean="0">
                <a:solidFill>
                  <a:srgbClr val="000000"/>
                </a:solidFill>
                <a:latin typeface="Times New Roman"/>
                <a:ea typeface="Calibri"/>
              </a:rPr>
              <a:t> </a:t>
            </a:r>
            <a:r>
              <a:rPr lang="en-US" sz="2400" b="1" dirty="0" err="1" smtClean="0">
                <a:solidFill>
                  <a:srgbClr val="000000"/>
                </a:solidFill>
                <a:latin typeface="Times New Roman"/>
                <a:ea typeface="Calibri"/>
              </a:rPr>
              <a:t>trạng</a:t>
            </a:r>
            <a:r>
              <a:rPr lang="en-US" sz="2400" b="1" dirty="0" smtClean="0">
                <a:solidFill>
                  <a:srgbClr val="000000"/>
                </a:solidFill>
                <a:latin typeface="Times New Roman"/>
                <a:ea typeface="Calibri"/>
              </a:rPr>
              <a:t> </a:t>
            </a:r>
            <a:endParaRPr lang="en-GB" sz="2400" dirty="0"/>
          </a:p>
        </p:txBody>
      </p:sp>
      <p:sp>
        <p:nvSpPr>
          <p:cNvPr id="10" name="Rectangle 9"/>
          <p:cNvSpPr/>
          <p:nvPr/>
        </p:nvSpPr>
        <p:spPr>
          <a:xfrm>
            <a:off x="5694674" y="2744260"/>
            <a:ext cx="2855269" cy="369332"/>
          </a:xfrm>
          <a:prstGeom prst="rect">
            <a:avLst/>
          </a:prstGeom>
        </p:spPr>
        <p:txBody>
          <a:bodyPr wrap="none">
            <a:spAutoFit/>
          </a:bodyPr>
          <a:lstStyle/>
          <a:p>
            <a:r>
              <a:rPr lang="en-US" b="1" dirty="0" err="1">
                <a:solidFill>
                  <a:srgbClr val="000000"/>
                </a:solidFill>
                <a:latin typeface="Times New Roman"/>
                <a:ea typeface="Calibri"/>
              </a:rPr>
              <a:t>Chức</a:t>
            </a:r>
            <a:r>
              <a:rPr lang="en-US" b="1" dirty="0">
                <a:solidFill>
                  <a:srgbClr val="000000"/>
                </a:solidFill>
                <a:latin typeface="Times New Roman"/>
                <a:ea typeface="Calibri"/>
              </a:rPr>
              <a:t> </a:t>
            </a:r>
            <a:r>
              <a:rPr lang="en-US" b="1" dirty="0" err="1">
                <a:solidFill>
                  <a:srgbClr val="000000"/>
                </a:solidFill>
                <a:latin typeface="Times New Roman"/>
                <a:ea typeface="Calibri"/>
              </a:rPr>
              <a:t>năng</a:t>
            </a:r>
            <a:r>
              <a:rPr lang="en-US" b="1" dirty="0">
                <a:solidFill>
                  <a:srgbClr val="000000"/>
                </a:solidFill>
                <a:latin typeface="Times New Roman"/>
                <a:ea typeface="Calibri"/>
              </a:rPr>
              <a:t> </a:t>
            </a:r>
            <a:r>
              <a:rPr lang="en-US" b="1" dirty="0" err="1">
                <a:solidFill>
                  <a:srgbClr val="000000"/>
                </a:solidFill>
                <a:latin typeface="Times New Roman"/>
                <a:ea typeface="Calibri"/>
              </a:rPr>
              <a:t>của</a:t>
            </a:r>
            <a:r>
              <a:rPr lang="en-US" b="1" dirty="0">
                <a:solidFill>
                  <a:srgbClr val="000000"/>
                </a:solidFill>
                <a:latin typeface="Times New Roman"/>
                <a:ea typeface="Calibri"/>
              </a:rPr>
              <a:t> </a:t>
            </a:r>
            <a:r>
              <a:rPr lang="en-US" b="1" dirty="0" err="1">
                <a:solidFill>
                  <a:srgbClr val="000000"/>
                </a:solidFill>
                <a:latin typeface="Times New Roman"/>
                <a:ea typeface="Calibri"/>
              </a:rPr>
              <a:t>trạng</a:t>
            </a:r>
            <a:r>
              <a:rPr lang="en-US" b="1" dirty="0">
                <a:solidFill>
                  <a:srgbClr val="000000"/>
                </a:solidFill>
                <a:latin typeface="Times New Roman"/>
                <a:ea typeface="Calibri"/>
              </a:rPr>
              <a:t> </a:t>
            </a:r>
            <a:r>
              <a:rPr lang="vi-VN" b="1" dirty="0" smtClean="0">
                <a:solidFill>
                  <a:srgbClr val="000000"/>
                </a:solidFill>
                <a:latin typeface="Times New Roman"/>
                <a:ea typeface="Calibri"/>
              </a:rPr>
              <a:t>là gì?</a:t>
            </a:r>
            <a:endParaRPr lang="en-GB" dirty="0"/>
          </a:p>
        </p:txBody>
      </p:sp>
      <p:sp>
        <p:nvSpPr>
          <p:cNvPr id="12" name="Rectangle 11"/>
          <p:cNvSpPr/>
          <p:nvPr/>
        </p:nvSpPr>
        <p:spPr>
          <a:xfrm>
            <a:off x="762000" y="3781138"/>
            <a:ext cx="8059070" cy="1569660"/>
          </a:xfrm>
          <a:prstGeom prst="rect">
            <a:avLst/>
          </a:prstGeom>
        </p:spPr>
        <p:txBody>
          <a:bodyPr wrap="square">
            <a:spAutoFit/>
          </a:bodyPr>
          <a:lstStyle/>
          <a:p>
            <a:pPr marL="342900" lvl="0" indent="-342900" algn="just">
              <a:spcAft>
                <a:spcPts val="0"/>
              </a:spcAft>
              <a:buFont typeface="Times New Roman"/>
              <a:buChar char="-"/>
              <a:tabLst>
                <a:tab pos="228600" algn="l"/>
              </a:tabLst>
            </a:pPr>
            <a:r>
              <a:rPr lang="en-US" sz="2400" dirty="0" err="1">
                <a:solidFill>
                  <a:srgbClr val="000000"/>
                </a:solidFill>
                <a:latin typeface="+mn-lt"/>
                <a:ea typeface="Times New Roman"/>
              </a:rPr>
              <a:t>Bổ</a:t>
            </a:r>
            <a:r>
              <a:rPr lang="en-US" sz="2400" dirty="0">
                <a:solidFill>
                  <a:srgbClr val="000000"/>
                </a:solidFill>
                <a:latin typeface="+mn-lt"/>
                <a:ea typeface="Times New Roman"/>
              </a:rPr>
              <a:t> sung </a:t>
            </a:r>
            <a:r>
              <a:rPr lang="en-US" sz="2400" dirty="0" err="1">
                <a:solidFill>
                  <a:srgbClr val="000000"/>
                </a:solidFill>
                <a:latin typeface="+mn-lt"/>
                <a:ea typeface="Times New Roman"/>
              </a:rPr>
              <a:t>thông</a:t>
            </a:r>
            <a:r>
              <a:rPr lang="en-US" sz="2400" dirty="0">
                <a:solidFill>
                  <a:srgbClr val="000000"/>
                </a:solidFill>
                <a:latin typeface="+mn-lt"/>
                <a:ea typeface="Times New Roman"/>
              </a:rPr>
              <a:t> tin </a:t>
            </a:r>
            <a:r>
              <a:rPr lang="en-US" sz="2400" dirty="0" err="1">
                <a:solidFill>
                  <a:srgbClr val="000000"/>
                </a:solidFill>
                <a:latin typeface="+mn-lt"/>
                <a:ea typeface="Times New Roman"/>
              </a:rPr>
              <a:t>cho</a:t>
            </a:r>
            <a:r>
              <a:rPr lang="en-US" sz="2400" dirty="0">
                <a:solidFill>
                  <a:srgbClr val="000000"/>
                </a:solidFill>
                <a:latin typeface="+mn-lt"/>
                <a:ea typeface="Times New Roman"/>
              </a:rPr>
              <a:t> </a:t>
            </a:r>
            <a:r>
              <a:rPr lang="en-US" sz="2400" dirty="0" err="1">
                <a:solidFill>
                  <a:srgbClr val="000000"/>
                </a:solidFill>
                <a:latin typeface="+mn-lt"/>
                <a:ea typeface="Times New Roman"/>
              </a:rPr>
              <a:t>câu</a:t>
            </a:r>
            <a:r>
              <a:rPr lang="en-US" sz="2400" dirty="0">
                <a:solidFill>
                  <a:srgbClr val="000000"/>
                </a:solidFill>
                <a:latin typeface="+mn-lt"/>
                <a:ea typeface="Times New Roman"/>
              </a:rPr>
              <a:t>: </a:t>
            </a:r>
            <a:r>
              <a:rPr lang="en-US" sz="2400" dirty="0" err="1">
                <a:solidFill>
                  <a:srgbClr val="000000"/>
                </a:solidFill>
                <a:latin typeface="+mn-lt"/>
                <a:ea typeface="Times New Roman"/>
              </a:rPr>
              <a:t>Thời</a:t>
            </a:r>
            <a:r>
              <a:rPr lang="en-US" sz="2400" dirty="0">
                <a:solidFill>
                  <a:srgbClr val="000000"/>
                </a:solidFill>
                <a:latin typeface="+mn-lt"/>
                <a:ea typeface="Times New Roman"/>
              </a:rPr>
              <a:t> </a:t>
            </a:r>
            <a:r>
              <a:rPr lang="en-US" sz="2400" dirty="0" err="1">
                <a:solidFill>
                  <a:srgbClr val="000000"/>
                </a:solidFill>
                <a:latin typeface="+mn-lt"/>
                <a:ea typeface="Times New Roman"/>
              </a:rPr>
              <a:t>gian</a:t>
            </a:r>
            <a:r>
              <a:rPr lang="en-US" sz="2400" dirty="0">
                <a:solidFill>
                  <a:srgbClr val="000000"/>
                </a:solidFill>
                <a:latin typeface="+mn-lt"/>
                <a:ea typeface="Times New Roman"/>
              </a:rPr>
              <a:t>, </a:t>
            </a:r>
            <a:r>
              <a:rPr lang="en-US" sz="2400" dirty="0" err="1">
                <a:solidFill>
                  <a:srgbClr val="000000"/>
                </a:solidFill>
                <a:latin typeface="+mn-lt"/>
                <a:ea typeface="Times New Roman"/>
              </a:rPr>
              <a:t>địa</a:t>
            </a:r>
            <a:r>
              <a:rPr lang="en-US" sz="2400" dirty="0">
                <a:solidFill>
                  <a:srgbClr val="000000"/>
                </a:solidFill>
                <a:latin typeface="+mn-lt"/>
                <a:ea typeface="Times New Roman"/>
              </a:rPr>
              <a:t> </a:t>
            </a:r>
            <a:r>
              <a:rPr lang="en-US" sz="2400" dirty="0" err="1">
                <a:solidFill>
                  <a:srgbClr val="000000"/>
                </a:solidFill>
                <a:latin typeface="+mn-lt"/>
                <a:ea typeface="Times New Roman"/>
              </a:rPr>
              <a:t>điểm</a:t>
            </a:r>
            <a:r>
              <a:rPr lang="en-US" sz="2400" dirty="0">
                <a:solidFill>
                  <a:srgbClr val="000000"/>
                </a:solidFill>
                <a:latin typeface="+mn-lt"/>
                <a:ea typeface="Times New Roman"/>
              </a:rPr>
              <a:t>, </a:t>
            </a:r>
            <a:r>
              <a:rPr lang="en-US" sz="2400" dirty="0" err="1">
                <a:solidFill>
                  <a:srgbClr val="000000"/>
                </a:solidFill>
                <a:latin typeface="+mn-lt"/>
                <a:ea typeface="Times New Roman"/>
              </a:rPr>
              <a:t>nguyên</a:t>
            </a:r>
            <a:r>
              <a:rPr lang="en-US" sz="2400" dirty="0">
                <a:solidFill>
                  <a:srgbClr val="000000"/>
                </a:solidFill>
                <a:latin typeface="+mn-lt"/>
                <a:ea typeface="Times New Roman"/>
              </a:rPr>
              <a:t> </a:t>
            </a:r>
            <a:r>
              <a:rPr lang="en-US" sz="2400" dirty="0" err="1">
                <a:solidFill>
                  <a:srgbClr val="000000"/>
                </a:solidFill>
                <a:latin typeface="+mn-lt"/>
                <a:ea typeface="Times New Roman"/>
              </a:rPr>
              <a:t>nhân</a:t>
            </a:r>
            <a:r>
              <a:rPr lang="en-US" sz="2400" dirty="0">
                <a:solidFill>
                  <a:srgbClr val="000000"/>
                </a:solidFill>
                <a:latin typeface="+mn-lt"/>
                <a:ea typeface="Times New Roman"/>
              </a:rPr>
              <a:t>, </a:t>
            </a:r>
            <a:r>
              <a:rPr lang="en-US" sz="2400" dirty="0" err="1">
                <a:solidFill>
                  <a:srgbClr val="000000"/>
                </a:solidFill>
                <a:latin typeface="+mn-lt"/>
                <a:ea typeface="Times New Roman"/>
              </a:rPr>
              <a:t>mục</a:t>
            </a:r>
            <a:r>
              <a:rPr lang="en-US" sz="2400" dirty="0">
                <a:solidFill>
                  <a:srgbClr val="000000"/>
                </a:solidFill>
                <a:latin typeface="+mn-lt"/>
                <a:ea typeface="Times New Roman"/>
              </a:rPr>
              <a:t> </a:t>
            </a:r>
            <a:r>
              <a:rPr lang="en-US" sz="2400" dirty="0" err="1">
                <a:solidFill>
                  <a:srgbClr val="000000"/>
                </a:solidFill>
                <a:latin typeface="+mn-lt"/>
                <a:ea typeface="Times New Roman"/>
              </a:rPr>
              <a:t>đích</a:t>
            </a:r>
            <a:r>
              <a:rPr lang="en-US" sz="2400" dirty="0">
                <a:solidFill>
                  <a:srgbClr val="000000"/>
                </a:solidFill>
                <a:latin typeface="+mn-lt"/>
                <a:ea typeface="Times New Roman"/>
              </a:rPr>
              <a:t>, </a:t>
            </a:r>
            <a:r>
              <a:rPr lang="en-US" sz="2400" dirty="0" err="1">
                <a:solidFill>
                  <a:srgbClr val="000000"/>
                </a:solidFill>
                <a:latin typeface="+mn-lt"/>
                <a:ea typeface="Times New Roman"/>
              </a:rPr>
              <a:t>phương</a:t>
            </a:r>
            <a:r>
              <a:rPr lang="en-US" sz="2400" dirty="0">
                <a:solidFill>
                  <a:srgbClr val="000000"/>
                </a:solidFill>
                <a:latin typeface="+mn-lt"/>
                <a:ea typeface="Times New Roman"/>
              </a:rPr>
              <a:t> </a:t>
            </a:r>
            <a:r>
              <a:rPr lang="en-US" sz="2400" dirty="0" err="1">
                <a:solidFill>
                  <a:srgbClr val="000000"/>
                </a:solidFill>
                <a:latin typeface="+mn-lt"/>
                <a:ea typeface="Times New Roman"/>
              </a:rPr>
              <a:t>tiện</a:t>
            </a:r>
            <a:r>
              <a:rPr lang="en-US" sz="2400" dirty="0">
                <a:solidFill>
                  <a:srgbClr val="000000"/>
                </a:solidFill>
                <a:latin typeface="+mn-lt"/>
                <a:ea typeface="Times New Roman"/>
              </a:rPr>
              <a:t>, </a:t>
            </a:r>
            <a:r>
              <a:rPr lang="en-US" sz="2400" dirty="0" err="1">
                <a:solidFill>
                  <a:srgbClr val="000000"/>
                </a:solidFill>
                <a:latin typeface="+mn-lt"/>
                <a:ea typeface="Times New Roman"/>
              </a:rPr>
              <a:t>điều</a:t>
            </a:r>
            <a:r>
              <a:rPr lang="en-US" sz="2400" dirty="0">
                <a:solidFill>
                  <a:srgbClr val="000000"/>
                </a:solidFill>
                <a:latin typeface="+mn-lt"/>
                <a:ea typeface="Times New Roman"/>
              </a:rPr>
              <a:t> </a:t>
            </a:r>
            <a:r>
              <a:rPr lang="en-US" sz="2400" dirty="0" err="1">
                <a:solidFill>
                  <a:srgbClr val="000000"/>
                </a:solidFill>
                <a:latin typeface="+mn-lt"/>
                <a:ea typeface="Times New Roman"/>
              </a:rPr>
              <a:t>kiện</a:t>
            </a:r>
            <a:r>
              <a:rPr lang="en-US" sz="2400" dirty="0">
                <a:solidFill>
                  <a:srgbClr val="000000"/>
                </a:solidFill>
                <a:latin typeface="+mn-lt"/>
                <a:ea typeface="Times New Roman"/>
              </a:rPr>
              <a:t>.</a:t>
            </a:r>
            <a:endParaRPr lang="en-GB" sz="2400" dirty="0">
              <a:latin typeface="+mn-lt"/>
              <a:ea typeface="Times New Roman"/>
            </a:endParaRPr>
          </a:p>
          <a:p>
            <a:pPr algn="just"/>
            <a:r>
              <a:rPr lang="en-US" sz="2400" dirty="0" smtClean="0">
                <a:solidFill>
                  <a:srgbClr val="000000"/>
                </a:solidFill>
                <a:latin typeface="+mn-lt"/>
                <a:ea typeface="Calibri"/>
              </a:rPr>
              <a:t>- </a:t>
            </a:r>
            <a:r>
              <a:rPr lang="en-US" sz="2400" dirty="0" err="1" smtClean="0">
                <a:solidFill>
                  <a:srgbClr val="000000"/>
                </a:solidFill>
                <a:latin typeface="+mn-lt"/>
                <a:ea typeface="Calibri"/>
              </a:rPr>
              <a:t>Trong</a:t>
            </a:r>
            <a:r>
              <a:rPr lang="en-US" sz="2400" dirty="0" smtClean="0">
                <a:solidFill>
                  <a:srgbClr val="000000"/>
                </a:solidFill>
                <a:latin typeface="+mn-lt"/>
                <a:ea typeface="Calibri"/>
              </a:rPr>
              <a:t> </a:t>
            </a:r>
            <a:r>
              <a:rPr lang="en-US" sz="2400" dirty="0" err="1">
                <a:solidFill>
                  <a:srgbClr val="000000"/>
                </a:solidFill>
                <a:latin typeface="+mn-lt"/>
                <a:ea typeface="Calibri"/>
              </a:rPr>
              <a:t>đoạn</a:t>
            </a:r>
            <a:r>
              <a:rPr lang="en-US" sz="2400" dirty="0">
                <a:solidFill>
                  <a:srgbClr val="000000"/>
                </a:solidFill>
                <a:latin typeface="+mn-lt"/>
                <a:ea typeface="Calibri"/>
              </a:rPr>
              <a:t> </a:t>
            </a:r>
            <a:r>
              <a:rPr lang="en-US" sz="2400" dirty="0" err="1">
                <a:solidFill>
                  <a:srgbClr val="000000"/>
                </a:solidFill>
                <a:latin typeface="+mn-lt"/>
                <a:ea typeface="Calibri"/>
              </a:rPr>
              <a:t>văn</a:t>
            </a:r>
            <a:r>
              <a:rPr lang="en-US" sz="2400" dirty="0">
                <a:solidFill>
                  <a:srgbClr val="000000"/>
                </a:solidFill>
                <a:latin typeface="+mn-lt"/>
                <a:ea typeface="Calibri"/>
              </a:rPr>
              <a:t>, </a:t>
            </a:r>
            <a:r>
              <a:rPr lang="en-US" sz="2400" dirty="0" err="1">
                <a:solidFill>
                  <a:srgbClr val="000000"/>
                </a:solidFill>
                <a:latin typeface="+mn-lt"/>
                <a:ea typeface="Calibri"/>
              </a:rPr>
              <a:t>bài</a:t>
            </a:r>
            <a:r>
              <a:rPr lang="en-US" sz="2400" dirty="0">
                <a:solidFill>
                  <a:srgbClr val="000000"/>
                </a:solidFill>
                <a:latin typeface="+mn-lt"/>
                <a:ea typeface="Calibri"/>
              </a:rPr>
              <a:t> </a:t>
            </a:r>
            <a:r>
              <a:rPr lang="en-US" sz="2400" dirty="0" err="1">
                <a:solidFill>
                  <a:srgbClr val="000000"/>
                </a:solidFill>
                <a:latin typeface="+mn-lt"/>
                <a:ea typeface="Calibri"/>
              </a:rPr>
              <a:t>văn</a:t>
            </a:r>
            <a:r>
              <a:rPr lang="en-US" sz="2400" dirty="0">
                <a:solidFill>
                  <a:srgbClr val="000000"/>
                </a:solidFill>
                <a:latin typeface="+mn-lt"/>
                <a:ea typeface="Calibri"/>
              </a:rPr>
              <a:t>: </a:t>
            </a:r>
            <a:r>
              <a:rPr lang="en-US" sz="2400" dirty="0" err="1">
                <a:solidFill>
                  <a:srgbClr val="000000"/>
                </a:solidFill>
                <a:latin typeface="+mn-lt"/>
                <a:ea typeface="Calibri"/>
              </a:rPr>
              <a:t>Tạo</a:t>
            </a:r>
            <a:r>
              <a:rPr lang="en-US" sz="2400" dirty="0">
                <a:solidFill>
                  <a:srgbClr val="000000"/>
                </a:solidFill>
                <a:latin typeface="+mn-lt"/>
                <a:ea typeface="Calibri"/>
              </a:rPr>
              <a:t> </a:t>
            </a:r>
            <a:r>
              <a:rPr lang="en-US" sz="2400" dirty="0" err="1">
                <a:solidFill>
                  <a:srgbClr val="000000"/>
                </a:solidFill>
                <a:latin typeface="+mn-lt"/>
                <a:ea typeface="Calibri"/>
              </a:rPr>
              <a:t>tính</a:t>
            </a:r>
            <a:r>
              <a:rPr lang="en-US" sz="2400" dirty="0">
                <a:solidFill>
                  <a:srgbClr val="000000"/>
                </a:solidFill>
                <a:latin typeface="+mn-lt"/>
                <a:ea typeface="Calibri"/>
              </a:rPr>
              <a:t> </a:t>
            </a:r>
            <a:r>
              <a:rPr lang="en-US" sz="2400" dirty="0" err="1">
                <a:solidFill>
                  <a:srgbClr val="000000"/>
                </a:solidFill>
                <a:latin typeface="+mn-lt"/>
                <a:ea typeface="Calibri"/>
              </a:rPr>
              <a:t>liên</a:t>
            </a:r>
            <a:r>
              <a:rPr lang="en-US" sz="2400" dirty="0">
                <a:solidFill>
                  <a:srgbClr val="000000"/>
                </a:solidFill>
                <a:latin typeface="+mn-lt"/>
                <a:ea typeface="Calibri"/>
              </a:rPr>
              <a:t> </a:t>
            </a:r>
            <a:r>
              <a:rPr lang="en-US" sz="2400" dirty="0" err="1">
                <a:solidFill>
                  <a:srgbClr val="000000"/>
                </a:solidFill>
                <a:latin typeface="+mn-lt"/>
                <a:ea typeface="Calibri"/>
              </a:rPr>
              <a:t>kết</a:t>
            </a:r>
            <a:r>
              <a:rPr lang="en-US" sz="2400" dirty="0">
                <a:solidFill>
                  <a:srgbClr val="000000"/>
                </a:solidFill>
                <a:latin typeface="+mn-lt"/>
                <a:ea typeface="Calibri"/>
              </a:rPr>
              <a:t> </a:t>
            </a:r>
            <a:r>
              <a:rPr lang="en-US" sz="2400" dirty="0" err="1">
                <a:solidFill>
                  <a:srgbClr val="000000"/>
                </a:solidFill>
                <a:latin typeface="+mn-lt"/>
                <a:ea typeface="Calibri"/>
              </a:rPr>
              <a:t>giữa</a:t>
            </a:r>
            <a:r>
              <a:rPr lang="en-US" sz="2400" dirty="0">
                <a:solidFill>
                  <a:srgbClr val="000000"/>
                </a:solidFill>
                <a:latin typeface="+mn-lt"/>
                <a:ea typeface="Calibri"/>
              </a:rPr>
              <a:t> </a:t>
            </a:r>
            <a:r>
              <a:rPr lang="en-US" sz="2400" dirty="0" err="1">
                <a:solidFill>
                  <a:srgbClr val="000000"/>
                </a:solidFill>
                <a:latin typeface="+mn-lt"/>
                <a:ea typeface="Calibri"/>
              </a:rPr>
              <a:t>các</a:t>
            </a:r>
            <a:r>
              <a:rPr lang="en-US" sz="2400" dirty="0">
                <a:solidFill>
                  <a:srgbClr val="000000"/>
                </a:solidFill>
                <a:latin typeface="+mn-lt"/>
                <a:ea typeface="Calibri"/>
              </a:rPr>
              <a:t> </a:t>
            </a:r>
            <a:r>
              <a:rPr lang="en-US" sz="2400" dirty="0" err="1">
                <a:solidFill>
                  <a:srgbClr val="000000"/>
                </a:solidFill>
                <a:latin typeface="+mn-lt"/>
                <a:ea typeface="Calibri"/>
              </a:rPr>
              <a:t>câu</a:t>
            </a:r>
            <a:r>
              <a:rPr lang="en-US" sz="2400" dirty="0">
                <a:solidFill>
                  <a:srgbClr val="000000"/>
                </a:solidFill>
                <a:latin typeface="+mn-lt"/>
                <a:ea typeface="Calibri"/>
              </a:rPr>
              <a:t> </a:t>
            </a:r>
            <a:r>
              <a:rPr lang="en-US" sz="2400" dirty="0" err="1">
                <a:solidFill>
                  <a:srgbClr val="000000"/>
                </a:solidFill>
                <a:latin typeface="+mn-lt"/>
                <a:ea typeface="Calibri"/>
              </a:rPr>
              <a:t>trong</a:t>
            </a:r>
            <a:r>
              <a:rPr lang="en-US" sz="2400" dirty="0">
                <a:solidFill>
                  <a:srgbClr val="000000"/>
                </a:solidFill>
                <a:latin typeface="+mn-lt"/>
                <a:ea typeface="Calibri"/>
              </a:rPr>
              <a:t> </a:t>
            </a:r>
            <a:r>
              <a:rPr lang="en-US" sz="2400" dirty="0" err="1">
                <a:solidFill>
                  <a:srgbClr val="000000"/>
                </a:solidFill>
                <a:latin typeface="+mn-lt"/>
                <a:ea typeface="Calibri"/>
              </a:rPr>
              <a:t>đoạn</a:t>
            </a:r>
            <a:r>
              <a:rPr lang="en-US" sz="2400" dirty="0">
                <a:solidFill>
                  <a:srgbClr val="000000"/>
                </a:solidFill>
                <a:latin typeface="+mn-lt"/>
                <a:ea typeface="Calibri"/>
              </a:rPr>
              <a:t> </a:t>
            </a:r>
            <a:r>
              <a:rPr lang="en-US" sz="2400" dirty="0" err="1">
                <a:solidFill>
                  <a:srgbClr val="000000"/>
                </a:solidFill>
                <a:latin typeface="+mn-lt"/>
                <a:ea typeface="Calibri"/>
              </a:rPr>
              <a:t>văn</a:t>
            </a:r>
            <a:r>
              <a:rPr lang="en-US" sz="2400" dirty="0">
                <a:solidFill>
                  <a:srgbClr val="000000"/>
                </a:solidFill>
                <a:latin typeface="+mn-lt"/>
                <a:ea typeface="Calibri"/>
              </a:rPr>
              <a:t> </a:t>
            </a:r>
            <a:r>
              <a:rPr lang="en-US" sz="2400" dirty="0" err="1">
                <a:solidFill>
                  <a:srgbClr val="000000"/>
                </a:solidFill>
                <a:latin typeface="+mn-lt"/>
                <a:ea typeface="Calibri"/>
              </a:rPr>
              <a:t>hoặc</a:t>
            </a:r>
            <a:r>
              <a:rPr lang="en-US" sz="2400" dirty="0">
                <a:solidFill>
                  <a:srgbClr val="000000"/>
                </a:solidFill>
                <a:latin typeface="+mn-lt"/>
                <a:ea typeface="Calibri"/>
              </a:rPr>
              <a:t> </a:t>
            </a:r>
            <a:r>
              <a:rPr lang="en-US" sz="2400" dirty="0" err="1">
                <a:solidFill>
                  <a:srgbClr val="000000"/>
                </a:solidFill>
                <a:latin typeface="+mn-lt"/>
                <a:ea typeface="Calibri"/>
              </a:rPr>
              <a:t>giữa</a:t>
            </a:r>
            <a:r>
              <a:rPr lang="en-US" sz="2400" dirty="0">
                <a:solidFill>
                  <a:srgbClr val="000000"/>
                </a:solidFill>
                <a:latin typeface="+mn-lt"/>
                <a:ea typeface="Calibri"/>
              </a:rPr>
              <a:t> </a:t>
            </a:r>
            <a:r>
              <a:rPr lang="en-US" sz="2400" dirty="0" err="1">
                <a:solidFill>
                  <a:srgbClr val="000000"/>
                </a:solidFill>
                <a:latin typeface="+mn-lt"/>
                <a:ea typeface="Calibri"/>
              </a:rPr>
              <a:t>các</a:t>
            </a:r>
            <a:r>
              <a:rPr lang="en-US" sz="2400" dirty="0">
                <a:solidFill>
                  <a:srgbClr val="000000"/>
                </a:solidFill>
                <a:latin typeface="+mn-lt"/>
                <a:ea typeface="Calibri"/>
              </a:rPr>
              <a:t> </a:t>
            </a:r>
            <a:r>
              <a:rPr lang="en-US" sz="2400" dirty="0" err="1">
                <a:solidFill>
                  <a:srgbClr val="000000"/>
                </a:solidFill>
                <a:latin typeface="+mn-lt"/>
                <a:ea typeface="Calibri"/>
              </a:rPr>
              <a:t>đoạn</a:t>
            </a:r>
            <a:r>
              <a:rPr lang="en-US" sz="2400" dirty="0">
                <a:solidFill>
                  <a:srgbClr val="000000"/>
                </a:solidFill>
                <a:latin typeface="+mn-lt"/>
                <a:ea typeface="Calibri"/>
              </a:rPr>
              <a:t> </a:t>
            </a:r>
            <a:r>
              <a:rPr lang="en-US" sz="2400" dirty="0" err="1">
                <a:solidFill>
                  <a:srgbClr val="000000"/>
                </a:solidFill>
                <a:latin typeface="+mn-lt"/>
                <a:ea typeface="Calibri"/>
              </a:rPr>
              <a:t>văn</a:t>
            </a:r>
            <a:r>
              <a:rPr lang="en-US" sz="2400" dirty="0">
                <a:solidFill>
                  <a:srgbClr val="000000"/>
                </a:solidFill>
                <a:latin typeface="+mn-lt"/>
                <a:ea typeface="Calibri"/>
              </a:rPr>
              <a:t> </a:t>
            </a:r>
            <a:r>
              <a:rPr lang="en-US" sz="2400" dirty="0" err="1">
                <a:solidFill>
                  <a:srgbClr val="000000"/>
                </a:solidFill>
                <a:latin typeface="+mn-lt"/>
                <a:ea typeface="Calibri"/>
              </a:rPr>
              <a:t>trong</a:t>
            </a:r>
            <a:r>
              <a:rPr lang="en-US" sz="2400" dirty="0">
                <a:solidFill>
                  <a:srgbClr val="000000"/>
                </a:solidFill>
                <a:latin typeface="+mn-lt"/>
                <a:ea typeface="Calibri"/>
              </a:rPr>
              <a:t> </a:t>
            </a:r>
            <a:r>
              <a:rPr lang="en-US" sz="2400" dirty="0" err="1">
                <a:solidFill>
                  <a:srgbClr val="000000"/>
                </a:solidFill>
                <a:latin typeface="+mn-lt"/>
                <a:ea typeface="Calibri"/>
              </a:rPr>
              <a:t>bài</a:t>
            </a:r>
            <a:r>
              <a:rPr lang="en-US" sz="2400" dirty="0">
                <a:solidFill>
                  <a:srgbClr val="000000"/>
                </a:solidFill>
                <a:latin typeface="+mn-lt"/>
                <a:ea typeface="Calibri"/>
              </a:rPr>
              <a:t> </a:t>
            </a:r>
            <a:r>
              <a:rPr lang="en-US" sz="2400" dirty="0" err="1">
                <a:solidFill>
                  <a:srgbClr val="000000"/>
                </a:solidFill>
                <a:latin typeface="+mn-lt"/>
                <a:ea typeface="Calibri"/>
              </a:rPr>
              <a:t>văn</a:t>
            </a:r>
            <a:endParaRPr lang="en-GB" sz="2400" dirty="0">
              <a:latin typeface="+mn-lt"/>
            </a:endParaRPr>
          </a:p>
        </p:txBody>
      </p:sp>
      <p:pic>
        <p:nvPicPr>
          <p:cNvPr id="2" name="Picture 1"/>
          <p:cNvPicPr>
            <a:picLocks noChangeAspect="1"/>
          </p:cNvPicPr>
          <p:nvPr/>
        </p:nvPicPr>
        <p:blipFill>
          <a:blip r:embed="rId4"/>
          <a:stretch>
            <a:fillRect/>
          </a:stretch>
        </p:blipFill>
        <p:spPr>
          <a:xfrm>
            <a:off x="739139" y="5350798"/>
            <a:ext cx="2143125" cy="1146917"/>
          </a:xfrm>
          <a:prstGeom prst="rect">
            <a:avLst/>
          </a:prstGeom>
        </p:spPr>
      </p:pic>
    </p:spTree>
    <p:extLst>
      <p:ext uri="{BB962C8B-B14F-4D97-AF65-F5344CB8AC3E}">
        <p14:creationId xmlns:p14="http://schemas.microsoft.com/office/powerpoint/2010/main" val="30226912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1000"/>
                                        <p:tgtEl>
                                          <p:spTgt spid="10"/>
                                        </p:tgtEl>
                                      </p:cBhvr>
                                    </p:animEffect>
                                    <p:anim calcmode="lin" valueType="num">
                                      <p:cBhvr>
                                        <p:cTn id="19" dur="1000" fill="hold"/>
                                        <p:tgtEl>
                                          <p:spTgt spid="10"/>
                                        </p:tgtEl>
                                        <p:attrNameLst>
                                          <p:attrName>ppt_x</p:attrName>
                                        </p:attrNameLst>
                                      </p:cBhvr>
                                      <p:tavLst>
                                        <p:tav tm="0">
                                          <p:val>
                                            <p:strVal val="#ppt_x"/>
                                          </p:val>
                                        </p:tav>
                                        <p:tav tm="100000">
                                          <p:val>
                                            <p:strVal val="#ppt_x"/>
                                          </p:val>
                                        </p:tav>
                                      </p:tavLst>
                                    </p:anim>
                                    <p:anim calcmode="lin" valueType="num">
                                      <p:cBhvr>
                                        <p:cTn id="2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10"/>
                                        </p:tgtEl>
                                      </p:cBhvr>
                                    </p:animEffect>
                                    <p:set>
                                      <p:cBhvr>
                                        <p:cTn id="25" dur="1" fill="hold">
                                          <p:stCondLst>
                                            <p:cond delay="499"/>
                                          </p:stCondLst>
                                        </p:cTn>
                                        <p:tgtEl>
                                          <p:spTgt spid="10"/>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0" grpId="0"/>
      <p:bldP spid="10" grpId="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p:nvPr/>
        </p:nvSpPr>
        <p:spPr>
          <a:xfrm flipV="1">
            <a:off x="695325" y="333375"/>
            <a:ext cx="838200" cy="698500"/>
          </a:xfrm>
          <a:prstGeom prst="rect">
            <a:avLst/>
          </a:prstGeom>
          <a:solidFill>
            <a:srgbClr val="EDE7E3"/>
          </a:solidFill>
          <a:ln w="9525">
            <a:noFill/>
          </a:ln>
        </p:spPr>
        <p:txBody>
          <a:bodyPr rot="10800000" wrap="none" anchor="ctr" anchorCtr="0"/>
          <a:lstStyle/>
          <a:p>
            <a:pPr algn="ctr" eaLnBrk="1" hangingPunct="1"/>
            <a:endParaRPr lang="vi-VN" altLang="en-US" sz="2400" dirty="0">
              <a:latin typeface="Times New Roman" panose="02020603050405020304" pitchFamily="18" charset="0"/>
            </a:endParaRPr>
          </a:p>
        </p:txBody>
      </p:sp>
      <p:sp>
        <p:nvSpPr>
          <p:cNvPr id="4" name="Rectangle 3"/>
          <p:cNvSpPr/>
          <p:nvPr/>
        </p:nvSpPr>
        <p:spPr>
          <a:xfrm>
            <a:off x="958215" y="1055441"/>
            <a:ext cx="1977390" cy="460375"/>
          </a:xfrm>
          <a:prstGeom prst="rect">
            <a:avLst/>
          </a:prstGeom>
          <a:noFill/>
          <a:ln w="9525">
            <a:noFill/>
          </a:ln>
        </p:spPr>
        <p:txBody>
          <a:bodyPr wrap="none">
            <a:spAutoFit/>
          </a:bodyPr>
          <a:lstStyle/>
          <a:p>
            <a:r>
              <a:rPr lang="en-US" altLang="vi-VN" sz="2400" b="1" dirty="0">
                <a:solidFill>
                  <a:srgbClr val="800080"/>
                </a:solidFill>
                <a:latin typeface="Times New Roman" panose="02020603050405020304" pitchFamily="18" charset="0"/>
                <a:cs typeface="Times New Roman" panose="02020603050405020304" pitchFamily="18" charset="0"/>
              </a:rPr>
              <a:t>1</a:t>
            </a:r>
            <a:r>
              <a:rPr lang="vi-VN" altLang="x-none" sz="2400" b="1" dirty="0">
                <a:solidFill>
                  <a:srgbClr val="800080"/>
                </a:solidFill>
                <a:latin typeface="Times New Roman" panose="02020603050405020304" pitchFamily="18" charset="0"/>
                <a:cs typeface="Times New Roman" panose="02020603050405020304" pitchFamily="18" charset="0"/>
              </a:rPr>
              <a:t>. T</a:t>
            </a:r>
            <a:r>
              <a:rPr lang="en-US" altLang="vi-VN" sz="2400" b="1" dirty="0">
                <a:solidFill>
                  <a:srgbClr val="800080"/>
                </a:solidFill>
                <a:latin typeface="Times New Roman" panose="02020603050405020304" pitchFamily="18" charset="0"/>
                <a:cs typeface="Times New Roman" panose="02020603050405020304" pitchFamily="18" charset="0"/>
              </a:rPr>
              <a:t>rạng ngữ:</a:t>
            </a:r>
          </a:p>
        </p:txBody>
      </p:sp>
      <p:pic>
        <p:nvPicPr>
          <p:cNvPr id="5129" name="Picture 29" descr="Doi_chim"/>
          <p:cNvPicPr>
            <a:picLocks noChangeAspect="1"/>
          </p:cNvPicPr>
          <p:nvPr/>
        </p:nvPicPr>
        <p:blipFill>
          <a:blip r:embed="rId3"/>
          <a:stretch>
            <a:fillRect/>
          </a:stretch>
        </p:blipFill>
        <p:spPr>
          <a:xfrm>
            <a:off x="7696200" y="5275580"/>
            <a:ext cx="1244981" cy="1350772"/>
          </a:xfrm>
          <a:prstGeom prst="rect">
            <a:avLst/>
          </a:prstGeom>
          <a:noFill/>
          <a:ln w="9525">
            <a:noFill/>
          </a:ln>
        </p:spPr>
      </p:pic>
      <p:sp>
        <p:nvSpPr>
          <p:cNvPr id="8" name="Rectangle 4"/>
          <p:cNvSpPr/>
          <p:nvPr/>
        </p:nvSpPr>
        <p:spPr>
          <a:xfrm>
            <a:off x="685800" y="4876800"/>
            <a:ext cx="2249805" cy="398780"/>
          </a:xfrm>
          <a:prstGeom prst="rect">
            <a:avLst/>
          </a:prstGeom>
          <a:noFill/>
          <a:ln w="9525">
            <a:noFill/>
          </a:ln>
        </p:spPr>
        <p:txBody>
          <a:bodyPr wrap="square">
            <a:spAutoFit/>
          </a:bodyPr>
          <a:lstStyle/>
          <a:p>
            <a:endParaRPr lang="en-US" sz="2000" b="1" dirty="0">
              <a:solidFill>
                <a:srgbClr val="800080"/>
              </a:solidFill>
              <a:latin typeface="Times New Roman" panose="02020603050405020304" pitchFamily="18" charset="0"/>
              <a:cs typeface="Times New Roman" panose="02020603050405020304" pitchFamily="18" charset="0"/>
            </a:endParaRPr>
          </a:p>
        </p:txBody>
      </p:sp>
      <p:sp>
        <p:nvSpPr>
          <p:cNvPr id="9" name="Rectangle 4"/>
          <p:cNvSpPr/>
          <p:nvPr/>
        </p:nvSpPr>
        <p:spPr>
          <a:xfrm>
            <a:off x="762000" y="4876800"/>
            <a:ext cx="2249805" cy="398780"/>
          </a:xfrm>
          <a:prstGeom prst="rect">
            <a:avLst/>
          </a:prstGeom>
          <a:noFill/>
          <a:ln w="9525">
            <a:noFill/>
          </a:ln>
        </p:spPr>
        <p:txBody>
          <a:bodyPr wrap="square">
            <a:spAutoFit/>
          </a:bodyPr>
          <a:lstStyle/>
          <a:p>
            <a:endParaRPr lang="en-US" sz="2000" b="1" dirty="0">
              <a:solidFill>
                <a:srgbClr val="800080"/>
              </a:solidFill>
              <a:latin typeface="Times New Roman" panose="02020603050405020304" pitchFamily="18" charset="0"/>
              <a:cs typeface="Times New Roman" panose="02020603050405020304" pitchFamily="18" charset="0"/>
            </a:endParaRPr>
          </a:p>
        </p:txBody>
      </p:sp>
      <p:sp>
        <p:nvSpPr>
          <p:cNvPr id="53" name="Rectangle 1">
            <a:extLst>
              <a:ext uri="{FF2B5EF4-FFF2-40B4-BE49-F238E27FC236}">
                <a16:creationId xmlns="" xmlns:a16="http://schemas.microsoft.com/office/drawing/2014/main" id="{5844C123-BE2E-4233-BD92-B014F43C6E5E}"/>
              </a:ext>
            </a:extLst>
          </p:cNvPr>
          <p:cNvSpPr/>
          <p:nvPr/>
        </p:nvSpPr>
        <p:spPr>
          <a:xfrm>
            <a:off x="1148637" y="292967"/>
            <a:ext cx="6953250" cy="579967"/>
          </a:xfrm>
          <a:prstGeom prst="rect">
            <a:avLst/>
          </a:prstGeom>
          <a:noFill/>
          <a:ln w="9525">
            <a:noFill/>
          </a:ln>
        </p:spPr>
        <p:txBody>
          <a:bodyPr wrap="square">
            <a:spAutoFit/>
          </a:bodyPr>
          <a:lstStyle/>
          <a:p>
            <a:pPr indent="341630">
              <a:lnSpc>
                <a:spcPct val="150000"/>
              </a:lnSpc>
              <a:spcBef>
                <a:spcPts val="600"/>
              </a:spcBef>
              <a:spcAft>
                <a:spcPts val="600"/>
              </a:spcAft>
            </a:pPr>
            <a:r>
              <a:rPr lang="en-US" sz="2400" b="1" dirty="0" err="1">
                <a:solidFill>
                  <a:srgbClr val="FF0000"/>
                </a:solidFill>
                <a:latin typeface="Times New Roman" panose="02020603050405020304" pitchFamily="18" charset="0"/>
                <a:cs typeface="Times New Roman" panose="02020603050405020304" pitchFamily="18" charset="0"/>
              </a:rPr>
              <a:t>Tiết</a:t>
            </a:r>
            <a:r>
              <a:rPr lang="en-US" sz="2400" b="1" dirty="0">
                <a:solidFill>
                  <a:srgbClr val="FF0000"/>
                </a:solidFill>
                <a:latin typeface="Times New Roman" panose="02020603050405020304" pitchFamily="18" charset="0"/>
                <a:cs typeface="Times New Roman" panose="02020603050405020304" pitchFamily="18" charset="0"/>
              </a:rPr>
              <a:t> 100: THỰC HÀNH TIẾNG VIỆT</a:t>
            </a:r>
            <a:endParaRPr sz="1600" dirty="0">
              <a:solidFill>
                <a:srgbClr val="000000"/>
              </a:solidFill>
              <a:latin typeface="Times New Roman" panose="02020603050405020304" pitchFamily="18" charset="0"/>
              <a:ea typeface="Calibri" panose="020F0502020204030204" pitchFamily="34" charset="0"/>
            </a:endParaRPr>
          </a:p>
        </p:txBody>
      </p:sp>
      <p:sp>
        <p:nvSpPr>
          <p:cNvPr id="7" name="Rectangle 6"/>
          <p:cNvSpPr/>
          <p:nvPr/>
        </p:nvSpPr>
        <p:spPr>
          <a:xfrm>
            <a:off x="878205" y="1834223"/>
            <a:ext cx="8265795" cy="1449628"/>
          </a:xfrm>
          <a:prstGeom prst="rect">
            <a:avLst/>
          </a:prstGeom>
        </p:spPr>
        <p:txBody>
          <a:bodyPr wrap="square">
            <a:spAutoFit/>
          </a:bodyPr>
          <a:lstStyle/>
          <a:p>
            <a:pPr>
              <a:lnSpc>
                <a:spcPct val="115000"/>
              </a:lnSpc>
              <a:spcAft>
                <a:spcPts val="0"/>
              </a:spcAft>
            </a:pPr>
            <a:r>
              <a:rPr lang="vi-VN" sz="2800" b="1" dirty="0" smtClean="0">
                <a:solidFill>
                  <a:srgbClr val="000000"/>
                </a:solidFill>
                <a:latin typeface="Times New Roman"/>
                <a:ea typeface="Calibri"/>
              </a:rPr>
              <a:t>c</a:t>
            </a:r>
            <a:r>
              <a:rPr lang="en-US" sz="2800" b="1" dirty="0" smtClean="0">
                <a:solidFill>
                  <a:srgbClr val="000000"/>
                </a:solidFill>
                <a:latin typeface="Times New Roman"/>
                <a:ea typeface="Calibri"/>
              </a:rPr>
              <a:t>, </a:t>
            </a:r>
            <a:r>
              <a:rPr lang="en-US" sz="2800" b="1" dirty="0" err="1" smtClean="0">
                <a:solidFill>
                  <a:srgbClr val="000000"/>
                </a:solidFill>
                <a:latin typeface="Times New Roman"/>
                <a:ea typeface="Calibri"/>
              </a:rPr>
              <a:t>Vị</a:t>
            </a:r>
            <a:r>
              <a:rPr lang="en-US" sz="2800" b="1" dirty="0" smtClean="0">
                <a:solidFill>
                  <a:srgbClr val="000000"/>
                </a:solidFill>
                <a:latin typeface="Times New Roman"/>
                <a:ea typeface="Calibri"/>
              </a:rPr>
              <a:t> </a:t>
            </a:r>
            <a:r>
              <a:rPr lang="en-US" sz="2800" b="1" dirty="0" err="1" smtClean="0">
                <a:solidFill>
                  <a:srgbClr val="000000"/>
                </a:solidFill>
                <a:latin typeface="Times New Roman"/>
                <a:ea typeface="Calibri"/>
              </a:rPr>
              <a:t>trí</a:t>
            </a:r>
            <a:r>
              <a:rPr lang="en-US" sz="2800" b="1" dirty="0" smtClean="0">
                <a:solidFill>
                  <a:srgbClr val="000000"/>
                </a:solidFill>
                <a:latin typeface="Times New Roman"/>
                <a:ea typeface="Calibri"/>
              </a:rPr>
              <a:t> </a:t>
            </a:r>
            <a:r>
              <a:rPr lang="en-US" sz="2800" b="1" dirty="0" err="1" smtClean="0">
                <a:solidFill>
                  <a:srgbClr val="000000"/>
                </a:solidFill>
                <a:latin typeface="Times New Roman"/>
                <a:ea typeface="Calibri"/>
              </a:rPr>
              <a:t>của</a:t>
            </a:r>
            <a:r>
              <a:rPr lang="en-US" sz="2800" b="1" dirty="0" smtClean="0">
                <a:solidFill>
                  <a:srgbClr val="000000"/>
                </a:solidFill>
                <a:latin typeface="Times New Roman"/>
                <a:ea typeface="Calibri"/>
              </a:rPr>
              <a:t> </a:t>
            </a:r>
            <a:r>
              <a:rPr lang="en-US" sz="2800" b="1" dirty="0" err="1" smtClean="0">
                <a:solidFill>
                  <a:srgbClr val="000000"/>
                </a:solidFill>
                <a:latin typeface="Times New Roman"/>
                <a:ea typeface="Calibri"/>
              </a:rPr>
              <a:t>trạng</a:t>
            </a:r>
            <a:r>
              <a:rPr lang="en-US" sz="2800" b="1" dirty="0" smtClean="0">
                <a:solidFill>
                  <a:srgbClr val="000000"/>
                </a:solidFill>
                <a:latin typeface="Times New Roman"/>
                <a:ea typeface="Calibri"/>
              </a:rPr>
              <a:t> </a:t>
            </a:r>
            <a:r>
              <a:rPr lang="en-US" sz="2800" b="1" dirty="0" err="1" smtClean="0">
                <a:solidFill>
                  <a:srgbClr val="000000"/>
                </a:solidFill>
                <a:latin typeface="Times New Roman"/>
                <a:ea typeface="Calibri"/>
              </a:rPr>
              <a:t>ngữ</a:t>
            </a:r>
            <a:endParaRPr lang="en-GB" sz="2800" dirty="0" smtClean="0">
              <a:latin typeface="Times New Roman"/>
              <a:ea typeface="Calibri"/>
            </a:endParaRPr>
          </a:p>
          <a:p>
            <a:pPr marL="342900" lvl="0" indent="-342900">
              <a:spcAft>
                <a:spcPts val="0"/>
              </a:spcAft>
              <a:buFont typeface="Times New Roman"/>
              <a:buChar char="-"/>
              <a:tabLst>
                <a:tab pos="228600" algn="l"/>
              </a:tabLst>
            </a:pPr>
            <a:r>
              <a:rPr lang="en-US" sz="2800" dirty="0" err="1" smtClean="0">
                <a:solidFill>
                  <a:srgbClr val="000000"/>
                </a:solidFill>
                <a:latin typeface="+mn-lt"/>
                <a:ea typeface="Times New Roman"/>
              </a:rPr>
              <a:t>Thường</a:t>
            </a:r>
            <a:r>
              <a:rPr lang="en-US" sz="2800" dirty="0" smtClean="0">
                <a:solidFill>
                  <a:srgbClr val="000000"/>
                </a:solidFill>
                <a:latin typeface="+mn-lt"/>
                <a:ea typeface="Times New Roman"/>
              </a:rPr>
              <a:t> </a:t>
            </a:r>
            <a:r>
              <a:rPr lang="en-US" sz="2800" dirty="0" err="1" smtClean="0">
                <a:solidFill>
                  <a:srgbClr val="000000"/>
                </a:solidFill>
                <a:latin typeface="+mn-lt"/>
                <a:ea typeface="Times New Roman"/>
              </a:rPr>
              <a:t>nằm</a:t>
            </a:r>
            <a:r>
              <a:rPr lang="en-US" sz="2800" dirty="0" smtClean="0">
                <a:solidFill>
                  <a:srgbClr val="000000"/>
                </a:solidFill>
                <a:latin typeface="+mn-lt"/>
                <a:ea typeface="Times New Roman"/>
              </a:rPr>
              <a:t> ở </a:t>
            </a:r>
            <a:r>
              <a:rPr lang="en-US" sz="2800" dirty="0" err="1" smtClean="0">
                <a:solidFill>
                  <a:srgbClr val="000000"/>
                </a:solidFill>
                <a:latin typeface="+mn-lt"/>
                <a:ea typeface="Times New Roman"/>
              </a:rPr>
              <a:t>đầu</a:t>
            </a:r>
            <a:r>
              <a:rPr lang="en-US" sz="2800" dirty="0" smtClean="0">
                <a:solidFill>
                  <a:srgbClr val="000000"/>
                </a:solidFill>
                <a:latin typeface="+mn-lt"/>
                <a:ea typeface="Times New Roman"/>
              </a:rPr>
              <a:t> </a:t>
            </a:r>
            <a:r>
              <a:rPr lang="en-US" sz="2800" dirty="0" err="1" smtClean="0">
                <a:solidFill>
                  <a:srgbClr val="000000"/>
                </a:solidFill>
                <a:latin typeface="+mn-lt"/>
                <a:ea typeface="Times New Roman"/>
              </a:rPr>
              <a:t>câu</a:t>
            </a:r>
            <a:r>
              <a:rPr lang="en-US" sz="2800" dirty="0" smtClean="0">
                <a:solidFill>
                  <a:srgbClr val="000000"/>
                </a:solidFill>
                <a:latin typeface="+mn-lt"/>
                <a:ea typeface="Times New Roman"/>
              </a:rPr>
              <a:t>.</a:t>
            </a:r>
            <a:endParaRPr lang="en-GB" sz="2800" dirty="0" smtClean="0">
              <a:latin typeface="+mn-lt"/>
              <a:ea typeface="Times New Roman"/>
            </a:endParaRPr>
          </a:p>
          <a:p>
            <a:pPr marL="342900" lvl="0" indent="-342900">
              <a:spcAft>
                <a:spcPts val="0"/>
              </a:spcAft>
              <a:buFont typeface="Times New Roman"/>
              <a:buChar char="-"/>
              <a:tabLst>
                <a:tab pos="228600" algn="l"/>
              </a:tabLst>
            </a:pPr>
            <a:r>
              <a:rPr lang="en-US" sz="2800" dirty="0" err="1" smtClean="0">
                <a:solidFill>
                  <a:srgbClr val="000000"/>
                </a:solidFill>
                <a:latin typeface="+mn-lt"/>
                <a:ea typeface="Times New Roman"/>
              </a:rPr>
              <a:t>Đôi</a:t>
            </a:r>
            <a:r>
              <a:rPr lang="en-US" sz="2800" dirty="0" smtClean="0">
                <a:solidFill>
                  <a:srgbClr val="000000"/>
                </a:solidFill>
                <a:latin typeface="+mn-lt"/>
                <a:ea typeface="Times New Roman"/>
              </a:rPr>
              <a:t> </a:t>
            </a:r>
            <a:r>
              <a:rPr lang="en-US" sz="2800" dirty="0" err="1">
                <a:solidFill>
                  <a:srgbClr val="000000"/>
                </a:solidFill>
                <a:latin typeface="+mn-lt"/>
                <a:ea typeface="Times New Roman"/>
              </a:rPr>
              <a:t>khi</a:t>
            </a:r>
            <a:r>
              <a:rPr lang="en-US" sz="2800" dirty="0">
                <a:solidFill>
                  <a:srgbClr val="000000"/>
                </a:solidFill>
                <a:latin typeface="+mn-lt"/>
                <a:ea typeface="Times New Roman"/>
              </a:rPr>
              <a:t> </a:t>
            </a:r>
            <a:r>
              <a:rPr lang="en-US" sz="2800" dirty="0" err="1">
                <a:solidFill>
                  <a:srgbClr val="000000"/>
                </a:solidFill>
                <a:latin typeface="+mn-lt"/>
                <a:ea typeface="Times New Roman"/>
              </a:rPr>
              <a:t>nằm</a:t>
            </a:r>
            <a:r>
              <a:rPr lang="en-US" sz="2800" dirty="0">
                <a:solidFill>
                  <a:srgbClr val="000000"/>
                </a:solidFill>
                <a:latin typeface="+mn-lt"/>
                <a:ea typeface="Times New Roman"/>
              </a:rPr>
              <a:t> ở </a:t>
            </a:r>
            <a:r>
              <a:rPr lang="en-US" sz="2800" dirty="0" err="1">
                <a:solidFill>
                  <a:srgbClr val="000000"/>
                </a:solidFill>
                <a:latin typeface="+mn-lt"/>
                <a:ea typeface="Times New Roman"/>
              </a:rPr>
              <a:t>giữa</a:t>
            </a:r>
            <a:r>
              <a:rPr lang="en-US" sz="2800" dirty="0">
                <a:solidFill>
                  <a:srgbClr val="000000"/>
                </a:solidFill>
                <a:latin typeface="+mn-lt"/>
                <a:ea typeface="Times New Roman"/>
              </a:rPr>
              <a:t> </a:t>
            </a:r>
            <a:r>
              <a:rPr lang="en-US" sz="2800" dirty="0" err="1">
                <a:solidFill>
                  <a:srgbClr val="000000"/>
                </a:solidFill>
                <a:latin typeface="+mn-lt"/>
                <a:ea typeface="Times New Roman"/>
              </a:rPr>
              <a:t>câu</a:t>
            </a:r>
            <a:r>
              <a:rPr lang="en-US" sz="2800" dirty="0">
                <a:solidFill>
                  <a:srgbClr val="000000"/>
                </a:solidFill>
                <a:latin typeface="+mn-lt"/>
                <a:ea typeface="Times New Roman"/>
              </a:rPr>
              <a:t> </a:t>
            </a:r>
            <a:r>
              <a:rPr lang="en-US" sz="2800" dirty="0" err="1">
                <a:solidFill>
                  <a:srgbClr val="000000"/>
                </a:solidFill>
                <a:latin typeface="+mn-lt"/>
                <a:ea typeface="Times New Roman"/>
              </a:rPr>
              <a:t>hoặc</a:t>
            </a:r>
            <a:r>
              <a:rPr lang="en-US" sz="2800" dirty="0">
                <a:solidFill>
                  <a:srgbClr val="000000"/>
                </a:solidFill>
                <a:latin typeface="+mn-lt"/>
                <a:ea typeface="Times New Roman"/>
              </a:rPr>
              <a:t> </a:t>
            </a:r>
            <a:r>
              <a:rPr lang="en-US" sz="2800" dirty="0" err="1">
                <a:solidFill>
                  <a:srgbClr val="000000"/>
                </a:solidFill>
                <a:latin typeface="+mn-lt"/>
                <a:ea typeface="Times New Roman"/>
              </a:rPr>
              <a:t>cuối</a:t>
            </a:r>
            <a:r>
              <a:rPr lang="en-US" sz="2800" dirty="0">
                <a:solidFill>
                  <a:srgbClr val="000000"/>
                </a:solidFill>
                <a:latin typeface="+mn-lt"/>
                <a:ea typeface="Times New Roman"/>
              </a:rPr>
              <a:t> </a:t>
            </a:r>
            <a:r>
              <a:rPr lang="en-US" sz="2800" dirty="0" err="1">
                <a:solidFill>
                  <a:srgbClr val="000000"/>
                </a:solidFill>
                <a:latin typeface="+mn-lt"/>
                <a:ea typeface="Times New Roman"/>
              </a:rPr>
              <a:t>câu</a:t>
            </a:r>
            <a:r>
              <a:rPr lang="en-US" sz="2800" dirty="0" smtClean="0">
                <a:solidFill>
                  <a:srgbClr val="000000"/>
                </a:solidFill>
                <a:latin typeface="+mn-lt"/>
                <a:ea typeface="Times New Roman"/>
              </a:rPr>
              <a:t>.</a:t>
            </a:r>
            <a:endParaRPr lang="en-GB" sz="2800" dirty="0">
              <a:latin typeface="+mn-lt"/>
              <a:ea typeface="Times New Roman"/>
            </a:endParaRPr>
          </a:p>
        </p:txBody>
      </p:sp>
      <p:sp>
        <p:nvSpPr>
          <p:cNvPr id="13" name="Rectangle 12"/>
          <p:cNvSpPr/>
          <p:nvPr/>
        </p:nvSpPr>
        <p:spPr>
          <a:xfrm>
            <a:off x="5562600" y="1447800"/>
            <a:ext cx="2271776" cy="410882"/>
          </a:xfrm>
          <a:prstGeom prst="rect">
            <a:avLst/>
          </a:prstGeom>
        </p:spPr>
        <p:txBody>
          <a:bodyPr wrap="none">
            <a:spAutoFit/>
          </a:bodyPr>
          <a:lstStyle/>
          <a:p>
            <a:pPr lvl="0">
              <a:lnSpc>
                <a:spcPct val="115000"/>
              </a:lnSpc>
              <a:spcAft>
                <a:spcPts val="0"/>
              </a:spcAft>
            </a:pPr>
            <a:r>
              <a:rPr lang="en-US" b="1" dirty="0" err="1">
                <a:solidFill>
                  <a:srgbClr val="000000"/>
                </a:solidFill>
                <a:latin typeface="Times New Roman"/>
                <a:ea typeface="Calibri"/>
              </a:rPr>
              <a:t>Vị</a:t>
            </a:r>
            <a:r>
              <a:rPr lang="en-US" b="1" dirty="0">
                <a:solidFill>
                  <a:srgbClr val="000000"/>
                </a:solidFill>
                <a:latin typeface="Times New Roman"/>
                <a:ea typeface="Calibri"/>
              </a:rPr>
              <a:t> </a:t>
            </a:r>
            <a:r>
              <a:rPr lang="en-US" b="1" dirty="0" err="1">
                <a:solidFill>
                  <a:srgbClr val="000000"/>
                </a:solidFill>
                <a:latin typeface="Times New Roman"/>
                <a:ea typeface="Calibri"/>
              </a:rPr>
              <a:t>trí</a:t>
            </a:r>
            <a:r>
              <a:rPr lang="en-US" b="1" dirty="0">
                <a:solidFill>
                  <a:srgbClr val="000000"/>
                </a:solidFill>
                <a:latin typeface="Times New Roman"/>
                <a:ea typeface="Calibri"/>
              </a:rPr>
              <a:t> </a:t>
            </a:r>
            <a:r>
              <a:rPr lang="en-US" b="1" dirty="0" err="1">
                <a:solidFill>
                  <a:srgbClr val="000000"/>
                </a:solidFill>
                <a:latin typeface="Times New Roman"/>
                <a:ea typeface="Calibri"/>
              </a:rPr>
              <a:t>của</a:t>
            </a:r>
            <a:r>
              <a:rPr lang="en-US" b="1" dirty="0">
                <a:solidFill>
                  <a:srgbClr val="000000"/>
                </a:solidFill>
                <a:latin typeface="Times New Roman"/>
                <a:ea typeface="Calibri"/>
              </a:rPr>
              <a:t> </a:t>
            </a:r>
            <a:r>
              <a:rPr lang="en-US" b="1" dirty="0" err="1">
                <a:solidFill>
                  <a:srgbClr val="000000"/>
                </a:solidFill>
                <a:latin typeface="Times New Roman"/>
                <a:ea typeface="Calibri"/>
              </a:rPr>
              <a:t>trạng</a:t>
            </a:r>
            <a:r>
              <a:rPr lang="en-US" b="1" dirty="0">
                <a:solidFill>
                  <a:srgbClr val="000000"/>
                </a:solidFill>
                <a:latin typeface="Times New Roman"/>
                <a:ea typeface="Calibri"/>
              </a:rPr>
              <a:t> </a:t>
            </a:r>
            <a:r>
              <a:rPr lang="en-US" b="1" dirty="0" err="1" smtClean="0">
                <a:solidFill>
                  <a:srgbClr val="000000"/>
                </a:solidFill>
                <a:latin typeface="Times New Roman"/>
                <a:ea typeface="Calibri"/>
              </a:rPr>
              <a:t>ngữ</a:t>
            </a:r>
            <a:r>
              <a:rPr lang="vi-VN" b="1" dirty="0" smtClean="0">
                <a:solidFill>
                  <a:srgbClr val="000000"/>
                </a:solidFill>
                <a:latin typeface="Times New Roman"/>
                <a:ea typeface="Calibri"/>
              </a:rPr>
              <a:t>?</a:t>
            </a:r>
            <a:endParaRPr lang="en-GB" dirty="0">
              <a:solidFill>
                <a:srgbClr val="000000"/>
              </a:solidFill>
              <a:latin typeface="Times New Roman"/>
              <a:ea typeface="Calibri"/>
            </a:endParaRPr>
          </a:p>
        </p:txBody>
      </p:sp>
      <p:pic>
        <p:nvPicPr>
          <p:cNvPr id="2" name="Picture 1"/>
          <p:cNvPicPr>
            <a:picLocks noChangeAspect="1"/>
          </p:cNvPicPr>
          <p:nvPr/>
        </p:nvPicPr>
        <p:blipFill>
          <a:blip r:embed="rId4"/>
          <a:stretch>
            <a:fillRect/>
          </a:stretch>
        </p:blipFill>
        <p:spPr>
          <a:xfrm>
            <a:off x="621324" y="4486275"/>
            <a:ext cx="2143125" cy="2143125"/>
          </a:xfrm>
          <a:prstGeom prst="rect">
            <a:avLst/>
          </a:prstGeom>
        </p:spPr>
      </p:pic>
      <p:sp>
        <p:nvSpPr>
          <p:cNvPr id="3" name="Rectangle 2"/>
          <p:cNvSpPr/>
          <p:nvPr/>
        </p:nvSpPr>
        <p:spPr>
          <a:xfrm>
            <a:off x="958214" y="3321516"/>
            <a:ext cx="7728585" cy="954107"/>
          </a:xfrm>
          <a:prstGeom prst="rect">
            <a:avLst/>
          </a:prstGeom>
        </p:spPr>
        <p:txBody>
          <a:bodyPr wrap="square">
            <a:spAutoFit/>
          </a:bodyPr>
          <a:lstStyle/>
          <a:p>
            <a:r>
              <a:rPr lang="en-US" sz="2800" dirty="0">
                <a:solidFill>
                  <a:srgbClr val="7030A0"/>
                </a:solidFill>
                <a:latin typeface="+mn-lt"/>
                <a:ea typeface="Calibri"/>
              </a:rPr>
              <a:t>- </a:t>
            </a:r>
            <a:r>
              <a:rPr lang="en-US" sz="2800" dirty="0" err="1">
                <a:solidFill>
                  <a:srgbClr val="7030A0"/>
                </a:solidFill>
                <a:latin typeface="+mn-lt"/>
                <a:ea typeface="Calibri"/>
              </a:rPr>
              <a:t>Đặc</a:t>
            </a:r>
            <a:r>
              <a:rPr lang="en-US" sz="2800" dirty="0">
                <a:solidFill>
                  <a:srgbClr val="7030A0"/>
                </a:solidFill>
                <a:latin typeface="+mn-lt"/>
                <a:ea typeface="Calibri"/>
              </a:rPr>
              <a:t> </a:t>
            </a:r>
            <a:r>
              <a:rPr lang="en-US" sz="2800" dirty="0" err="1">
                <a:solidFill>
                  <a:srgbClr val="7030A0"/>
                </a:solidFill>
                <a:latin typeface="+mn-lt"/>
                <a:ea typeface="Calibri"/>
              </a:rPr>
              <a:t>điểm</a:t>
            </a:r>
            <a:r>
              <a:rPr lang="en-US" sz="2800" dirty="0">
                <a:solidFill>
                  <a:srgbClr val="7030A0"/>
                </a:solidFill>
                <a:latin typeface="+mn-lt"/>
                <a:ea typeface="Calibri"/>
              </a:rPr>
              <a:t> </a:t>
            </a:r>
            <a:r>
              <a:rPr lang="en-US" sz="2800" dirty="0" err="1">
                <a:solidFill>
                  <a:srgbClr val="7030A0"/>
                </a:solidFill>
                <a:latin typeface="+mn-lt"/>
                <a:ea typeface="Calibri"/>
              </a:rPr>
              <a:t>nhận</a:t>
            </a:r>
            <a:r>
              <a:rPr lang="en-US" sz="2800" dirty="0">
                <a:solidFill>
                  <a:srgbClr val="7030A0"/>
                </a:solidFill>
                <a:latin typeface="+mn-lt"/>
                <a:ea typeface="Calibri"/>
              </a:rPr>
              <a:t> </a:t>
            </a:r>
            <a:r>
              <a:rPr lang="en-US" sz="2800" dirty="0" err="1">
                <a:solidFill>
                  <a:srgbClr val="7030A0"/>
                </a:solidFill>
                <a:latin typeface="+mn-lt"/>
                <a:ea typeface="Calibri"/>
              </a:rPr>
              <a:t>diện</a:t>
            </a:r>
            <a:r>
              <a:rPr lang="en-US" sz="2800" dirty="0">
                <a:solidFill>
                  <a:srgbClr val="7030A0"/>
                </a:solidFill>
                <a:latin typeface="+mn-lt"/>
                <a:ea typeface="Calibri"/>
              </a:rPr>
              <a:t>: </a:t>
            </a:r>
            <a:r>
              <a:rPr lang="en-US" sz="2800" dirty="0" err="1">
                <a:solidFill>
                  <a:srgbClr val="000000"/>
                </a:solidFill>
                <a:latin typeface="+mn-lt"/>
                <a:ea typeface="Calibri"/>
              </a:rPr>
              <a:t>Có</a:t>
            </a:r>
            <a:r>
              <a:rPr lang="en-US" sz="2800" dirty="0">
                <a:solidFill>
                  <a:srgbClr val="000000"/>
                </a:solidFill>
                <a:latin typeface="+mn-lt"/>
                <a:ea typeface="Calibri"/>
              </a:rPr>
              <a:t> </a:t>
            </a:r>
            <a:r>
              <a:rPr lang="en-US" sz="2800" dirty="0" err="1">
                <a:solidFill>
                  <a:srgbClr val="000000"/>
                </a:solidFill>
                <a:latin typeface="+mn-lt"/>
                <a:ea typeface="Calibri"/>
              </a:rPr>
              <a:t>dấu</a:t>
            </a:r>
            <a:r>
              <a:rPr lang="en-US" sz="2800" dirty="0">
                <a:solidFill>
                  <a:srgbClr val="000000"/>
                </a:solidFill>
                <a:latin typeface="+mn-lt"/>
                <a:ea typeface="Calibri"/>
              </a:rPr>
              <a:t> </a:t>
            </a:r>
            <a:r>
              <a:rPr lang="en-US" sz="2800" dirty="0" err="1">
                <a:solidFill>
                  <a:srgbClr val="000000"/>
                </a:solidFill>
                <a:latin typeface="+mn-lt"/>
                <a:ea typeface="Calibri"/>
              </a:rPr>
              <a:t>phẩy</a:t>
            </a:r>
            <a:r>
              <a:rPr lang="en-US" sz="2800" dirty="0">
                <a:solidFill>
                  <a:srgbClr val="000000"/>
                </a:solidFill>
                <a:latin typeface="+mn-lt"/>
                <a:ea typeface="Calibri"/>
              </a:rPr>
              <a:t> </a:t>
            </a:r>
            <a:r>
              <a:rPr lang="en-US" sz="2800" dirty="0" err="1">
                <a:solidFill>
                  <a:srgbClr val="000000"/>
                </a:solidFill>
                <a:latin typeface="+mn-lt"/>
                <a:ea typeface="Calibri"/>
              </a:rPr>
              <a:t>ngăn</a:t>
            </a:r>
            <a:r>
              <a:rPr lang="en-US" sz="2800" dirty="0">
                <a:solidFill>
                  <a:srgbClr val="000000"/>
                </a:solidFill>
                <a:latin typeface="+mn-lt"/>
                <a:ea typeface="Calibri"/>
              </a:rPr>
              <a:t> </a:t>
            </a:r>
            <a:r>
              <a:rPr lang="en-US" sz="2800" dirty="0" err="1">
                <a:solidFill>
                  <a:srgbClr val="000000"/>
                </a:solidFill>
                <a:latin typeface="+mn-lt"/>
                <a:ea typeface="Calibri"/>
              </a:rPr>
              <a:t>cách</a:t>
            </a:r>
            <a:r>
              <a:rPr lang="en-US" sz="2800" dirty="0">
                <a:solidFill>
                  <a:srgbClr val="000000"/>
                </a:solidFill>
                <a:latin typeface="+mn-lt"/>
                <a:ea typeface="Calibri"/>
              </a:rPr>
              <a:t> </a:t>
            </a:r>
            <a:r>
              <a:rPr lang="en-US" sz="2800" dirty="0" err="1">
                <a:solidFill>
                  <a:srgbClr val="000000"/>
                </a:solidFill>
                <a:latin typeface="+mn-lt"/>
                <a:ea typeface="Calibri"/>
              </a:rPr>
              <a:t>với</a:t>
            </a:r>
            <a:r>
              <a:rPr lang="en-US" sz="2800" dirty="0">
                <a:solidFill>
                  <a:srgbClr val="000000"/>
                </a:solidFill>
                <a:latin typeface="+mn-lt"/>
                <a:ea typeface="Calibri"/>
              </a:rPr>
              <a:t> </a:t>
            </a:r>
            <a:r>
              <a:rPr lang="en-US" sz="2800" dirty="0" err="1">
                <a:solidFill>
                  <a:srgbClr val="000000"/>
                </a:solidFill>
                <a:latin typeface="+mn-lt"/>
                <a:ea typeface="Calibri"/>
              </a:rPr>
              <a:t>thành</a:t>
            </a:r>
            <a:r>
              <a:rPr lang="en-US" sz="2800" dirty="0">
                <a:solidFill>
                  <a:srgbClr val="000000"/>
                </a:solidFill>
                <a:latin typeface="+mn-lt"/>
                <a:ea typeface="Calibri"/>
              </a:rPr>
              <a:t> </a:t>
            </a:r>
            <a:r>
              <a:rPr lang="en-US" sz="2800" dirty="0" err="1">
                <a:solidFill>
                  <a:srgbClr val="000000"/>
                </a:solidFill>
                <a:latin typeface="+mn-lt"/>
                <a:ea typeface="Calibri"/>
              </a:rPr>
              <a:t>phần</a:t>
            </a:r>
            <a:r>
              <a:rPr lang="en-US" sz="2800" dirty="0">
                <a:solidFill>
                  <a:srgbClr val="000000"/>
                </a:solidFill>
                <a:latin typeface="+mn-lt"/>
                <a:ea typeface="Calibri"/>
              </a:rPr>
              <a:t> </a:t>
            </a:r>
            <a:r>
              <a:rPr lang="en-US" sz="2800" dirty="0" err="1">
                <a:solidFill>
                  <a:srgbClr val="000000"/>
                </a:solidFill>
                <a:latin typeface="+mn-lt"/>
                <a:ea typeface="Calibri"/>
              </a:rPr>
              <a:t>chính</a:t>
            </a:r>
            <a:r>
              <a:rPr lang="en-US" sz="2800" dirty="0">
                <a:solidFill>
                  <a:srgbClr val="000000"/>
                </a:solidFill>
                <a:latin typeface="+mn-lt"/>
                <a:ea typeface="Calibri"/>
              </a:rPr>
              <a:t>, </a:t>
            </a:r>
            <a:r>
              <a:rPr lang="en-US" sz="2800" dirty="0" err="1">
                <a:solidFill>
                  <a:srgbClr val="000000"/>
                </a:solidFill>
                <a:latin typeface="+mn-lt"/>
                <a:ea typeface="Calibri"/>
              </a:rPr>
              <a:t>ngắt</a:t>
            </a:r>
            <a:r>
              <a:rPr lang="en-US" sz="2800" dirty="0">
                <a:solidFill>
                  <a:srgbClr val="000000"/>
                </a:solidFill>
                <a:latin typeface="+mn-lt"/>
                <a:ea typeface="Calibri"/>
              </a:rPr>
              <a:t> </a:t>
            </a:r>
            <a:r>
              <a:rPr lang="en-US" sz="2800" dirty="0" err="1">
                <a:solidFill>
                  <a:srgbClr val="000000"/>
                </a:solidFill>
                <a:latin typeface="+mn-lt"/>
                <a:ea typeface="Calibri"/>
              </a:rPr>
              <a:t>quãng</a:t>
            </a:r>
            <a:r>
              <a:rPr lang="en-US" sz="2800" dirty="0">
                <a:solidFill>
                  <a:srgbClr val="000000"/>
                </a:solidFill>
                <a:latin typeface="+mn-lt"/>
                <a:ea typeface="Calibri"/>
              </a:rPr>
              <a:t> </a:t>
            </a:r>
            <a:r>
              <a:rPr lang="en-US" sz="2800" dirty="0" err="1">
                <a:solidFill>
                  <a:srgbClr val="000000"/>
                </a:solidFill>
                <a:latin typeface="+mn-lt"/>
                <a:ea typeface="Calibri"/>
              </a:rPr>
              <a:t>khi</a:t>
            </a:r>
            <a:r>
              <a:rPr lang="en-US" sz="2800" dirty="0">
                <a:solidFill>
                  <a:srgbClr val="000000"/>
                </a:solidFill>
                <a:latin typeface="+mn-lt"/>
                <a:ea typeface="Calibri"/>
              </a:rPr>
              <a:t> </a:t>
            </a:r>
            <a:r>
              <a:rPr lang="en-US" sz="2800" dirty="0" err="1">
                <a:solidFill>
                  <a:srgbClr val="000000"/>
                </a:solidFill>
                <a:latin typeface="+mn-lt"/>
                <a:ea typeface="Calibri"/>
              </a:rPr>
              <a:t>nói</a:t>
            </a:r>
            <a:r>
              <a:rPr lang="en-US" sz="2800" dirty="0">
                <a:solidFill>
                  <a:srgbClr val="000000"/>
                </a:solidFill>
                <a:latin typeface="+mn-lt"/>
                <a:ea typeface="Calibri"/>
              </a:rPr>
              <a:t>.</a:t>
            </a:r>
            <a:endParaRPr lang="en-GB" sz="2800" dirty="0">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childTnLst>
                                    <p:animEffect transition="out" filter="fade">
                                      <p:cBhvr>
                                        <p:cTn id="13" dur="500"/>
                                        <p:tgtEl>
                                          <p:spTgt spid="13"/>
                                        </p:tgtEl>
                                      </p:cBhvr>
                                    </p:animEffect>
                                    <p:set>
                                      <p:cBhvr>
                                        <p:cTn id="14" dur="1" fill="hold">
                                          <p:stCondLst>
                                            <p:cond delay="499"/>
                                          </p:stCondLst>
                                        </p:cTn>
                                        <p:tgtEl>
                                          <p:spTgt spid="1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wipe(down)">
                                      <p:cBhvr>
                                        <p:cTn id="19" dur="500"/>
                                        <p:tgtEl>
                                          <p:spTgt spid="7">
                                            <p:txEl>
                                              <p:pRg st="1" end="1"/>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wipe(down)">
                                      <p:cBhvr>
                                        <p:cTn id="22" dur="500"/>
                                        <p:tgtEl>
                                          <p:spTgt spid="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p:nvPr/>
        </p:nvSpPr>
        <p:spPr>
          <a:xfrm flipV="1">
            <a:off x="695325" y="333375"/>
            <a:ext cx="838200" cy="698500"/>
          </a:xfrm>
          <a:prstGeom prst="rect">
            <a:avLst/>
          </a:prstGeom>
          <a:solidFill>
            <a:srgbClr val="EDE7E3"/>
          </a:solidFill>
          <a:ln w="9525">
            <a:noFill/>
          </a:ln>
        </p:spPr>
        <p:txBody>
          <a:bodyPr rot="10800000" wrap="none" anchor="ctr" anchorCtr="0"/>
          <a:lstStyle/>
          <a:p>
            <a:pPr algn="ctr" eaLnBrk="1" hangingPunct="1"/>
            <a:endParaRPr lang="vi-VN" altLang="en-US" sz="2400" dirty="0">
              <a:latin typeface="Times New Roman" panose="02020603050405020304" pitchFamily="18" charset="0"/>
            </a:endParaRPr>
          </a:p>
        </p:txBody>
      </p:sp>
      <p:pic>
        <p:nvPicPr>
          <p:cNvPr id="5124" name="Picture 93" descr="BOOK_10"/>
          <p:cNvPicPr>
            <a:picLocks noChangeAspect="1"/>
          </p:cNvPicPr>
          <p:nvPr/>
        </p:nvPicPr>
        <p:blipFill>
          <a:blip r:embed="rId3"/>
          <a:stretch>
            <a:fillRect/>
          </a:stretch>
        </p:blipFill>
        <p:spPr>
          <a:xfrm>
            <a:off x="8229600" y="1066800"/>
            <a:ext cx="596900" cy="550863"/>
          </a:xfrm>
          <a:prstGeom prst="rect">
            <a:avLst/>
          </a:prstGeom>
          <a:noFill/>
          <a:ln w="9525">
            <a:noFill/>
          </a:ln>
        </p:spPr>
      </p:pic>
      <p:pic>
        <p:nvPicPr>
          <p:cNvPr id="5129" name="Picture 29" descr="Doi_chim"/>
          <p:cNvPicPr>
            <a:picLocks noChangeAspect="1"/>
          </p:cNvPicPr>
          <p:nvPr/>
        </p:nvPicPr>
        <p:blipFill>
          <a:blip r:embed="rId4"/>
          <a:stretch>
            <a:fillRect/>
          </a:stretch>
        </p:blipFill>
        <p:spPr>
          <a:xfrm>
            <a:off x="7696200" y="5564763"/>
            <a:ext cx="1410970" cy="1087497"/>
          </a:xfrm>
          <a:prstGeom prst="rect">
            <a:avLst/>
          </a:prstGeom>
          <a:noFill/>
          <a:ln w="9525">
            <a:noFill/>
          </a:ln>
        </p:spPr>
      </p:pic>
      <p:sp>
        <p:nvSpPr>
          <p:cNvPr id="8" name="Rectangle 4"/>
          <p:cNvSpPr/>
          <p:nvPr/>
        </p:nvSpPr>
        <p:spPr>
          <a:xfrm>
            <a:off x="685800" y="4876800"/>
            <a:ext cx="2249805" cy="398780"/>
          </a:xfrm>
          <a:prstGeom prst="rect">
            <a:avLst/>
          </a:prstGeom>
          <a:noFill/>
          <a:ln w="9525">
            <a:noFill/>
          </a:ln>
        </p:spPr>
        <p:txBody>
          <a:bodyPr wrap="square">
            <a:spAutoFit/>
          </a:bodyPr>
          <a:lstStyle/>
          <a:p>
            <a:endParaRPr lang="en-US" sz="2000" b="1" dirty="0">
              <a:solidFill>
                <a:srgbClr val="800080"/>
              </a:solidFill>
              <a:latin typeface="Times New Roman" panose="02020603050405020304" pitchFamily="18" charset="0"/>
              <a:cs typeface="Times New Roman" panose="02020603050405020304" pitchFamily="18" charset="0"/>
            </a:endParaRPr>
          </a:p>
        </p:txBody>
      </p:sp>
      <p:sp>
        <p:nvSpPr>
          <p:cNvPr id="9" name="Rectangle 4"/>
          <p:cNvSpPr/>
          <p:nvPr/>
        </p:nvSpPr>
        <p:spPr>
          <a:xfrm>
            <a:off x="762000" y="4876800"/>
            <a:ext cx="2249805" cy="398780"/>
          </a:xfrm>
          <a:prstGeom prst="rect">
            <a:avLst/>
          </a:prstGeom>
          <a:noFill/>
          <a:ln w="9525">
            <a:noFill/>
          </a:ln>
        </p:spPr>
        <p:txBody>
          <a:bodyPr wrap="square">
            <a:spAutoFit/>
          </a:bodyPr>
          <a:lstStyle/>
          <a:p>
            <a:endParaRPr lang="en-US" sz="2000" b="1" dirty="0">
              <a:solidFill>
                <a:srgbClr val="800080"/>
              </a:solidFill>
              <a:latin typeface="Times New Roman" panose="02020603050405020304" pitchFamily="18" charset="0"/>
              <a:cs typeface="Times New Roman" panose="02020603050405020304" pitchFamily="18" charset="0"/>
            </a:endParaRPr>
          </a:p>
        </p:txBody>
      </p:sp>
      <p:sp>
        <p:nvSpPr>
          <p:cNvPr id="3" name="Rectangle 4"/>
          <p:cNvSpPr/>
          <p:nvPr/>
        </p:nvSpPr>
        <p:spPr>
          <a:xfrm>
            <a:off x="509206" y="1237361"/>
            <a:ext cx="2249805" cy="460375"/>
          </a:xfrm>
          <a:prstGeom prst="rect">
            <a:avLst/>
          </a:prstGeom>
          <a:noFill/>
          <a:ln w="9525">
            <a:noFill/>
          </a:ln>
        </p:spPr>
        <p:txBody>
          <a:bodyPr wrap="square">
            <a:spAutoFit/>
          </a:bodyPr>
          <a:lstStyle/>
          <a:p>
            <a:r>
              <a:rPr lang="en-US" altLang="vi-VN" sz="2400" b="1" dirty="0" err="1" smtClean="0">
                <a:solidFill>
                  <a:srgbClr val="800080"/>
                </a:solidFill>
                <a:latin typeface="Times New Roman" panose="02020603050405020304" pitchFamily="18" charset="0"/>
                <a:cs typeface="Times New Roman" panose="02020603050405020304" pitchFamily="18" charset="0"/>
              </a:rPr>
              <a:t>Luyện</a:t>
            </a:r>
            <a:r>
              <a:rPr lang="en-US" altLang="vi-VN" sz="2400" b="1" dirty="0" smtClean="0">
                <a:solidFill>
                  <a:srgbClr val="800080"/>
                </a:solidFill>
                <a:latin typeface="Times New Roman" panose="02020603050405020304" pitchFamily="18" charset="0"/>
                <a:cs typeface="Times New Roman" panose="02020603050405020304" pitchFamily="18" charset="0"/>
              </a:rPr>
              <a:t> </a:t>
            </a:r>
            <a:r>
              <a:rPr lang="en-US" altLang="vi-VN" sz="2400" b="1" dirty="0">
                <a:solidFill>
                  <a:srgbClr val="800080"/>
                </a:solidFill>
                <a:latin typeface="Times New Roman" panose="02020603050405020304" pitchFamily="18" charset="0"/>
                <a:cs typeface="Times New Roman" panose="02020603050405020304" pitchFamily="18" charset="0"/>
              </a:rPr>
              <a:t>tập:</a:t>
            </a:r>
          </a:p>
        </p:txBody>
      </p:sp>
      <p:sp>
        <p:nvSpPr>
          <p:cNvPr id="6" name="Rectangle 4"/>
          <p:cNvSpPr/>
          <p:nvPr/>
        </p:nvSpPr>
        <p:spPr>
          <a:xfrm>
            <a:off x="609600" y="1981200"/>
            <a:ext cx="2249805" cy="460375"/>
          </a:xfrm>
          <a:prstGeom prst="rect">
            <a:avLst/>
          </a:prstGeom>
          <a:noFill/>
          <a:ln w="9525">
            <a:noFill/>
          </a:ln>
        </p:spPr>
        <p:txBody>
          <a:bodyPr wrap="square">
            <a:spAutoFit/>
          </a:bodyPr>
          <a:lstStyle/>
          <a:p>
            <a:r>
              <a:rPr lang="en-US" altLang="vi-VN" sz="2400" b="1" u="sng" dirty="0">
                <a:solidFill>
                  <a:srgbClr val="800080"/>
                </a:solidFill>
                <a:latin typeface="Times New Roman" panose="02020603050405020304" pitchFamily="18" charset="0"/>
                <a:cs typeface="Times New Roman" panose="02020603050405020304" pitchFamily="18" charset="0"/>
              </a:rPr>
              <a:t>Bài 1</a:t>
            </a:r>
            <a:r>
              <a:rPr lang="en-US" altLang="vi-VN" sz="2400" b="1" dirty="0">
                <a:solidFill>
                  <a:srgbClr val="800080"/>
                </a:solidFill>
                <a:latin typeface="Times New Roman" panose="02020603050405020304" pitchFamily="18" charset="0"/>
                <a:cs typeface="Times New Roman" panose="02020603050405020304" pitchFamily="18" charset="0"/>
              </a:rPr>
              <a:t>:</a:t>
            </a:r>
          </a:p>
        </p:txBody>
      </p:sp>
      <p:sp>
        <p:nvSpPr>
          <p:cNvPr id="12" name="Rectangle 4"/>
          <p:cNvSpPr/>
          <p:nvPr/>
        </p:nvSpPr>
        <p:spPr>
          <a:xfrm>
            <a:off x="1800860" y="1981200"/>
            <a:ext cx="6728460" cy="460375"/>
          </a:xfrm>
          <a:prstGeom prst="rect">
            <a:avLst/>
          </a:prstGeom>
          <a:noFill/>
          <a:ln w="9525">
            <a:noFill/>
          </a:ln>
        </p:spPr>
        <p:txBody>
          <a:bodyPr wrap="square">
            <a:spAutoFit/>
          </a:bodyPr>
          <a:lstStyle/>
          <a:p>
            <a:r>
              <a:rPr lang="en-US" sz="2400" b="1" dirty="0">
                <a:solidFill>
                  <a:srgbClr val="FF0000"/>
                </a:solidFill>
                <a:latin typeface="Times New Roman" panose="02020603050405020304" pitchFamily="18" charset="0"/>
                <a:cs typeface="Times New Roman" panose="02020603050405020304" pitchFamily="18" charset="0"/>
              </a:rPr>
              <a:t>Thảo luận cặp đôi hoàn thành vào phiếu học tập</a:t>
            </a:r>
          </a:p>
        </p:txBody>
      </p:sp>
      <p:sp>
        <p:nvSpPr>
          <p:cNvPr id="2" name="Rectangle 1">
            <a:extLst>
              <a:ext uri="{FF2B5EF4-FFF2-40B4-BE49-F238E27FC236}">
                <a16:creationId xmlns="" xmlns:a16="http://schemas.microsoft.com/office/drawing/2014/main" id="{93A1CCE5-F767-4AF8-8831-AD1C6A2D9F46}"/>
              </a:ext>
            </a:extLst>
          </p:cNvPr>
          <p:cNvSpPr/>
          <p:nvPr/>
        </p:nvSpPr>
        <p:spPr>
          <a:xfrm>
            <a:off x="593090" y="2517775"/>
            <a:ext cx="8233410" cy="3046988"/>
          </a:xfrm>
          <a:prstGeom prst="rect">
            <a:avLst/>
          </a:prstGeom>
        </p:spPr>
        <p:txBody>
          <a:bodyPr wrap="square">
            <a:spAutoFit/>
          </a:bodyPr>
          <a:lstStyle/>
          <a:p>
            <a:pPr algn="just"/>
            <a:r>
              <a:rPr lang="vi-VN" sz="2400" b="1" dirty="0" err="1">
                <a:solidFill>
                  <a:srgbClr val="000000"/>
                </a:solidFill>
                <a:latin typeface="+mj-lt"/>
              </a:rPr>
              <a:t>Chỉ</a:t>
            </a:r>
            <a:r>
              <a:rPr lang="vi-VN" sz="2400" b="1" dirty="0">
                <a:solidFill>
                  <a:srgbClr val="000000"/>
                </a:solidFill>
                <a:latin typeface="+mj-lt"/>
              </a:rPr>
              <a:t> ra </a:t>
            </a:r>
            <a:r>
              <a:rPr lang="vi-VN" sz="2400" b="1" dirty="0" err="1">
                <a:solidFill>
                  <a:srgbClr val="000000"/>
                </a:solidFill>
                <a:latin typeface="+mj-lt"/>
              </a:rPr>
              <a:t>trạng</a:t>
            </a:r>
            <a:r>
              <a:rPr lang="vi-VN" sz="2400" b="1" dirty="0">
                <a:solidFill>
                  <a:srgbClr val="000000"/>
                </a:solidFill>
                <a:latin typeface="+mj-lt"/>
              </a:rPr>
              <a:t> </a:t>
            </a:r>
            <a:r>
              <a:rPr lang="vi-VN" sz="2400" b="1" dirty="0" err="1">
                <a:solidFill>
                  <a:srgbClr val="000000"/>
                </a:solidFill>
                <a:latin typeface="+mj-lt"/>
              </a:rPr>
              <a:t>ngữ</a:t>
            </a:r>
            <a:r>
              <a:rPr lang="vi-VN" sz="2400" b="1" dirty="0">
                <a:solidFill>
                  <a:srgbClr val="000000"/>
                </a:solidFill>
                <a:latin typeface="+mj-lt"/>
              </a:rPr>
              <a:t> trong </a:t>
            </a:r>
            <a:r>
              <a:rPr lang="vi-VN" sz="2400" b="1" dirty="0" err="1">
                <a:solidFill>
                  <a:srgbClr val="000000"/>
                </a:solidFill>
                <a:latin typeface="+mj-lt"/>
              </a:rPr>
              <a:t>các</a:t>
            </a:r>
            <a:r>
              <a:rPr lang="vi-VN" sz="2400" b="1" dirty="0">
                <a:solidFill>
                  <a:srgbClr val="000000"/>
                </a:solidFill>
                <a:latin typeface="+mj-lt"/>
              </a:rPr>
              <a:t> câu sau </a:t>
            </a:r>
            <a:r>
              <a:rPr lang="vi-VN" sz="2400" b="1" dirty="0" err="1">
                <a:solidFill>
                  <a:srgbClr val="000000"/>
                </a:solidFill>
                <a:latin typeface="+mj-lt"/>
              </a:rPr>
              <a:t>và</a:t>
            </a:r>
            <a:r>
              <a:rPr lang="vi-VN" sz="2400" b="1" dirty="0">
                <a:solidFill>
                  <a:srgbClr val="000000"/>
                </a:solidFill>
                <a:latin typeface="+mj-lt"/>
              </a:rPr>
              <a:t> cho </a:t>
            </a:r>
            <a:r>
              <a:rPr lang="vi-VN" sz="2400" b="1" dirty="0" err="1">
                <a:solidFill>
                  <a:srgbClr val="000000"/>
                </a:solidFill>
                <a:latin typeface="+mj-lt"/>
              </a:rPr>
              <a:t>biết</a:t>
            </a:r>
            <a:r>
              <a:rPr lang="vi-VN" sz="2400" b="1" dirty="0">
                <a:solidFill>
                  <a:srgbClr val="000000"/>
                </a:solidFill>
                <a:latin typeface="+mj-lt"/>
              </a:rPr>
              <a:t> </a:t>
            </a:r>
            <a:r>
              <a:rPr lang="vi-VN" sz="2400" b="1" dirty="0" err="1">
                <a:solidFill>
                  <a:srgbClr val="000000"/>
                </a:solidFill>
                <a:latin typeface="+mj-lt"/>
              </a:rPr>
              <a:t>chức</a:t>
            </a:r>
            <a:r>
              <a:rPr lang="vi-VN" sz="2400" b="1" dirty="0">
                <a:solidFill>
                  <a:srgbClr val="000000"/>
                </a:solidFill>
                <a:latin typeface="+mj-lt"/>
              </a:rPr>
              <a:t> năng </a:t>
            </a:r>
            <a:r>
              <a:rPr lang="vi-VN" sz="2400" b="1" dirty="0" err="1">
                <a:solidFill>
                  <a:srgbClr val="000000"/>
                </a:solidFill>
                <a:latin typeface="+mj-lt"/>
              </a:rPr>
              <a:t>của</a:t>
            </a:r>
            <a:r>
              <a:rPr lang="vi-VN" sz="2400" b="1" dirty="0">
                <a:solidFill>
                  <a:srgbClr val="000000"/>
                </a:solidFill>
                <a:latin typeface="+mj-lt"/>
              </a:rPr>
              <a:t> </a:t>
            </a:r>
            <a:r>
              <a:rPr lang="vi-VN" sz="2400" b="1" dirty="0" err="1">
                <a:solidFill>
                  <a:srgbClr val="000000"/>
                </a:solidFill>
                <a:latin typeface="+mj-lt"/>
              </a:rPr>
              <a:t>trạng</a:t>
            </a:r>
            <a:r>
              <a:rPr lang="vi-VN" sz="2400" b="1" dirty="0">
                <a:solidFill>
                  <a:srgbClr val="000000"/>
                </a:solidFill>
                <a:latin typeface="+mj-lt"/>
              </a:rPr>
              <a:t> </a:t>
            </a:r>
            <a:r>
              <a:rPr lang="vi-VN" sz="2400" b="1" dirty="0" err="1">
                <a:solidFill>
                  <a:srgbClr val="000000"/>
                </a:solidFill>
                <a:latin typeface="+mj-lt"/>
              </a:rPr>
              <a:t>ngữ</a:t>
            </a:r>
            <a:r>
              <a:rPr lang="vi-VN" sz="2400" b="1" dirty="0">
                <a:solidFill>
                  <a:srgbClr val="000000"/>
                </a:solidFill>
                <a:latin typeface="+mj-lt"/>
              </a:rPr>
              <a:t> ở </a:t>
            </a:r>
            <a:r>
              <a:rPr lang="vi-VN" sz="2400" b="1" dirty="0" err="1">
                <a:solidFill>
                  <a:srgbClr val="000000"/>
                </a:solidFill>
                <a:latin typeface="+mj-lt"/>
              </a:rPr>
              <a:t>từng</a:t>
            </a:r>
            <a:r>
              <a:rPr lang="vi-VN" sz="2400" b="1" dirty="0">
                <a:solidFill>
                  <a:srgbClr val="000000"/>
                </a:solidFill>
                <a:latin typeface="+mj-lt"/>
              </a:rPr>
              <a:t> câu:</a:t>
            </a:r>
          </a:p>
          <a:p>
            <a:pPr algn="just"/>
            <a:r>
              <a:rPr lang="vi-VN" sz="2400" dirty="0">
                <a:solidFill>
                  <a:srgbClr val="000000"/>
                </a:solidFill>
                <a:latin typeface="+mj-lt"/>
              </a:rPr>
              <a:t>a. </a:t>
            </a:r>
            <a:r>
              <a:rPr lang="vi-VN" sz="2400" dirty="0" err="1">
                <a:solidFill>
                  <a:srgbClr val="000000"/>
                </a:solidFill>
                <a:latin typeface="+mj-lt"/>
              </a:rPr>
              <a:t>Từ</a:t>
            </a:r>
            <a:r>
              <a:rPr lang="vi-VN" sz="2400" dirty="0">
                <a:solidFill>
                  <a:srgbClr val="000000"/>
                </a:solidFill>
                <a:latin typeface="+mj-lt"/>
              </a:rPr>
              <a:t> khi </a:t>
            </a:r>
            <a:r>
              <a:rPr lang="vi-VN" sz="2400" dirty="0" err="1">
                <a:solidFill>
                  <a:srgbClr val="000000"/>
                </a:solidFill>
                <a:latin typeface="+mj-lt"/>
              </a:rPr>
              <a:t>biết</a:t>
            </a:r>
            <a:r>
              <a:rPr lang="vi-VN" sz="2400" dirty="0">
                <a:solidFill>
                  <a:srgbClr val="000000"/>
                </a:solidFill>
                <a:latin typeface="+mj-lt"/>
              </a:rPr>
              <a:t> </a:t>
            </a:r>
            <a:r>
              <a:rPr lang="vi-VN" sz="2400" dirty="0" err="1">
                <a:solidFill>
                  <a:srgbClr val="000000"/>
                </a:solidFill>
                <a:latin typeface="+mj-lt"/>
              </a:rPr>
              <a:t>nhìn</a:t>
            </a:r>
            <a:r>
              <a:rPr lang="vi-VN" sz="2400" dirty="0">
                <a:solidFill>
                  <a:srgbClr val="000000"/>
                </a:solidFill>
                <a:latin typeface="+mj-lt"/>
              </a:rPr>
              <a:t> </a:t>
            </a:r>
            <a:r>
              <a:rPr lang="vi-VN" sz="2400" dirty="0" err="1">
                <a:solidFill>
                  <a:srgbClr val="000000"/>
                </a:solidFill>
                <a:latin typeface="+mj-lt"/>
              </a:rPr>
              <a:t>nhận</a:t>
            </a:r>
            <a:r>
              <a:rPr lang="vi-VN" sz="2400" dirty="0">
                <a:solidFill>
                  <a:srgbClr val="000000"/>
                </a:solidFill>
                <a:latin typeface="+mj-lt"/>
              </a:rPr>
              <a:t> </a:t>
            </a:r>
            <a:r>
              <a:rPr lang="vi-VN" sz="2400" dirty="0" err="1">
                <a:solidFill>
                  <a:srgbClr val="000000"/>
                </a:solidFill>
                <a:latin typeface="+mj-lt"/>
              </a:rPr>
              <a:t>và</a:t>
            </a:r>
            <a:r>
              <a:rPr lang="vi-VN" sz="2400" dirty="0">
                <a:solidFill>
                  <a:srgbClr val="000000"/>
                </a:solidFill>
                <a:latin typeface="+mj-lt"/>
              </a:rPr>
              <a:t> suy </a:t>
            </a:r>
            <a:r>
              <a:rPr lang="vi-VN" sz="2400" dirty="0" err="1">
                <a:solidFill>
                  <a:srgbClr val="000000"/>
                </a:solidFill>
                <a:latin typeface="+mj-lt"/>
              </a:rPr>
              <a:t>nghĩ</a:t>
            </a:r>
            <a:r>
              <a:rPr lang="vi-VN" sz="2400" dirty="0">
                <a:solidFill>
                  <a:srgbClr val="000000"/>
                </a:solidFill>
                <a:latin typeface="+mj-lt"/>
              </a:rPr>
              <a:t>, tôi </a:t>
            </a:r>
            <a:r>
              <a:rPr lang="vi-VN" sz="2400" dirty="0" err="1">
                <a:solidFill>
                  <a:srgbClr val="000000"/>
                </a:solidFill>
                <a:latin typeface="+mj-lt"/>
              </a:rPr>
              <a:t>dần</a:t>
            </a:r>
            <a:r>
              <a:rPr lang="vi-VN" sz="2400" dirty="0">
                <a:solidFill>
                  <a:srgbClr val="000000"/>
                </a:solidFill>
                <a:latin typeface="+mj-lt"/>
              </a:rPr>
              <a:t> </a:t>
            </a:r>
            <a:r>
              <a:rPr lang="vi-VN" sz="2400" dirty="0" err="1">
                <a:solidFill>
                  <a:srgbClr val="000000"/>
                </a:solidFill>
                <a:latin typeface="+mj-lt"/>
              </a:rPr>
              <a:t>dần</a:t>
            </a:r>
            <a:r>
              <a:rPr lang="vi-VN" sz="2400" dirty="0">
                <a:solidFill>
                  <a:srgbClr val="000000"/>
                </a:solidFill>
                <a:latin typeface="+mj-lt"/>
              </a:rPr>
              <a:t> </a:t>
            </a:r>
            <a:r>
              <a:rPr lang="vi-VN" sz="2400" dirty="0" err="1">
                <a:solidFill>
                  <a:srgbClr val="000000"/>
                </a:solidFill>
                <a:latin typeface="+mj-lt"/>
              </a:rPr>
              <a:t>hiều</a:t>
            </a:r>
            <a:r>
              <a:rPr lang="vi-VN" sz="2400" dirty="0">
                <a:solidFill>
                  <a:srgbClr val="000000"/>
                </a:solidFill>
                <a:latin typeface="+mj-lt"/>
              </a:rPr>
              <a:t> ra </a:t>
            </a:r>
            <a:r>
              <a:rPr lang="vi-VN" sz="2400" dirty="0" err="1">
                <a:solidFill>
                  <a:srgbClr val="000000"/>
                </a:solidFill>
                <a:latin typeface="+mj-lt"/>
              </a:rPr>
              <a:t>rằng</a:t>
            </a:r>
            <a:r>
              <a:rPr lang="vi-VN" sz="2400" dirty="0">
                <a:solidFill>
                  <a:srgbClr val="000000"/>
                </a:solidFill>
                <a:latin typeface="+mj-lt"/>
              </a:rPr>
              <a:t>, </a:t>
            </a:r>
            <a:r>
              <a:rPr lang="vi-VN" sz="2400" dirty="0" err="1">
                <a:solidFill>
                  <a:srgbClr val="000000"/>
                </a:solidFill>
                <a:latin typeface="+mj-lt"/>
              </a:rPr>
              <a:t>thế</a:t>
            </a:r>
            <a:r>
              <a:rPr lang="vi-VN" sz="2400" dirty="0">
                <a:solidFill>
                  <a:srgbClr val="000000"/>
                </a:solidFill>
                <a:latin typeface="+mj-lt"/>
              </a:rPr>
              <a:t> </a:t>
            </a:r>
            <a:r>
              <a:rPr lang="vi-VN" sz="2400" dirty="0" err="1">
                <a:solidFill>
                  <a:srgbClr val="000000"/>
                </a:solidFill>
                <a:latin typeface="+mj-lt"/>
              </a:rPr>
              <a:t>giới</a:t>
            </a:r>
            <a:r>
              <a:rPr lang="vi-VN" sz="2400" dirty="0">
                <a:solidFill>
                  <a:srgbClr val="000000"/>
                </a:solidFill>
                <a:latin typeface="+mj-lt"/>
              </a:rPr>
              <a:t> </a:t>
            </a:r>
            <a:r>
              <a:rPr lang="vi-VN" sz="2400" dirty="0" err="1">
                <a:solidFill>
                  <a:srgbClr val="000000"/>
                </a:solidFill>
                <a:latin typeface="+mj-lt"/>
              </a:rPr>
              <a:t>này</a:t>
            </a:r>
            <a:r>
              <a:rPr lang="vi-VN" sz="2400" dirty="0">
                <a:solidFill>
                  <a:srgbClr val="000000"/>
                </a:solidFill>
                <a:latin typeface="+mj-lt"/>
              </a:rPr>
              <a:t> </a:t>
            </a:r>
            <a:r>
              <a:rPr lang="vi-VN" sz="2400" dirty="0" err="1">
                <a:solidFill>
                  <a:srgbClr val="000000"/>
                </a:solidFill>
                <a:latin typeface="+mj-lt"/>
              </a:rPr>
              <a:t>là</a:t>
            </a:r>
            <a:r>
              <a:rPr lang="vi-VN" sz="2400" dirty="0">
                <a:solidFill>
                  <a:srgbClr val="000000"/>
                </a:solidFill>
                <a:latin typeface="+mj-lt"/>
              </a:rPr>
              <a:t> muôn </a:t>
            </a:r>
            <a:r>
              <a:rPr lang="vi-VN" sz="2400" dirty="0" err="1">
                <a:solidFill>
                  <a:srgbClr val="000000"/>
                </a:solidFill>
                <a:latin typeface="+mj-lt"/>
              </a:rPr>
              <a:t>màu</a:t>
            </a:r>
            <a:r>
              <a:rPr lang="vi-VN" sz="2400" dirty="0">
                <a:solidFill>
                  <a:srgbClr val="000000"/>
                </a:solidFill>
                <a:latin typeface="+mj-lt"/>
              </a:rPr>
              <a:t> muôn </a:t>
            </a:r>
            <a:r>
              <a:rPr lang="vi-VN" sz="2400" dirty="0" err="1">
                <a:solidFill>
                  <a:srgbClr val="000000"/>
                </a:solidFill>
                <a:latin typeface="+mj-lt"/>
              </a:rPr>
              <a:t>vẻ</a:t>
            </a:r>
            <a:r>
              <a:rPr lang="vi-VN" sz="2400" dirty="0">
                <a:solidFill>
                  <a:srgbClr val="000000"/>
                </a:solidFill>
                <a:latin typeface="+mj-lt"/>
              </a:rPr>
              <a:t>, vô </a:t>
            </a:r>
            <a:r>
              <a:rPr lang="vi-VN" sz="2400" dirty="0" err="1">
                <a:solidFill>
                  <a:srgbClr val="000000"/>
                </a:solidFill>
                <a:latin typeface="+mj-lt"/>
              </a:rPr>
              <a:t>tận</a:t>
            </a:r>
            <a:r>
              <a:rPr lang="vi-VN" sz="2400" dirty="0">
                <a:solidFill>
                  <a:srgbClr val="000000"/>
                </a:solidFill>
                <a:latin typeface="+mj-lt"/>
              </a:rPr>
              <a:t> </a:t>
            </a:r>
            <a:r>
              <a:rPr lang="vi-VN" sz="2400" dirty="0" err="1">
                <a:solidFill>
                  <a:srgbClr val="000000"/>
                </a:solidFill>
                <a:latin typeface="+mj-lt"/>
              </a:rPr>
              <a:t>và</a:t>
            </a:r>
            <a:r>
              <a:rPr lang="vi-VN" sz="2400" dirty="0">
                <a:solidFill>
                  <a:srgbClr val="000000"/>
                </a:solidFill>
                <a:latin typeface="+mj-lt"/>
              </a:rPr>
              <a:t> </a:t>
            </a:r>
            <a:r>
              <a:rPr lang="vi-VN" sz="2400" dirty="0" err="1">
                <a:solidFill>
                  <a:srgbClr val="000000"/>
                </a:solidFill>
                <a:latin typeface="+mj-lt"/>
              </a:rPr>
              <a:t>hấp</a:t>
            </a:r>
            <a:r>
              <a:rPr lang="vi-VN" sz="2400" dirty="0">
                <a:solidFill>
                  <a:srgbClr val="000000"/>
                </a:solidFill>
                <a:latin typeface="+mj-lt"/>
              </a:rPr>
              <a:t> </a:t>
            </a:r>
            <a:r>
              <a:rPr lang="vi-VN" sz="2400" dirty="0" err="1">
                <a:solidFill>
                  <a:srgbClr val="000000"/>
                </a:solidFill>
                <a:latin typeface="+mj-lt"/>
              </a:rPr>
              <a:t>dẫn</a:t>
            </a:r>
            <a:r>
              <a:rPr lang="vi-VN" sz="2400" dirty="0">
                <a:solidFill>
                  <a:srgbClr val="000000"/>
                </a:solidFill>
                <a:latin typeface="+mj-lt"/>
              </a:rPr>
              <a:t> </a:t>
            </a:r>
            <a:r>
              <a:rPr lang="vi-VN" sz="2400" dirty="0" err="1">
                <a:solidFill>
                  <a:srgbClr val="000000"/>
                </a:solidFill>
                <a:latin typeface="+mj-lt"/>
              </a:rPr>
              <a:t>lạ</a:t>
            </a:r>
            <a:r>
              <a:rPr lang="vi-VN" sz="2400" dirty="0">
                <a:solidFill>
                  <a:srgbClr val="000000"/>
                </a:solidFill>
                <a:latin typeface="+mj-lt"/>
              </a:rPr>
              <a:t> </a:t>
            </a:r>
            <a:r>
              <a:rPr lang="vi-VN" sz="2400" dirty="0" err="1">
                <a:solidFill>
                  <a:srgbClr val="000000"/>
                </a:solidFill>
                <a:latin typeface="+mj-lt"/>
              </a:rPr>
              <a:t>lùng</a:t>
            </a:r>
            <a:r>
              <a:rPr lang="vi-VN" sz="2400" dirty="0">
                <a:solidFill>
                  <a:srgbClr val="000000"/>
                </a:solidFill>
                <a:latin typeface="+mj-lt"/>
              </a:rPr>
              <a:t>.</a:t>
            </a:r>
          </a:p>
          <a:p>
            <a:pPr algn="just"/>
            <a:r>
              <a:rPr lang="vi-VN" sz="2400" dirty="0">
                <a:solidFill>
                  <a:srgbClr val="000000"/>
                </a:solidFill>
                <a:latin typeface="+mj-lt"/>
              </a:rPr>
              <a:t>b. </a:t>
            </a:r>
            <a:r>
              <a:rPr lang="vi-VN" sz="2400" dirty="0" err="1">
                <a:solidFill>
                  <a:srgbClr val="000000"/>
                </a:solidFill>
                <a:latin typeface="+mj-lt"/>
              </a:rPr>
              <a:t>Giờ</a:t>
            </a:r>
            <a:r>
              <a:rPr lang="vi-VN" sz="2400" dirty="0">
                <a:solidFill>
                  <a:srgbClr val="000000"/>
                </a:solidFill>
                <a:latin typeface="+mj-lt"/>
              </a:rPr>
              <a:t> đây, </a:t>
            </a:r>
            <a:r>
              <a:rPr lang="vi-VN" sz="2400" dirty="0" err="1">
                <a:solidFill>
                  <a:srgbClr val="000000"/>
                </a:solidFill>
                <a:latin typeface="+mj-lt"/>
              </a:rPr>
              <a:t>mẹ</a:t>
            </a:r>
            <a:r>
              <a:rPr lang="vi-VN" sz="2400" dirty="0">
                <a:solidFill>
                  <a:srgbClr val="000000"/>
                </a:solidFill>
                <a:latin typeface="+mj-lt"/>
              </a:rPr>
              <a:t> tôi </a:t>
            </a:r>
            <a:r>
              <a:rPr lang="vi-VN" sz="2400" dirty="0" err="1">
                <a:solidFill>
                  <a:srgbClr val="000000"/>
                </a:solidFill>
                <a:latin typeface="+mj-lt"/>
              </a:rPr>
              <a:t>đã</a:t>
            </a:r>
            <a:r>
              <a:rPr lang="vi-VN" sz="2400" dirty="0">
                <a:solidFill>
                  <a:srgbClr val="000000"/>
                </a:solidFill>
                <a:latin typeface="+mj-lt"/>
              </a:rPr>
              <a:t> </a:t>
            </a:r>
            <a:r>
              <a:rPr lang="vi-VN" sz="2400" dirty="0" err="1">
                <a:solidFill>
                  <a:srgbClr val="000000"/>
                </a:solidFill>
                <a:latin typeface="+mj-lt"/>
              </a:rPr>
              <a:t>khuất</a:t>
            </a:r>
            <a:r>
              <a:rPr lang="vi-VN" sz="2400" dirty="0">
                <a:solidFill>
                  <a:srgbClr val="000000"/>
                </a:solidFill>
                <a:latin typeface="+mj-lt"/>
              </a:rPr>
              <a:t> </a:t>
            </a:r>
            <a:r>
              <a:rPr lang="vi-VN" sz="2400" dirty="0" err="1">
                <a:solidFill>
                  <a:srgbClr val="000000"/>
                </a:solidFill>
                <a:latin typeface="+mj-lt"/>
              </a:rPr>
              <a:t>và</a:t>
            </a:r>
            <a:r>
              <a:rPr lang="vi-VN" sz="2400" dirty="0">
                <a:solidFill>
                  <a:srgbClr val="000000"/>
                </a:solidFill>
                <a:latin typeface="+mj-lt"/>
              </a:rPr>
              <a:t> tôi </a:t>
            </a:r>
            <a:r>
              <a:rPr lang="vi-VN" sz="2400" dirty="0" err="1">
                <a:solidFill>
                  <a:srgbClr val="000000"/>
                </a:solidFill>
                <a:latin typeface="+mj-lt"/>
              </a:rPr>
              <a:t>cũng</a:t>
            </a:r>
            <a:r>
              <a:rPr lang="vi-VN" sz="2400" dirty="0">
                <a:solidFill>
                  <a:srgbClr val="000000"/>
                </a:solidFill>
                <a:latin typeface="+mj-lt"/>
              </a:rPr>
              <a:t> </a:t>
            </a:r>
            <a:r>
              <a:rPr lang="vi-VN" sz="2400" dirty="0" err="1">
                <a:solidFill>
                  <a:srgbClr val="000000"/>
                </a:solidFill>
                <a:latin typeface="+mj-lt"/>
              </a:rPr>
              <a:t>đã</a:t>
            </a:r>
            <a:r>
              <a:rPr lang="vi-VN" sz="2400" dirty="0">
                <a:solidFill>
                  <a:srgbClr val="000000"/>
                </a:solidFill>
                <a:latin typeface="+mj-lt"/>
              </a:rPr>
              <a:t> </a:t>
            </a:r>
            <a:r>
              <a:rPr lang="vi-VN" sz="2400" dirty="0" err="1">
                <a:solidFill>
                  <a:srgbClr val="000000"/>
                </a:solidFill>
                <a:latin typeface="+mj-lt"/>
              </a:rPr>
              <a:t>lớn</a:t>
            </a:r>
            <a:r>
              <a:rPr lang="vi-VN" sz="2400" dirty="0">
                <a:solidFill>
                  <a:srgbClr val="000000"/>
                </a:solidFill>
                <a:latin typeface="+mj-lt"/>
              </a:rPr>
              <a:t>.</a:t>
            </a:r>
          </a:p>
          <a:p>
            <a:pPr algn="just"/>
            <a:r>
              <a:rPr lang="vi-VN" sz="2400" dirty="0">
                <a:solidFill>
                  <a:srgbClr val="000000"/>
                </a:solidFill>
                <a:latin typeface="+mj-lt"/>
              </a:rPr>
              <a:t>c. </a:t>
            </a:r>
            <a:r>
              <a:rPr lang="vi-VN" sz="2400" dirty="0" err="1">
                <a:solidFill>
                  <a:srgbClr val="000000"/>
                </a:solidFill>
                <a:latin typeface="+mj-lt"/>
              </a:rPr>
              <a:t>Dù</a:t>
            </a:r>
            <a:r>
              <a:rPr lang="vi-VN" sz="2400" dirty="0">
                <a:solidFill>
                  <a:srgbClr val="000000"/>
                </a:solidFill>
                <a:latin typeface="+mj-lt"/>
              </a:rPr>
              <a:t> </a:t>
            </a:r>
            <a:r>
              <a:rPr lang="vi-VN" sz="2400" dirty="0" err="1">
                <a:solidFill>
                  <a:srgbClr val="000000"/>
                </a:solidFill>
                <a:latin typeface="+mj-lt"/>
              </a:rPr>
              <a:t>có</a:t>
            </a:r>
            <a:r>
              <a:rPr lang="vi-VN" sz="2400" dirty="0">
                <a:solidFill>
                  <a:srgbClr val="000000"/>
                </a:solidFill>
                <a:latin typeface="+mj-lt"/>
              </a:rPr>
              <a:t> ý </a:t>
            </a:r>
            <a:r>
              <a:rPr lang="vi-VN" sz="2400" dirty="0" err="1">
                <a:solidFill>
                  <a:srgbClr val="000000"/>
                </a:solidFill>
                <a:latin typeface="+mj-lt"/>
              </a:rPr>
              <a:t>định</a:t>
            </a:r>
            <a:r>
              <a:rPr lang="vi-VN" sz="2400" dirty="0">
                <a:solidFill>
                  <a:srgbClr val="000000"/>
                </a:solidFill>
                <a:latin typeface="+mj-lt"/>
              </a:rPr>
              <a:t> </a:t>
            </a:r>
            <a:r>
              <a:rPr lang="vi-VN" sz="2400" dirty="0" err="1">
                <a:solidFill>
                  <a:srgbClr val="000000"/>
                </a:solidFill>
                <a:latin typeface="+mj-lt"/>
              </a:rPr>
              <a:t>tốt</a:t>
            </a:r>
            <a:r>
              <a:rPr lang="vi-VN" sz="2400" dirty="0">
                <a:solidFill>
                  <a:srgbClr val="000000"/>
                </a:solidFill>
                <a:latin typeface="+mj-lt"/>
              </a:rPr>
              <a:t> </a:t>
            </a:r>
            <a:r>
              <a:rPr lang="vi-VN" sz="2400" dirty="0" err="1">
                <a:solidFill>
                  <a:srgbClr val="000000"/>
                </a:solidFill>
                <a:latin typeface="+mj-lt"/>
              </a:rPr>
              <a:t>đẹp</a:t>
            </a:r>
            <a:r>
              <a:rPr lang="vi-VN" sz="2400" dirty="0">
                <a:solidFill>
                  <a:srgbClr val="000000"/>
                </a:solidFill>
                <a:latin typeface="+mj-lt"/>
              </a:rPr>
              <a:t>, </a:t>
            </a:r>
            <a:r>
              <a:rPr lang="vi-VN" sz="2400" dirty="0" err="1">
                <a:solidFill>
                  <a:srgbClr val="000000"/>
                </a:solidFill>
                <a:latin typeface="+mj-lt"/>
              </a:rPr>
              <a:t>những</a:t>
            </a:r>
            <a:r>
              <a:rPr lang="vi-VN" sz="2400" dirty="0">
                <a:solidFill>
                  <a:srgbClr val="000000"/>
                </a:solidFill>
                <a:latin typeface="+mj-lt"/>
              </a:rPr>
              <a:t> </a:t>
            </a:r>
            <a:r>
              <a:rPr lang="vi-VN" sz="2400" dirty="0" err="1">
                <a:solidFill>
                  <a:srgbClr val="000000"/>
                </a:solidFill>
                <a:latin typeface="+mj-lt"/>
              </a:rPr>
              <a:t>người</a:t>
            </a:r>
            <a:r>
              <a:rPr lang="vi-VN" sz="2400" dirty="0">
                <a:solidFill>
                  <a:srgbClr val="000000"/>
                </a:solidFill>
                <a:latin typeface="+mj-lt"/>
              </a:rPr>
              <a:t> thân yêu </a:t>
            </a:r>
            <a:r>
              <a:rPr lang="vi-VN" sz="2400" dirty="0" err="1">
                <a:solidFill>
                  <a:srgbClr val="000000"/>
                </a:solidFill>
                <a:latin typeface="+mj-lt"/>
              </a:rPr>
              <a:t>của</a:t>
            </a:r>
            <a:r>
              <a:rPr lang="vi-VN" sz="2400" dirty="0">
                <a:solidFill>
                  <a:srgbClr val="000000"/>
                </a:solidFill>
                <a:latin typeface="+mj-lt"/>
              </a:rPr>
              <a:t> ta đôi </a:t>
            </a:r>
            <a:r>
              <a:rPr lang="vi-VN" sz="2400" dirty="0" err="1">
                <a:solidFill>
                  <a:srgbClr val="000000"/>
                </a:solidFill>
                <a:latin typeface="+mj-lt"/>
              </a:rPr>
              <a:t>lúc</a:t>
            </a:r>
            <a:r>
              <a:rPr lang="vi-VN" sz="2400" dirty="0">
                <a:solidFill>
                  <a:srgbClr val="000000"/>
                </a:solidFill>
                <a:latin typeface="+mj-lt"/>
              </a:rPr>
              <a:t> </a:t>
            </a:r>
            <a:r>
              <a:rPr lang="vi-VN" sz="2400" dirty="0" err="1">
                <a:solidFill>
                  <a:srgbClr val="000000"/>
                </a:solidFill>
                <a:latin typeface="+mj-lt"/>
              </a:rPr>
              <a:t>cũng</a:t>
            </a:r>
            <a:r>
              <a:rPr lang="vi-VN" sz="2400" dirty="0">
                <a:solidFill>
                  <a:srgbClr val="000000"/>
                </a:solidFill>
                <a:latin typeface="+mj-lt"/>
              </a:rPr>
              <a:t> không </a:t>
            </a:r>
            <a:r>
              <a:rPr lang="vi-VN" sz="2400" dirty="0" err="1">
                <a:solidFill>
                  <a:srgbClr val="000000"/>
                </a:solidFill>
                <a:latin typeface="+mj-lt"/>
              </a:rPr>
              <a:t>hẳn</a:t>
            </a:r>
            <a:r>
              <a:rPr lang="vi-VN" sz="2400" dirty="0">
                <a:solidFill>
                  <a:srgbClr val="000000"/>
                </a:solidFill>
                <a:latin typeface="+mj-lt"/>
              </a:rPr>
              <a:t> </a:t>
            </a:r>
            <a:r>
              <a:rPr lang="vi-VN" sz="2400" dirty="0" err="1">
                <a:solidFill>
                  <a:srgbClr val="000000"/>
                </a:solidFill>
                <a:latin typeface="+mj-lt"/>
              </a:rPr>
              <a:t>đúng</a:t>
            </a:r>
            <a:r>
              <a:rPr lang="vi-VN" sz="2400" dirty="0">
                <a:solidFill>
                  <a:srgbClr val="000000"/>
                </a:solidFill>
                <a:latin typeface="+mj-lt"/>
              </a:rPr>
              <a:t> khi ngăn </a:t>
            </a:r>
            <a:r>
              <a:rPr lang="vi-VN" sz="2400" dirty="0" err="1">
                <a:solidFill>
                  <a:srgbClr val="000000"/>
                </a:solidFill>
                <a:latin typeface="+mj-lt"/>
              </a:rPr>
              <a:t>cản</a:t>
            </a:r>
            <a:r>
              <a:rPr lang="vi-VN" sz="2400" dirty="0">
                <a:solidFill>
                  <a:srgbClr val="000000"/>
                </a:solidFill>
                <a:latin typeface="+mj-lt"/>
              </a:rPr>
              <a:t>, không </a:t>
            </a:r>
            <a:r>
              <a:rPr lang="vi-VN" sz="2400" dirty="0" err="1">
                <a:solidFill>
                  <a:srgbClr val="000000"/>
                </a:solidFill>
                <a:latin typeface="+mj-lt"/>
              </a:rPr>
              <a:t>để</a:t>
            </a:r>
            <a:r>
              <a:rPr lang="vi-VN" sz="2400" dirty="0">
                <a:solidFill>
                  <a:srgbClr val="000000"/>
                </a:solidFill>
                <a:latin typeface="+mj-lt"/>
              </a:rPr>
              <a:t> ta </a:t>
            </a:r>
            <a:r>
              <a:rPr lang="vi-VN" sz="2400" dirty="0" err="1">
                <a:solidFill>
                  <a:srgbClr val="000000"/>
                </a:solidFill>
                <a:latin typeface="+mj-lt"/>
              </a:rPr>
              <a:t>được</a:t>
            </a:r>
            <a:r>
              <a:rPr lang="vi-VN" sz="2400" dirty="0">
                <a:solidFill>
                  <a:srgbClr val="000000"/>
                </a:solidFill>
                <a:latin typeface="+mj-lt"/>
              </a:rPr>
              <a:t> </a:t>
            </a:r>
            <a:r>
              <a:rPr lang="vi-VN" sz="2400" dirty="0" err="1">
                <a:solidFill>
                  <a:srgbClr val="000000"/>
                </a:solidFill>
                <a:latin typeface="+mj-lt"/>
              </a:rPr>
              <a:t>sống</a:t>
            </a:r>
            <a:r>
              <a:rPr lang="vi-VN" sz="2400" dirty="0">
                <a:solidFill>
                  <a:srgbClr val="000000"/>
                </a:solidFill>
                <a:latin typeface="+mj-lt"/>
              </a:rPr>
              <a:t> </a:t>
            </a:r>
            <a:r>
              <a:rPr lang="vi-VN" sz="2400" dirty="0" err="1">
                <a:solidFill>
                  <a:srgbClr val="000000"/>
                </a:solidFill>
                <a:latin typeface="+mj-lt"/>
              </a:rPr>
              <a:t>với</a:t>
            </a:r>
            <a:r>
              <a:rPr lang="vi-VN" sz="2400" dirty="0">
                <a:solidFill>
                  <a:srgbClr val="000000"/>
                </a:solidFill>
                <a:latin typeface="+mj-lt"/>
              </a:rPr>
              <a:t> con </a:t>
            </a:r>
            <a:r>
              <a:rPr lang="vi-VN" sz="2400" dirty="0" err="1">
                <a:solidFill>
                  <a:srgbClr val="000000"/>
                </a:solidFill>
                <a:latin typeface="+mj-lt"/>
              </a:rPr>
              <a:t>người</a:t>
            </a:r>
            <a:r>
              <a:rPr lang="vi-VN" sz="2400" dirty="0">
                <a:solidFill>
                  <a:srgbClr val="000000"/>
                </a:solidFill>
                <a:latin typeface="+mj-lt"/>
              </a:rPr>
              <a:t> </a:t>
            </a:r>
            <a:r>
              <a:rPr lang="vi-VN" sz="2400" dirty="0" err="1">
                <a:solidFill>
                  <a:srgbClr val="000000"/>
                </a:solidFill>
                <a:latin typeface="+mj-lt"/>
              </a:rPr>
              <a:t>thực</a:t>
            </a:r>
            <a:r>
              <a:rPr lang="vi-VN" sz="2400" dirty="0">
                <a:solidFill>
                  <a:srgbClr val="000000"/>
                </a:solidFill>
                <a:latin typeface="+mj-lt"/>
              </a:rPr>
              <a:t> </a:t>
            </a:r>
            <a:r>
              <a:rPr lang="vi-VN" sz="2400" dirty="0" err="1">
                <a:solidFill>
                  <a:srgbClr val="000000"/>
                </a:solidFill>
                <a:latin typeface="+mj-lt"/>
              </a:rPr>
              <a:t>của</a:t>
            </a:r>
            <a:r>
              <a:rPr lang="vi-VN" sz="2400" dirty="0">
                <a:solidFill>
                  <a:srgbClr val="000000"/>
                </a:solidFill>
                <a:latin typeface="+mj-lt"/>
              </a:rPr>
              <a:t> </a:t>
            </a:r>
            <a:r>
              <a:rPr lang="vi-VN" sz="2400" dirty="0" err="1">
                <a:solidFill>
                  <a:srgbClr val="000000"/>
                </a:solidFill>
                <a:latin typeface="+mj-lt"/>
              </a:rPr>
              <a:t>mình</a:t>
            </a:r>
            <a:r>
              <a:rPr lang="vi-VN" sz="2400" dirty="0">
                <a:solidFill>
                  <a:srgbClr val="000000"/>
                </a:solidFill>
                <a:latin typeface="+mj-lt"/>
              </a:rPr>
              <a:t>.</a:t>
            </a:r>
          </a:p>
        </p:txBody>
      </p:sp>
      <p:sp>
        <p:nvSpPr>
          <p:cNvPr id="55" name="Rectangle 1">
            <a:extLst>
              <a:ext uri="{FF2B5EF4-FFF2-40B4-BE49-F238E27FC236}">
                <a16:creationId xmlns="" xmlns:a16="http://schemas.microsoft.com/office/drawing/2014/main" id="{78B22FAB-9654-4051-946B-EA5CFD865013}"/>
              </a:ext>
            </a:extLst>
          </p:cNvPr>
          <p:cNvSpPr/>
          <p:nvPr/>
        </p:nvSpPr>
        <p:spPr>
          <a:xfrm>
            <a:off x="1148637" y="272891"/>
            <a:ext cx="6953250" cy="579967"/>
          </a:xfrm>
          <a:prstGeom prst="rect">
            <a:avLst/>
          </a:prstGeom>
          <a:noFill/>
          <a:ln w="9525">
            <a:noFill/>
          </a:ln>
        </p:spPr>
        <p:txBody>
          <a:bodyPr wrap="square">
            <a:spAutoFit/>
          </a:bodyPr>
          <a:lstStyle/>
          <a:p>
            <a:pPr indent="341630">
              <a:lnSpc>
                <a:spcPct val="150000"/>
              </a:lnSpc>
              <a:spcBef>
                <a:spcPts val="600"/>
              </a:spcBef>
              <a:spcAft>
                <a:spcPts val="600"/>
              </a:spcAft>
            </a:pPr>
            <a:r>
              <a:rPr lang="en-US" sz="2400" b="1" dirty="0" err="1">
                <a:solidFill>
                  <a:srgbClr val="FF0000"/>
                </a:solidFill>
                <a:latin typeface="Times New Roman" panose="02020603050405020304" pitchFamily="18" charset="0"/>
                <a:cs typeface="Times New Roman" panose="02020603050405020304" pitchFamily="18" charset="0"/>
              </a:rPr>
              <a:t>Tiết</a:t>
            </a:r>
            <a:r>
              <a:rPr lang="en-US" sz="2400" b="1" dirty="0">
                <a:solidFill>
                  <a:srgbClr val="FF0000"/>
                </a:solidFill>
                <a:latin typeface="Times New Roman" panose="02020603050405020304" pitchFamily="18" charset="0"/>
                <a:cs typeface="Times New Roman" panose="02020603050405020304" pitchFamily="18" charset="0"/>
              </a:rPr>
              <a:t> 100: THỰC HÀNH TIẾNG VIỆT</a:t>
            </a:r>
            <a:endParaRPr sz="1600" dirty="0">
              <a:solidFill>
                <a:srgbClr val="000000"/>
              </a:solidFill>
              <a:latin typeface="Times New Roman" panose="02020603050405020304" pitchFamily="18" charset="0"/>
              <a:ea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3" grpId="0"/>
      <p:bldP spid="6"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p:nvPr/>
        </p:nvSpPr>
        <p:spPr>
          <a:xfrm flipV="1">
            <a:off x="695325" y="333375"/>
            <a:ext cx="838200" cy="698500"/>
          </a:xfrm>
          <a:prstGeom prst="rect">
            <a:avLst/>
          </a:prstGeom>
          <a:solidFill>
            <a:srgbClr val="EDE7E3"/>
          </a:solidFill>
          <a:ln w="9525">
            <a:noFill/>
          </a:ln>
        </p:spPr>
        <p:txBody>
          <a:bodyPr rot="10800000" wrap="none" anchor="ctr" anchorCtr="0"/>
          <a:lstStyle/>
          <a:p>
            <a:pPr algn="ctr" eaLnBrk="1" hangingPunct="1"/>
            <a:endParaRPr lang="vi-VN" altLang="en-US" sz="2400" dirty="0">
              <a:latin typeface="Times New Roman" panose="02020603050405020304" pitchFamily="18" charset="0"/>
            </a:endParaRPr>
          </a:p>
        </p:txBody>
      </p:sp>
      <p:grpSp>
        <p:nvGrpSpPr>
          <p:cNvPr id="5123" name="Group 49"/>
          <p:cNvGrpSpPr/>
          <p:nvPr/>
        </p:nvGrpSpPr>
        <p:grpSpPr>
          <a:xfrm>
            <a:off x="-76200" y="0"/>
            <a:ext cx="9144000" cy="6858000"/>
            <a:chOff x="0" y="0"/>
            <a:chExt cx="5760" cy="4320"/>
          </a:xfrm>
        </p:grpSpPr>
        <p:pic>
          <p:nvPicPr>
            <p:cNvPr id="5132" name="Picture 50" descr="Frames PPT 015"/>
            <p:cNvPicPr>
              <a:picLocks noChangeAspect="1"/>
            </p:cNvPicPr>
            <p:nvPr/>
          </p:nvPicPr>
          <p:blipFill>
            <a:blip r:embed="rId3"/>
            <a:stretch>
              <a:fillRect/>
            </a:stretch>
          </p:blipFill>
          <p:spPr>
            <a:xfrm>
              <a:off x="0" y="0"/>
              <a:ext cx="5760" cy="4320"/>
            </a:xfrm>
            <a:prstGeom prst="rect">
              <a:avLst/>
            </a:prstGeom>
            <a:noFill/>
            <a:ln w="76200" cap="flat" cmpd="sng">
              <a:solidFill>
                <a:srgbClr val="800080"/>
              </a:solidFill>
              <a:prstDash val="solid"/>
              <a:miter/>
              <a:headEnd type="none" w="med" len="med"/>
              <a:tailEnd type="none" w="med" len="med"/>
            </a:ln>
          </p:spPr>
        </p:pic>
        <p:grpSp>
          <p:nvGrpSpPr>
            <p:cNvPr id="5133" name="Group 51"/>
            <p:cNvGrpSpPr/>
            <p:nvPr/>
          </p:nvGrpSpPr>
          <p:grpSpPr>
            <a:xfrm>
              <a:off x="0" y="0"/>
              <a:ext cx="5760" cy="4320"/>
              <a:chOff x="0" y="0"/>
              <a:chExt cx="5760" cy="4320"/>
            </a:xfrm>
          </p:grpSpPr>
          <p:grpSp>
            <p:nvGrpSpPr>
              <p:cNvPr id="5134" name="Group 52"/>
              <p:cNvGrpSpPr/>
              <p:nvPr/>
            </p:nvGrpSpPr>
            <p:grpSpPr>
              <a:xfrm>
                <a:off x="0" y="0"/>
                <a:ext cx="5760" cy="305"/>
                <a:chOff x="0" y="0"/>
                <a:chExt cx="5760" cy="305"/>
              </a:xfrm>
            </p:grpSpPr>
            <p:pic>
              <p:nvPicPr>
                <p:cNvPr id="5160" name="Picture 53" descr="Hoa khong nen(2)"/>
                <p:cNvPicPr>
                  <a:picLocks noChangeAspect="1"/>
                </p:cNvPicPr>
                <p:nvPr/>
              </p:nvPicPr>
              <p:blipFill>
                <a:blip r:embed="rId4"/>
                <a:stretch>
                  <a:fillRect/>
                </a:stretch>
              </p:blipFill>
              <p:spPr>
                <a:xfrm>
                  <a:off x="0" y="0"/>
                  <a:ext cx="336" cy="305"/>
                </a:xfrm>
                <a:prstGeom prst="rect">
                  <a:avLst/>
                </a:prstGeom>
                <a:noFill/>
                <a:ln w="9525">
                  <a:noFill/>
                </a:ln>
              </p:spPr>
            </p:pic>
            <p:pic>
              <p:nvPicPr>
                <p:cNvPr id="5161" name="Picture 54" descr="Hoa khong nen(2)"/>
                <p:cNvPicPr>
                  <a:picLocks noChangeAspect="1"/>
                </p:cNvPicPr>
                <p:nvPr/>
              </p:nvPicPr>
              <p:blipFill>
                <a:blip r:embed="rId4"/>
                <a:stretch>
                  <a:fillRect/>
                </a:stretch>
              </p:blipFill>
              <p:spPr>
                <a:xfrm>
                  <a:off x="5424" y="0"/>
                  <a:ext cx="336" cy="305"/>
                </a:xfrm>
                <a:prstGeom prst="rect">
                  <a:avLst/>
                </a:prstGeom>
                <a:noFill/>
                <a:ln w="9525">
                  <a:noFill/>
                </a:ln>
              </p:spPr>
            </p:pic>
            <p:grpSp>
              <p:nvGrpSpPr>
                <p:cNvPr id="5162" name="Group 55"/>
                <p:cNvGrpSpPr/>
                <p:nvPr/>
              </p:nvGrpSpPr>
              <p:grpSpPr>
                <a:xfrm>
                  <a:off x="288" y="0"/>
                  <a:ext cx="5184" cy="192"/>
                  <a:chOff x="240" y="864"/>
                  <a:chExt cx="5438" cy="192"/>
                </a:xfrm>
              </p:grpSpPr>
              <p:grpSp>
                <p:nvGrpSpPr>
                  <p:cNvPr id="5163" name="Group 56"/>
                  <p:cNvGrpSpPr/>
                  <p:nvPr/>
                </p:nvGrpSpPr>
                <p:grpSpPr>
                  <a:xfrm>
                    <a:off x="240" y="864"/>
                    <a:ext cx="4526" cy="192"/>
                    <a:chOff x="240" y="864"/>
                    <a:chExt cx="4526" cy="192"/>
                  </a:xfrm>
                </p:grpSpPr>
                <p:pic>
                  <p:nvPicPr>
                    <p:cNvPr id="5165" name="Picture 57" descr="Hoa khong nen(6)"/>
                    <p:cNvPicPr>
                      <a:picLocks noChangeAspect="1"/>
                    </p:cNvPicPr>
                    <p:nvPr/>
                  </p:nvPicPr>
                  <p:blipFill>
                    <a:blip r:embed="rId5"/>
                    <a:stretch>
                      <a:fillRect/>
                    </a:stretch>
                  </p:blipFill>
                  <p:spPr>
                    <a:xfrm>
                      <a:off x="240" y="864"/>
                      <a:ext cx="926" cy="192"/>
                    </a:xfrm>
                    <a:prstGeom prst="rect">
                      <a:avLst/>
                    </a:prstGeom>
                    <a:noFill/>
                    <a:ln w="9525">
                      <a:noFill/>
                    </a:ln>
                  </p:spPr>
                </p:pic>
                <p:pic>
                  <p:nvPicPr>
                    <p:cNvPr id="5166" name="Picture 58" descr="Hoa khong nen(6)"/>
                    <p:cNvPicPr>
                      <a:picLocks noChangeAspect="1"/>
                    </p:cNvPicPr>
                    <p:nvPr/>
                  </p:nvPicPr>
                  <p:blipFill>
                    <a:blip r:embed="rId5"/>
                    <a:stretch>
                      <a:fillRect/>
                    </a:stretch>
                  </p:blipFill>
                  <p:spPr>
                    <a:xfrm>
                      <a:off x="1152" y="864"/>
                      <a:ext cx="926" cy="192"/>
                    </a:xfrm>
                    <a:prstGeom prst="rect">
                      <a:avLst/>
                    </a:prstGeom>
                    <a:noFill/>
                    <a:ln w="9525">
                      <a:noFill/>
                    </a:ln>
                  </p:spPr>
                </p:pic>
                <p:pic>
                  <p:nvPicPr>
                    <p:cNvPr id="5167" name="Picture 59" descr="Hoa khong nen(6)"/>
                    <p:cNvPicPr>
                      <a:picLocks noChangeAspect="1"/>
                    </p:cNvPicPr>
                    <p:nvPr/>
                  </p:nvPicPr>
                  <p:blipFill>
                    <a:blip r:embed="rId5"/>
                    <a:stretch>
                      <a:fillRect/>
                    </a:stretch>
                  </p:blipFill>
                  <p:spPr>
                    <a:xfrm>
                      <a:off x="2976" y="864"/>
                      <a:ext cx="926" cy="192"/>
                    </a:xfrm>
                    <a:prstGeom prst="rect">
                      <a:avLst/>
                    </a:prstGeom>
                    <a:noFill/>
                    <a:ln w="9525">
                      <a:noFill/>
                    </a:ln>
                  </p:spPr>
                </p:pic>
                <p:pic>
                  <p:nvPicPr>
                    <p:cNvPr id="5168" name="Picture 60" descr="Hoa khong nen(6)"/>
                    <p:cNvPicPr>
                      <a:picLocks noChangeAspect="1"/>
                    </p:cNvPicPr>
                    <p:nvPr/>
                  </p:nvPicPr>
                  <p:blipFill>
                    <a:blip r:embed="rId5"/>
                    <a:stretch>
                      <a:fillRect/>
                    </a:stretch>
                  </p:blipFill>
                  <p:spPr>
                    <a:xfrm>
                      <a:off x="3840" y="864"/>
                      <a:ext cx="926" cy="192"/>
                    </a:xfrm>
                    <a:prstGeom prst="rect">
                      <a:avLst/>
                    </a:prstGeom>
                    <a:noFill/>
                    <a:ln w="9525">
                      <a:noFill/>
                    </a:ln>
                  </p:spPr>
                </p:pic>
                <p:pic>
                  <p:nvPicPr>
                    <p:cNvPr id="5169" name="Picture 61" descr="Hoa khong nen(6)"/>
                    <p:cNvPicPr>
                      <a:picLocks noChangeAspect="1"/>
                    </p:cNvPicPr>
                    <p:nvPr/>
                  </p:nvPicPr>
                  <p:blipFill>
                    <a:blip r:embed="rId5"/>
                    <a:stretch>
                      <a:fillRect/>
                    </a:stretch>
                  </p:blipFill>
                  <p:spPr>
                    <a:xfrm>
                      <a:off x="2064" y="864"/>
                      <a:ext cx="926" cy="192"/>
                    </a:xfrm>
                    <a:prstGeom prst="rect">
                      <a:avLst/>
                    </a:prstGeom>
                    <a:noFill/>
                    <a:ln w="9525">
                      <a:noFill/>
                    </a:ln>
                  </p:spPr>
                </p:pic>
              </p:grpSp>
              <p:pic>
                <p:nvPicPr>
                  <p:cNvPr id="5164" name="Picture 62" descr="Hoa khong nen(6)"/>
                  <p:cNvPicPr>
                    <a:picLocks noChangeAspect="1"/>
                  </p:cNvPicPr>
                  <p:nvPr/>
                </p:nvPicPr>
                <p:blipFill>
                  <a:blip r:embed="rId5"/>
                  <a:stretch>
                    <a:fillRect/>
                  </a:stretch>
                </p:blipFill>
                <p:spPr>
                  <a:xfrm>
                    <a:off x="4752" y="864"/>
                    <a:ext cx="926" cy="192"/>
                  </a:xfrm>
                  <a:prstGeom prst="rect">
                    <a:avLst/>
                  </a:prstGeom>
                  <a:noFill/>
                  <a:ln w="9525">
                    <a:noFill/>
                  </a:ln>
                </p:spPr>
              </p:pic>
            </p:grpSp>
          </p:grpSp>
          <p:grpSp>
            <p:nvGrpSpPr>
              <p:cNvPr id="5135" name="Group 63"/>
              <p:cNvGrpSpPr/>
              <p:nvPr/>
            </p:nvGrpSpPr>
            <p:grpSpPr>
              <a:xfrm>
                <a:off x="0" y="4015"/>
                <a:ext cx="5760" cy="305"/>
                <a:chOff x="0" y="4015"/>
                <a:chExt cx="5760" cy="305"/>
              </a:xfrm>
            </p:grpSpPr>
            <p:pic>
              <p:nvPicPr>
                <p:cNvPr id="5150" name="Picture 64" descr="Hoa khong nen(2)"/>
                <p:cNvPicPr>
                  <a:picLocks noChangeAspect="1"/>
                </p:cNvPicPr>
                <p:nvPr/>
              </p:nvPicPr>
              <p:blipFill>
                <a:blip r:embed="rId4"/>
                <a:stretch>
                  <a:fillRect/>
                </a:stretch>
              </p:blipFill>
              <p:spPr>
                <a:xfrm>
                  <a:off x="0" y="4015"/>
                  <a:ext cx="336" cy="305"/>
                </a:xfrm>
                <a:prstGeom prst="rect">
                  <a:avLst/>
                </a:prstGeom>
                <a:noFill/>
                <a:ln w="9525">
                  <a:noFill/>
                </a:ln>
              </p:spPr>
            </p:pic>
            <p:pic>
              <p:nvPicPr>
                <p:cNvPr id="5151" name="Picture 65" descr="Hoa khong nen(2)"/>
                <p:cNvPicPr>
                  <a:picLocks noChangeAspect="1"/>
                </p:cNvPicPr>
                <p:nvPr/>
              </p:nvPicPr>
              <p:blipFill>
                <a:blip r:embed="rId4"/>
                <a:stretch>
                  <a:fillRect/>
                </a:stretch>
              </p:blipFill>
              <p:spPr>
                <a:xfrm>
                  <a:off x="5472" y="4058"/>
                  <a:ext cx="288" cy="262"/>
                </a:xfrm>
                <a:prstGeom prst="rect">
                  <a:avLst/>
                </a:prstGeom>
                <a:noFill/>
                <a:ln w="9525">
                  <a:noFill/>
                </a:ln>
              </p:spPr>
            </p:pic>
            <p:grpSp>
              <p:nvGrpSpPr>
                <p:cNvPr id="5152" name="Group 66"/>
                <p:cNvGrpSpPr/>
                <p:nvPr/>
              </p:nvGrpSpPr>
              <p:grpSpPr>
                <a:xfrm>
                  <a:off x="288" y="4128"/>
                  <a:ext cx="5232" cy="192"/>
                  <a:chOff x="144" y="3216"/>
                  <a:chExt cx="5280" cy="192"/>
                </a:xfrm>
              </p:grpSpPr>
              <p:grpSp>
                <p:nvGrpSpPr>
                  <p:cNvPr id="5153" name="Group 67"/>
                  <p:cNvGrpSpPr/>
                  <p:nvPr/>
                </p:nvGrpSpPr>
                <p:grpSpPr>
                  <a:xfrm>
                    <a:off x="144" y="3216"/>
                    <a:ext cx="4394" cy="192"/>
                    <a:chOff x="240" y="864"/>
                    <a:chExt cx="4526" cy="192"/>
                  </a:xfrm>
                </p:grpSpPr>
                <p:pic>
                  <p:nvPicPr>
                    <p:cNvPr id="5155" name="Picture 68" descr="Hoa khong nen(6)"/>
                    <p:cNvPicPr>
                      <a:picLocks noChangeAspect="1"/>
                    </p:cNvPicPr>
                    <p:nvPr/>
                  </p:nvPicPr>
                  <p:blipFill>
                    <a:blip r:embed="rId5"/>
                    <a:stretch>
                      <a:fillRect/>
                    </a:stretch>
                  </p:blipFill>
                  <p:spPr>
                    <a:xfrm>
                      <a:off x="240" y="864"/>
                      <a:ext cx="926" cy="192"/>
                    </a:xfrm>
                    <a:prstGeom prst="rect">
                      <a:avLst/>
                    </a:prstGeom>
                    <a:noFill/>
                    <a:ln w="9525">
                      <a:noFill/>
                    </a:ln>
                  </p:spPr>
                </p:pic>
                <p:pic>
                  <p:nvPicPr>
                    <p:cNvPr id="5156" name="Picture 69" descr="Hoa khong nen(6)"/>
                    <p:cNvPicPr>
                      <a:picLocks noChangeAspect="1"/>
                    </p:cNvPicPr>
                    <p:nvPr/>
                  </p:nvPicPr>
                  <p:blipFill>
                    <a:blip r:embed="rId5"/>
                    <a:stretch>
                      <a:fillRect/>
                    </a:stretch>
                  </p:blipFill>
                  <p:spPr>
                    <a:xfrm>
                      <a:off x="1152" y="864"/>
                      <a:ext cx="926" cy="192"/>
                    </a:xfrm>
                    <a:prstGeom prst="rect">
                      <a:avLst/>
                    </a:prstGeom>
                    <a:noFill/>
                    <a:ln w="9525">
                      <a:noFill/>
                    </a:ln>
                  </p:spPr>
                </p:pic>
                <p:pic>
                  <p:nvPicPr>
                    <p:cNvPr id="5157" name="Picture 70" descr="Hoa khong nen(6)"/>
                    <p:cNvPicPr>
                      <a:picLocks noChangeAspect="1"/>
                    </p:cNvPicPr>
                    <p:nvPr/>
                  </p:nvPicPr>
                  <p:blipFill>
                    <a:blip r:embed="rId5"/>
                    <a:stretch>
                      <a:fillRect/>
                    </a:stretch>
                  </p:blipFill>
                  <p:spPr>
                    <a:xfrm>
                      <a:off x="2976" y="864"/>
                      <a:ext cx="926" cy="192"/>
                    </a:xfrm>
                    <a:prstGeom prst="rect">
                      <a:avLst/>
                    </a:prstGeom>
                    <a:noFill/>
                    <a:ln w="9525">
                      <a:noFill/>
                    </a:ln>
                  </p:spPr>
                </p:pic>
                <p:pic>
                  <p:nvPicPr>
                    <p:cNvPr id="5158" name="Picture 71" descr="Hoa khong nen(6)"/>
                    <p:cNvPicPr>
                      <a:picLocks noChangeAspect="1"/>
                    </p:cNvPicPr>
                    <p:nvPr/>
                  </p:nvPicPr>
                  <p:blipFill>
                    <a:blip r:embed="rId5"/>
                    <a:stretch>
                      <a:fillRect/>
                    </a:stretch>
                  </p:blipFill>
                  <p:spPr>
                    <a:xfrm>
                      <a:off x="3840" y="864"/>
                      <a:ext cx="926" cy="192"/>
                    </a:xfrm>
                    <a:prstGeom prst="rect">
                      <a:avLst/>
                    </a:prstGeom>
                    <a:noFill/>
                    <a:ln w="9525">
                      <a:noFill/>
                    </a:ln>
                  </p:spPr>
                </p:pic>
                <p:pic>
                  <p:nvPicPr>
                    <p:cNvPr id="5159" name="Picture 72" descr="Hoa khong nen(6)"/>
                    <p:cNvPicPr>
                      <a:picLocks noChangeAspect="1"/>
                    </p:cNvPicPr>
                    <p:nvPr/>
                  </p:nvPicPr>
                  <p:blipFill>
                    <a:blip r:embed="rId5"/>
                    <a:stretch>
                      <a:fillRect/>
                    </a:stretch>
                  </p:blipFill>
                  <p:spPr>
                    <a:xfrm>
                      <a:off x="2064" y="864"/>
                      <a:ext cx="926" cy="192"/>
                    </a:xfrm>
                    <a:prstGeom prst="rect">
                      <a:avLst/>
                    </a:prstGeom>
                    <a:noFill/>
                    <a:ln w="9525">
                      <a:noFill/>
                    </a:ln>
                  </p:spPr>
                </p:pic>
              </p:grpSp>
              <p:pic>
                <p:nvPicPr>
                  <p:cNvPr id="5154" name="Picture 73" descr="Hoa khong nen(6)"/>
                  <p:cNvPicPr>
                    <a:picLocks noChangeAspect="1"/>
                  </p:cNvPicPr>
                  <p:nvPr/>
                </p:nvPicPr>
                <p:blipFill>
                  <a:blip r:embed="rId5"/>
                  <a:stretch>
                    <a:fillRect/>
                  </a:stretch>
                </p:blipFill>
                <p:spPr>
                  <a:xfrm>
                    <a:off x="4525" y="3216"/>
                    <a:ext cx="899" cy="192"/>
                  </a:xfrm>
                  <a:prstGeom prst="rect">
                    <a:avLst/>
                  </a:prstGeom>
                  <a:noFill/>
                  <a:ln w="9525">
                    <a:noFill/>
                  </a:ln>
                </p:spPr>
              </p:pic>
            </p:grpSp>
          </p:grpSp>
          <p:grpSp>
            <p:nvGrpSpPr>
              <p:cNvPr id="5136" name="Group 74"/>
              <p:cNvGrpSpPr/>
              <p:nvPr/>
            </p:nvGrpSpPr>
            <p:grpSpPr>
              <a:xfrm>
                <a:off x="5568" y="288"/>
                <a:ext cx="192" cy="3840"/>
                <a:chOff x="2640" y="192"/>
                <a:chExt cx="192" cy="4128"/>
              </a:xfrm>
            </p:grpSpPr>
            <p:pic>
              <p:nvPicPr>
                <p:cNvPr id="5144" name="Picture 75" descr="Picture1"/>
                <p:cNvPicPr>
                  <a:picLocks noChangeAspect="1"/>
                </p:cNvPicPr>
                <p:nvPr/>
              </p:nvPicPr>
              <p:blipFill>
                <a:blip r:embed="rId6"/>
                <a:stretch>
                  <a:fillRect/>
                </a:stretch>
              </p:blipFill>
              <p:spPr>
                <a:xfrm>
                  <a:off x="2640" y="3456"/>
                  <a:ext cx="192" cy="864"/>
                </a:xfrm>
                <a:prstGeom prst="rect">
                  <a:avLst/>
                </a:prstGeom>
                <a:noFill/>
                <a:ln w="9525">
                  <a:noFill/>
                </a:ln>
              </p:spPr>
            </p:pic>
            <p:grpSp>
              <p:nvGrpSpPr>
                <p:cNvPr id="5145" name="Group 76"/>
                <p:cNvGrpSpPr/>
                <p:nvPr/>
              </p:nvGrpSpPr>
              <p:grpSpPr>
                <a:xfrm>
                  <a:off x="2640" y="192"/>
                  <a:ext cx="192" cy="3312"/>
                  <a:chOff x="2640" y="192"/>
                  <a:chExt cx="192" cy="3312"/>
                </a:xfrm>
              </p:grpSpPr>
              <p:pic>
                <p:nvPicPr>
                  <p:cNvPr id="5146" name="Picture 77" descr="Picture1"/>
                  <p:cNvPicPr>
                    <a:picLocks noChangeAspect="1"/>
                  </p:cNvPicPr>
                  <p:nvPr/>
                </p:nvPicPr>
                <p:blipFill>
                  <a:blip r:embed="rId6"/>
                  <a:stretch>
                    <a:fillRect/>
                  </a:stretch>
                </p:blipFill>
                <p:spPr>
                  <a:xfrm>
                    <a:off x="2640" y="2640"/>
                    <a:ext cx="192" cy="864"/>
                  </a:xfrm>
                  <a:prstGeom prst="rect">
                    <a:avLst/>
                  </a:prstGeom>
                  <a:noFill/>
                  <a:ln w="9525">
                    <a:noFill/>
                  </a:ln>
                </p:spPr>
              </p:pic>
              <p:pic>
                <p:nvPicPr>
                  <p:cNvPr id="5147" name="Picture 78" descr="Picture1"/>
                  <p:cNvPicPr>
                    <a:picLocks noChangeAspect="1"/>
                  </p:cNvPicPr>
                  <p:nvPr/>
                </p:nvPicPr>
                <p:blipFill>
                  <a:blip r:embed="rId6"/>
                  <a:stretch>
                    <a:fillRect/>
                  </a:stretch>
                </p:blipFill>
                <p:spPr>
                  <a:xfrm>
                    <a:off x="2640" y="192"/>
                    <a:ext cx="192" cy="864"/>
                  </a:xfrm>
                  <a:prstGeom prst="rect">
                    <a:avLst/>
                  </a:prstGeom>
                  <a:noFill/>
                  <a:ln w="9525">
                    <a:noFill/>
                  </a:ln>
                </p:spPr>
              </p:pic>
              <p:pic>
                <p:nvPicPr>
                  <p:cNvPr id="5148" name="Picture 79" descr="Picture1"/>
                  <p:cNvPicPr>
                    <a:picLocks noChangeAspect="1"/>
                  </p:cNvPicPr>
                  <p:nvPr/>
                </p:nvPicPr>
                <p:blipFill>
                  <a:blip r:embed="rId6"/>
                  <a:stretch>
                    <a:fillRect/>
                  </a:stretch>
                </p:blipFill>
                <p:spPr>
                  <a:xfrm>
                    <a:off x="2640" y="1824"/>
                    <a:ext cx="192" cy="864"/>
                  </a:xfrm>
                  <a:prstGeom prst="rect">
                    <a:avLst/>
                  </a:prstGeom>
                  <a:noFill/>
                  <a:ln w="9525">
                    <a:noFill/>
                  </a:ln>
                </p:spPr>
              </p:pic>
              <p:pic>
                <p:nvPicPr>
                  <p:cNvPr id="5149" name="Picture 80" descr="Picture1"/>
                  <p:cNvPicPr>
                    <a:picLocks noChangeAspect="1"/>
                  </p:cNvPicPr>
                  <p:nvPr/>
                </p:nvPicPr>
                <p:blipFill>
                  <a:blip r:embed="rId6"/>
                  <a:stretch>
                    <a:fillRect/>
                  </a:stretch>
                </p:blipFill>
                <p:spPr>
                  <a:xfrm>
                    <a:off x="2640" y="1008"/>
                    <a:ext cx="192" cy="864"/>
                  </a:xfrm>
                  <a:prstGeom prst="rect">
                    <a:avLst/>
                  </a:prstGeom>
                  <a:noFill/>
                  <a:ln w="9525">
                    <a:noFill/>
                  </a:ln>
                </p:spPr>
              </p:pic>
            </p:grpSp>
          </p:grpSp>
          <p:grpSp>
            <p:nvGrpSpPr>
              <p:cNvPr id="5137" name="Group 81"/>
              <p:cNvGrpSpPr/>
              <p:nvPr/>
            </p:nvGrpSpPr>
            <p:grpSpPr>
              <a:xfrm>
                <a:off x="0" y="288"/>
                <a:ext cx="192" cy="3840"/>
                <a:chOff x="2640" y="192"/>
                <a:chExt cx="192" cy="4128"/>
              </a:xfrm>
            </p:grpSpPr>
            <p:pic>
              <p:nvPicPr>
                <p:cNvPr id="5138" name="Picture 82" descr="Picture1"/>
                <p:cNvPicPr>
                  <a:picLocks noChangeAspect="1"/>
                </p:cNvPicPr>
                <p:nvPr/>
              </p:nvPicPr>
              <p:blipFill>
                <a:blip r:embed="rId6"/>
                <a:stretch>
                  <a:fillRect/>
                </a:stretch>
              </p:blipFill>
              <p:spPr>
                <a:xfrm>
                  <a:off x="2640" y="3456"/>
                  <a:ext cx="192" cy="864"/>
                </a:xfrm>
                <a:prstGeom prst="rect">
                  <a:avLst/>
                </a:prstGeom>
                <a:noFill/>
                <a:ln w="9525">
                  <a:noFill/>
                </a:ln>
              </p:spPr>
            </p:pic>
            <p:grpSp>
              <p:nvGrpSpPr>
                <p:cNvPr id="5139" name="Group 83"/>
                <p:cNvGrpSpPr/>
                <p:nvPr/>
              </p:nvGrpSpPr>
              <p:grpSpPr>
                <a:xfrm>
                  <a:off x="2640" y="192"/>
                  <a:ext cx="192" cy="3312"/>
                  <a:chOff x="2640" y="192"/>
                  <a:chExt cx="192" cy="3312"/>
                </a:xfrm>
              </p:grpSpPr>
              <p:pic>
                <p:nvPicPr>
                  <p:cNvPr id="5140" name="Picture 84" descr="Picture1"/>
                  <p:cNvPicPr>
                    <a:picLocks noChangeAspect="1"/>
                  </p:cNvPicPr>
                  <p:nvPr/>
                </p:nvPicPr>
                <p:blipFill>
                  <a:blip r:embed="rId6"/>
                  <a:stretch>
                    <a:fillRect/>
                  </a:stretch>
                </p:blipFill>
                <p:spPr>
                  <a:xfrm>
                    <a:off x="2640" y="2640"/>
                    <a:ext cx="192" cy="864"/>
                  </a:xfrm>
                  <a:prstGeom prst="rect">
                    <a:avLst/>
                  </a:prstGeom>
                  <a:noFill/>
                  <a:ln w="9525">
                    <a:noFill/>
                  </a:ln>
                </p:spPr>
              </p:pic>
              <p:pic>
                <p:nvPicPr>
                  <p:cNvPr id="5141" name="Picture 85" descr="Picture1"/>
                  <p:cNvPicPr>
                    <a:picLocks noChangeAspect="1"/>
                  </p:cNvPicPr>
                  <p:nvPr/>
                </p:nvPicPr>
                <p:blipFill>
                  <a:blip r:embed="rId6"/>
                  <a:stretch>
                    <a:fillRect/>
                  </a:stretch>
                </p:blipFill>
                <p:spPr>
                  <a:xfrm>
                    <a:off x="2640" y="192"/>
                    <a:ext cx="192" cy="864"/>
                  </a:xfrm>
                  <a:prstGeom prst="rect">
                    <a:avLst/>
                  </a:prstGeom>
                  <a:noFill/>
                  <a:ln w="9525">
                    <a:noFill/>
                  </a:ln>
                </p:spPr>
              </p:pic>
              <p:pic>
                <p:nvPicPr>
                  <p:cNvPr id="5142" name="Picture 86" descr="Picture1"/>
                  <p:cNvPicPr>
                    <a:picLocks noChangeAspect="1"/>
                  </p:cNvPicPr>
                  <p:nvPr/>
                </p:nvPicPr>
                <p:blipFill>
                  <a:blip r:embed="rId6"/>
                  <a:stretch>
                    <a:fillRect/>
                  </a:stretch>
                </p:blipFill>
                <p:spPr>
                  <a:xfrm>
                    <a:off x="2640" y="1824"/>
                    <a:ext cx="192" cy="864"/>
                  </a:xfrm>
                  <a:prstGeom prst="rect">
                    <a:avLst/>
                  </a:prstGeom>
                  <a:noFill/>
                  <a:ln w="9525">
                    <a:noFill/>
                  </a:ln>
                </p:spPr>
              </p:pic>
              <p:pic>
                <p:nvPicPr>
                  <p:cNvPr id="5143" name="Picture 87" descr="Picture1"/>
                  <p:cNvPicPr>
                    <a:picLocks noChangeAspect="1"/>
                  </p:cNvPicPr>
                  <p:nvPr/>
                </p:nvPicPr>
                <p:blipFill>
                  <a:blip r:embed="rId6"/>
                  <a:stretch>
                    <a:fillRect/>
                  </a:stretch>
                </p:blipFill>
                <p:spPr>
                  <a:xfrm>
                    <a:off x="2640" y="1008"/>
                    <a:ext cx="192" cy="864"/>
                  </a:xfrm>
                  <a:prstGeom prst="rect">
                    <a:avLst/>
                  </a:prstGeom>
                  <a:noFill/>
                  <a:ln w="9525">
                    <a:noFill/>
                  </a:ln>
                </p:spPr>
              </p:pic>
            </p:grpSp>
          </p:grpSp>
        </p:grpSp>
      </p:grpSp>
      <p:pic>
        <p:nvPicPr>
          <p:cNvPr id="5124" name="Picture 93" descr="BOOK_10"/>
          <p:cNvPicPr>
            <a:picLocks noChangeAspect="1"/>
          </p:cNvPicPr>
          <p:nvPr/>
        </p:nvPicPr>
        <p:blipFill>
          <a:blip r:embed="rId7"/>
          <a:stretch>
            <a:fillRect/>
          </a:stretch>
        </p:blipFill>
        <p:spPr>
          <a:xfrm>
            <a:off x="8229600" y="1066800"/>
            <a:ext cx="596900" cy="550863"/>
          </a:xfrm>
          <a:prstGeom prst="rect">
            <a:avLst/>
          </a:prstGeom>
          <a:noFill/>
          <a:ln w="9525">
            <a:noFill/>
          </a:ln>
        </p:spPr>
      </p:pic>
      <p:pic>
        <p:nvPicPr>
          <p:cNvPr id="5129" name="Picture 29" descr="Doi_chim"/>
          <p:cNvPicPr>
            <a:picLocks noChangeAspect="1"/>
          </p:cNvPicPr>
          <p:nvPr/>
        </p:nvPicPr>
        <p:blipFill>
          <a:blip r:embed="rId8"/>
          <a:stretch>
            <a:fillRect/>
          </a:stretch>
        </p:blipFill>
        <p:spPr>
          <a:xfrm>
            <a:off x="7162800" y="5613400"/>
            <a:ext cx="1523999" cy="994410"/>
          </a:xfrm>
          <a:prstGeom prst="rect">
            <a:avLst/>
          </a:prstGeom>
          <a:noFill/>
          <a:ln w="9525">
            <a:noFill/>
          </a:ln>
        </p:spPr>
      </p:pic>
      <p:sp>
        <p:nvSpPr>
          <p:cNvPr id="8" name="Rectangle 4"/>
          <p:cNvSpPr/>
          <p:nvPr/>
        </p:nvSpPr>
        <p:spPr>
          <a:xfrm>
            <a:off x="685800" y="4876800"/>
            <a:ext cx="2249805" cy="398780"/>
          </a:xfrm>
          <a:prstGeom prst="rect">
            <a:avLst/>
          </a:prstGeom>
          <a:noFill/>
          <a:ln w="9525">
            <a:noFill/>
          </a:ln>
        </p:spPr>
        <p:txBody>
          <a:bodyPr wrap="square">
            <a:spAutoFit/>
          </a:bodyPr>
          <a:lstStyle/>
          <a:p>
            <a:endParaRPr lang="en-US" sz="2000" b="1" dirty="0">
              <a:solidFill>
                <a:srgbClr val="800080"/>
              </a:solidFill>
              <a:latin typeface="Times New Roman" panose="02020603050405020304" pitchFamily="18" charset="0"/>
              <a:cs typeface="Times New Roman" panose="02020603050405020304" pitchFamily="18" charset="0"/>
            </a:endParaRPr>
          </a:p>
        </p:txBody>
      </p:sp>
      <p:sp>
        <p:nvSpPr>
          <p:cNvPr id="9" name="Rectangle 4"/>
          <p:cNvSpPr/>
          <p:nvPr/>
        </p:nvSpPr>
        <p:spPr>
          <a:xfrm>
            <a:off x="762000" y="4876800"/>
            <a:ext cx="2249805" cy="398780"/>
          </a:xfrm>
          <a:prstGeom prst="rect">
            <a:avLst/>
          </a:prstGeom>
          <a:noFill/>
          <a:ln w="9525">
            <a:noFill/>
          </a:ln>
        </p:spPr>
        <p:txBody>
          <a:bodyPr wrap="square">
            <a:spAutoFit/>
          </a:bodyPr>
          <a:lstStyle/>
          <a:p>
            <a:endParaRPr lang="en-US" sz="2000" b="1" dirty="0">
              <a:solidFill>
                <a:srgbClr val="800080"/>
              </a:solidFill>
              <a:latin typeface="Times New Roman" panose="02020603050405020304" pitchFamily="18" charset="0"/>
              <a:cs typeface="Times New Roman" panose="02020603050405020304" pitchFamily="18" charset="0"/>
            </a:endParaRPr>
          </a:p>
        </p:txBody>
      </p:sp>
      <p:sp>
        <p:nvSpPr>
          <p:cNvPr id="6" name="Rectangle 4"/>
          <p:cNvSpPr/>
          <p:nvPr/>
        </p:nvSpPr>
        <p:spPr>
          <a:xfrm>
            <a:off x="533400" y="1219200"/>
            <a:ext cx="2249805" cy="460375"/>
          </a:xfrm>
          <a:prstGeom prst="rect">
            <a:avLst/>
          </a:prstGeom>
          <a:noFill/>
          <a:ln w="9525">
            <a:noFill/>
          </a:ln>
        </p:spPr>
        <p:txBody>
          <a:bodyPr wrap="square">
            <a:spAutoFit/>
          </a:bodyPr>
          <a:lstStyle/>
          <a:p>
            <a:r>
              <a:rPr lang="en-US" altLang="vi-VN" sz="2400" b="1" u="sng" dirty="0">
                <a:solidFill>
                  <a:srgbClr val="800080"/>
                </a:solidFill>
                <a:latin typeface="Times New Roman" panose="02020603050405020304" pitchFamily="18" charset="0"/>
                <a:cs typeface="Times New Roman" panose="02020603050405020304" pitchFamily="18" charset="0"/>
              </a:rPr>
              <a:t>Bài 1</a:t>
            </a:r>
            <a:r>
              <a:rPr lang="en-US" altLang="vi-VN" sz="2400" b="1" dirty="0">
                <a:solidFill>
                  <a:srgbClr val="800080"/>
                </a:solidFill>
                <a:latin typeface="Times New Roman" panose="02020603050405020304" pitchFamily="18" charset="0"/>
                <a:cs typeface="Times New Roman" panose="02020603050405020304" pitchFamily="18" charset="0"/>
              </a:rPr>
              <a:t>:</a:t>
            </a:r>
          </a:p>
        </p:txBody>
      </p:sp>
      <p:graphicFrame>
        <p:nvGraphicFramePr>
          <p:cNvPr id="7" name="Table 6"/>
          <p:cNvGraphicFramePr/>
          <p:nvPr>
            <p:extLst>
              <p:ext uri="{D42A27DB-BD31-4B8C-83A1-F6EECF244321}">
                <p14:modId xmlns:p14="http://schemas.microsoft.com/office/powerpoint/2010/main" val="1683577409"/>
              </p:ext>
            </p:extLst>
          </p:nvPr>
        </p:nvGraphicFramePr>
        <p:xfrm>
          <a:off x="457200" y="1905000"/>
          <a:ext cx="8153400" cy="3620770"/>
        </p:xfrm>
        <a:graphic>
          <a:graphicData uri="http://schemas.openxmlformats.org/drawingml/2006/table">
            <a:tbl>
              <a:tblPr firstRow="1" bandRow="1">
                <a:tableStyleId>{5940675A-B579-460E-94D1-54222C63F5DA}</a:tableStyleId>
              </a:tblPr>
              <a:tblGrid>
                <a:gridCol w="884410">
                  <a:extLst>
                    <a:ext uri="{9D8B030D-6E8A-4147-A177-3AD203B41FA5}">
                      <a16:colId xmlns="" xmlns:a16="http://schemas.microsoft.com/office/drawing/2014/main" val="20000"/>
                    </a:ext>
                  </a:extLst>
                </a:gridCol>
                <a:gridCol w="3341974">
                  <a:extLst>
                    <a:ext uri="{9D8B030D-6E8A-4147-A177-3AD203B41FA5}">
                      <a16:colId xmlns="" xmlns:a16="http://schemas.microsoft.com/office/drawing/2014/main" val="20001"/>
                    </a:ext>
                  </a:extLst>
                </a:gridCol>
                <a:gridCol w="3927016">
                  <a:extLst>
                    <a:ext uri="{9D8B030D-6E8A-4147-A177-3AD203B41FA5}">
                      <a16:colId xmlns="" xmlns:a16="http://schemas.microsoft.com/office/drawing/2014/main" val="20002"/>
                    </a:ext>
                  </a:extLst>
                </a:gridCol>
              </a:tblGrid>
              <a:tr h="516890">
                <a:tc>
                  <a:txBody>
                    <a:bodyPr/>
                    <a:lstStyle/>
                    <a:p>
                      <a:pPr indent="0" algn="ctr">
                        <a:buNone/>
                      </a:pPr>
                      <a:r>
                        <a:rPr lang="en-US" sz="2800" b="1" dirty="0" err="1">
                          <a:latin typeface="Times New Roman" panose="02020603050405020304" pitchFamily="18" charset="0"/>
                          <a:cs typeface="Times New Roman" panose="02020603050405020304" pitchFamily="18" charset="0"/>
                        </a:rPr>
                        <a:t>Câu</a:t>
                      </a:r>
                      <a:endParaRPr lang="en-US" sz="2800" b="1" dirty="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800" b="1">
                          <a:latin typeface="Times New Roman" panose="02020603050405020304" pitchFamily="18" charset="0"/>
                          <a:cs typeface="Times New Roman" panose="02020603050405020304" pitchFamily="18" charset="0"/>
                        </a:rPr>
                        <a:t>Trạng ngữ</a:t>
                      </a:r>
                      <a:endParaRPr lang="en-US" sz="28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2800" b="1">
                          <a:latin typeface="Times New Roman" panose="02020603050405020304" pitchFamily="18" charset="0"/>
                          <a:cs typeface="Times New Roman" panose="02020603050405020304" pitchFamily="18" charset="0"/>
                        </a:rPr>
                        <a:t>Chức năng</a:t>
                      </a:r>
                      <a:endParaRPr lang="en-US" sz="2800" b="1">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1034415">
                <a:tc>
                  <a:txBody>
                    <a:bodyPr/>
                    <a:lstStyle/>
                    <a:p>
                      <a:pPr indent="0" algn="ctr">
                        <a:buNone/>
                      </a:pPr>
                      <a:r>
                        <a:rPr lang="en-US" sz="2400" b="1">
                          <a:latin typeface="Times New Roman" panose="02020603050405020304" pitchFamily="18" charset="0"/>
                          <a:ea typeface="Times New Roman" panose="02020603050405020304" pitchFamily="18" charset="0"/>
                          <a:cs typeface="Times New Roman" panose="02020603050405020304" pitchFamily="18" charset="0"/>
                        </a:rPr>
                        <a:t>a</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endParaRPr lang="en-US" sz="1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endParaRPr lang="en-US" sz="1200" b="0" dirty="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r h="1035050">
                <a:tc>
                  <a:txBody>
                    <a:bodyPr/>
                    <a:lstStyle/>
                    <a:p>
                      <a:pPr indent="0" algn="ctr">
                        <a:buNone/>
                      </a:pPr>
                      <a:r>
                        <a:rPr lang="en-US" sz="2400" b="1">
                          <a:latin typeface="Times New Roman" panose="02020603050405020304" pitchFamily="18" charset="0"/>
                          <a:ea typeface="Times New Roman" panose="02020603050405020304" pitchFamily="18" charset="0"/>
                          <a:cs typeface="Times New Roman" panose="02020603050405020304" pitchFamily="18" charset="0"/>
                        </a:rPr>
                        <a:t>b</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endParaRPr lang="en-US" sz="1200" b="0" dirty="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endParaRPr lang="en-US" sz="1200" b="0" dirty="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2"/>
                  </a:ext>
                </a:extLst>
              </a:tr>
              <a:tr h="1034415">
                <a:tc>
                  <a:txBody>
                    <a:bodyPr/>
                    <a:lstStyle/>
                    <a:p>
                      <a:pPr indent="0" algn="ctr">
                        <a:buNone/>
                      </a:pPr>
                      <a:r>
                        <a:rPr lang="en-US" sz="2400" b="1">
                          <a:latin typeface="Times New Roman" panose="02020603050405020304" pitchFamily="18" charset="0"/>
                          <a:ea typeface="Times New Roman" panose="02020603050405020304" pitchFamily="18" charset="0"/>
                          <a:cs typeface="Times New Roman" panose="02020603050405020304" pitchFamily="18" charset="0"/>
                        </a:rPr>
                        <a:t>c</a:t>
                      </a: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endParaRPr lang="en-US" sz="1200" b="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endParaRPr lang="en-US" sz="1200" b="0" dirty="0">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extLst>
                  <a:ext uri="{0D108BD9-81ED-4DB2-BD59-A6C34878D82A}">
                    <a16:rowId xmlns="" xmlns:a16="http://schemas.microsoft.com/office/drawing/2014/main" val="10003"/>
                  </a:ext>
                </a:extLst>
              </a:tr>
            </a:tbl>
          </a:graphicData>
        </a:graphic>
      </p:graphicFrame>
      <p:sp>
        <p:nvSpPr>
          <p:cNvPr id="2" name="Rectangle 4"/>
          <p:cNvSpPr/>
          <p:nvPr/>
        </p:nvSpPr>
        <p:spPr>
          <a:xfrm>
            <a:off x="1295400" y="2514600"/>
            <a:ext cx="3442335" cy="829945"/>
          </a:xfrm>
          <a:prstGeom prst="rect">
            <a:avLst/>
          </a:prstGeom>
          <a:noFill/>
          <a:ln w="9525">
            <a:noFill/>
          </a:ln>
        </p:spPr>
        <p:txBody>
          <a:bodyPr wrap="square">
            <a:spAutoFit/>
          </a:bodyPr>
          <a:lstStyle/>
          <a:p>
            <a:r>
              <a:rPr sz="2400" dirty="0">
                <a:solidFill>
                  <a:schemeClr val="tx1"/>
                </a:solidFill>
                <a:latin typeface="Times New Roman" panose="02020603050405020304" pitchFamily="18" charset="0"/>
                <a:cs typeface="Times New Roman" panose="02020603050405020304" pitchFamily="18" charset="0"/>
              </a:rPr>
              <a:t>Từ khi biết nhìn nhận và suy nghĩ</a:t>
            </a:r>
          </a:p>
        </p:txBody>
      </p:sp>
      <p:sp>
        <p:nvSpPr>
          <p:cNvPr id="10" name="Rectangle 4"/>
          <p:cNvSpPr/>
          <p:nvPr/>
        </p:nvSpPr>
        <p:spPr>
          <a:xfrm>
            <a:off x="4787265" y="2590800"/>
            <a:ext cx="3747135" cy="461665"/>
          </a:xfrm>
          <a:prstGeom prst="rect">
            <a:avLst/>
          </a:prstGeom>
          <a:noFill/>
          <a:ln w="9525">
            <a:noFill/>
          </a:ln>
        </p:spPr>
        <p:txBody>
          <a:bodyPr wrap="square">
            <a:spAutoFit/>
          </a:bodyPr>
          <a:lstStyle/>
          <a:p>
            <a:pPr indent="0" algn="just">
              <a:buNone/>
            </a:pPr>
            <a:r>
              <a:rPr lang="en-US" sz="2400" b="1" dirty="0" err="1">
                <a:solidFill>
                  <a:srgbClr val="3333CC"/>
                </a:solidFill>
                <a:latin typeface="Times New Roman" panose="02020603050405020304" pitchFamily="18" charset="0"/>
                <a:cs typeface="Times New Roman" panose="02020603050405020304" pitchFamily="18" charset="0"/>
                <a:sym typeface="+mn-ea"/>
              </a:rPr>
              <a:t>Nêu</a:t>
            </a:r>
            <a:r>
              <a:rPr lang="en-US" sz="2400" b="1" dirty="0">
                <a:solidFill>
                  <a:srgbClr val="3333CC"/>
                </a:solidFill>
                <a:latin typeface="Times New Roman" panose="02020603050405020304" pitchFamily="18" charset="0"/>
                <a:cs typeface="Times New Roman" panose="02020603050405020304" pitchFamily="18" charset="0"/>
                <a:sym typeface="+mn-ea"/>
              </a:rPr>
              <a:t> </a:t>
            </a:r>
            <a:r>
              <a:rPr lang="en-US" sz="2400" b="1" dirty="0" err="1">
                <a:solidFill>
                  <a:srgbClr val="3333CC"/>
                </a:solidFill>
                <a:latin typeface="Times New Roman" panose="02020603050405020304" pitchFamily="18" charset="0"/>
                <a:cs typeface="Times New Roman" panose="02020603050405020304" pitchFamily="18" charset="0"/>
                <a:sym typeface="+mn-ea"/>
              </a:rPr>
              <a:t>thông</a:t>
            </a:r>
            <a:r>
              <a:rPr lang="en-US" sz="2400" b="1" dirty="0">
                <a:solidFill>
                  <a:srgbClr val="3333CC"/>
                </a:solidFill>
                <a:latin typeface="Times New Roman" panose="02020603050405020304" pitchFamily="18" charset="0"/>
                <a:cs typeface="Times New Roman" panose="02020603050405020304" pitchFamily="18" charset="0"/>
                <a:sym typeface="+mn-ea"/>
              </a:rPr>
              <a:t> tin </a:t>
            </a:r>
            <a:r>
              <a:rPr lang="en-US" sz="2400" b="1" dirty="0" err="1">
                <a:solidFill>
                  <a:srgbClr val="3333CC"/>
                </a:solidFill>
                <a:latin typeface="Times New Roman" panose="02020603050405020304" pitchFamily="18" charset="0"/>
                <a:cs typeface="Times New Roman" panose="02020603050405020304" pitchFamily="18" charset="0"/>
                <a:sym typeface="+mn-ea"/>
              </a:rPr>
              <a:t>về</a:t>
            </a:r>
            <a:r>
              <a:rPr lang="en-US" sz="2400" b="1" dirty="0">
                <a:solidFill>
                  <a:srgbClr val="3333CC"/>
                </a:solidFill>
                <a:latin typeface="Times New Roman" panose="02020603050405020304" pitchFamily="18" charset="0"/>
                <a:cs typeface="Times New Roman" panose="02020603050405020304" pitchFamily="18" charset="0"/>
                <a:sym typeface="+mn-ea"/>
              </a:rPr>
              <a:t> </a:t>
            </a:r>
            <a:r>
              <a:rPr lang="en-US" sz="2400" b="1" dirty="0" err="1">
                <a:solidFill>
                  <a:srgbClr val="3333CC"/>
                </a:solidFill>
                <a:latin typeface="Times New Roman" panose="02020603050405020304" pitchFamily="18" charset="0"/>
                <a:cs typeface="Times New Roman" panose="02020603050405020304" pitchFamily="18" charset="0"/>
                <a:sym typeface="+mn-ea"/>
              </a:rPr>
              <a:t>thời</a:t>
            </a:r>
            <a:r>
              <a:rPr lang="en-US" sz="2400" b="1" dirty="0">
                <a:solidFill>
                  <a:srgbClr val="3333CC"/>
                </a:solidFill>
                <a:latin typeface="Times New Roman" panose="02020603050405020304" pitchFamily="18" charset="0"/>
                <a:cs typeface="Times New Roman" panose="02020603050405020304" pitchFamily="18" charset="0"/>
                <a:sym typeface="+mn-ea"/>
              </a:rPr>
              <a:t> </a:t>
            </a:r>
            <a:r>
              <a:rPr lang="en-US" sz="2400" b="1" dirty="0" err="1">
                <a:solidFill>
                  <a:srgbClr val="3333CC"/>
                </a:solidFill>
                <a:latin typeface="Times New Roman" panose="02020603050405020304" pitchFamily="18" charset="0"/>
                <a:cs typeface="Times New Roman" panose="02020603050405020304" pitchFamily="18" charset="0"/>
                <a:sym typeface="+mn-ea"/>
              </a:rPr>
              <a:t>gian</a:t>
            </a:r>
            <a:endParaRPr sz="2400" b="1" dirty="0">
              <a:solidFill>
                <a:srgbClr val="3333CC"/>
              </a:solidFill>
              <a:latin typeface="Times New Roman" panose="02020603050405020304" pitchFamily="18" charset="0"/>
              <a:cs typeface="Times New Roman" panose="02020603050405020304" pitchFamily="18" charset="0"/>
            </a:endParaRPr>
          </a:p>
        </p:txBody>
      </p:sp>
      <p:sp>
        <p:nvSpPr>
          <p:cNvPr id="11" name="Rectangle 4"/>
          <p:cNvSpPr/>
          <p:nvPr/>
        </p:nvSpPr>
        <p:spPr>
          <a:xfrm>
            <a:off x="1371600" y="3683000"/>
            <a:ext cx="3442335" cy="460375"/>
          </a:xfrm>
          <a:prstGeom prst="rect">
            <a:avLst/>
          </a:prstGeom>
          <a:noFill/>
          <a:ln w="9525">
            <a:noFill/>
          </a:ln>
        </p:spPr>
        <p:txBody>
          <a:bodyPr wrap="square">
            <a:spAutoFit/>
          </a:bodyPr>
          <a:lstStyle/>
          <a:p>
            <a:pPr indent="0">
              <a:buNone/>
            </a:pPr>
            <a:r>
              <a:rPr lang="en-US" sz="2400">
                <a:latin typeface="Times New Roman" panose="02020603050405020304" pitchFamily="18" charset="0"/>
                <a:cs typeface="Times New Roman" panose="02020603050405020304" pitchFamily="18" charset="0"/>
                <a:sym typeface="+mn-ea"/>
              </a:rPr>
              <a:t>Giờ đây</a:t>
            </a:r>
            <a:endParaRPr sz="2400" b="1" dirty="0">
              <a:solidFill>
                <a:schemeClr val="tx1"/>
              </a:solidFill>
              <a:latin typeface="Times New Roman" panose="02020603050405020304" pitchFamily="18" charset="0"/>
              <a:cs typeface="Times New Roman" panose="02020603050405020304" pitchFamily="18" charset="0"/>
            </a:endParaRPr>
          </a:p>
        </p:txBody>
      </p:sp>
      <p:sp>
        <p:nvSpPr>
          <p:cNvPr id="13" name="Rectangle 4"/>
          <p:cNvSpPr/>
          <p:nvPr/>
        </p:nvSpPr>
        <p:spPr>
          <a:xfrm>
            <a:off x="4787265" y="3581400"/>
            <a:ext cx="3594735" cy="461665"/>
          </a:xfrm>
          <a:prstGeom prst="rect">
            <a:avLst/>
          </a:prstGeom>
          <a:noFill/>
          <a:ln w="9525">
            <a:noFill/>
          </a:ln>
        </p:spPr>
        <p:txBody>
          <a:bodyPr wrap="square">
            <a:spAutoFit/>
          </a:bodyPr>
          <a:lstStyle/>
          <a:p>
            <a:pPr indent="0">
              <a:buNone/>
            </a:pPr>
            <a:r>
              <a:rPr lang="en-US" sz="2400" b="1" dirty="0" err="1">
                <a:solidFill>
                  <a:srgbClr val="3333CC"/>
                </a:solidFill>
                <a:latin typeface="Times New Roman" panose="02020603050405020304" pitchFamily="18" charset="0"/>
                <a:cs typeface="Times New Roman" panose="02020603050405020304" pitchFamily="18" charset="0"/>
                <a:sym typeface="+mn-ea"/>
              </a:rPr>
              <a:t>Nêu</a:t>
            </a:r>
            <a:r>
              <a:rPr lang="en-US" sz="2400" b="1" dirty="0">
                <a:solidFill>
                  <a:srgbClr val="3333CC"/>
                </a:solidFill>
                <a:latin typeface="Times New Roman" panose="02020603050405020304" pitchFamily="18" charset="0"/>
                <a:cs typeface="Times New Roman" panose="02020603050405020304" pitchFamily="18" charset="0"/>
                <a:sym typeface="+mn-ea"/>
              </a:rPr>
              <a:t> </a:t>
            </a:r>
            <a:r>
              <a:rPr lang="en-US" sz="2400" b="1" dirty="0" err="1">
                <a:solidFill>
                  <a:srgbClr val="3333CC"/>
                </a:solidFill>
                <a:latin typeface="Times New Roman" panose="02020603050405020304" pitchFamily="18" charset="0"/>
                <a:cs typeface="Times New Roman" panose="02020603050405020304" pitchFamily="18" charset="0"/>
                <a:sym typeface="+mn-ea"/>
              </a:rPr>
              <a:t>thông</a:t>
            </a:r>
            <a:r>
              <a:rPr lang="en-US" sz="2400" b="1" dirty="0">
                <a:solidFill>
                  <a:srgbClr val="3333CC"/>
                </a:solidFill>
                <a:latin typeface="Times New Roman" panose="02020603050405020304" pitchFamily="18" charset="0"/>
                <a:cs typeface="Times New Roman" panose="02020603050405020304" pitchFamily="18" charset="0"/>
                <a:sym typeface="+mn-ea"/>
              </a:rPr>
              <a:t> tin </a:t>
            </a:r>
            <a:r>
              <a:rPr lang="en-US" sz="2400" b="1" dirty="0" err="1">
                <a:solidFill>
                  <a:srgbClr val="3333CC"/>
                </a:solidFill>
                <a:latin typeface="Times New Roman" panose="02020603050405020304" pitchFamily="18" charset="0"/>
                <a:cs typeface="Times New Roman" panose="02020603050405020304" pitchFamily="18" charset="0"/>
                <a:sym typeface="+mn-ea"/>
              </a:rPr>
              <a:t>về</a:t>
            </a:r>
            <a:r>
              <a:rPr lang="en-US" sz="2400" b="1" dirty="0">
                <a:solidFill>
                  <a:srgbClr val="3333CC"/>
                </a:solidFill>
                <a:latin typeface="Times New Roman" panose="02020603050405020304" pitchFamily="18" charset="0"/>
                <a:cs typeface="Times New Roman" panose="02020603050405020304" pitchFamily="18" charset="0"/>
                <a:sym typeface="+mn-ea"/>
              </a:rPr>
              <a:t> </a:t>
            </a:r>
            <a:r>
              <a:rPr lang="en-US" sz="2400" b="1" dirty="0" err="1">
                <a:solidFill>
                  <a:srgbClr val="3333CC"/>
                </a:solidFill>
                <a:latin typeface="Times New Roman" panose="02020603050405020304" pitchFamily="18" charset="0"/>
                <a:cs typeface="Times New Roman" panose="02020603050405020304" pitchFamily="18" charset="0"/>
                <a:sym typeface="+mn-ea"/>
              </a:rPr>
              <a:t>thời</a:t>
            </a:r>
            <a:r>
              <a:rPr lang="en-US" sz="2400" b="1" dirty="0">
                <a:solidFill>
                  <a:srgbClr val="3333CC"/>
                </a:solidFill>
                <a:latin typeface="Times New Roman" panose="02020603050405020304" pitchFamily="18" charset="0"/>
                <a:cs typeface="Times New Roman" panose="02020603050405020304" pitchFamily="18" charset="0"/>
                <a:sym typeface="+mn-ea"/>
              </a:rPr>
              <a:t> </a:t>
            </a:r>
            <a:r>
              <a:rPr lang="en-US" sz="2400" b="1" dirty="0" err="1">
                <a:solidFill>
                  <a:srgbClr val="3333CC"/>
                </a:solidFill>
                <a:latin typeface="Times New Roman" panose="02020603050405020304" pitchFamily="18" charset="0"/>
                <a:cs typeface="Times New Roman" panose="02020603050405020304" pitchFamily="18" charset="0"/>
                <a:sym typeface="+mn-ea"/>
              </a:rPr>
              <a:t>gian</a:t>
            </a:r>
            <a:endParaRPr sz="2400" b="1" dirty="0">
              <a:solidFill>
                <a:srgbClr val="3333CC"/>
              </a:solidFill>
              <a:latin typeface="Times New Roman" panose="02020603050405020304" pitchFamily="18" charset="0"/>
              <a:cs typeface="Times New Roman" panose="02020603050405020304" pitchFamily="18" charset="0"/>
            </a:endParaRPr>
          </a:p>
        </p:txBody>
      </p:sp>
      <p:sp>
        <p:nvSpPr>
          <p:cNvPr id="14" name="Rectangle 4"/>
          <p:cNvSpPr/>
          <p:nvPr/>
        </p:nvSpPr>
        <p:spPr>
          <a:xfrm>
            <a:off x="1371600" y="4651375"/>
            <a:ext cx="3442335" cy="460375"/>
          </a:xfrm>
          <a:prstGeom prst="rect">
            <a:avLst/>
          </a:prstGeom>
          <a:noFill/>
          <a:ln w="9525">
            <a:noFill/>
          </a:ln>
        </p:spPr>
        <p:txBody>
          <a:bodyPr wrap="square">
            <a:spAutoFit/>
          </a:bodyPr>
          <a:lstStyle/>
          <a:p>
            <a:pPr indent="0">
              <a:buNone/>
            </a:pPr>
            <a:r>
              <a:rPr lang="en-US" sz="2400">
                <a:latin typeface="Times New Roman" panose="02020603050405020304" pitchFamily="18" charset="0"/>
                <a:cs typeface="Times New Roman" panose="02020603050405020304" pitchFamily="18" charset="0"/>
                <a:sym typeface="+mn-ea"/>
              </a:rPr>
              <a:t>Dù có ý định tốt đẹp</a:t>
            </a:r>
            <a:endParaRPr sz="2400" b="1" dirty="0">
              <a:solidFill>
                <a:schemeClr val="tx1"/>
              </a:solidFill>
              <a:latin typeface="Times New Roman" panose="02020603050405020304" pitchFamily="18" charset="0"/>
              <a:cs typeface="Times New Roman" panose="02020603050405020304" pitchFamily="18" charset="0"/>
            </a:endParaRPr>
          </a:p>
        </p:txBody>
      </p:sp>
      <p:sp>
        <p:nvSpPr>
          <p:cNvPr id="15" name="Rectangle 4"/>
          <p:cNvSpPr/>
          <p:nvPr/>
        </p:nvSpPr>
        <p:spPr>
          <a:xfrm>
            <a:off x="4800600" y="4648200"/>
            <a:ext cx="3810000" cy="461665"/>
          </a:xfrm>
          <a:prstGeom prst="rect">
            <a:avLst/>
          </a:prstGeom>
          <a:noFill/>
          <a:ln w="9525">
            <a:noFill/>
          </a:ln>
        </p:spPr>
        <p:txBody>
          <a:bodyPr wrap="square">
            <a:spAutoFit/>
          </a:bodyPr>
          <a:lstStyle/>
          <a:p>
            <a:pPr indent="0">
              <a:buNone/>
            </a:pPr>
            <a:r>
              <a:rPr lang="en-US" sz="2400" b="1" dirty="0" err="1">
                <a:solidFill>
                  <a:srgbClr val="3333CC"/>
                </a:solidFill>
                <a:latin typeface="Times New Roman" panose="02020603050405020304" pitchFamily="18" charset="0"/>
                <a:cs typeface="Times New Roman" panose="02020603050405020304" pitchFamily="18" charset="0"/>
                <a:sym typeface="+mn-ea"/>
              </a:rPr>
              <a:t>Nêu</a:t>
            </a:r>
            <a:r>
              <a:rPr lang="en-US" sz="2400" b="1" dirty="0">
                <a:solidFill>
                  <a:srgbClr val="3333CC"/>
                </a:solidFill>
                <a:latin typeface="Times New Roman" panose="02020603050405020304" pitchFamily="18" charset="0"/>
                <a:cs typeface="Times New Roman" panose="02020603050405020304" pitchFamily="18" charset="0"/>
                <a:sym typeface="+mn-ea"/>
              </a:rPr>
              <a:t> </a:t>
            </a:r>
            <a:r>
              <a:rPr lang="en-US" sz="2400" b="1" dirty="0" err="1">
                <a:solidFill>
                  <a:srgbClr val="3333CC"/>
                </a:solidFill>
                <a:latin typeface="Times New Roman" panose="02020603050405020304" pitchFamily="18" charset="0"/>
                <a:cs typeface="Times New Roman" panose="02020603050405020304" pitchFamily="18" charset="0"/>
                <a:sym typeface="+mn-ea"/>
              </a:rPr>
              <a:t>thông</a:t>
            </a:r>
            <a:r>
              <a:rPr lang="en-US" sz="2400" b="1" dirty="0">
                <a:solidFill>
                  <a:srgbClr val="3333CC"/>
                </a:solidFill>
                <a:latin typeface="Times New Roman" panose="02020603050405020304" pitchFamily="18" charset="0"/>
                <a:cs typeface="Times New Roman" panose="02020603050405020304" pitchFamily="18" charset="0"/>
                <a:sym typeface="+mn-ea"/>
              </a:rPr>
              <a:t> tin </a:t>
            </a:r>
            <a:r>
              <a:rPr lang="en-US" sz="2400" b="1" dirty="0" err="1">
                <a:solidFill>
                  <a:srgbClr val="3333CC"/>
                </a:solidFill>
                <a:latin typeface="Times New Roman" panose="02020603050405020304" pitchFamily="18" charset="0"/>
                <a:cs typeface="Times New Roman" panose="02020603050405020304" pitchFamily="18" charset="0"/>
                <a:sym typeface="+mn-ea"/>
              </a:rPr>
              <a:t>về</a:t>
            </a:r>
            <a:r>
              <a:rPr lang="en-US" sz="2400" b="1" dirty="0">
                <a:solidFill>
                  <a:srgbClr val="3333CC"/>
                </a:solidFill>
                <a:latin typeface="Times New Roman" panose="02020603050405020304" pitchFamily="18" charset="0"/>
                <a:cs typeface="Times New Roman" panose="02020603050405020304" pitchFamily="18" charset="0"/>
                <a:sym typeface="+mn-ea"/>
              </a:rPr>
              <a:t> </a:t>
            </a:r>
            <a:r>
              <a:rPr lang="en-US" sz="2400" b="1" dirty="0" err="1">
                <a:solidFill>
                  <a:srgbClr val="3333CC"/>
                </a:solidFill>
                <a:latin typeface="Times New Roman" panose="02020603050405020304" pitchFamily="18" charset="0"/>
                <a:cs typeface="Times New Roman" panose="02020603050405020304" pitchFamily="18" charset="0"/>
                <a:sym typeface="+mn-ea"/>
              </a:rPr>
              <a:t>điều</a:t>
            </a:r>
            <a:r>
              <a:rPr lang="en-US" sz="2400" b="1" dirty="0">
                <a:solidFill>
                  <a:srgbClr val="3333CC"/>
                </a:solidFill>
                <a:latin typeface="Times New Roman" panose="02020603050405020304" pitchFamily="18" charset="0"/>
                <a:cs typeface="Times New Roman" panose="02020603050405020304" pitchFamily="18" charset="0"/>
                <a:sym typeface="+mn-ea"/>
              </a:rPr>
              <a:t> </a:t>
            </a:r>
            <a:r>
              <a:rPr lang="en-US" sz="2400" b="1" dirty="0" err="1">
                <a:solidFill>
                  <a:srgbClr val="3333CC"/>
                </a:solidFill>
                <a:latin typeface="Times New Roman" panose="02020603050405020304" pitchFamily="18" charset="0"/>
                <a:cs typeface="Times New Roman" panose="02020603050405020304" pitchFamily="18" charset="0"/>
                <a:sym typeface="+mn-ea"/>
              </a:rPr>
              <a:t>kiện</a:t>
            </a:r>
            <a:endParaRPr sz="2400" b="1" dirty="0">
              <a:solidFill>
                <a:srgbClr val="3333CC"/>
              </a:solidFill>
              <a:latin typeface="Times New Roman" panose="02020603050405020304" pitchFamily="18" charset="0"/>
              <a:cs typeface="Times New Roman" panose="02020603050405020304" pitchFamily="18" charset="0"/>
            </a:endParaRPr>
          </a:p>
        </p:txBody>
      </p:sp>
      <p:sp>
        <p:nvSpPr>
          <p:cNvPr id="55" name="Rectangle 4">
            <a:extLst>
              <a:ext uri="{FF2B5EF4-FFF2-40B4-BE49-F238E27FC236}">
                <a16:creationId xmlns="" xmlns:a16="http://schemas.microsoft.com/office/drawing/2014/main" id="{40F3D254-5EED-4D4E-AB60-753A8D847FD6}"/>
              </a:ext>
            </a:extLst>
          </p:cNvPr>
          <p:cNvSpPr/>
          <p:nvPr/>
        </p:nvSpPr>
        <p:spPr>
          <a:xfrm>
            <a:off x="520700" y="922655"/>
            <a:ext cx="2249805" cy="460375"/>
          </a:xfrm>
          <a:prstGeom prst="rect">
            <a:avLst/>
          </a:prstGeom>
          <a:noFill/>
          <a:ln w="9525">
            <a:noFill/>
          </a:ln>
        </p:spPr>
        <p:txBody>
          <a:bodyPr wrap="square">
            <a:spAutoFit/>
          </a:bodyPr>
          <a:lstStyle/>
          <a:p>
            <a:r>
              <a:rPr lang="en-US" altLang="vi-VN" sz="2400" b="1" dirty="0">
                <a:solidFill>
                  <a:srgbClr val="800080"/>
                </a:solidFill>
                <a:latin typeface="Times New Roman" panose="02020603050405020304" pitchFamily="18" charset="0"/>
                <a:cs typeface="Times New Roman" panose="02020603050405020304" pitchFamily="18" charset="0"/>
              </a:rPr>
              <a:t>b</a:t>
            </a:r>
            <a:r>
              <a:rPr lang="vi-VN" altLang="x-none" sz="2400" b="1" dirty="0">
                <a:solidFill>
                  <a:srgbClr val="800080"/>
                </a:solidFill>
                <a:latin typeface="Times New Roman" panose="02020603050405020304" pitchFamily="18" charset="0"/>
                <a:cs typeface="Times New Roman" panose="02020603050405020304" pitchFamily="18" charset="0"/>
              </a:rPr>
              <a:t>. </a:t>
            </a:r>
            <a:r>
              <a:rPr lang="en-US" altLang="vi-VN" sz="2400" b="1" dirty="0">
                <a:solidFill>
                  <a:srgbClr val="800080"/>
                </a:solidFill>
                <a:latin typeface="Times New Roman" panose="02020603050405020304" pitchFamily="18" charset="0"/>
                <a:cs typeface="Times New Roman" panose="02020603050405020304" pitchFamily="18" charset="0"/>
              </a:rPr>
              <a:t>Luyện tập:</a:t>
            </a:r>
          </a:p>
        </p:txBody>
      </p:sp>
      <p:sp>
        <p:nvSpPr>
          <p:cNvPr id="95" name="Rectangle 1">
            <a:extLst>
              <a:ext uri="{FF2B5EF4-FFF2-40B4-BE49-F238E27FC236}">
                <a16:creationId xmlns="" xmlns:a16="http://schemas.microsoft.com/office/drawing/2014/main" id="{445288AD-3831-42FF-B0E4-16F631233943}"/>
              </a:ext>
            </a:extLst>
          </p:cNvPr>
          <p:cNvSpPr/>
          <p:nvPr/>
        </p:nvSpPr>
        <p:spPr>
          <a:xfrm>
            <a:off x="1276350" y="232833"/>
            <a:ext cx="6953250" cy="579967"/>
          </a:xfrm>
          <a:prstGeom prst="rect">
            <a:avLst/>
          </a:prstGeom>
          <a:noFill/>
          <a:ln w="9525">
            <a:noFill/>
          </a:ln>
        </p:spPr>
        <p:txBody>
          <a:bodyPr wrap="square">
            <a:spAutoFit/>
          </a:bodyPr>
          <a:lstStyle/>
          <a:p>
            <a:pPr indent="341630">
              <a:lnSpc>
                <a:spcPct val="150000"/>
              </a:lnSpc>
              <a:spcBef>
                <a:spcPts val="600"/>
              </a:spcBef>
              <a:spcAft>
                <a:spcPts val="600"/>
              </a:spcAft>
            </a:pPr>
            <a:r>
              <a:rPr lang="en-US" sz="2400" b="1" dirty="0" err="1">
                <a:solidFill>
                  <a:srgbClr val="FF0000"/>
                </a:solidFill>
                <a:latin typeface="Times New Roman" panose="02020603050405020304" pitchFamily="18" charset="0"/>
                <a:cs typeface="Times New Roman" panose="02020603050405020304" pitchFamily="18" charset="0"/>
              </a:rPr>
              <a:t>Tiết</a:t>
            </a:r>
            <a:r>
              <a:rPr lang="en-US" sz="2400" b="1" dirty="0">
                <a:solidFill>
                  <a:srgbClr val="FF0000"/>
                </a:solidFill>
                <a:latin typeface="Times New Roman" panose="02020603050405020304" pitchFamily="18" charset="0"/>
                <a:cs typeface="Times New Roman" panose="02020603050405020304" pitchFamily="18" charset="0"/>
              </a:rPr>
              <a:t> 100: THỰC HÀNH TIẾNG VIỆT</a:t>
            </a:r>
            <a:endParaRPr sz="1600" dirty="0">
              <a:solidFill>
                <a:srgbClr val="000000"/>
              </a:solidFill>
              <a:latin typeface="Times New Roman" panose="02020603050405020304" pitchFamily="18" charset="0"/>
              <a:ea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55"/>
                                        </p:tgtEl>
                                        <p:attrNameLst>
                                          <p:attrName>style.visibility</p:attrName>
                                        </p:attrNameLst>
                                      </p:cBhvr>
                                      <p:to>
                                        <p:strVal val="visible"/>
                                      </p:to>
                                    </p:set>
                                    <p:animEffect transition="in" filter="fade">
                                      <p:cBhvr>
                                        <p:cTn id="49" dur="1000"/>
                                        <p:tgtEl>
                                          <p:spTgt spid="55"/>
                                        </p:tgtEl>
                                      </p:cBhvr>
                                    </p:animEffect>
                                    <p:anim calcmode="lin" valueType="num">
                                      <p:cBhvr>
                                        <p:cTn id="50" dur="1000" fill="hold"/>
                                        <p:tgtEl>
                                          <p:spTgt spid="55"/>
                                        </p:tgtEl>
                                        <p:attrNameLst>
                                          <p:attrName>ppt_x</p:attrName>
                                        </p:attrNameLst>
                                      </p:cBhvr>
                                      <p:tavLst>
                                        <p:tav tm="0">
                                          <p:val>
                                            <p:strVal val="#ppt_x"/>
                                          </p:val>
                                        </p:tav>
                                        <p:tav tm="100000">
                                          <p:val>
                                            <p:strVal val="#ppt_x"/>
                                          </p:val>
                                        </p:tav>
                                      </p:tavLst>
                                    </p:anim>
                                    <p:anim calcmode="lin" valueType="num">
                                      <p:cBhvr>
                                        <p:cTn id="5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P spid="13" grpId="0"/>
      <p:bldP spid="14" grpId="0"/>
      <p:bldP spid="15" grpId="0"/>
      <p:bldP spid="5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p:nvPr/>
        </p:nvSpPr>
        <p:spPr>
          <a:xfrm flipV="1">
            <a:off x="695325" y="333375"/>
            <a:ext cx="838200" cy="698500"/>
          </a:xfrm>
          <a:prstGeom prst="rect">
            <a:avLst/>
          </a:prstGeom>
          <a:solidFill>
            <a:srgbClr val="EDE7E3"/>
          </a:solidFill>
          <a:ln w="9525">
            <a:noFill/>
          </a:ln>
        </p:spPr>
        <p:txBody>
          <a:bodyPr rot="10800000" wrap="none" anchor="ctr" anchorCtr="0"/>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pic>
        <p:nvPicPr>
          <p:cNvPr id="5124" name="Picture 93" descr="BOOK_10"/>
          <p:cNvPicPr>
            <a:picLocks noChangeAspect="1"/>
          </p:cNvPicPr>
          <p:nvPr/>
        </p:nvPicPr>
        <p:blipFill>
          <a:blip r:embed="rId3"/>
          <a:stretch>
            <a:fillRect/>
          </a:stretch>
        </p:blipFill>
        <p:spPr>
          <a:xfrm>
            <a:off x="8229600" y="1066800"/>
            <a:ext cx="596900" cy="550863"/>
          </a:xfrm>
          <a:prstGeom prst="rect">
            <a:avLst/>
          </a:prstGeom>
          <a:noFill/>
          <a:ln w="9525">
            <a:noFill/>
          </a:ln>
        </p:spPr>
      </p:pic>
      <p:pic>
        <p:nvPicPr>
          <p:cNvPr id="5129" name="Picture 29" descr="Doi_chim"/>
          <p:cNvPicPr>
            <a:picLocks noChangeAspect="1"/>
          </p:cNvPicPr>
          <p:nvPr/>
        </p:nvPicPr>
        <p:blipFill>
          <a:blip r:embed="rId4"/>
          <a:stretch>
            <a:fillRect/>
          </a:stretch>
        </p:blipFill>
        <p:spPr>
          <a:xfrm>
            <a:off x="7391400" y="5275580"/>
            <a:ext cx="1524000" cy="1300480"/>
          </a:xfrm>
          <a:prstGeom prst="rect">
            <a:avLst/>
          </a:prstGeom>
          <a:noFill/>
          <a:ln w="9525">
            <a:noFill/>
          </a:ln>
        </p:spPr>
      </p:pic>
      <p:sp>
        <p:nvSpPr>
          <p:cNvPr id="8" name="Rectangle 4"/>
          <p:cNvSpPr/>
          <p:nvPr/>
        </p:nvSpPr>
        <p:spPr>
          <a:xfrm>
            <a:off x="685800" y="4876800"/>
            <a:ext cx="2249805" cy="398780"/>
          </a:xfrm>
          <a:prstGeom prst="rect">
            <a:avLst/>
          </a:prstGeom>
          <a:noFill/>
          <a:ln w="9525">
            <a:noFill/>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800080"/>
              </a:solidFill>
              <a:effectLst/>
              <a:uLnTx/>
              <a:uFillTx/>
              <a:latin typeface="Times New Roman" panose="02020603050405020304" pitchFamily="18" charset="0"/>
              <a:ea typeface="+mn-ea"/>
              <a:cs typeface="Times New Roman" panose="02020603050405020304" pitchFamily="18" charset="0"/>
            </a:endParaRPr>
          </a:p>
        </p:txBody>
      </p:sp>
      <p:sp>
        <p:nvSpPr>
          <p:cNvPr id="9" name="Rectangle 4"/>
          <p:cNvSpPr/>
          <p:nvPr/>
        </p:nvSpPr>
        <p:spPr>
          <a:xfrm>
            <a:off x="762000" y="4876800"/>
            <a:ext cx="2249805" cy="398780"/>
          </a:xfrm>
          <a:prstGeom prst="rect">
            <a:avLst/>
          </a:prstGeom>
          <a:noFill/>
          <a:ln w="9525">
            <a:noFill/>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000" b="1" i="0" u="none" strike="noStrike" kern="1200" cap="none" spc="0" normalizeH="0" baseline="0" noProof="0" dirty="0">
              <a:ln>
                <a:noFill/>
              </a:ln>
              <a:solidFill>
                <a:srgbClr val="800080"/>
              </a:solidFill>
              <a:effectLst/>
              <a:uLnTx/>
              <a:uFillTx/>
              <a:latin typeface="Times New Roman" panose="02020603050405020304" pitchFamily="18" charset="0"/>
              <a:ea typeface="+mn-ea"/>
              <a:cs typeface="Times New Roman" panose="02020603050405020304" pitchFamily="18" charset="0"/>
            </a:endParaRPr>
          </a:p>
        </p:txBody>
      </p:sp>
      <p:sp>
        <p:nvSpPr>
          <p:cNvPr id="6" name="Rectangle 4"/>
          <p:cNvSpPr/>
          <p:nvPr/>
        </p:nvSpPr>
        <p:spPr>
          <a:xfrm>
            <a:off x="533400" y="1219200"/>
            <a:ext cx="2249805" cy="460375"/>
          </a:xfrm>
          <a:prstGeom prst="rect">
            <a:avLst/>
          </a:prstGeom>
          <a:noFill/>
          <a:ln w="9525">
            <a:noFill/>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vi-VN" sz="2400" b="1" i="0" u="sng" strike="noStrike" kern="1200" cap="none" spc="0" normalizeH="0" baseline="0" noProof="0" dirty="0" err="1">
                <a:ln>
                  <a:noFill/>
                </a:ln>
                <a:solidFill>
                  <a:srgbClr val="800080"/>
                </a:solidFill>
                <a:effectLst/>
                <a:uLnTx/>
                <a:uFillTx/>
                <a:latin typeface="Times New Roman" panose="02020603050405020304" pitchFamily="18" charset="0"/>
                <a:ea typeface="+mn-ea"/>
                <a:cs typeface="Times New Roman" panose="02020603050405020304" pitchFamily="18" charset="0"/>
              </a:rPr>
              <a:t>Bài</a:t>
            </a:r>
            <a:r>
              <a:rPr kumimoji="0" lang="en-US" altLang="vi-VN" sz="2400" b="1" i="0" u="sng" strike="noStrike" kern="1200" cap="none" spc="0" normalizeH="0" baseline="0" noProof="0" dirty="0">
                <a:ln>
                  <a:noFill/>
                </a:ln>
                <a:solidFill>
                  <a:srgbClr val="800080"/>
                </a:solidFill>
                <a:effectLst/>
                <a:uLnTx/>
                <a:uFillTx/>
                <a:latin typeface="Times New Roman" panose="02020603050405020304" pitchFamily="18" charset="0"/>
                <a:ea typeface="+mn-ea"/>
                <a:cs typeface="Times New Roman" panose="02020603050405020304" pitchFamily="18" charset="0"/>
              </a:rPr>
              <a:t> 2</a:t>
            </a:r>
            <a:r>
              <a:rPr kumimoji="0" lang="en-US" altLang="vi-VN" sz="2400" b="1" i="0" u="none" strike="noStrike" kern="1200" cap="none" spc="0" normalizeH="0" baseline="0" noProof="0" dirty="0">
                <a:ln>
                  <a:noFill/>
                </a:ln>
                <a:solidFill>
                  <a:srgbClr val="800080"/>
                </a:solidFill>
                <a:effectLst/>
                <a:uLnTx/>
                <a:uFillTx/>
                <a:latin typeface="Times New Roman" panose="02020603050405020304" pitchFamily="18" charset="0"/>
                <a:ea typeface="+mn-ea"/>
                <a:cs typeface="Times New Roman" panose="02020603050405020304" pitchFamily="18" charset="0"/>
              </a:rPr>
              <a:t>:</a:t>
            </a:r>
          </a:p>
        </p:txBody>
      </p:sp>
      <p:sp>
        <p:nvSpPr>
          <p:cNvPr id="55" name="Rectangle 4">
            <a:extLst>
              <a:ext uri="{FF2B5EF4-FFF2-40B4-BE49-F238E27FC236}">
                <a16:creationId xmlns="" xmlns:a16="http://schemas.microsoft.com/office/drawing/2014/main" id="{40F3D254-5EED-4D4E-AB60-753A8D847FD6}"/>
              </a:ext>
            </a:extLst>
          </p:cNvPr>
          <p:cNvSpPr/>
          <p:nvPr/>
        </p:nvSpPr>
        <p:spPr>
          <a:xfrm>
            <a:off x="520700" y="922655"/>
            <a:ext cx="2249805" cy="460375"/>
          </a:xfrm>
          <a:prstGeom prst="rect">
            <a:avLst/>
          </a:prstGeom>
          <a:noFill/>
          <a:ln w="9525">
            <a:noFill/>
          </a:ln>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vi-VN" sz="2400" b="1" i="0" u="none" strike="noStrike" kern="1200" cap="none" spc="0" normalizeH="0" baseline="0" noProof="0" dirty="0">
                <a:ln>
                  <a:noFill/>
                </a:ln>
                <a:solidFill>
                  <a:srgbClr val="800080"/>
                </a:solidFill>
                <a:effectLst/>
                <a:uLnTx/>
                <a:uFillTx/>
                <a:latin typeface="Times New Roman" panose="02020603050405020304" pitchFamily="18" charset="0"/>
                <a:ea typeface="+mn-ea"/>
                <a:cs typeface="Times New Roman" panose="02020603050405020304" pitchFamily="18" charset="0"/>
              </a:rPr>
              <a:t>b</a:t>
            </a:r>
            <a:r>
              <a:rPr kumimoji="0" lang="vi-VN" altLang="x-none" sz="2400" b="1" i="0" u="none" strike="noStrike" kern="1200" cap="none" spc="0" normalizeH="0" baseline="0" noProof="0" dirty="0">
                <a:ln>
                  <a:noFill/>
                </a:ln>
                <a:solidFill>
                  <a:srgbClr val="800080"/>
                </a:solidFill>
                <a:effectLst/>
                <a:uLnTx/>
                <a:uFillTx/>
                <a:latin typeface="Times New Roman" panose="02020603050405020304" pitchFamily="18" charset="0"/>
                <a:ea typeface="+mn-ea"/>
                <a:cs typeface="Times New Roman" panose="02020603050405020304" pitchFamily="18" charset="0"/>
              </a:rPr>
              <a:t>. </a:t>
            </a:r>
            <a:r>
              <a:rPr kumimoji="0" lang="en-US" altLang="vi-VN" sz="2400" b="1" i="0" u="none" strike="noStrike" kern="1200" cap="none" spc="0" normalizeH="0" baseline="0" noProof="0" dirty="0">
                <a:ln>
                  <a:noFill/>
                </a:ln>
                <a:solidFill>
                  <a:srgbClr val="800080"/>
                </a:solidFill>
                <a:effectLst/>
                <a:uLnTx/>
                <a:uFillTx/>
                <a:latin typeface="Times New Roman" panose="02020603050405020304" pitchFamily="18" charset="0"/>
                <a:ea typeface="+mn-ea"/>
                <a:cs typeface="Times New Roman" panose="02020603050405020304" pitchFamily="18" charset="0"/>
              </a:rPr>
              <a:t>Luyện tập:</a:t>
            </a:r>
          </a:p>
        </p:txBody>
      </p:sp>
      <p:sp>
        <p:nvSpPr>
          <p:cNvPr id="95" name="Rectangle 1">
            <a:extLst>
              <a:ext uri="{FF2B5EF4-FFF2-40B4-BE49-F238E27FC236}">
                <a16:creationId xmlns="" xmlns:a16="http://schemas.microsoft.com/office/drawing/2014/main" id="{445288AD-3831-42FF-B0E4-16F631233943}"/>
              </a:ext>
            </a:extLst>
          </p:cNvPr>
          <p:cNvSpPr/>
          <p:nvPr/>
        </p:nvSpPr>
        <p:spPr>
          <a:xfrm>
            <a:off x="1276350" y="232833"/>
            <a:ext cx="6953250" cy="579967"/>
          </a:xfrm>
          <a:prstGeom prst="rect">
            <a:avLst/>
          </a:prstGeom>
          <a:noFill/>
          <a:ln w="9525">
            <a:noFill/>
          </a:ln>
        </p:spPr>
        <p:txBody>
          <a:bodyPr wrap="square">
            <a:spAutoFit/>
          </a:bodyPr>
          <a:lstStyle/>
          <a:p>
            <a:pPr marL="0" marR="0" lvl="0" indent="341630" algn="l" defTabSz="914400" rtl="0" eaLnBrk="0" fontAlgn="base" latinLnBrk="0" hangingPunct="0">
              <a:lnSpc>
                <a:spcPct val="150000"/>
              </a:lnSpc>
              <a:spcBef>
                <a:spcPts val="600"/>
              </a:spcBef>
              <a:spcAft>
                <a:spcPts val="60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Tiết</a:t>
            </a:r>
            <a:r>
              <a:rPr kumimoji="0" 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100: THỰC HÀNH TIẾNG VIỆT</a:t>
            </a:r>
            <a:endParaRPr kumimoji="0" sz="16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endParaRPr>
          </a:p>
        </p:txBody>
      </p:sp>
      <p:sp>
        <p:nvSpPr>
          <p:cNvPr id="3" name="Rectangle 2">
            <a:extLst>
              <a:ext uri="{FF2B5EF4-FFF2-40B4-BE49-F238E27FC236}">
                <a16:creationId xmlns="" xmlns:a16="http://schemas.microsoft.com/office/drawing/2014/main" id="{62AF08DD-BA0C-449B-B938-D0FB0A2D7860}"/>
              </a:ext>
            </a:extLst>
          </p:cNvPr>
          <p:cNvSpPr/>
          <p:nvPr/>
        </p:nvSpPr>
        <p:spPr>
          <a:xfrm>
            <a:off x="520700" y="1656845"/>
            <a:ext cx="7973138" cy="2677656"/>
          </a:xfrm>
          <a:prstGeom prst="rect">
            <a:avLst/>
          </a:prstGeom>
        </p:spPr>
        <p:txBody>
          <a:bodyPr wrap="square">
            <a:spAutoFit/>
          </a:bodyPr>
          <a:lstStyle/>
          <a:p>
            <a:pPr algn="just"/>
            <a:r>
              <a:rPr lang="vi-VN" sz="2400" b="1" dirty="0" err="1">
                <a:solidFill>
                  <a:srgbClr val="000000"/>
                </a:solidFill>
                <a:latin typeface="+mj-lt"/>
              </a:rPr>
              <a:t>Thử</a:t>
            </a:r>
            <a:r>
              <a:rPr lang="vi-VN" sz="2400" b="1" dirty="0">
                <a:solidFill>
                  <a:srgbClr val="000000"/>
                </a:solidFill>
                <a:latin typeface="+mj-lt"/>
              </a:rPr>
              <a:t> </a:t>
            </a:r>
            <a:r>
              <a:rPr lang="vi-VN" sz="2400" b="1" dirty="0" err="1">
                <a:solidFill>
                  <a:srgbClr val="000000"/>
                </a:solidFill>
                <a:latin typeface="+mj-lt"/>
              </a:rPr>
              <a:t>lược</a:t>
            </a:r>
            <a:r>
              <a:rPr lang="vi-VN" sz="2400" b="1" dirty="0">
                <a:solidFill>
                  <a:srgbClr val="000000"/>
                </a:solidFill>
                <a:latin typeface="+mj-lt"/>
              </a:rPr>
              <a:t> </a:t>
            </a:r>
            <a:r>
              <a:rPr lang="vi-VN" sz="2400" b="1" dirty="0" err="1">
                <a:solidFill>
                  <a:srgbClr val="000000"/>
                </a:solidFill>
                <a:latin typeface="+mj-lt"/>
              </a:rPr>
              <a:t>bỏ</a:t>
            </a:r>
            <a:r>
              <a:rPr lang="vi-VN" sz="2400" b="1" dirty="0">
                <a:solidFill>
                  <a:srgbClr val="000000"/>
                </a:solidFill>
                <a:latin typeface="+mj-lt"/>
              </a:rPr>
              <a:t> </a:t>
            </a:r>
            <a:r>
              <a:rPr lang="vi-VN" sz="2400" b="1" dirty="0" err="1">
                <a:solidFill>
                  <a:srgbClr val="000000"/>
                </a:solidFill>
                <a:latin typeface="+mj-lt"/>
              </a:rPr>
              <a:t>trạng</a:t>
            </a:r>
            <a:r>
              <a:rPr lang="vi-VN" sz="2400" b="1" dirty="0">
                <a:solidFill>
                  <a:srgbClr val="000000"/>
                </a:solidFill>
                <a:latin typeface="+mj-lt"/>
              </a:rPr>
              <a:t> </a:t>
            </a:r>
            <a:r>
              <a:rPr lang="vi-VN" sz="2400" b="1" dirty="0" err="1">
                <a:solidFill>
                  <a:srgbClr val="000000"/>
                </a:solidFill>
                <a:latin typeface="+mj-lt"/>
              </a:rPr>
              <a:t>ngữ</a:t>
            </a:r>
            <a:r>
              <a:rPr lang="vi-VN" sz="2400" b="1" dirty="0">
                <a:solidFill>
                  <a:srgbClr val="000000"/>
                </a:solidFill>
                <a:latin typeface="+mj-lt"/>
              </a:rPr>
              <a:t> trong </a:t>
            </a:r>
            <a:r>
              <a:rPr lang="vi-VN" sz="2400" b="1" dirty="0" err="1">
                <a:solidFill>
                  <a:srgbClr val="000000"/>
                </a:solidFill>
                <a:latin typeface="+mj-lt"/>
              </a:rPr>
              <a:t>các</a:t>
            </a:r>
            <a:r>
              <a:rPr lang="vi-VN" sz="2400" b="1" dirty="0">
                <a:solidFill>
                  <a:srgbClr val="000000"/>
                </a:solidFill>
                <a:latin typeface="+mj-lt"/>
              </a:rPr>
              <a:t> câu sau </a:t>
            </a:r>
            <a:r>
              <a:rPr lang="vi-VN" sz="2400" b="1" dirty="0" err="1">
                <a:solidFill>
                  <a:srgbClr val="000000"/>
                </a:solidFill>
                <a:latin typeface="+mj-lt"/>
              </a:rPr>
              <a:t>và</a:t>
            </a:r>
            <a:r>
              <a:rPr lang="vi-VN" sz="2400" b="1" dirty="0">
                <a:solidFill>
                  <a:srgbClr val="000000"/>
                </a:solidFill>
                <a:latin typeface="+mj-lt"/>
              </a:rPr>
              <a:t> </a:t>
            </a:r>
            <a:r>
              <a:rPr lang="vi-VN" sz="2400" b="1" dirty="0" err="1">
                <a:solidFill>
                  <a:srgbClr val="000000"/>
                </a:solidFill>
                <a:latin typeface="+mj-lt"/>
              </a:rPr>
              <a:t>chỉ</a:t>
            </a:r>
            <a:r>
              <a:rPr lang="vi-VN" sz="2400" b="1" dirty="0">
                <a:solidFill>
                  <a:srgbClr val="000000"/>
                </a:solidFill>
                <a:latin typeface="+mj-lt"/>
              </a:rPr>
              <a:t> ra </a:t>
            </a:r>
            <a:r>
              <a:rPr lang="vi-VN" sz="2400" b="1" dirty="0" err="1">
                <a:solidFill>
                  <a:srgbClr val="000000"/>
                </a:solidFill>
                <a:latin typeface="+mj-lt"/>
              </a:rPr>
              <a:t>sự</a:t>
            </a:r>
            <a:r>
              <a:rPr lang="vi-VN" sz="2400" b="1" dirty="0">
                <a:solidFill>
                  <a:srgbClr val="000000"/>
                </a:solidFill>
                <a:latin typeface="+mj-lt"/>
              </a:rPr>
              <a:t> </a:t>
            </a:r>
            <a:r>
              <a:rPr lang="vi-VN" sz="2400" b="1" dirty="0" err="1">
                <a:solidFill>
                  <a:srgbClr val="000000"/>
                </a:solidFill>
                <a:latin typeface="+mj-lt"/>
              </a:rPr>
              <a:t>khác</a:t>
            </a:r>
            <a:r>
              <a:rPr lang="vi-VN" sz="2400" b="1" dirty="0">
                <a:solidFill>
                  <a:srgbClr val="000000"/>
                </a:solidFill>
                <a:latin typeface="+mj-lt"/>
              </a:rPr>
              <a:t> nhau </a:t>
            </a:r>
            <a:r>
              <a:rPr lang="vi-VN" sz="2400" b="1" dirty="0" err="1">
                <a:solidFill>
                  <a:srgbClr val="000000"/>
                </a:solidFill>
                <a:latin typeface="+mj-lt"/>
              </a:rPr>
              <a:t>về</a:t>
            </a:r>
            <a:r>
              <a:rPr lang="vi-VN" sz="2400" b="1" dirty="0">
                <a:solidFill>
                  <a:srgbClr val="000000"/>
                </a:solidFill>
                <a:latin typeface="+mj-lt"/>
              </a:rPr>
              <a:t> </a:t>
            </a:r>
            <a:r>
              <a:rPr lang="vi-VN" sz="2400" b="1" dirty="0" err="1">
                <a:solidFill>
                  <a:srgbClr val="000000"/>
                </a:solidFill>
                <a:latin typeface="+mj-lt"/>
              </a:rPr>
              <a:t>nội</a:t>
            </a:r>
            <a:r>
              <a:rPr lang="vi-VN" sz="2400" b="1" dirty="0">
                <a:solidFill>
                  <a:srgbClr val="000000"/>
                </a:solidFill>
                <a:latin typeface="+mj-lt"/>
              </a:rPr>
              <a:t> dung </a:t>
            </a:r>
            <a:r>
              <a:rPr lang="vi-VN" sz="2400" b="1" dirty="0" err="1">
                <a:solidFill>
                  <a:srgbClr val="000000"/>
                </a:solidFill>
                <a:latin typeface="+mj-lt"/>
              </a:rPr>
              <a:t>giữa</a:t>
            </a:r>
            <a:r>
              <a:rPr lang="vi-VN" sz="2400" b="1" dirty="0">
                <a:solidFill>
                  <a:srgbClr val="000000"/>
                </a:solidFill>
                <a:latin typeface="+mj-lt"/>
              </a:rPr>
              <a:t> câu </a:t>
            </a:r>
            <a:r>
              <a:rPr lang="vi-VN" sz="2400" b="1" dirty="0" err="1">
                <a:solidFill>
                  <a:srgbClr val="000000"/>
                </a:solidFill>
                <a:latin typeface="+mj-lt"/>
              </a:rPr>
              <a:t>có</a:t>
            </a:r>
            <a:r>
              <a:rPr lang="vi-VN" sz="2400" b="1" dirty="0">
                <a:solidFill>
                  <a:srgbClr val="000000"/>
                </a:solidFill>
                <a:latin typeface="+mj-lt"/>
              </a:rPr>
              <a:t> </a:t>
            </a:r>
            <a:r>
              <a:rPr lang="vi-VN" sz="2400" b="1" dirty="0" err="1">
                <a:solidFill>
                  <a:srgbClr val="000000"/>
                </a:solidFill>
                <a:latin typeface="+mj-lt"/>
              </a:rPr>
              <a:t>trạng</a:t>
            </a:r>
            <a:r>
              <a:rPr lang="vi-VN" sz="2400" b="1" dirty="0">
                <a:solidFill>
                  <a:srgbClr val="000000"/>
                </a:solidFill>
                <a:latin typeface="+mj-lt"/>
              </a:rPr>
              <a:t> </a:t>
            </a:r>
            <a:r>
              <a:rPr lang="vi-VN" sz="2400" b="1" dirty="0" err="1">
                <a:solidFill>
                  <a:srgbClr val="000000"/>
                </a:solidFill>
                <a:latin typeface="+mj-lt"/>
              </a:rPr>
              <a:t>ngữ</a:t>
            </a:r>
            <a:r>
              <a:rPr lang="vi-VN" sz="2400" b="1" dirty="0">
                <a:solidFill>
                  <a:srgbClr val="000000"/>
                </a:solidFill>
                <a:latin typeface="+mj-lt"/>
              </a:rPr>
              <a:t> </a:t>
            </a:r>
            <a:r>
              <a:rPr lang="vi-VN" sz="2400" b="1" dirty="0" err="1">
                <a:solidFill>
                  <a:srgbClr val="000000"/>
                </a:solidFill>
                <a:latin typeface="+mj-lt"/>
              </a:rPr>
              <a:t>với</a:t>
            </a:r>
            <a:r>
              <a:rPr lang="vi-VN" sz="2400" b="1" dirty="0">
                <a:solidFill>
                  <a:srgbClr val="000000"/>
                </a:solidFill>
                <a:latin typeface="+mj-lt"/>
              </a:rPr>
              <a:t> câu không </a:t>
            </a:r>
            <a:r>
              <a:rPr lang="vi-VN" sz="2400" b="1" dirty="0" err="1">
                <a:solidFill>
                  <a:srgbClr val="000000"/>
                </a:solidFill>
                <a:latin typeface="+mj-lt"/>
              </a:rPr>
              <a:t>còn</a:t>
            </a:r>
            <a:r>
              <a:rPr lang="vi-VN" sz="2400" b="1" dirty="0">
                <a:solidFill>
                  <a:srgbClr val="000000"/>
                </a:solidFill>
                <a:latin typeface="+mj-lt"/>
              </a:rPr>
              <a:t> </a:t>
            </a:r>
            <a:r>
              <a:rPr lang="vi-VN" sz="2400" b="1" dirty="0" err="1">
                <a:solidFill>
                  <a:srgbClr val="000000"/>
                </a:solidFill>
                <a:latin typeface="+mj-lt"/>
              </a:rPr>
              <a:t>trạng</a:t>
            </a:r>
            <a:r>
              <a:rPr lang="vi-VN" sz="2400" b="1" dirty="0">
                <a:solidFill>
                  <a:srgbClr val="000000"/>
                </a:solidFill>
                <a:latin typeface="+mj-lt"/>
              </a:rPr>
              <a:t> </a:t>
            </a:r>
            <a:r>
              <a:rPr lang="vi-VN" sz="2400" b="1" dirty="0" err="1">
                <a:solidFill>
                  <a:srgbClr val="000000"/>
                </a:solidFill>
                <a:latin typeface="+mj-lt"/>
              </a:rPr>
              <a:t>ngữ</a:t>
            </a:r>
            <a:r>
              <a:rPr lang="vi-VN" sz="2400" dirty="0">
                <a:solidFill>
                  <a:srgbClr val="000000"/>
                </a:solidFill>
                <a:latin typeface="+mj-lt"/>
              </a:rPr>
              <a:t>:</a:t>
            </a:r>
          </a:p>
          <a:p>
            <a:pPr algn="just"/>
            <a:r>
              <a:rPr lang="vi-VN" sz="2400" dirty="0">
                <a:solidFill>
                  <a:srgbClr val="000000"/>
                </a:solidFill>
                <a:latin typeface="+mj-lt"/>
              </a:rPr>
              <a:t>a. </a:t>
            </a:r>
            <a:r>
              <a:rPr lang="vi-VN" sz="2400" i="1" dirty="0" err="1">
                <a:solidFill>
                  <a:srgbClr val="000000"/>
                </a:solidFill>
                <a:latin typeface="+mj-lt"/>
              </a:rPr>
              <a:t>Cùng</a:t>
            </a:r>
            <a:r>
              <a:rPr lang="vi-VN" sz="2400" i="1" dirty="0">
                <a:solidFill>
                  <a:srgbClr val="000000"/>
                </a:solidFill>
                <a:latin typeface="+mj-lt"/>
              </a:rPr>
              <a:t> </a:t>
            </a:r>
            <a:r>
              <a:rPr lang="vi-VN" sz="2400" i="1" dirty="0" err="1">
                <a:solidFill>
                  <a:srgbClr val="000000"/>
                </a:solidFill>
                <a:latin typeface="+mj-lt"/>
              </a:rPr>
              <a:t>với</a:t>
            </a:r>
            <a:r>
              <a:rPr lang="vi-VN" sz="2400" i="1" dirty="0">
                <a:solidFill>
                  <a:srgbClr val="000000"/>
                </a:solidFill>
                <a:latin typeface="+mj-lt"/>
              </a:rPr>
              <a:t> câu </a:t>
            </a:r>
            <a:r>
              <a:rPr lang="vi-VN" sz="2400" i="1" dirty="0" err="1">
                <a:solidFill>
                  <a:srgbClr val="000000"/>
                </a:solidFill>
                <a:latin typeface="+mj-lt"/>
              </a:rPr>
              <a:t>này</a:t>
            </a:r>
            <a:r>
              <a:rPr lang="vi-VN" sz="2400" i="1" dirty="0">
                <a:solidFill>
                  <a:srgbClr val="000000"/>
                </a:solidFill>
                <a:latin typeface="+mj-lt"/>
              </a:rPr>
              <a:t>, </a:t>
            </a:r>
            <a:r>
              <a:rPr lang="vi-VN" sz="2400" i="1" dirty="0" err="1">
                <a:solidFill>
                  <a:srgbClr val="000000"/>
                </a:solidFill>
                <a:latin typeface="+mj-lt"/>
              </a:rPr>
              <a:t>mẹ</a:t>
            </a:r>
            <a:r>
              <a:rPr lang="vi-VN" sz="2400" i="1" dirty="0">
                <a:solidFill>
                  <a:srgbClr val="000000"/>
                </a:solidFill>
                <a:latin typeface="+mj-lt"/>
              </a:rPr>
              <a:t> </a:t>
            </a:r>
            <a:r>
              <a:rPr lang="vi-VN" sz="2400" i="1" dirty="0" err="1">
                <a:solidFill>
                  <a:srgbClr val="000000"/>
                </a:solidFill>
                <a:latin typeface="+mj-lt"/>
              </a:rPr>
              <a:t>còn</a:t>
            </a:r>
            <a:r>
              <a:rPr lang="vi-VN" sz="2400" i="1" dirty="0">
                <a:solidFill>
                  <a:srgbClr val="000000"/>
                </a:solidFill>
                <a:latin typeface="+mj-lt"/>
              </a:rPr>
              <a:t> </a:t>
            </a:r>
            <a:r>
              <a:rPr lang="vi-VN" sz="2400" i="1" dirty="0" err="1">
                <a:solidFill>
                  <a:srgbClr val="000000"/>
                </a:solidFill>
                <a:latin typeface="+mj-lt"/>
              </a:rPr>
              <a:t>nói</a:t>
            </a:r>
            <a:r>
              <a:rPr lang="vi-VN" sz="2400" i="1" dirty="0">
                <a:solidFill>
                  <a:srgbClr val="000000"/>
                </a:solidFill>
                <a:latin typeface="+mj-lt"/>
              </a:rPr>
              <a:t>: “</a:t>
            </a:r>
            <a:r>
              <a:rPr lang="vi-VN" sz="2400" i="1" dirty="0" err="1">
                <a:solidFill>
                  <a:srgbClr val="000000"/>
                </a:solidFill>
                <a:latin typeface="+mj-lt"/>
              </a:rPr>
              <a:t>Người</a:t>
            </a:r>
            <a:r>
              <a:rPr lang="vi-VN" sz="2400" i="1" dirty="0">
                <a:solidFill>
                  <a:srgbClr val="000000"/>
                </a:solidFill>
                <a:latin typeface="+mj-lt"/>
              </a:rPr>
              <a:t> ta </a:t>
            </a:r>
            <a:r>
              <a:rPr lang="vi-VN" sz="2400" i="1" dirty="0" err="1">
                <a:solidFill>
                  <a:srgbClr val="000000"/>
                </a:solidFill>
                <a:latin typeface="+mj-lt"/>
              </a:rPr>
              <a:t>cười</a:t>
            </a:r>
            <a:r>
              <a:rPr lang="vi-VN" sz="2400" i="1" dirty="0">
                <a:solidFill>
                  <a:srgbClr val="000000"/>
                </a:solidFill>
                <a:latin typeface="+mj-lt"/>
              </a:rPr>
              <a:t> </a:t>
            </a:r>
            <a:r>
              <a:rPr lang="vi-VN" sz="2400" i="1" dirty="0" err="1">
                <a:solidFill>
                  <a:srgbClr val="000000"/>
                </a:solidFill>
                <a:latin typeface="+mj-lt"/>
              </a:rPr>
              <a:t>chết</a:t>
            </a:r>
            <a:r>
              <a:rPr lang="vi-VN" sz="2400" i="1" dirty="0">
                <a:solidFill>
                  <a:srgbClr val="000000"/>
                </a:solidFill>
                <a:latin typeface="+mj-lt"/>
              </a:rPr>
              <a:t>!”.</a:t>
            </a:r>
            <a:endParaRPr lang="vi-VN" sz="2400" dirty="0">
              <a:solidFill>
                <a:srgbClr val="000000"/>
              </a:solidFill>
              <a:latin typeface="+mj-lt"/>
            </a:endParaRPr>
          </a:p>
          <a:p>
            <a:pPr algn="just"/>
            <a:r>
              <a:rPr lang="vi-VN" sz="2400" dirty="0">
                <a:solidFill>
                  <a:srgbClr val="000000"/>
                </a:solidFill>
                <a:latin typeface="+mj-lt"/>
              </a:rPr>
              <a:t>b.</a:t>
            </a:r>
            <a:r>
              <a:rPr lang="vi-VN" sz="2400" i="1" dirty="0">
                <a:solidFill>
                  <a:srgbClr val="000000"/>
                </a:solidFill>
                <a:latin typeface="+mj-lt"/>
              </a:rPr>
              <a:t> Trên </a:t>
            </a:r>
            <a:r>
              <a:rPr lang="vi-VN" sz="2400" i="1" dirty="0" err="1">
                <a:solidFill>
                  <a:srgbClr val="000000"/>
                </a:solidFill>
                <a:latin typeface="+mj-lt"/>
              </a:rPr>
              <a:t>đời</a:t>
            </a:r>
            <a:r>
              <a:rPr lang="vi-VN" sz="2400" i="1" dirty="0">
                <a:solidFill>
                  <a:srgbClr val="000000"/>
                </a:solidFill>
                <a:latin typeface="+mj-lt"/>
              </a:rPr>
              <a:t>, </a:t>
            </a:r>
            <a:r>
              <a:rPr lang="vi-VN" sz="2400" i="1" dirty="0" err="1">
                <a:solidFill>
                  <a:srgbClr val="000000"/>
                </a:solidFill>
                <a:latin typeface="+mj-lt"/>
              </a:rPr>
              <a:t>mọi</a:t>
            </a:r>
            <a:r>
              <a:rPr lang="vi-VN" sz="2400" i="1" dirty="0">
                <a:solidFill>
                  <a:srgbClr val="000000"/>
                </a:solidFill>
                <a:latin typeface="+mj-lt"/>
              </a:rPr>
              <a:t> </a:t>
            </a:r>
            <a:r>
              <a:rPr lang="vi-VN" sz="2400" i="1" dirty="0" err="1">
                <a:solidFill>
                  <a:srgbClr val="000000"/>
                </a:solidFill>
                <a:latin typeface="+mj-lt"/>
              </a:rPr>
              <a:t>người</a:t>
            </a:r>
            <a:r>
              <a:rPr lang="vi-VN" sz="2400" i="1" dirty="0">
                <a:solidFill>
                  <a:srgbClr val="000000"/>
                </a:solidFill>
                <a:latin typeface="+mj-lt"/>
              </a:rPr>
              <a:t> </a:t>
            </a:r>
            <a:r>
              <a:rPr lang="vi-VN" sz="2400" i="1" dirty="0" err="1">
                <a:solidFill>
                  <a:srgbClr val="000000"/>
                </a:solidFill>
                <a:latin typeface="+mj-lt"/>
              </a:rPr>
              <a:t>giống</a:t>
            </a:r>
            <a:r>
              <a:rPr lang="vi-VN" sz="2400" i="1" dirty="0">
                <a:solidFill>
                  <a:srgbClr val="000000"/>
                </a:solidFill>
                <a:latin typeface="+mj-lt"/>
              </a:rPr>
              <a:t> nhau nhiêu </a:t>
            </a:r>
            <a:r>
              <a:rPr lang="vi-VN" sz="2400" i="1" dirty="0" err="1">
                <a:solidFill>
                  <a:srgbClr val="000000"/>
                </a:solidFill>
                <a:latin typeface="+mj-lt"/>
              </a:rPr>
              <a:t>điều</a:t>
            </a:r>
            <a:r>
              <a:rPr lang="vi-VN" sz="2400" i="1" dirty="0">
                <a:solidFill>
                  <a:srgbClr val="000000"/>
                </a:solidFill>
                <a:latin typeface="+mj-lt"/>
              </a:rPr>
              <a:t> </a:t>
            </a:r>
            <a:r>
              <a:rPr lang="vi-VN" sz="2400" i="1" dirty="0" err="1">
                <a:solidFill>
                  <a:srgbClr val="000000"/>
                </a:solidFill>
                <a:latin typeface="+mj-lt"/>
              </a:rPr>
              <a:t>lắm</a:t>
            </a:r>
            <a:r>
              <a:rPr lang="vi-VN" sz="2400" i="1" dirty="0">
                <a:solidFill>
                  <a:srgbClr val="000000"/>
                </a:solidFill>
                <a:latin typeface="+mj-lt"/>
              </a:rPr>
              <a:t>.</a:t>
            </a:r>
            <a:endParaRPr lang="vi-VN" sz="2400" dirty="0">
              <a:solidFill>
                <a:srgbClr val="000000"/>
              </a:solidFill>
              <a:latin typeface="+mj-lt"/>
            </a:endParaRPr>
          </a:p>
          <a:p>
            <a:pPr algn="just"/>
            <a:r>
              <a:rPr lang="vi-VN" sz="2400" dirty="0">
                <a:solidFill>
                  <a:srgbClr val="000000"/>
                </a:solidFill>
                <a:latin typeface="+mj-lt"/>
              </a:rPr>
              <a:t>c</a:t>
            </a:r>
            <a:r>
              <a:rPr lang="vi-VN" sz="2400" i="1" dirty="0">
                <a:solidFill>
                  <a:srgbClr val="000000"/>
                </a:solidFill>
                <a:latin typeface="+mj-lt"/>
              </a:rPr>
              <a:t>. Tuy </a:t>
            </a:r>
            <a:r>
              <a:rPr lang="vi-VN" sz="2400" i="1" dirty="0" err="1">
                <a:solidFill>
                  <a:srgbClr val="000000"/>
                </a:solidFill>
                <a:latin typeface="+mj-lt"/>
              </a:rPr>
              <a:t>vậy</a:t>
            </a:r>
            <a:r>
              <a:rPr lang="vi-VN" sz="2400" i="1" dirty="0">
                <a:solidFill>
                  <a:srgbClr val="000000"/>
                </a:solidFill>
                <a:latin typeface="+mj-lt"/>
              </a:rPr>
              <a:t>, trong thâm tâm, tôi không </a:t>
            </a:r>
            <a:r>
              <a:rPr lang="vi-VN" sz="2400" i="1" dirty="0" err="1">
                <a:solidFill>
                  <a:srgbClr val="000000"/>
                </a:solidFill>
                <a:latin typeface="+mj-lt"/>
              </a:rPr>
              <a:t>hề</a:t>
            </a:r>
            <a:r>
              <a:rPr lang="vi-VN" sz="2400" i="1" dirty="0">
                <a:solidFill>
                  <a:srgbClr val="000000"/>
                </a:solidFill>
                <a:latin typeface="+mj-lt"/>
              </a:rPr>
              <a:t> </a:t>
            </a:r>
            <a:r>
              <a:rPr lang="vi-VN" sz="2400" i="1" dirty="0" err="1">
                <a:solidFill>
                  <a:srgbClr val="000000"/>
                </a:solidFill>
                <a:latin typeface="+mj-lt"/>
              </a:rPr>
              <a:t>cảm</a:t>
            </a:r>
            <a:r>
              <a:rPr lang="vi-VN" sz="2400" i="1" dirty="0">
                <a:solidFill>
                  <a:srgbClr val="000000"/>
                </a:solidFill>
                <a:latin typeface="+mj-lt"/>
              </a:rPr>
              <a:t> </a:t>
            </a:r>
            <a:r>
              <a:rPr lang="vi-VN" sz="2400" i="1" dirty="0" err="1">
                <a:solidFill>
                  <a:srgbClr val="000000"/>
                </a:solidFill>
                <a:latin typeface="+mj-lt"/>
              </a:rPr>
              <a:t>thấy</a:t>
            </a:r>
            <a:r>
              <a:rPr lang="vi-VN" sz="2400" i="1" dirty="0">
                <a:solidFill>
                  <a:srgbClr val="000000"/>
                </a:solidFill>
                <a:latin typeface="+mj-lt"/>
              </a:rPr>
              <a:t> </a:t>
            </a:r>
            <a:r>
              <a:rPr lang="vi-VN" sz="2400" i="1" dirty="0" err="1">
                <a:solidFill>
                  <a:srgbClr val="000000"/>
                </a:solidFill>
                <a:latin typeface="+mj-lt"/>
              </a:rPr>
              <a:t>dễ</a:t>
            </a:r>
            <a:r>
              <a:rPr lang="vi-VN" sz="2400" i="1" dirty="0">
                <a:solidFill>
                  <a:srgbClr val="000000"/>
                </a:solidFill>
                <a:latin typeface="+mj-lt"/>
              </a:rPr>
              <a:t> </a:t>
            </a:r>
            <a:r>
              <a:rPr lang="vi-VN" sz="2400" i="1" dirty="0" err="1">
                <a:solidFill>
                  <a:srgbClr val="000000"/>
                </a:solidFill>
                <a:latin typeface="+mj-lt"/>
              </a:rPr>
              <a:t>chịu</a:t>
            </a:r>
            <a:r>
              <a:rPr lang="vi-VN" sz="2400" i="1" dirty="0">
                <a:solidFill>
                  <a:srgbClr val="000000"/>
                </a:solidFill>
                <a:latin typeface="+mj-lt"/>
              </a:rPr>
              <a:t> </a:t>
            </a:r>
            <a:r>
              <a:rPr lang="vi-VN" sz="2400" i="1" dirty="0" err="1">
                <a:solidFill>
                  <a:srgbClr val="000000"/>
                </a:solidFill>
                <a:latin typeface="+mj-lt"/>
              </a:rPr>
              <a:t>mỗi</a:t>
            </a:r>
            <a:r>
              <a:rPr lang="vi-VN" sz="2400" i="1" dirty="0">
                <a:solidFill>
                  <a:srgbClr val="000000"/>
                </a:solidFill>
                <a:latin typeface="+mj-lt"/>
              </a:rPr>
              <a:t> </a:t>
            </a:r>
            <a:r>
              <a:rPr lang="vi-VN" sz="2400" i="1" dirty="0" err="1">
                <a:solidFill>
                  <a:srgbClr val="000000"/>
                </a:solidFill>
                <a:latin typeface="+mj-lt"/>
              </a:rPr>
              <a:t>lần</a:t>
            </a:r>
            <a:r>
              <a:rPr lang="vi-VN" sz="2400" i="1" dirty="0">
                <a:solidFill>
                  <a:srgbClr val="000000"/>
                </a:solidFill>
                <a:latin typeface="+mj-lt"/>
              </a:rPr>
              <a:t> nghe </a:t>
            </a:r>
            <a:r>
              <a:rPr lang="vi-VN" sz="2400" i="1" dirty="0" err="1">
                <a:solidFill>
                  <a:srgbClr val="000000"/>
                </a:solidFill>
                <a:latin typeface="+mj-lt"/>
              </a:rPr>
              <a:t>mẹ</a:t>
            </a:r>
            <a:r>
              <a:rPr lang="vi-VN" sz="2400" i="1" dirty="0">
                <a:solidFill>
                  <a:srgbClr val="000000"/>
                </a:solidFill>
                <a:latin typeface="+mj-lt"/>
              </a:rPr>
              <a:t> </a:t>
            </a:r>
            <a:r>
              <a:rPr lang="vi-VN" sz="2400" i="1" dirty="0" err="1">
                <a:solidFill>
                  <a:srgbClr val="000000"/>
                </a:solidFill>
                <a:latin typeface="+mj-lt"/>
              </a:rPr>
              <a:t>trách</a:t>
            </a:r>
            <a:r>
              <a:rPr lang="vi-VN" sz="2400" i="1" dirty="0">
                <a:solidFill>
                  <a:srgbClr val="000000"/>
                </a:solidFill>
                <a:latin typeface="+mj-lt"/>
              </a:rPr>
              <a:t> </a:t>
            </a:r>
            <a:r>
              <a:rPr lang="vi-VN" sz="2400" i="1" dirty="0" err="1">
                <a:solidFill>
                  <a:srgbClr val="000000"/>
                </a:solidFill>
                <a:latin typeface="+mj-lt"/>
              </a:rPr>
              <a:t>cứ</a:t>
            </a:r>
            <a:endParaRPr lang="vi-VN" sz="2400" dirty="0">
              <a:solidFill>
                <a:srgbClr val="000000"/>
              </a:solidFill>
              <a:latin typeface="+mj-lt"/>
            </a:endParaRPr>
          </a:p>
        </p:txBody>
      </p:sp>
      <p:pic>
        <p:nvPicPr>
          <p:cNvPr id="2" name="Picture 1"/>
          <p:cNvPicPr>
            <a:picLocks noChangeAspect="1"/>
          </p:cNvPicPr>
          <p:nvPr/>
        </p:nvPicPr>
        <p:blipFill>
          <a:blip r:embed="rId5"/>
          <a:stretch>
            <a:fillRect/>
          </a:stretch>
        </p:blipFill>
        <p:spPr>
          <a:xfrm>
            <a:off x="533400" y="5017779"/>
            <a:ext cx="2857500" cy="1600200"/>
          </a:xfrm>
          <a:prstGeom prst="rect">
            <a:avLst/>
          </a:prstGeom>
        </p:spPr>
      </p:pic>
    </p:spTree>
    <p:extLst>
      <p:ext uri="{BB962C8B-B14F-4D97-AF65-F5344CB8AC3E}">
        <p14:creationId xmlns:p14="http://schemas.microsoft.com/office/powerpoint/2010/main" val="4538167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fade">
                                      <p:cBhvr>
                                        <p:cTn id="7" dur="1000"/>
                                        <p:tgtEl>
                                          <p:spTgt spid="55"/>
                                        </p:tgtEl>
                                      </p:cBhvr>
                                    </p:animEffect>
                                    <p:anim calcmode="lin" valueType="num">
                                      <p:cBhvr>
                                        <p:cTn id="8" dur="1000" fill="hold"/>
                                        <p:tgtEl>
                                          <p:spTgt spid="55"/>
                                        </p:tgtEl>
                                        <p:attrNameLst>
                                          <p:attrName>ppt_x</p:attrName>
                                        </p:attrNameLst>
                                      </p:cBhvr>
                                      <p:tavLst>
                                        <p:tav tm="0">
                                          <p:val>
                                            <p:strVal val="#ppt_x"/>
                                          </p:val>
                                        </p:tav>
                                        <p:tav tm="100000">
                                          <p:val>
                                            <p:strVal val="#ppt_x"/>
                                          </p:val>
                                        </p:tav>
                                      </p:tavLst>
                                    </p:anim>
                                    <p:anim calcmode="lin" valueType="num">
                                      <p:cBhvr>
                                        <p:cTn id="9"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p:nvPr/>
        </p:nvSpPr>
        <p:spPr>
          <a:xfrm flipV="1">
            <a:off x="695325" y="333375"/>
            <a:ext cx="838200" cy="698500"/>
          </a:xfrm>
          <a:prstGeom prst="rect">
            <a:avLst/>
          </a:prstGeom>
          <a:solidFill>
            <a:srgbClr val="EDE7E3"/>
          </a:solidFill>
          <a:ln w="9525">
            <a:noFill/>
          </a:ln>
        </p:spPr>
        <p:txBody>
          <a:bodyPr rot="10800000" wrap="none" anchor="ctr" anchorCtr="0"/>
          <a:lstStyle/>
          <a:p>
            <a:pPr algn="ctr" eaLnBrk="1" hangingPunct="1"/>
            <a:endParaRPr lang="vi-VN" altLang="en-US" sz="2400" dirty="0">
              <a:latin typeface="Times New Roman" panose="02020603050405020304" pitchFamily="18" charset="0"/>
            </a:endParaRPr>
          </a:p>
        </p:txBody>
      </p:sp>
      <p:grpSp>
        <p:nvGrpSpPr>
          <p:cNvPr id="5123" name="Group 49"/>
          <p:cNvGrpSpPr/>
          <p:nvPr/>
        </p:nvGrpSpPr>
        <p:grpSpPr>
          <a:xfrm>
            <a:off x="-15737" y="76200"/>
            <a:ext cx="9237663" cy="6878638"/>
            <a:chOff x="0" y="-13"/>
            <a:chExt cx="5819" cy="4333"/>
          </a:xfrm>
        </p:grpSpPr>
        <p:pic>
          <p:nvPicPr>
            <p:cNvPr id="5132" name="Picture 50" descr="Frames PPT 015"/>
            <p:cNvPicPr>
              <a:picLocks noChangeAspect="1"/>
            </p:cNvPicPr>
            <p:nvPr/>
          </p:nvPicPr>
          <p:blipFill>
            <a:blip r:embed="rId3"/>
            <a:stretch>
              <a:fillRect/>
            </a:stretch>
          </p:blipFill>
          <p:spPr>
            <a:xfrm>
              <a:off x="59" y="-13"/>
              <a:ext cx="5760" cy="4320"/>
            </a:xfrm>
            <a:prstGeom prst="rect">
              <a:avLst/>
            </a:prstGeom>
            <a:noFill/>
            <a:ln w="76200" cap="flat" cmpd="sng">
              <a:solidFill>
                <a:srgbClr val="800080"/>
              </a:solidFill>
              <a:prstDash val="solid"/>
              <a:miter/>
              <a:headEnd type="none" w="med" len="med"/>
              <a:tailEnd type="none" w="med" len="med"/>
            </a:ln>
          </p:spPr>
        </p:pic>
        <p:grpSp>
          <p:nvGrpSpPr>
            <p:cNvPr id="5133" name="Group 51"/>
            <p:cNvGrpSpPr/>
            <p:nvPr/>
          </p:nvGrpSpPr>
          <p:grpSpPr>
            <a:xfrm>
              <a:off x="0" y="0"/>
              <a:ext cx="5760" cy="4320"/>
              <a:chOff x="0" y="0"/>
              <a:chExt cx="5760" cy="4320"/>
            </a:xfrm>
          </p:grpSpPr>
          <p:grpSp>
            <p:nvGrpSpPr>
              <p:cNvPr id="5134" name="Group 52"/>
              <p:cNvGrpSpPr/>
              <p:nvPr/>
            </p:nvGrpSpPr>
            <p:grpSpPr>
              <a:xfrm>
                <a:off x="0" y="0"/>
                <a:ext cx="5760" cy="305"/>
                <a:chOff x="0" y="0"/>
                <a:chExt cx="5760" cy="305"/>
              </a:xfrm>
            </p:grpSpPr>
            <p:pic>
              <p:nvPicPr>
                <p:cNvPr id="5160" name="Picture 53" descr="Hoa khong nen(2)"/>
                <p:cNvPicPr>
                  <a:picLocks noChangeAspect="1"/>
                </p:cNvPicPr>
                <p:nvPr/>
              </p:nvPicPr>
              <p:blipFill>
                <a:blip r:embed="rId4"/>
                <a:stretch>
                  <a:fillRect/>
                </a:stretch>
              </p:blipFill>
              <p:spPr>
                <a:xfrm>
                  <a:off x="0" y="0"/>
                  <a:ext cx="336" cy="305"/>
                </a:xfrm>
                <a:prstGeom prst="rect">
                  <a:avLst/>
                </a:prstGeom>
                <a:noFill/>
                <a:ln w="9525">
                  <a:noFill/>
                </a:ln>
              </p:spPr>
            </p:pic>
            <p:pic>
              <p:nvPicPr>
                <p:cNvPr id="5161" name="Picture 54" descr="Hoa khong nen(2)"/>
                <p:cNvPicPr>
                  <a:picLocks noChangeAspect="1"/>
                </p:cNvPicPr>
                <p:nvPr/>
              </p:nvPicPr>
              <p:blipFill>
                <a:blip r:embed="rId4"/>
                <a:stretch>
                  <a:fillRect/>
                </a:stretch>
              </p:blipFill>
              <p:spPr>
                <a:xfrm>
                  <a:off x="5424" y="0"/>
                  <a:ext cx="336" cy="305"/>
                </a:xfrm>
                <a:prstGeom prst="rect">
                  <a:avLst/>
                </a:prstGeom>
                <a:noFill/>
                <a:ln w="9525">
                  <a:noFill/>
                </a:ln>
              </p:spPr>
            </p:pic>
            <p:grpSp>
              <p:nvGrpSpPr>
                <p:cNvPr id="5162" name="Group 55"/>
                <p:cNvGrpSpPr/>
                <p:nvPr/>
              </p:nvGrpSpPr>
              <p:grpSpPr>
                <a:xfrm>
                  <a:off x="288" y="0"/>
                  <a:ext cx="5184" cy="192"/>
                  <a:chOff x="240" y="864"/>
                  <a:chExt cx="5438" cy="192"/>
                </a:xfrm>
              </p:grpSpPr>
              <p:grpSp>
                <p:nvGrpSpPr>
                  <p:cNvPr id="5163" name="Group 56"/>
                  <p:cNvGrpSpPr/>
                  <p:nvPr/>
                </p:nvGrpSpPr>
                <p:grpSpPr>
                  <a:xfrm>
                    <a:off x="240" y="864"/>
                    <a:ext cx="4526" cy="192"/>
                    <a:chOff x="240" y="864"/>
                    <a:chExt cx="4526" cy="192"/>
                  </a:xfrm>
                </p:grpSpPr>
                <p:pic>
                  <p:nvPicPr>
                    <p:cNvPr id="5165" name="Picture 57" descr="Hoa khong nen(6)"/>
                    <p:cNvPicPr>
                      <a:picLocks noChangeAspect="1"/>
                    </p:cNvPicPr>
                    <p:nvPr/>
                  </p:nvPicPr>
                  <p:blipFill>
                    <a:blip r:embed="rId5"/>
                    <a:stretch>
                      <a:fillRect/>
                    </a:stretch>
                  </p:blipFill>
                  <p:spPr>
                    <a:xfrm>
                      <a:off x="240" y="864"/>
                      <a:ext cx="926" cy="192"/>
                    </a:xfrm>
                    <a:prstGeom prst="rect">
                      <a:avLst/>
                    </a:prstGeom>
                    <a:noFill/>
                    <a:ln w="9525">
                      <a:noFill/>
                    </a:ln>
                  </p:spPr>
                </p:pic>
                <p:pic>
                  <p:nvPicPr>
                    <p:cNvPr id="5166" name="Picture 58" descr="Hoa khong nen(6)"/>
                    <p:cNvPicPr>
                      <a:picLocks noChangeAspect="1"/>
                    </p:cNvPicPr>
                    <p:nvPr/>
                  </p:nvPicPr>
                  <p:blipFill>
                    <a:blip r:embed="rId5"/>
                    <a:stretch>
                      <a:fillRect/>
                    </a:stretch>
                  </p:blipFill>
                  <p:spPr>
                    <a:xfrm>
                      <a:off x="1152" y="864"/>
                      <a:ext cx="926" cy="192"/>
                    </a:xfrm>
                    <a:prstGeom prst="rect">
                      <a:avLst/>
                    </a:prstGeom>
                    <a:noFill/>
                    <a:ln w="9525">
                      <a:noFill/>
                    </a:ln>
                  </p:spPr>
                </p:pic>
                <p:pic>
                  <p:nvPicPr>
                    <p:cNvPr id="5167" name="Picture 59" descr="Hoa khong nen(6)"/>
                    <p:cNvPicPr>
                      <a:picLocks noChangeAspect="1"/>
                    </p:cNvPicPr>
                    <p:nvPr/>
                  </p:nvPicPr>
                  <p:blipFill>
                    <a:blip r:embed="rId5"/>
                    <a:stretch>
                      <a:fillRect/>
                    </a:stretch>
                  </p:blipFill>
                  <p:spPr>
                    <a:xfrm>
                      <a:off x="2976" y="864"/>
                      <a:ext cx="926" cy="192"/>
                    </a:xfrm>
                    <a:prstGeom prst="rect">
                      <a:avLst/>
                    </a:prstGeom>
                    <a:noFill/>
                    <a:ln w="9525">
                      <a:noFill/>
                    </a:ln>
                  </p:spPr>
                </p:pic>
                <p:pic>
                  <p:nvPicPr>
                    <p:cNvPr id="5168" name="Picture 60" descr="Hoa khong nen(6)"/>
                    <p:cNvPicPr>
                      <a:picLocks noChangeAspect="1"/>
                    </p:cNvPicPr>
                    <p:nvPr/>
                  </p:nvPicPr>
                  <p:blipFill>
                    <a:blip r:embed="rId5"/>
                    <a:stretch>
                      <a:fillRect/>
                    </a:stretch>
                  </p:blipFill>
                  <p:spPr>
                    <a:xfrm>
                      <a:off x="3840" y="864"/>
                      <a:ext cx="926" cy="192"/>
                    </a:xfrm>
                    <a:prstGeom prst="rect">
                      <a:avLst/>
                    </a:prstGeom>
                    <a:noFill/>
                    <a:ln w="9525">
                      <a:noFill/>
                    </a:ln>
                  </p:spPr>
                </p:pic>
                <p:pic>
                  <p:nvPicPr>
                    <p:cNvPr id="5169" name="Picture 61" descr="Hoa khong nen(6)"/>
                    <p:cNvPicPr>
                      <a:picLocks noChangeAspect="1"/>
                    </p:cNvPicPr>
                    <p:nvPr/>
                  </p:nvPicPr>
                  <p:blipFill>
                    <a:blip r:embed="rId5"/>
                    <a:stretch>
                      <a:fillRect/>
                    </a:stretch>
                  </p:blipFill>
                  <p:spPr>
                    <a:xfrm>
                      <a:off x="2064" y="864"/>
                      <a:ext cx="926" cy="192"/>
                    </a:xfrm>
                    <a:prstGeom prst="rect">
                      <a:avLst/>
                    </a:prstGeom>
                    <a:noFill/>
                    <a:ln w="9525">
                      <a:noFill/>
                    </a:ln>
                  </p:spPr>
                </p:pic>
              </p:grpSp>
              <p:pic>
                <p:nvPicPr>
                  <p:cNvPr id="5164" name="Picture 62" descr="Hoa khong nen(6)"/>
                  <p:cNvPicPr>
                    <a:picLocks noChangeAspect="1"/>
                  </p:cNvPicPr>
                  <p:nvPr/>
                </p:nvPicPr>
                <p:blipFill>
                  <a:blip r:embed="rId5"/>
                  <a:stretch>
                    <a:fillRect/>
                  </a:stretch>
                </p:blipFill>
                <p:spPr>
                  <a:xfrm>
                    <a:off x="4752" y="864"/>
                    <a:ext cx="926" cy="192"/>
                  </a:xfrm>
                  <a:prstGeom prst="rect">
                    <a:avLst/>
                  </a:prstGeom>
                  <a:noFill/>
                  <a:ln w="9525">
                    <a:noFill/>
                  </a:ln>
                </p:spPr>
              </p:pic>
            </p:grpSp>
          </p:grpSp>
          <p:grpSp>
            <p:nvGrpSpPr>
              <p:cNvPr id="5135" name="Group 63"/>
              <p:cNvGrpSpPr/>
              <p:nvPr/>
            </p:nvGrpSpPr>
            <p:grpSpPr>
              <a:xfrm>
                <a:off x="0" y="4015"/>
                <a:ext cx="5760" cy="305"/>
                <a:chOff x="0" y="4015"/>
                <a:chExt cx="5760" cy="305"/>
              </a:xfrm>
            </p:grpSpPr>
            <p:pic>
              <p:nvPicPr>
                <p:cNvPr id="5150" name="Picture 64" descr="Hoa khong nen(2)"/>
                <p:cNvPicPr>
                  <a:picLocks noChangeAspect="1"/>
                </p:cNvPicPr>
                <p:nvPr/>
              </p:nvPicPr>
              <p:blipFill>
                <a:blip r:embed="rId4"/>
                <a:stretch>
                  <a:fillRect/>
                </a:stretch>
              </p:blipFill>
              <p:spPr>
                <a:xfrm>
                  <a:off x="0" y="4015"/>
                  <a:ext cx="336" cy="305"/>
                </a:xfrm>
                <a:prstGeom prst="rect">
                  <a:avLst/>
                </a:prstGeom>
                <a:noFill/>
                <a:ln w="9525">
                  <a:noFill/>
                </a:ln>
              </p:spPr>
            </p:pic>
            <p:pic>
              <p:nvPicPr>
                <p:cNvPr id="5151" name="Picture 65" descr="Hoa khong nen(2)"/>
                <p:cNvPicPr>
                  <a:picLocks noChangeAspect="1"/>
                </p:cNvPicPr>
                <p:nvPr/>
              </p:nvPicPr>
              <p:blipFill>
                <a:blip r:embed="rId4"/>
                <a:stretch>
                  <a:fillRect/>
                </a:stretch>
              </p:blipFill>
              <p:spPr>
                <a:xfrm>
                  <a:off x="5472" y="4058"/>
                  <a:ext cx="288" cy="262"/>
                </a:xfrm>
                <a:prstGeom prst="rect">
                  <a:avLst/>
                </a:prstGeom>
                <a:noFill/>
                <a:ln w="9525">
                  <a:noFill/>
                </a:ln>
              </p:spPr>
            </p:pic>
            <p:grpSp>
              <p:nvGrpSpPr>
                <p:cNvPr id="5152" name="Group 66"/>
                <p:cNvGrpSpPr/>
                <p:nvPr/>
              </p:nvGrpSpPr>
              <p:grpSpPr>
                <a:xfrm>
                  <a:off x="288" y="4128"/>
                  <a:ext cx="5232" cy="192"/>
                  <a:chOff x="144" y="3216"/>
                  <a:chExt cx="5280" cy="192"/>
                </a:xfrm>
              </p:grpSpPr>
              <p:grpSp>
                <p:nvGrpSpPr>
                  <p:cNvPr id="5153" name="Group 67"/>
                  <p:cNvGrpSpPr/>
                  <p:nvPr/>
                </p:nvGrpSpPr>
                <p:grpSpPr>
                  <a:xfrm>
                    <a:off x="144" y="3216"/>
                    <a:ext cx="4394" cy="192"/>
                    <a:chOff x="240" y="864"/>
                    <a:chExt cx="4526" cy="192"/>
                  </a:xfrm>
                </p:grpSpPr>
                <p:pic>
                  <p:nvPicPr>
                    <p:cNvPr id="5155" name="Picture 68" descr="Hoa khong nen(6)"/>
                    <p:cNvPicPr>
                      <a:picLocks noChangeAspect="1"/>
                    </p:cNvPicPr>
                    <p:nvPr/>
                  </p:nvPicPr>
                  <p:blipFill>
                    <a:blip r:embed="rId5"/>
                    <a:stretch>
                      <a:fillRect/>
                    </a:stretch>
                  </p:blipFill>
                  <p:spPr>
                    <a:xfrm>
                      <a:off x="240" y="864"/>
                      <a:ext cx="926" cy="192"/>
                    </a:xfrm>
                    <a:prstGeom prst="rect">
                      <a:avLst/>
                    </a:prstGeom>
                    <a:noFill/>
                    <a:ln w="9525">
                      <a:noFill/>
                    </a:ln>
                  </p:spPr>
                </p:pic>
                <p:pic>
                  <p:nvPicPr>
                    <p:cNvPr id="5156" name="Picture 69" descr="Hoa khong nen(6)"/>
                    <p:cNvPicPr>
                      <a:picLocks noChangeAspect="1"/>
                    </p:cNvPicPr>
                    <p:nvPr/>
                  </p:nvPicPr>
                  <p:blipFill>
                    <a:blip r:embed="rId5"/>
                    <a:stretch>
                      <a:fillRect/>
                    </a:stretch>
                  </p:blipFill>
                  <p:spPr>
                    <a:xfrm>
                      <a:off x="1152" y="864"/>
                      <a:ext cx="926" cy="192"/>
                    </a:xfrm>
                    <a:prstGeom prst="rect">
                      <a:avLst/>
                    </a:prstGeom>
                    <a:noFill/>
                    <a:ln w="9525">
                      <a:noFill/>
                    </a:ln>
                  </p:spPr>
                </p:pic>
                <p:pic>
                  <p:nvPicPr>
                    <p:cNvPr id="5157" name="Picture 70" descr="Hoa khong nen(6)"/>
                    <p:cNvPicPr>
                      <a:picLocks noChangeAspect="1"/>
                    </p:cNvPicPr>
                    <p:nvPr/>
                  </p:nvPicPr>
                  <p:blipFill>
                    <a:blip r:embed="rId5"/>
                    <a:stretch>
                      <a:fillRect/>
                    </a:stretch>
                  </p:blipFill>
                  <p:spPr>
                    <a:xfrm>
                      <a:off x="2976" y="864"/>
                      <a:ext cx="926" cy="192"/>
                    </a:xfrm>
                    <a:prstGeom prst="rect">
                      <a:avLst/>
                    </a:prstGeom>
                    <a:noFill/>
                    <a:ln w="9525">
                      <a:noFill/>
                    </a:ln>
                  </p:spPr>
                </p:pic>
                <p:pic>
                  <p:nvPicPr>
                    <p:cNvPr id="5158" name="Picture 71" descr="Hoa khong nen(6)"/>
                    <p:cNvPicPr>
                      <a:picLocks noChangeAspect="1"/>
                    </p:cNvPicPr>
                    <p:nvPr/>
                  </p:nvPicPr>
                  <p:blipFill>
                    <a:blip r:embed="rId5"/>
                    <a:stretch>
                      <a:fillRect/>
                    </a:stretch>
                  </p:blipFill>
                  <p:spPr>
                    <a:xfrm>
                      <a:off x="3840" y="864"/>
                      <a:ext cx="926" cy="192"/>
                    </a:xfrm>
                    <a:prstGeom prst="rect">
                      <a:avLst/>
                    </a:prstGeom>
                    <a:noFill/>
                    <a:ln w="9525">
                      <a:noFill/>
                    </a:ln>
                  </p:spPr>
                </p:pic>
                <p:pic>
                  <p:nvPicPr>
                    <p:cNvPr id="5159" name="Picture 72" descr="Hoa khong nen(6)"/>
                    <p:cNvPicPr>
                      <a:picLocks noChangeAspect="1"/>
                    </p:cNvPicPr>
                    <p:nvPr/>
                  </p:nvPicPr>
                  <p:blipFill>
                    <a:blip r:embed="rId5"/>
                    <a:stretch>
                      <a:fillRect/>
                    </a:stretch>
                  </p:blipFill>
                  <p:spPr>
                    <a:xfrm>
                      <a:off x="2064" y="864"/>
                      <a:ext cx="926" cy="192"/>
                    </a:xfrm>
                    <a:prstGeom prst="rect">
                      <a:avLst/>
                    </a:prstGeom>
                    <a:noFill/>
                    <a:ln w="9525">
                      <a:noFill/>
                    </a:ln>
                  </p:spPr>
                </p:pic>
              </p:grpSp>
              <p:pic>
                <p:nvPicPr>
                  <p:cNvPr id="5154" name="Picture 73" descr="Hoa khong nen(6)"/>
                  <p:cNvPicPr>
                    <a:picLocks noChangeAspect="1"/>
                  </p:cNvPicPr>
                  <p:nvPr/>
                </p:nvPicPr>
                <p:blipFill>
                  <a:blip r:embed="rId5"/>
                  <a:stretch>
                    <a:fillRect/>
                  </a:stretch>
                </p:blipFill>
                <p:spPr>
                  <a:xfrm>
                    <a:off x="4525" y="3216"/>
                    <a:ext cx="899" cy="192"/>
                  </a:xfrm>
                  <a:prstGeom prst="rect">
                    <a:avLst/>
                  </a:prstGeom>
                  <a:noFill/>
                  <a:ln w="9525">
                    <a:noFill/>
                  </a:ln>
                </p:spPr>
              </p:pic>
            </p:grpSp>
          </p:grpSp>
          <p:grpSp>
            <p:nvGrpSpPr>
              <p:cNvPr id="5136" name="Group 74"/>
              <p:cNvGrpSpPr/>
              <p:nvPr/>
            </p:nvGrpSpPr>
            <p:grpSpPr>
              <a:xfrm>
                <a:off x="5568" y="288"/>
                <a:ext cx="192" cy="3840"/>
                <a:chOff x="2640" y="192"/>
                <a:chExt cx="192" cy="4128"/>
              </a:xfrm>
            </p:grpSpPr>
            <p:pic>
              <p:nvPicPr>
                <p:cNvPr id="5144" name="Picture 75" descr="Picture1"/>
                <p:cNvPicPr>
                  <a:picLocks noChangeAspect="1"/>
                </p:cNvPicPr>
                <p:nvPr/>
              </p:nvPicPr>
              <p:blipFill>
                <a:blip r:embed="rId6"/>
                <a:stretch>
                  <a:fillRect/>
                </a:stretch>
              </p:blipFill>
              <p:spPr>
                <a:xfrm>
                  <a:off x="2640" y="3456"/>
                  <a:ext cx="192" cy="864"/>
                </a:xfrm>
                <a:prstGeom prst="rect">
                  <a:avLst/>
                </a:prstGeom>
                <a:noFill/>
                <a:ln w="9525">
                  <a:noFill/>
                </a:ln>
              </p:spPr>
            </p:pic>
            <p:grpSp>
              <p:nvGrpSpPr>
                <p:cNvPr id="5145" name="Group 76"/>
                <p:cNvGrpSpPr/>
                <p:nvPr/>
              </p:nvGrpSpPr>
              <p:grpSpPr>
                <a:xfrm>
                  <a:off x="2640" y="192"/>
                  <a:ext cx="192" cy="3312"/>
                  <a:chOff x="2640" y="192"/>
                  <a:chExt cx="192" cy="3312"/>
                </a:xfrm>
              </p:grpSpPr>
              <p:pic>
                <p:nvPicPr>
                  <p:cNvPr id="5146" name="Picture 77" descr="Picture1"/>
                  <p:cNvPicPr>
                    <a:picLocks noChangeAspect="1"/>
                  </p:cNvPicPr>
                  <p:nvPr/>
                </p:nvPicPr>
                <p:blipFill>
                  <a:blip r:embed="rId6"/>
                  <a:stretch>
                    <a:fillRect/>
                  </a:stretch>
                </p:blipFill>
                <p:spPr>
                  <a:xfrm>
                    <a:off x="2640" y="2640"/>
                    <a:ext cx="192" cy="864"/>
                  </a:xfrm>
                  <a:prstGeom prst="rect">
                    <a:avLst/>
                  </a:prstGeom>
                  <a:noFill/>
                  <a:ln w="9525">
                    <a:noFill/>
                  </a:ln>
                </p:spPr>
              </p:pic>
              <p:pic>
                <p:nvPicPr>
                  <p:cNvPr id="5147" name="Picture 78" descr="Picture1"/>
                  <p:cNvPicPr>
                    <a:picLocks noChangeAspect="1"/>
                  </p:cNvPicPr>
                  <p:nvPr/>
                </p:nvPicPr>
                <p:blipFill>
                  <a:blip r:embed="rId6"/>
                  <a:stretch>
                    <a:fillRect/>
                  </a:stretch>
                </p:blipFill>
                <p:spPr>
                  <a:xfrm>
                    <a:off x="2640" y="192"/>
                    <a:ext cx="192" cy="864"/>
                  </a:xfrm>
                  <a:prstGeom prst="rect">
                    <a:avLst/>
                  </a:prstGeom>
                  <a:noFill/>
                  <a:ln w="9525">
                    <a:noFill/>
                  </a:ln>
                </p:spPr>
              </p:pic>
              <p:pic>
                <p:nvPicPr>
                  <p:cNvPr id="5148" name="Picture 79" descr="Picture1"/>
                  <p:cNvPicPr>
                    <a:picLocks noChangeAspect="1"/>
                  </p:cNvPicPr>
                  <p:nvPr/>
                </p:nvPicPr>
                <p:blipFill>
                  <a:blip r:embed="rId6"/>
                  <a:stretch>
                    <a:fillRect/>
                  </a:stretch>
                </p:blipFill>
                <p:spPr>
                  <a:xfrm>
                    <a:off x="2640" y="1824"/>
                    <a:ext cx="192" cy="864"/>
                  </a:xfrm>
                  <a:prstGeom prst="rect">
                    <a:avLst/>
                  </a:prstGeom>
                  <a:noFill/>
                  <a:ln w="9525">
                    <a:noFill/>
                  </a:ln>
                </p:spPr>
              </p:pic>
              <p:pic>
                <p:nvPicPr>
                  <p:cNvPr id="5149" name="Picture 80" descr="Picture1"/>
                  <p:cNvPicPr>
                    <a:picLocks noChangeAspect="1"/>
                  </p:cNvPicPr>
                  <p:nvPr/>
                </p:nvPicPr>
                <p:blipFill>
                  <a:blip r:embed="rId6"/>
                  <a:stretch>
                    <a:fillRect/>
                  </a:stretch>
                </p:blipFill>
                <p:spPr>
                  <a:xfrm>
                    <a:off x="2640" y="1008"/>
                    <a:ext cx="192" cy="864"/>
                  </a:xfrm>
                  <a:prstGeom prst="rect">
                    <a:avLst/>
                  </a:prstGeom>
                  <a:noFill/>
                  <a:ln w="9525">
                    <a:noFill/>
                  </a:ln>
                </p:spPr>
              </p:pic>
            </p:grpSp>
          </p:grpSp>
          <p:grpSp>
            <p:nvGrpSpPr>
              <p:cNvPr id="5137" name="Group 81"/>
              <p:cNvGrpSpPr/>
              <p:nvPr/>
            </p:nvGrpSpPr>
            <p:grpSpPr>
              <a:xfrm>
                <a:off x="0" y="288"/>
                <a:ext cx="192" cy="3840"/>
                <a:chOff x="2640" y="192"/>
                <a:chExt cx="192" cy="4128"/>
              </a:xfrm>
            </p:grpSpPr>
            <p:pic>
              <p:nvPicPr>
                <p:cNvPr id="5138" name="Picture 82" descr="Picture1"/>
                <p:cNvPicPr>
                  <a:picLocks noChangeAspect="1"/>
                </p:cNvPicPr>
                <p:nvPr/>
              </p:nvPicPr>
              <p:blipFill>
                <a:blip r:embed="rId6"/>
                <a:stretch>
                  <a:fillRect/>
                </a:stretch>
              </p:blipFill>
              <p:spPr>
                <a:xfrm>
                  <a:off x="2640" y="3456"/>
                  <a:ext cx="192" cy="864"/>
                </a:xfrm>
                <a:prstGeom prst="rect">
                  <a:avLst/>
                </a:prstGeom>
                <a:noFill/>
                <a:ln w="9525">
                  <a:noFill/>
                </a:ln>
              </p:spPr>
            </p:pic>
            <p:grpSp>
              <p:nvGrpSpPr>
                <p:cNvPr id="5139" name="Group 83"/>
                <p:cNvGrpSpPr/>
                <p:nvPr/>
              </p:nvGrpSpPr>
              <p:grpSpPr>
                <a:xfrm>
                  <a:off x="2640" y="192"/>
                  <a:ext cx="192" cy="3312"/>
                  <a:chOff x="2640" y="192"/>
                  <a:chExt cx="192" cy="3312"/>
                </a:xfrm>
              </p:grpSpPr>
              <p:pic>
                <p:nvPicPr>
                  <p:cNvPr id="5140" name="Picture 84" descr="Picture1"/>
                  <p:cNvPicPr>
                    <a:picLocks noChangeAspect="1"/>
                  </p:cNvPicPr>
                  <p:nvPr/>
                </p:nvPicPr>
                <p:blipFill>
                  <a:blip r:embed="rId6"/>
                  <a:stretch>
                    <a:fillRect/>
                  </a:stretch>
                </p:blipFill>
                <p:spPr>
                  <a:xfrm>
                    <a:off x="2640" y="2640"/>
                    <a:ext cx="192" cy="864"/>
                  </a:xfrm>
                  <a:prstGeom prst="rect">
                    <a:avLst/>
                  </a:prstGeom>
                  <a:noFill/>
                  <a:ln w="9525">
                    <a:noFill/>
                  </a:ln>
                </p:spPr>
              </p:pic>
              <p:pic>
                <p:nvPicPr>
                  <p:cNvPr id="5141" name="Picture 85" descr="Picture1"/>
                  <p:cNvPicPr>
                    <a:picLocks noChangeAspect="1"/>
                  </p:cNvPicPr>
                  <p:nvPr/>
                </p:nvPicPr>
                <p:blipFill>
                  <a:blip r:embed="rId6"/>
                  <a:stretch>
                    <a:fillRect/>
                  </a:stretch>
                </p:blipFill>
                <p:spPr>
                  <a:xfrm>
                    <a:off x="2640" y="192"/>
                    <a:ext cx="192" cy="864"/>
                  </a:xfrm>
                  <a:prstGeom prst="rect">
                    <a:avLst/>
                  </a:prstGeom>
                  <a:noFill/>
                  <a:ln w="9525">
                    <a:noFill/>
                  </a:ln>
                </p:spPr>
              </p:pic>
              <p:pic>
                <p:nvPicPr>
                  <p:cNvPr id="5142" name="Picture 86" descr="Picture1"/>
                  <p:cNvPicPr>
                    <a:picLocks noChangeAspect="1"/>
                  </p:cNvPicPr>
                  <p:nvPr/>
                </p:nvPicPr>
                <p:blipFill>
                  <a:blip r:embed="rId6"/>
                  <a:stretch>
                    <a:fillRect/>
                  </a:stretch>
                </p:blipFill>
                <p:spPr>
                  <a:xfrm>
                    <a:off x="2640" y="1824"/>
                    <a:ext cx="192" cy="864"/>
                  </a:xfrm>
                  <a:prstGeom prst="rect">
                    <a:avLst/>
                  </a:prstGeom>
                  <a:noFill/>
                  <a:ln w="9525">
                    <a:noFill/>
                  </a:ln>
                </p:spPr>
              </p:pic>
              <p:pic>
                <p:nvPicPr>
                  <p:cNvPr id="5143" name="Picture 87" descr="Picture1"/>
                  <p:cNvPicPr>
                    <a:picLocks noChangeAspect="1"/>
                  </p:cNvPicPr>
                  <p:nvPr/>
                </p:nvPicPr>
                <p:blipFill>
                  <a:blip r:embed="rId6"/>
                  <a:stretch>
                    <a:fillRect/>
                  </a:stretch>
                </p:blipFill>
                <p:spPr>
                  <a:xfrm>
                    <a:off x="2640" y="1008"/>
                    <a:ext cx="192" cy="864"/>
                  </a:xfrm>
                  <a:prstGeom prst="rect">
                    <a:avLst/>
                  </a:prstGeom>
                  <a:noFill/>
                  <a:ln w="9525">
                    <a:noFill/>
                  </a:ln>
                </p:spPr>
              </p:pic>
            </p:grpSp>
          </p:grpSp>
        </p:grpSp>
      </p:grpSp>
      <p:pic>
        <p:nvPicPr>
          <p:cNvPr id="5124" name="Picture 93" descr="BOOK_10"/>
          <p:cNvPicPr>
            <a:picLocks noChangeAspect="1"/>
          </p:cNvPicPr>
          <p:nvPr/>
        </p:nvPicPr>
        <p:blipFill>
          <a:blip r:embed="rId7"/>
          <a:stretch>
            <a:fillRect/>
          </a:stretch>
        </p:blipFill>
        <p:spPr>
          <a:xfrm>
            <a:off x="8229600" y="1066800"/>
            <a:ext cx="596900" cy="550863"/>
          </a:xfrm>
          <a:prstGeom prst="rect">
            <a:avLst/>
          </a:prstGeom>
          <a:noFill/>
          <a:ln w="9525">
            <a:noFill/>
          </a:ln>
        </p:spPr>
      </p:pic>
      <p:pic>
        <p:nvPicPr>
          <p:cNvPr id="5129" name="Picture 29" descr="Doi_chim"/>
          <p:cNvPicPr>
            <a:picLocks noChangeAspect="1"/>
          </p:cNvPicPr>
          <p:nvPr/>
        </p:nvPicPr>
        <p:blipFill>
          <a:blip r:embed="rId8"/>
          <a:stretch>
            <a:fillRect/>
          </a:stretch>
        </p:blipFill>
        <p:spPr>
          <a:xfrm>
            <a:off x="7162799" y="5298158"/>
            <a:ext cx="1583055" cy="1221398"/>
          </a:xfrm>
          <a:prstGeom prst="rect">
            <a:avLst/>
          </a:prstGeom>
          <a:noFill/>
          <a:ln w="9525">
            <a:noFill/>
          </a:ln>
        </p:spPr>
      </p:pic>
      <p:sp>
        <p:nvSpPr>
          <p:cNvPr id="8" name="Rectangle 4"/>
          <p:cNvSpPr/>
          <p:nvPr/>
        </p:nvSpPr>
        <p:spPr>
          <a:xfrm>
            <a:off x="685800" y="4876800"/>
            <a:ext cx="2249805" cy="398780"/>
          </a:xfrm>
          <a:prstGeom prst="rect">
            <a:avLst/>
          </a:prstGeom>
          <a:noFill/>
          <a:ln w="9525">
            <a:noFill/>
          </a:ln>
        </p:spPr>
        <p:txBody>
          <a:bodyPr wrap="square">
            <a:spAutoFit/>
          </a:bodyPr>
          <a:lstStyle/>
          <a:p>
            <a:endParaRPr lang="en-US" sz="2000" b="1" dirty="0">
              <a:solidFill>
                <a:srgbClr val="800080"/>
              </a:solidFill>
              <a:latin typeface="Times New Roman" panose="02020603050405020304" pitchFamily="18" charset="0"/>
              <a:cs typeface="Times New Roman" panose="02020603050405020304" pitchFamily="18" charset="0"/>
            </a:endParaRPr>
          </a:p>
        </p:txBody>
      </p:sp>
      <p:sp>
        <p:nvSpPr>
          <p:cNvPr id="9" name="Rectangle 4"/>
          <p:cNvSpPr/>
          <p:nvPr/>
        </p:nvSpPr>
        <p:spPr>
          <a:xfrm>
            <a:off x="517525" y="1463617"/>
            <a:ext cx="8228330" cy="829945"/>
          </a:xfrm>
          <a:prstGeom prst="rect">
            <a:avLst/>
          </a:prstGeom>
          <a:noFill/>
          <a:ln w="9525">
            <a:noFill/>
          </a:ln>
        </p:spPr>
        <p:txBody>
          <a:bodyPr wrap="square">
            <a:spAutoFit/>
          </a:bodyPr>
          <a:lstStyle/>
          <a:p>
            <a:r>
              <a:rPr lang="en-US" sz="2400" b="1" dirty="0">
                <a:solidFill>
                  <a:srgbClr val="800080"/>
                </a:solidFill>
                <a:latin typeface="Times New Roman" panose="02020603050405020304" pitchFamily="18" charset="0"/>
                <a:cs typeface="Times New Roman" panose="02020603050405020304" pitchFamily="18" charset="0"/>
              </a:rPr>
              <a:t>     a.</a:t>
            </a:r>
            <a:r>
              <a:rPr lang="en-US" sz="2400" b="1" dirty="0">
                <a:solidFill>
                  <a:srgbClr val="7030A0"/>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Nếu lược bỏ trạng ngữ</a:t>
            </a:r>
            <a:r>
              <a:rPr lang="en-US" sz="2400" b="1" dirty="0">
                <a:solidFill>
                  <a:schemeClr val="tx1"/>
                </a:solidFill>
                <a:latin typeface="Times New Roman" panose="02020603050405020304" pitchFamily="18" charset="0"/>
                <a:cs typeface="Times New Roman" panose="02020603050405020304" pitchFamily="18" charset="0"/>
              </a:rPr>
              <a:t> </a:t>
            </a:r>
            <a:r>
              <a:rPr lang="en-US" sz="2400" i="1" dirty="0">
                <a:solidFill>
                  <a:schemeClr val="tx1"/>
                </a:solidFill>
                <a:latin typeface="Times New Roman" panose="02020603050405020304" pitchFamily="18" charset="0"/>
                <a:cs typeface="Times New Roman" panose="02020603050405020304" pitchFamily="18" charset="0"/>
              </a:rPr>
              <a:t>“Cùng với câu này”</a:t>
            </a:r>
            <a:r>
              <a:rPr lang="en-US" sz="2400" dirty="0">
                <a:solidFill>
                  <a:schemeClr val="tx1"/>
                </a:solidFill>
                <a:latin typeface="Times New Roman" panose="02020603050405020304" pitchFamily="18" charset="0"/>
                <a:cs typeface="Times New Roman" panose="02020603050405020304" pitchFamily="18" charset="0"/>
              </a:rPr>
              <a:t> thông tin trong câu mang tính chất chung chung, không gắn với điều kiện cụ thể. </a:t>
            </a:r>
          </a:p>
        </p:txBody>
      </p:sp>
      <p:sp>
        <p:nvSpPr>
          <p:cNvPr id="6" name="Rectangle 4"/>
          <p:cNvSpPr/>
          <p:nvPr/>
        </p:nvSpPr>
        <p:spPr>
          <a:xfrm>
            <a:off x="431800" y="999808"/>
            <a:ext cx="2249805" cy="460375"/>
          </a:xfrm>
          <a:prstGeom prst="rect">
            <a:avLst/>
          </a:prstGeom>
          <a:noFill/>
          <a:ln w="9525">
            <a:noFill/>
          </a:ln>
        </p:spPr>
        <p:txBody>
          <a:bodyPr wrap="square">
            <a:spAutoFit/>
          </a:bodyPr>
          <a:lstStyle/>
          <a:p>
            <a:r>
              <a:rPr lang="en-US" altLang="vi-VN" sz="2400" b="1" u="sng" dirty="0">
                <a:solidFill>
                  <a:srgbClr val="800080"/>
                </a:solidFill>
                <a:latin typeface="Times New Roman" panose="02020603050405020304" pitchFamily="18" charset="0"/>
                <a:cs typeface="Times New Roman" panose="02020603050405020304" pitchFamily="18" charset="0"/>
              </a:rPr>
              <a:t>Bài 2</a:t>
            </a:r>
            <a:r>
              <a:rPr lang="en-US" altLang="vi-VN" sz="2400" b="1" dirty="0">
                <a:solidFill>
                  <a:srgbClr val="800080"/>
                </a:solidFill>
                <a:latin typeface="Times New Roman" panose="02020603050405020304" pitchFamily="18" charset="0"/>
                <a:cs typeface="Times New Roman" panose="02020603050405020304" pitchFamily="18" charset="0"/>
              </a:rPr>
              <a:t>:</a:t>
            </a:r>
          </a:p>
        </p:txBody>
      </p:sp>
      <p:sp>
        <p:nvSpPr>
          <p:cNvPr id="2" name="Rectangle 4"/>
          <p:cNvSpPr/>
          <p:nvPr/>
        </p:nvSpPr>
        <p:spPr>
          <a:xfrm>
            <a:off x="597535" y="2472950"/>
            <a:ext cx="8228965" cy="829945"/>
          </a:xfrm>
          <a:prstGeom prst="rect">
            <a:avLst/>
          </a:prstGeom>
          <a:noFill/>
          <a:ln w="9525">
            <a:noFill/>
          </a:ln>
        </p:spPr>
        <p:txBody>
          <a:bodyPr wrap="square">
            <a:spAutoFit/>
          </a:bodyPr>
          <a:lstStyle/>
          <a:p>
            <a:r>
              <a:rPr lang="en-US" sz="2400" b="1" dirty="0">
                <a:solidFill>
                  <a:srgbClr val="800080"/>
                </a:solidFill>
                <a:latin typeface="Times New Roman" panose="02020603050405020304" pitchFamily="18" charset="0"/>
                <a:cs typeface="Times New Roman" panose="02020603050405020304" pitchFamily="18" charset="0"/>
              </a:rPr>
              <a:t>    b. </a:t>
            </a:r>
            <a:r>
              <a:rPr lang="en-US" sz="2400" dirty="0">
                <a:solidFill>
                  <a:schemeClr val="tx1"/>
                </a:solidFill>
                <a:latin typeface="Times New Roman" panose="02020603050405020304" pitchFamily="18" charset="0"/>
                <a:cs typeface="Times New Roman" panose="02020603050405020304" pitchFamily="18" charset="0"/>
              </a:rPr>
              <a:t>Nếu lược bỏ trạng ngữ </a:t>
            </a:r>
            <a:r>
              <a:rPr lang="en-US" sz="2400" i="1" dirty="0">
                <a:solidFill>
                  <a:schemeClr val="tx1"/>
                </a:solidFill>
                <a:latin typeface="Times New Roman" panose="02020603050405020304" pitchFamily="18" charset="0"/>
                <a:cs typeface="Times New Roman" panose="02020603050405020304" pitchFamily="18" charset="0"/>
              </a:rPr>
              <a:t>“Trên đời”</a:t>
            </a:r>
            <a:r>
              <a:rPr lang="en-US" sz="2400" dirty="0">
                <a:solidFill>
                  <a:schemeClr val="tx1"/>
                </a:solidFill>
                <a:latin typeface="Times New Roman" panose="02020603050405020304" pitchFamily="18" charset="0"/>
                <a:cs typeface="Times New Roman" panose="02020603050405020304" pitchFamily="18" charset="0"/>
              </a:rPr>
              <a:t>, câu sẽ mất đi tính phổ quát, điều muốn nhấn mạnh trong câu không còn nữa.</a:t>
            </a:r>
            <a:r>
              <a:rPr lang="en-US" sz="2000" dirty="0">
                <a:solidFill>
                  <a:schemeClr val="tx1"/>
                </a:solidFill>
                <a:latin typeface="Times New Roman" panose="02020603050405020304" pitchFamily="18" charset="0"/>
                <a:cs typeface="Times New Roman" panose="02020603050405020304" pitchFamily="18" charset="0"/>
              </a:rPr>
              <a:t> </a:t>
            </a:r>
          </a:p>
        </p:txBody>
      </p:sp>
      <p:sp>
        <p:nvSpPr>
          <p:cNvPr id="10" name="Rectangle 4"/>
          <p:cNvSpPr/>
          <p:nvPr/>
        </p:nvSpPr>
        <p:spPr>
          <a:xfrm>
            <a:off x="496868" y="3365559"/>
            <a:ext cx="8212455" cy="1198880"/>
          </a:xfrm>
          <a:prstGeom prst="rect">
            <a:avLst/>
          </a:prstGeom>
          <a:noFill/>
          <a:ln w="9525">
            <a:noFill/>
          </a:ln>
        </p:spPr>
        <p:txBody>
          <a:bodyPr wrap="square">
            <a:spAutoFit/>
          </a:bodyPr>
          <a:lstStyle/>
          <a:p>
            <a:r>
              <a:rPr lang="en-US" sz="2400" b="1" dirty="0">
                <a:solidFill>
                  <a:srgbClr val="800080"/>
                </a:solidFill>
                <a:latin typeface="Times New Roman" panose="02020603050405020304" pitchFamily="18" charset="0"/>
                <a:cs typeface="Times New Roman" panose="02020603050405020304" pitchFamily="18" charset="0"/>
              </a:rPr>
              <a:t>    c. </a:t>
            </a:r>
            <a:r>
              <a:rPr lang="en-US" sz="2400" dirty="0">
                <a:solidFill>
                  <a:schemeClr val="tx1"/>
                </a:solidFill>
                <a:latin typeface="Times New Roman" panose="02020603050405020304" pitchFamily="18" charset="0"/>
                <a:cs typeface="Times New Roman" panose="02020603050405020304" pitchFamily="18" charset="0"/>
              </a:rPr>
              <a:t>Nếu lược bỏ trạng ngữ “</a:t>
            </a:r>
            <a:r>
              <a:rPr lang="en-US" sz="2400" i="1" dirty="0">
                <a:solidFill>
                  <a:schemeClr val="tx1"/>
                </a:solidFill>
                <a:latin typeface="Times New Roman" panose="02020603050405020304" pitchFamily="18" charset="0"/>
                <a:cs typeface="Times New Roman" panose="02020603050405020304" pitchFamily="18" charset="0"/>
              </a:rPr>
              <a:t>Trong thâm tâm</a:t>
            </a:r>
            <a:r>
              <a:rPr lang="en-US" sz="2400" dirty="0">
                <a:solidFill>
                  <a:schemeClr val="tx1"/>
                </a:solidFill>
                <a:latin typeface="Times New Roman" panose="02020603050405020304" pitchFamily="18" charset="0"/>
                <a:cs typeface="Times New Roman" panose="02020603050405020304" pitchFamily="18" charset="0"/>
              </a:rPr>
              <a:t>” , người đọc sẽ không biết được điều mà người nói muốn thú nhận đã tồn tại ở đâu.</a:t>
            </a:r>
          </a:p>
        </p:txBody>
      </p:sp>
      <p:sp>
        <p:nvSpPr>
          <p:cNvPr id="11" name="Rectangle 4"/>
          <p:cNvSpPr/>
          <p:nvPr/>
        </p:nvSpPr>
        <p:spPr>
          <a:xfrm>
            <a:off x="772406" y="4468213"/>
            <a:ext cx="8212455" cy="829945"/>
          </a:xfrm>
          <a:prstGeom prst="rect">
            <a:avLst/>
          </a:prstGeom>
          <a:noFill/>
          <a:ln w="9525">
            <a:noFill/>
          </a:ln>
        </p:spPr>
        <p:txBody>
          <a:bodyPr wrap="square">
            <a:spAutoFit/>
          </a:bodyPr>
          <a:lstStyle/>
          <a:p>
            <a:r>
              <a:rPr lang="en-US" sz="2400" b="1" dirty="0">
                <a:solidFill>
                  <a:srgbClr val="800080"/>
                </a:solidFill>
                <a:latin typeface="Times New Roman" panose="02020603050405020304" pitchFamily="18" charset="0"/>
                <a:cs typeface="Times New Roman" panose="02020603050405020304" pitchFamily="18" charset="0"/>
              </a:rPr>
              <a:t>    </a:t>
            </a:r>
            <a:r>
              <a:rPr lang="en-US" sz="2400" b="1" dirty="0">
                <a:solidFill>
                  <a:schemeClr val="tx1"/>
                </a:solidFill>
                <a:latin typeface="Times New Roman" panose="02020603050405020304" pitchFamily="18" charset="0"/>
                <a:cs typeface="Times New Roman" panose="02020603050405020304" pitchFamily="18" charset="0"/>
              </a:rPr>
              <a:t>? Qua các bài tập trên, ngoài các chức năng đã học em rút ra thêm chức năng gì của trạng ngữ?</a:t>
            </a:r>
          </a:p>
        </p:txBody>
      </p:sp>
      <p:sp>
        <p:nvSpPr>
          <p:cNvPr id="91" name="Rectangle 1">
            <a:extLst>
              <a:ext uri="{FF2B5EF4-FFF2-40B4-BE49-F238E27FC236}">
                <a16:creationId xmlns="" xmlns:a16="http://schemas.microsoft.com/office/drawing/2014/main" id="{B6FECDAD-E43C-4795-A70B-CDC3ED468050}"/>
              </a:ext>
            </a:extLst>
          </p:cNvPr>
          <p:cNvSpPr/>
          <p:nvPr/>
        </p:nvSpPr>
        <p:spPr>
          <a:xfrm>
            <a:off x="1174750" y="227277"/>
            <a:ext cx="6953250" cy="579967"/>
          </a:xfrm>
          <a:prstGeom prst="rect">
            <a:avLst/>
          </a:prstGeom>
          <a:noFill/>
          <a:ln w="9525">
            <a:noFill/>
          </a:ln>
        </p:spPr>
        <p:txBody>
          <a:bodyPr wrap="square">
            <a:spAutoFit/>
          </a:bodyPr>
          <a:lstStyle/>
          <a:p>
            <a:pPr indent="341630">
              <a:lnSpc>
                <a:spcPct val="150000"/>
              </a:lnSpc>
              <a:spcBef>
                <a:spcPts val="600"/>
              </a:spcBef>
              <a:spcAft>
                <a:spcPts val="600"/>
              </a:spcAft>
            </a:pPr>
            <a:r>
              <a:rPr lang="en-US" sz="2400" b="1" dirty="0" err="1">
                <a:solidFill>
                  <a:srgbClr val="FF0000"/>
                </a:solidFill>
                <a:latin typeface="Times New Roman" panose="02020603050405020304" pitchFamily="18" charset="0"/>
                <a:cs typeface="Times New Roman" panose="02020603050405020304" pitchFamily="18" charset="0"/>
              </a:rPr>
              <a:t>Tiết</a:t>
            </a:r>
            <a:r>
              <a:rPr lang="en-US" sz="2400" b="1" dirty="0">
                <a:solidFill>
                  <a:srgbClr val="FF0000"/>
                </a:solidFill>
                <a:latin typeface="Times New Roman" panose="02020603050405020304" pitchFamily="18" charset="0"/>
                <a:cs typeface="Times New Roman" panose="02020603050405020304" pitchFamily="18" charset="0"/>
              </a:rPr>
              <a:t> 100: THỰC HÀNH TIẾNG VIỆT</a:t>
            </a:r>
            <a:endParaRPr sz="1600" dirty="0">
              <a:solidFill>
                <a:srgbClr val="000000"/>
              </a:solidFill>
              <a:latin typeface="Times New Roman" panose="02020603050405020304" pitchFamily="18" charset="0"/>
              <a:ea typeface="Calibri" panose="020F0502020204030204" pitchFamily="34" charset="0"/>
            </a:endParaRPr>
          </a:p>
        </p:txBody>
      </p:sp>
      <p:sp>
        <p:nvSpPr>
          <p:cNvPr id="3" name="Rectangle 2">
            <a:extLst>
              <a:ext uri="{FF2B5EF4-FFF2-40B4-BE49-F238E27FC236}">
                <a16:creationId xmlns="" xmlns:a16="http://schemas.microsoft.com/office/drawing/2014/main" id="{E121805F-AC7A-41C4-BFE6-9305B72ED8A6}"/>
              </a:ext>
            </a:extLst>
          </p:cNvPr>
          <p:cNvSpPr/>
          <p:nvPr/>
        </p:nvSpPr>
        <p:spPr>
          <a:xfrm>
            <a:off x="839016" y="4423943"/>
            <a:ext cx="7604440" cy="461665"/>
          </a:xfrm>
          <a:prstGeom prst="rect">
            <a:avLst/>
          </a:prstGeom>
        </p:spPr>
        <p:txBody>
          <a:bodyPr wrap="square">
            <a:spAutoFit/>
          </a:bodyPr>
          <a:lstStyle/>
          <a:p>
            <a:r>
              <a:rPr lang="en-US" altLang="vi-VN" sz="2400" i="1" dirty="0" err="1">
                <a:solidFill>
                  <a:srgbClr val="C00000"/>
                </a:solidFill>
                <a:latin typeface="Times New Roman" panose="02020603050405020304" pitchFamily="18" charset="0"/>
                <a:cs typeface="Times New Roman" panose="02020603050405020304" pitchFamily="18" charset="0"/>
                <a:sym typeface="+mn-ea"/>
              </a:rPr>
              <a:t>Trạng</a:t>
            </a:r>
            <a:r>
              <a:rPr lang="en-US" altLang="vi-VN" sz="2400" i="1" dirty="0">
                <a:solidFill>
                  <a:srgbClr val="C00000"/>
                </a:solidFill>
                <a:latin typeface="Times New Roman" panose="02020603050405020304" pitchFamily="18" charset="0"/>
                <a:cs typeface="Times New Roman" panose="02020603050405020304" pitchFamily="18" charset="0"/>
                <a:sym typeface="+mn-ea"/>
              </a:rPr>
              <a:t> </a:t>
            </a:r>
            <a:r>
              <a:rPr lang="en-US" altLang="vi-VN" sz="2400" i="1" dirty="0" err="1">
                <a:solidFill>
                  <a:srgbClr val="C00000"/>
                </a:solidFill>
                <a:latin typeface="Times New Roman" panose="02020603050405020304" pitchFamily="18" charset="0"/>
                <a:cs typeface="Times New Roman" panose="02020603050405020304" pitchFamily="18" charset="0"/>
                <a:sym typeface="+mn-ea"/>
              </a:rPr>
              <a:t>ngữ</a:t>
            </a:r>
            <a:r>
              <a:rPr lang="en-US" altLang="vi-VN" sz="2400" i="1" dirty="0">
                <a:solidFill>
                  <a:srgbClr val="C00000"/>
                </a:solidFill>
                <a:latin typeface="Times New Roman" panose="02020603050405020304" pitchFamily="18" charset="0"/>
                <a:cs typeface="Times New Roman" panose="02020603050405020304" pitchFamily="18" charset="0"/>
                <a:sym typeface="+mn-ea"/>
              </a:rPr>
              <a:t> </a:t>
            </a:r>
            <a:r>
              <a:rPr lang="en-US" altLang="vi-VN" sz="2400" i="1" dirty="0" err="1">
                <a:solidFill>
                  <a:srgbClr val="C00000"/>
                </a:solidFill>
                <a:latin typeface="Times New Roman" panose="02020603050405020304" pitchFamily="18" charset="0"/>
                <a:cs typeface="Times New Roman" panose="02020603050405020304" pitchFamily="18" charset="0"/>
                <a:sym typeface="+mn-ea"/>
              </a:rPr>
              <a:t>còn</a:t>
            </a:r>
            <a:r>
              <a:rPr lang="en-US" altLang="vi-VN" sz="2400" i="1" dirty="0">
                <a:solidFill>
                  <a:srgbClr val="C00000"/>
                </a:solidFill>
                <a:latin typeface="Times New Roman" panose="02020603050405020304" pitchFamily="18" charset="0"/>
                <a:cs typeface="Times New Roman" panose="02020603050405020304" pitchFamily="18" charset="0"/>
                <a:sym typeface="+mn-ea"/>
              </a:rPr>
              <a:t> </a:t>
            </a:r>
            <a:r>
              <a:rPr lang="en-US" altLang="vi-VN" sz="2400" i="1" dirty="0" err="1">
                <a:solidFill>
                  <a:srgbClr val="C00000"/>
                </a:solidFill>
                <a:latin typeface="Times New Roman" panose="02020603050405020304" pitchFamily="18" charset="0"/>
                <a:cs typeface="Times New Roman" panose="02020603050405020304" pitchFamily="18" charset="0"/>
                <a:sym typeface="+mn-ea"/>
              </a:rPr>
              <a:t>có</a:t>
            </a:r>
            <a:r>
              <a:rPr lang="en-US" altLang="vi-VN" sz="2400" i="1" dirty="0">
                <a:solidFill>
                  <a:srgbClr val="C00000"/>
                </a:solidFill>
                <a:latin typeface="Times New Roman" panose="02020603050405020304" pitchFamily="18" charset="0"/>
                <a:cs typeface="Times New Roman" panose="02020603050405020304" pitchFamily="18" charset="0"/>
                <a:sym typeface="+mn-ea"/>
              </a:rPr>
              <a:t> </a:t>
            </a:r>
            <a:r>
              <a:rPr lang="en-US" altLang="vi-VN" sz="2400" i="1" dirty="0" err="1">
                <a:solidFill>
                  <a:srgbClr val="C00000"/>
                </a:solidFill>
                <a:latin typeface="Times New Roman" panose="02020603050405020304" pitchFamily="18" charset="0"/>
                <a:cs typeface="Times New Roman" panose="02020603050405020304" pitchFamily="18" charset="0"/>
                <a:sym typeface="+mn-ea"/>
              </a:rPr>
              <a:t>chức</a:t>
            </a:r>
            <a:r>
              <a:rPr lang="en-US" altLang="vi-VN" sz="2400" i="1" dirty="0">
                <a:solidFill>
                  <a:srgbClr val="C00000"/>
                </a:solidFill>
                <a:latin typeface="Times New Roman" panose="02020603050405020304" pitchFamily="18" charset="0"/>
                <a:cs typeface="Times New Roman" panose="02020603050405020304" pitchFamily="18" charset="0"/>
                <a:sym typeface="+mn-ea"/>
              </a:rPr>
              <a:t> </a:t>
            </a:r>
            <a:r>
              <a:rPr lang="en-US" altLang="vi-VN" sz="2400" i="1" dirty="0" err="1">
                <a:solidFill>
                  <a:srgbClr val="C00000"/>
                </a:solidFill>
                <a:latin typeface="Times New Roman" panose="02020603050405020304" pitchFamily="18" charset="0"/>
                <a:cs typeface="Times New Roman" panose="02020603050405020304" pitchFamily="18" charset="0"/>
                <a:sym typeface="+mn-ea"/>
              </a:rPr>
              <a:t>năng</a:t>
            </a:r>
            <a:r>
              <a:rPr lang="en-US" altLang="vi-VN" sz="2400" i="1" dirty="0">
                <a:solidFill>
                  <a:srgbClr val="C00000"/>
                </a:solidFill>
                <a:latin typeface="Times New Roman" panose="02020603050405020304" pitchFamily="18" charset="0"/>
                <a:cs typeface="Times New Roman" panose="02020603050405020304" pitchFamily="18" charset="0"/>
                <a:sym typeface="+mn-ea"/>
              </a:rPr>
              <a:t> </a:t>
            </a:r>
            <a:r>
              <a:rPr lang="en-US" altLang="vi-VN" sz="2400" i="1" dirty="0" err="1">
                <a:solidFill>
                  <a:srgbClr val="C00000"/>
                </a:solidFill>
                <a:latin typeface="Times New Roman" panose="02020603050405020304" pitchFamily="18" charset="0"/>
                <a:cs typeface="Times New Roman" panose="02020603050405020304" pitchFamily="18" charset="0"/>
                <a:sym typeface="+mn-ea"/>
              </a:rPr>
              <a:t>liên</a:t>
            </a:r>
            <a:r>
              <a:rPr lang="en-US" altLang="vi-VN" sz="2400" i="1" dirty="0">
                <a:solidFill>
                  <a:srgbClr val="C00000"/>
                </a:solidFill>
                <a:latin typeface="Times New Roman" panose="02020603050405020304" pitchFamily="18" charset="0"/>
                <a:cs typeface="Times New Roman" panose="02020603050405020304" pitchFamily="18" charset="0"/>
                <a:sym typeface="+mn-ea"/>
              </a:rPr>
              <a:t> </a:t>
            </a:r>
            <a:r>
              <a:rPr lang="en-US" altLang="vi-VN" sz="2400" i="1" dirty="0" err="1">
                <a:solidFill>
                  <a:srgbClr val="C00000"/>
                </a:solidFill>
                <a:latin typeface="Times New Roman" panose="02020603050405020304" pitchFamily="18" charset="0"/>
                <a:cs typeface="Times New Roman" panose="02020603050405020304" pitchFamily="18" charset="0"/>
                <a:sym typeface="+mn-ea"/>
              </a:rPr>
              <a:t>kết</a:t>
            </a:r>
            <a:r>
              <a:rPr lang="en-US" altLang="vi-VN" sz="2400" i="1" dirty="0">
                <a:solidFill>
                  <a:srgbClr val="C00000"/>
                </a:solidFill>
                <a:latin typeface="Times New Roman" panose="02020603050405020304" pitchFamily="18" charset="0"/>
                <a:cs typeface="Times New Roman" panose="02020603050405020304" pitchFamily="18" charset="0"/>
                <a:sym typeface="+mn-ea"/>
              </a:rPr>
              <a:t> </a:t>
            </a:r>
            <a:r>
              <a:rPr lang="en-US" altLang="vi-VN" sz="2400" i="1" dirty="0" err="1">
                <a:solidFill>
                  <a:srgbClr val="C00000"/>
                </a:solidFill>
                <a:latin typeface="Times New Roman" panose="02020603050405020304" pitchFamily="18" charset="0"/>
                <a:cs typeface="Times New Roman" panose="02020603050405020304" pitchFamily="18" charset="0"/>
                <a:sym typeface="+mn-ea"/>
              </a:rPr>
              <a:t>với</a:t>
            </a:r>
            <a:r>
              <a:rPr lang="en-US" altLang="vi-VN" sz="2400" i="1" dirty="0">
                <a:solidFill>
                  <a:srgbClr val="C00000"/>
                </a:solidFill>
                <a:latin typeface="Times New Roman" panose="02020603050405020304" pitchFamily="18" charset="0"/>
                <a:cs typeface="Times New Roman" panose="02020603050405020304" pitchFamily="18" charset="0"/>
                <a:sym typeface="+mn-ea"/>
              </a:rPr>
              <a:t> </a:t>
            </a:r>
            <a:r>
              <a:rPr lang="en-US" altLang="vi-VN" sz="2400" i="1" dirty="0" err="1">
                <a:solidFill>
                  <a:srgbClr val="C00000"/>
                </a:solidFill>
                <a:latin typeface="Times New Roman" panose="02020603050405020304" pitchFamily="18" charset="0"/>
                <a:cs typeface="Times New Roman" panose="02020603050405020304" pitchFamily="18" charset="0"/>
                <a:sym typeface="+mn-ea"/>
              </a:rPr>
              <a:t>câu</a:t>
            </a:r>
            <a:r>
              <a:rPr lang="en-US" altLang="vi-VN" sz="2400" i="1" dirty="0">
                <a:solidFill>
                  <a:srgbClr val="C00000"/>
                </a:solidFill>
                <a:latin typeface="Times New Roman" panose="02020603050405020304" pitchFamily="18" charset="0"/>
                <a:cs typeface="Times New Roman" panose="02020603050405020304" pitchFamily="18" charset="0"/>
                <a:sym typeface="+mn-ea"/>
              </a:rPr>
              <a:t> </a:t>
            </a:r>
            <a:r>
              <a:rPr lang="en-US" altLang="vi-VN" sz="2400" i="1" dirty="0" err="1">
                <a:solidFill>
                  <a:srgbClr val="C00000"/>
                </a:solidFill>
                <a:latin typeface="Times New Roman" panose="02020603050405020304" pitchFamily="18" charset="0"/>
                <a:cs typeface="Times New Roman" panose="02020603050405020304" pitchFamily="18" charset="0"/>
                <a:sym typeface="+mn-ea"/>
              </a:rPr>
              <a:t>trước</a:t>
            </a:r>
            <a:r>
              <a:rPr lang="en-US" altLang="vi-VN" sz="2400" i="1" dirty="0">
                <a:solidFill>
                  <a:srgbClr val="C00000"/>
                </a:solidFill>
                <a:latin typeface="Times New Roman" panose="02020603050405020304" pitchFamily="18" charset="0"/>
                <a:cs typeface="Times New Roman" panose="02020603050405020304" pitchFamily="18" charset="0"/>
                <a:sym typeface="+mn-ea"/>
              </a:rPr>
              <a:t> </a:t>
            </a:r>
            <a:r>
              <a:rPr lang="en-US" altLang="vi-VN" sz="2400" i="1" dirty="0" err="1">
                <a:solidFill>
                  <a:srgbClr val="C00000"/>
                </a:solidFill>
                <a:latin typeface="Times New Roman" panose="02020603050405020304" pitchFamily="18" charset="0"/>
                <a:cs typeface="Times New Roman" panose="02020603050405020304" pitchFamily="18" charset="0"/>
                <a:sym typeface="+mn-ea"/>
              </a:rPr>
              <a:t>đó</a:t>
            </a:r>
            <a:r>
              <a:rPr lang="en-US" altLang="vi-VN" sz="2400" i="1" dirty="0">
                <a:solidFill>
                  <a:srgbClr val="C00000"/>
                </a:solidFill>
                <a:latin typeface="Times New Roman" panose="02020603050405020304" pitchFamily="18" charset="0"/>
                <a:cs typeface="Times New Roman" panose="02020603050405020304" pitchFamily="18" charset="0"/>
                <a:sym typeface="+mn-ea"/>
              </a:rPr>
              <a:t>.</a:t>
            </a:r>
            <a:endParaRPr lang="vi-VN" dirty="0">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500" fill="hold"/>
                                        <p:tgtEl>
                                          <p:spTgt spid="10"/>
                                        </p:tgtEl>
                                        <p:attrNameLst>
                                          <p:attrName>ppt_x</p:attrName>
                                        </p:attrNameLst>
                                      </p:cBhvr>
                                      <p:tavLst>
                                        <p:tav tm="0">
                                          <p:val>
                                            <p:strVal val="#ppt_x"/>
                                          </p:val>
                                        </p:tav>
                                        <p:tav tm="100000">
                                          <p:val>
                                            <p:strVal val="#ppt_x"/>
                                          </p:val>
                                        </p:tav>
                                      </p:tavLst>
                                    </p:anim>
                                    <p:anim calcmode="lin" valueType="num">
                                      <p:cBhvr additive="base">
                                        <p:cTn id="2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2" nodeType="clickEffect">
                                  <p:stCondLst>
                                    <p:cond delay="0"/>
                                  </p:stCondLst>
                                  <p:childTnLst>
                                    <p:animEffect transition="out" filter="fade">
                                      <p:cBhvr>
                                        <p:cTn id="37" dur="500"/>
                                        <p:tgtEl>
                                          <p:spTgt spid="11"/>
                                        </p:tgtEl>
                                      </p:cBhvr>
                                    </p:animEffect>
                                    <p:set>
                                      <p:cBhvr>
                                        <p:cTn id="38" dur="1" fill="hold">
                                          <p:stCondLst>
                                            <p:cond delay="499"/>
                                          </p:stCondLst>
                                        </p:cTn>
                                        <p:tgtEl>
                                          <p:spTgt spid="1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6" grpId="0"/>
      <p:bldP spid="2" grpId="0"/>
      <p:bldP spid="2" grpId="1"/>
      <p:bldP spid="10" grpId="0"/>
      <p:bldP spid="10" grpId="1"/>
      <p:bldP spid="11" grpId="0"/>
      <p:bldP spid="11" grpId="1"/>
      <p:bldP spid="11" grpId="2"/>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p:nvPr/>
        </p:nvSpPr>
        <p:spPr>
          <a:xfrm flipV="1">
            <a:off x="695325" y="333375"/>
            <a:ext cx="838200" cy="698500"/>
          </a:xfrm>
          <a:prstGeom prst="rect">
            <a:avLst/>
          </a:prstGeom>
          <a:solidFill>
            <a:srgbClr val="EDE7E3"/>
          </a:solidFill>
          <a:ln w="9525">
            <a:noFill/>
          </a:ln>
        </p:spPr>
        <p:txBody>
          <a:bodyPr rot="10800000" wrap="none" anchor="ctr" anchorCtr="0"/>
          <a:lstStyle/>
          <a:p>
            <a:pPr algn="ctr" eaLnBrk="1" hangingPunct="1"/>
            <a:endParaRPr lang="vi-VN" altLang="en-US" sz="2400" dirty="0">
              <a:latin typeface="Times New Roman" panose="02020603050405020304" pitchFamily="18" charset="0"/>
            </a:endParaRPr>
          </a:p>
        </p:txBody>
      </p:sp>
      <p:grpSp>
        <p:nvGrpSpPr>
          <p:cNvPr id="5123" name="Group 49"/>
          <p:cNvGrpSpPr/>
          <p:nvPr/>
        </p:nvGrpSpPr>
        <p:grpSpPr>
          <a:xfrm>
            <a:off x="-25400" y="-152400"/>
            <a:ext cx="9144000" cy="6858000"/>
            <a:chOff x="0" y="0"/>
            <a:chExt cx="5760" cy="4320"/>
          </a:xfrm>
        </p:grpSpPr>
        <p:pic>
          <p:nvPicPr>
            <p:cNvPr id="5132" name="Picture 50" descr="Frames PPT 015"/>
            <p:cNvPicPr>
              <a:picLocks noChangeAspect="1"/>
            </p:cNvPicPr>
            <p:nvPr/>
          </p:nvPicPr>
          <p:blipFill>
            <a:blip r:embed="rId3"/>
            <a:stretch>
              <a:fillRect/>
            </a:stretch>
          </p:blipFill>
          <p:spPr>
            <a:xfrm>
              <a:off x="0" y="0"/>
              <a:ext cx="5760" cy="4320"/>
            </a:xfrm>
            <a:prstGeom prst="rect">
              <a:avLst/>
            </a:prstGeom>
            <a:noFill/>
            <a:ln w="76200" cap="flat" cmpd="sng">
              <a:solidFill>
                <a:srgbClr val="800080"/>
              </a:solidFill>
              <a:prstDash val="solid"/>
              <a:miter/>
              <a:headEnd type="none" w="med" len="med"/>
              <a:tailEnd type="none" w="med" len="med"/>
            </a:ln>
          </p:spPr>
        </p:pic>
        <p:grpSp>
          <p:nvGrpSpPr>
            <p:cNvPr id="5133" name="Group 51"/>
            <p:cNvGrpSpPr/>
            <p:nvPr/>
          </p:nvGrpSpPr>
          <p:grpSpPr>
            <a:xfrm>
              <a:off x="0" y="0"/>
              <a:ext cx="5760" cy="4320"/>
              <a:chOff x="0" y="0"/>
              <a:chExt cx="5760" cy="4320"/>
            </a:xfrm>
          </p:grpSpPr>
          <p:grpSp>
            <p:nvGrpSpPr>
              <p:cNvPr id="5134" name="Group 52"/>
              <p:cNvGrpSpPr/>
              <p:nvPr/>
            </p:nvGrpSpPr>
            <p:grpSpPr>
              <a:xfrm>
                <a:off x="0" y="0"/>
                <a:ext cx="5760" cy="305"/>
                <a:chOff x="0" y="0"/>
                <a:chExt cx="5760" cy="305"/>
              </a:xfrm>
            </p:grpSpPr>
            <p:pic>
              <p:nvPicPr>
                <p:cNvPr id="5160" name="Picture 53" descr="Hoa khong nen(2)"/>
                <p:cNvPicPr>
                  <a:picLocks noChangeAspect="1"/>
                </p:cNvPicPr>
                <p:nvPr/>
              </p:nvPicPr>
              <p:blipFill>
                <a:blip r:embed="rId4"/>
                <a:stretch>
                  <a:fillRect/>
                </a:stretch>
              </p:blipFill>
              <p:spPr>
                <a:xfrm>
                  <a:off x="0" y="0"/>
                  <a:ext cx="336" cy="305"/>
                </a:xfrm>
                <a:prstGeom prst="rect">
                  <a:avLst/>
                </a:prstGeom>
                <a:noFill/>
                <a:ln w="9525">
                  <a:noFill/>
                </a:ln>
              </p:spPr>
            </p:pic>
            <p:pic>
              <p:nvPicPr>
                <p:cNvPr id="5161" name="Picture 54" descr="Hoa khong nen(2)"/>
                <p:cNvPicPr>
                  <a:picLocks noChangeAspect="1"/>
                </p:cNvPicPr>
                <p:nvPr/>
              </p:nvPicPr>
              <p:blipFill>
                <a:blip r:embed="rId4"/>
                <a:stretch>
                  <a:fillRect/>
                </a:stretch>
              </p:blipFill>
              <p:spPr>
                <a:xfrm>
                  <a:off x="5424" y="0"/>
                  <a:ext cx="336" cy="305"/>
                </a:xfrm>
                <a:prstGeom prst="rect">
                  <a:avLst/>
                </a:prstGeom>
                <a:noFill/>
                <a:ln w="9525">
                  <a:noFill/>
                </a:ln>
              </p:spPr>
            </p:pic>
            <p:grpSp>
              <p:nvGrpSpPr>
                <p:cNvPr id="5162" name="Group 55"/>
                <p:cNvGrpSpPr/>
                <p:nvPr/>
              </p:nvGrpSpPr>
              <p:grpSpPr>
                <a:xfrm>
                  <a:off x="288" y="0"/>
                  <a:ext cx="5184" cy="192"/>
                  <a:chOff x="240" y="864"/>
                  <a:chExt cx="5438" cy="192"/>
                </a:xfrm>
              </p:grpSpPr>
              <p:grpSp>
                <p:nvGrpSpPr>
                  <p:cNvPr id="5163" name="Group 56"/>
                  <p:cNvGrpSpPr/>
                  <p:nvPr/>
                </p:nvGrpSpPr>
                <p:grpSpPr>
                  <a:xfrm>
                    <a:off x="240" y="864"/>
                    <a:ext cx="4526" cy="192"/>
                    <a:chOff x="240" y="864"/>
                    <a:chExt cx="4526" cy="192"/>
                  </a:xfrm>
                </p:grpSpPr>
                <p:pic>
                  <p:nvPicPr>
                    <p:cNvPr id="5165" name="Picture 57" descr="Hoa khong nen(6)"/>
                    <p:cNvPicPr>
                      <a:picLocks noChangeAspect="1"/>
                    </p:cNvPicPr>
                    <p:nvPr/>
                  </p:nvPicPr>
                  <p:blipFill>
                    <a:blip r:embed="rId5"/>
                    <a:stretch>
                      <a:fillRect/>
                    </a:stretch>
                  </p:blipFill>
                  <p:spPr>
                    <a:xfrm>
                      <a:off x="240" y="864"/>
                      <a:ext cx="926" cy="192"/>
                    </a:xfrm>
                    <a:prstGeom prst="rect">
                      <a:avLst/>
                    </a:prstGeom>
                    <a:noFill/>
                    <a:ln w="9525">
                      <a:noFill/>
                    </a:ln>
                  </p:spPr>
                </p:pic>
                <p:pic>
                  <p:nvPicPr>
                    <p:cNvPr id="5166" name="Picture 58" descr="Hoa khong nen(6)"/>
                    <p:cNvPicPr>
                      <a:picLocks noChangeAspect="1"/>
                    </p:cNvPicPr>
                    <p:nvPr/>
                  </p:nvPicPr>
                  <p:blipFill>
                    <a:blip r:embed="rId5"/>
                    <a:stretch>
                      <a:fillRect/>
                    </a:stretch>
                  </p:blipFill>
                  <p:spPr>
                    <a:xfrm>
                      <a:off x="1152" y="864"/>
                      <a:ext cx="926" cy="192"/>
                    </a:xfrm>
                    <a:prstGeom prst="rect">
                      <a:avLst/>
                    </a:prstGeom>
                    <a:noFill/>
                    <a:ln w="9525">
                      <a:noFill/>
                    </a:ln>
                  </p:spPr>
                </p:pic>
                <p:pic>
                  <p:nvPicPr>
                    <p:cNvPr id="5167" name="Picture 59" descr="Hoa khong nen(6)"/>
                    <p:cNvPicPr>
                      <a:picLocks noChangeAspect="1"/>
                    </p:cNvPicPr>
                    <p:nvPr/>
                  </p:nvPicPr>
                  <p:blipFill>
                    <a:blip r:embed="rId5"/>
                    <a:stretch>
                      <a:fillRect/>
                    </a:stretch>
                  </p:blipFill>
                  <p:spPr>
                    <a:xfrm>
                      <a:off x="2976" y="864"/>
                      <a:ext cx="926" cy="192"/>
                    </a:xfrm>
                    <a:prstGeom prst="rect">
                      <a:avLst/>
                    </a:prstGeom>
                    <a:noFill/>
                    <a:ln w="9525">
                      <a:noFill/>
                    </a:ln>
                  </p:spPr>
                </p:pic>
                <p:pic>
                  <p:nvPicPr>
                    <p:cNvPr id="5168" name="Picture 60" descr="Hoa khong nen(6)"/>
                    <p:cNvPicPr>
                      <a:picLocks noChangeAspect="1"/>
                    </p:cNvPicPr>
                    <p:nvPr/>
                  </p:nvPicPr>
                  <p:blipFill>
                    <a:blip r:embed="rId5"/>
                    <a:stretch>
                      <a:fillRect/>
                    </a:stretch>
                  </p:blipFill>
                  <p:spPr>
                    <a:xfrm>
                      <a:off x="3840" y="864"/>
                      <a:ext cx="926" cy="192"/>
                    </a:xfrm>
                    <a:prstGeom prst="rect">
                      <a:avLst/>
                    </a:prstGeom>
                    <a:noFill/>
                    <a:ln w="9525">
                      <a:noFill/>
                    </a:ln>
                  </p:spPr>
                </p:pic>
                <p:pic>
                  <p:nvPicPr>
                    <p:cNvPr id="5169" name="Picture 61" descr="Hoa khong nen(6)"/>
                    <p:cNvPicPr>
                      <a:picLocks noChangeAspect="1"/>
                    </p:cNvPicPr>
                    <p:nvPr/>
                  </p:nvPicPr>
                  <p:blipFill>
                    <a:blip r:embed="rId5"/>
                    <a:stretch>
                      <a:fillRect/>
                    </a:stretch>
                  </p:blipFill>
                  <p:spPr>
                    <a:xfrm>
                      <a:off x="2064" y="864"/>
                      <a:ext cx="926" cy="192"/>
                    </a:xfrm>
                    <a:prstGeom prst="rect">
                      <a:avLst/>
                    </a:prstGeom>
                    <a:noFill/>
                    <a:ln w="9525">
                      <a:noFill/>
                    </a:ln>
                  </p:spPr>
                </p:pic>
              </p:grpSp>
              <p:pic>
                <p:nvPicPr>
                  <p:cNvPr id="5164" name="Picture 62" descr="Hoa khong nen(6)"/>
                  <p:cNvPicPr>
                    <a:picLocks noChangeAspect="1"/>
                  </p:cNvPicPr>
                  <p:nvPr/>
                </p:nvPicPr>
                <p:blipFill>
                  <a:blip r:embed="rId5"/>
                  <a:stretch>
                    <a:fillRect/>
                  </a:stretch>
                </p:blipFill>
                <p:spPr>
                  <a:xfrm>
                    <a:off x="4752" y="864"/>
                    <a:ext cx="926" cy="192"/>
                  </a:xfrm>
                  <a:prstGeom prst="rect">
                    <a:avLst/>
                  </a:prstGeom>
                  <a:noFill/>
                  <a:ln w="9525">
                    <a:noFill/>
                  </a:ln>
                </p:spPr>
              </p:pic>
            </p:grpSp>
          </p:grpSp>
          <p:grpSp>
            <p:nvGrpSpPr>
              <p:cNvPr id="5135" name="Group 63"/>
              <p:cNvGrpSpPr/>
              <p:nvPr/>
            </p:nvGrpSpPr>
            <p:grpSpPr>
              <a:xfrm>
                <a:off x="0" y="4015"/>
                <a:ext cx="5760" cy="305"/>
                <a:chOff x="0" y="4015"/>
                <a:chExt cx="5760" cy="305"/>
              </a:xfrm>
            </p:grpSpPr>
            <p:pic>
              <p:nvPicPr>
                <p:cNvPr id="5150" name="Picture 64" descr="Hoa khong nen(2)"/>
                <p:cNvPicPr>
                  <a:picLocks noChangeAspect="1"/>
                </p:cNvPicPr>
                <p:nvPr/>
              </p:nvPicPr>
              <p:blipFill>
                <a:blip r:embed="rId4"/>
                <a:stretch>
                  <a:fillRect/>
                </a:stretch>
              </p:blipFill>
              <p:spPr>
                <a:xfrm>
                  <a:off x="0" y="4015"/>
                  <a:ext cx="336" cy="305"/>
                </a:xfrm>
                <a:prstGeom prst="rect">
                  <a:avLst/>
                </a:prstGeom>
                <a:noFill/>
                <a:ln w="9525">
                  <a:noFill/>
                </a:ln>
              </p:spPr>
            </p:pic>
            <p:pic>
              <p:nvPicPr>
                <p:cNvPr id="5151" name="Picture 65" descr="Hoa khong nen(2)"/>
                <p:cNvPicPr>
                  <a:picLocks noChangeAspect="1"/>
                </p:cNvPicPr>
                <p:nvPr/>
              </p:nvPicPr>
              <p:blipFill>
                <a:blip r:embed="rId4"/>
                <a:stretch>
                  <a:fillRect/>
                </a:stretch>
              </p:blipFill>
              <p:spPr>
                <a:xfrm>
                  <a:off x="5472" y="4058"/>
                  <a:ext cx="288" cy="262"/>
                </a:xfrm>
                <a:prstGeom prst="rect">
                  <a:avLst/>
                </a:prstGeom>
                <a:noFill/>
                <a:ln w="9525">
                  <a:noFill/>
                </a:ln>
              </p:spPr>
            </p:pic>
            <p:grpSp>
              <p:nvGrpSpPr>
                <p:cNvPr id="5152" name="Group 66"/>
                <p:cNvGrpSpPr/>
                <p:nvPr/>
              </p:nvGrpSpPr>
              <p:grpSpPr>
                <a:xfrm>
                  <a:off x="288" y="4128"/>
                  <a:ext cx="5232" cy="192"/>
                  <a:chOff x="144" y="3216"/>
                  <a:chExt cx="5280" cy="192"/>
                </a:xfrm>
              </p:grpSpPr>
              <p:grpSp>
                <p:nvGrpSpPr>
                  <p:cNvPr id="5153" name="Group 67"/>
                  <p:cNvGrpSpPr/>
                  <p:nvPr/>
                </p:nvGrpSpPr>
                <p:grpSpPr>
                  <a:xfrm>
                    <a:off x="144" y="3216"/>
                    <a:ext cx="4394" cy="192"/>
                    <a:chOff x="240" y="864"/>
                    <a:chExt cx="4526" cy="192"/>
                  </a:xfrm>
                </p:grpSpPr>
                <p:pic>
                  <p:nvPicPr>
                    <p:cNvPr id="5155" name="Picture 68" descr="Hoa khong nen(6)"/>
                    <p:cNvPicPr>
                      <a:picLocks noChangeAspect="1"/>
                    </p:cNvPicPr>
                    <p:nvPr/>
                  </p:nvPicPr>
                  <p:blipFill>
                    <a:blip r:embed="rId5"/>
                    <a:stretch>
                      <a:fillRect/>
                    </a:stretch>
                  </p:blipFill>
                  <p:spPr>
                    <a:xfrm>
                      <a:off x="240" y="864"/>
                      <a:ext cx="926" cy="192"/>
                    </a:xfrm>
                    <a:prstGeom prst="rect">
                      <a:avLst/>
                    </a:prstGeom>
                    <a:noFill/>
                    <a:ln w="9525">
                      <a:noFill/>
                    </a:ln>
                  </p:spPr>
                </p:pic>
                <p:pic>
                  <p:nvPicPr>
                    <p:cNvPr id="5156" name="Picture 69" descr="Hoa khong nen(6)"/>
                    <p:cNvPicPr>
                      <a:picLocks noChangeAspect="1"/>
                    </p:cNvPicPr>
                    <p:nvPr/>
                  </p:nvPicPr>
                  <p:blipFill>
                    <a:blip r:embed="rId5"/>
                    <a:stretch>
                      <a:fillRect/>
                    </a:stretch>
                  </p:blipFill>
                  <p:spPr>
                    <a:xfrm>
                      <a:off x="1152" y="864"/>
                      <a:ext cx="926" cy="192"/>
                    </a:xfrm>
                    <a:prstGeom prst="rect">
                      <a:avLst/>
                    </a:prstGeom>
                    <a:noFill/>
                    <a:ln w="9525">
                      <a:noFill/>
                    </a:ln>
                  </p:spPr>
                </p:pic>
                <p:pic>
                  <p:nvPicPr>
                    <p:cNvPr id="5157" name="Picture 70" descr="Hoa khong nen(6)"/>
                    <p:cNvPicPr>
                      <a:picLocks noChangeAspect="1"/>
                    </p:cNvPicPr>
                    <p:nvPr/>
                  </p:nvPicPr>
                  <p:blipFill>
                    <a:blip r:embed="rId5"/>
                    <a:stretch>
                      <a:fillRect/>
                    </a:stretch>
                  </p:blipFill>
                  <p:spPr>
                    <a:xfrm>
                      <a:off x="2976" y="864"/>
                      <a:ext cx="926" cy="192"/>
                    </a:xfrm>
                    <a:prstGeom prst="rect">
                      <a:avLst/>
                    </a:prstGeom>
                    <a:noFill/>
                    <a:ln w="9525">
                      <a:noFill/>
                    </a:ln>
                  </p:spPr>
                </p:pic>
                <p:pic>
                  <p:nvPicPr>
                    <p:cNvPr id="5158" name="Picture 71" descr="Hoa khong nen(6)"/>
                    <p:cNvPicPr>
                      <a:picLocks noChangeAspect="1"/>
                    </p:cNvPicPr>
                    <p:nvPr/>
                  </p:nvPicPr>
                  <p:blipFill>
                    <a:blip r:embed="rId5"/>
                    <a:stretch>
                      <a:fillRect/>
                    </a:stretch>
                  </p:blipFill>
                  <p:spPr>
                    <a:xfrm>
                      <a:off x="3840" y="864"/>
                      <a:ext cx="926" cy="192"/>
                    </a:xfrm>
                    <a:prstGeom prst="rect">
                      <a:avLst/>
                    </a:prstGeom>
                    <a:noFill/>
                    <a:ln w="9525">
                      <a:noFill/>
                    </a:ln>
                  </p:spPr>
                </p:pic>
                <p:pic>
                  <p:nvPicPr>
                    <p:cNvPr id="5159" name="Picture 72" descr="Hoa khong nen(6)"/>
                    <p:cNvPicPr>
                      <a:picLocks noChangeAspect="1"/>
                    </p:cNvPicPr>
                    <p:nvPr/>
                  </p:nvPicPr>
                  <p:blipFill>
                    <a:blip r:embed="rId5"/>
                    <a:stretch>
                      <a:fillRect/>
                    </a:stretch>
                  </p:blipFill>
                  <p:spPr>
                    <a:xfrm>
                      <a:off x="2064" y="864"/>
                      <a:ext cx="926" cy="192"/>
                    </a:xfrm>
                    <a:prstGeom prst="rect">
                      <a:avLst/>
                    </a:prstGeom>
                    <a:noFill/>
                    <a:ln w="9525">
                      <a:noFill/>
                    </a:ln>
                  </p:spPr>
                </p:pic>
              </p:grpSp>
              <p:pic>
                <p:nvPicPr>
                  <p:cNvPr id="5154" name="Picture 73" descr="Hoa khong nen(6)"/>
                  <p:cNvPicPr>
                    <a:picLocks noChangeAspect="1"/>
                  </p:cNvPicPr>
                  <p:nvPr/>
                </p:nvPicPr>
                <p:blipFill>
                  <a:blip r:embed="rId5"/>
                  <a:stretch>
                    <a:fillRect/>
                  </a:stretch>
                </p:blipFill>
                <p:spPr>
                  <a:xfrm>
                    <a:off x="4525" y="3216"/>
                    <a:ext cx="899" cy="192"/>
                  </a:xfrm>
                  <a:prstGeom prst="rect">
                    <a:avLst/>
                  </a:prstGeom>
                  <a:noFill/>
                  <a:ln w="9525">
                    <a:noFill/>
                  </a:ln>
                </p:spPr>
              </p:pic>
            </p:grpSp>
          </p:grpSp>
          <p:grpSp>
            <p:nvGrpSpPr>
              <p:cNvPr id="5136" name="Group 74"/>
              <p:cNvGrpSpPr/>
              <p:nvPr/>
            </p:nvGrpSpPr>
            <p:grpSpPr>
              <a:xfrm>
                <a:off x="5568" y="288"/>
                <a:ext cx="192" cy="3840"/>
                <a:chOff x="2640" y="192"/>
                <a:chExt cx="192" cy="4128"/>
              </a:xfrm>
            </p:grpSpPr>
            <p:pic>
              <p:nvPicPr>
                <p:cNvPr id="5144" name="Picture 75" descr="Picture1"/>
                <p:cNvPicPr>
                  <a:picLocks noChangeAspect="1"/>
                </p:cNvPicPr>
                <p:nvPr/>
              </p:nvPicPr>
              <p:blipFill>
                <a:blip r:embed="rId6"/>
                <a:stretch>
                  <a:fillRect/>
                </a:stretch>
              </p:blipFill>
              <p:spPr>
                <a:xfrm>
                  <a:off x="2640" y="3456"/>
                  <a:ext cx="192" cy="864"/>
                </a:xfrm>
                <a:prstGeom prst="rect">
                  <a:avLst/>
                </a:prstGeom>
                <a:noFill/>
                <a:ln w="9525">
                  <a:noFill/>
                </a:ln>
              </p:spPr>
            </p:pic>
            <p:grpSp>
              <p:nvGrpSpPr>
                <p:cNvPr id="5145" name="Group 76"/>
                <p:cNvGrpSpPr/>
                <p:nvPr/>
              </p:nvGrpSpPr>
              <p:grpSpPr>
                <a:xfrm>
                  <a:off x="2640" y="192"/>
                  <a:ext cx="192" cy="3312"/>
                  <a:chOff x="2640" y="192"/>
                  <a:chExt cx="192" cy="3312"/>
                </a:xfrm>
              </p:grpSpPr>
              <p:pic>
                <p:nvPicPr>
                  <p:cNvPr id="5146" name="Picture 77" descr="Picture1"/>
                  <p:cNvPicPr>
                    <a:picLocks noChangeAspect="1"/>
                  </p:cNvPicPr>
                  <p:nvPr/>
                </p:nvPicPr>
                <p:blipFill>
                  <a:blip r:embed="rId6"/>
                  <a:stretch>
                    <a:fillRect/>
                  </a:stretch>
                </p:blipFill>
                <p:spPr>
                  <a:xfrm>
                    <a:off x="2640" y="2640"/>
                    <a:ext cx="192" cy="864"/>
                  </a:xfrm>
                  <a:prstGeom prst="rect">
                    <a:avLst/>
                  </a:prstGeom>
                  <a:noFill/>
                  <a:ln w="9525">
                    <a:noFill/>
                  </a:ln>
                </p:spPr>
              </p:pic>
              <p:pic>
                <p:nvPicPr>
                  <p:cNvPr id="5147" name="Picture 78" descr="Picture1"/>
                  <p:cNvPicPr>
                    <a:picLocks noChangeAspect="1"/>
                  </p:cNvPicPr>
                  <p:nvPr/>
                </p:nvPicPr>
                <p:blipFill>
                  <a:blip r:embed="rId6"/>
                  <a:stretch>
                    <a:fillRect/>
                  </a:stretch>
                </p:blipFill>
                <p:spPr>
                  <a:xfrm>
                    <a:off x="2640" y="192"/>
                    <a:ext cx="192" cy="864"/>
                  </a:xfrm>
                  <a:prstGeom prst="rect">
                    <a:avLst/>
                  </a:prstGeom>
                  <a:noFill/>
                  <a:ln w="9525">
                    <a:noFill/>
                  </a:ln>
                </p:spPr>
              </p:pic>
              <p:pic>
                <p:nvPicPr>
                  <p:cNvPr id="5148" name="Picture 79" descr="Picture1"/>
                  <p:cNvPicPr>
                    <a:picLocks noChangeAspect="1"/>
                  </p:cNvPicPr>
                  <p:nvPr/>
                </p:nvPicPr>
                <p:blipFill>
                  <a:blip r:embed="rId6"/>
                  <a:stretch>
                    <a:fillRect/>
                  </a:stretch>
                </p:blipFill>
                <p:spPr>
                  <a:xfrm>
                    <a:off x="2640" y="1824"/>
                    <a:ext cx="192" cy="864"/>
                  </a:xfrm>
                  <a:prstGeom prst="rect">
                    <a:avLst/>
                  </a:prstGeom>
                  <a:noFill/>
                  <a:ln w="9525">
                    <a:noFill/>
                  </a:ln>
                </p:spPr>
              </p:pic>
              <p:pic>
                <p:nvPicPr>
                  <p:cNvPr id="5149" name="Picture 80" descr="Picture1"/>
                  <p:cNvPicPr>
                    <a:picLocks noChangeAspect="1"/>
                  </p:cNvPicPr>
                  <p:nvPr/>
                </p:nvPicPr>
                <p:blipFill>
                  <a:blip r:embed="rId6"/>
                  <a:stretch>
                    <a:fillRect/>
                  </a:stretch>
                </p:blipFill>
                <p:spPr>
                  <a:xfrm>
                    <a:off x="2640" y="1008"/>
                    <a:ext cx="192" cy="864"/>
                  </a:xfrm>
                  <a:prstGeom prst="rect">
                    <a:avLst/>
                  </a:prstGeom>
                  <a:noFill/>
                  <a:ln w="9525">
                    <a:noFill/>
                  </a:ln>
                </p:spPr>
              </p:pic>
            </p:grpSp>
          </p:grpSp>
          <p:grpSp>
            <p:nvGrpSpPr>
              <p:cNvPr id="5137" name="Group 81"/>
              <p:cNvGrpSpPr/>
              <p:nvPr/>
            </p:nvGrpSpPr>
            <p:grpSpPr>
              <a:xfrm>
                <a:off x="0" y="288"/>
                <a:ext cx="192" cy="3840"/>
                <a:chOff x="2640" y="192"/>
                <a:chExt cx="192" cy="4128"/>
              </a:xfrm>
            </p:grpSpPr>
            <p:pic>
              <p:nvPicPr>
                <p:cNvPr id="5138" name="Picture 82" descr="Picture1"/>
                <p:cNvPicPr>
                  <a:picLocks noChangeAspect="1"/>
                </p:cNvPicPr>
                <p:nvPr/>
              </p:nvPicPr>
              <p:blipFill>
                <a:blip r:embed="rId6"/>
                <a:stretch>
                  <a:fillRect/>
                </a:stretch>
              </p:blipFill>
              <p:spPr>
                <a:xfrm>
                  <a:off x="2640" y="3456"/>
                  <a:ext cx="192" cy="864"/>
                </a:xfrm>
                <a:prstGeom prst="rect">
                  <a:avLst/>
                </a:prstGeom>
                <a:noFill/>
                <a:ln w="9525">
                  <a:noFill/>
                </a:ln>
              </p:spPr>
            </p:pic>
            <p:grpSp>
              <p:nvGrpSpPr>
                <p:cNvPr id="5139" name="Group 83"/>
                <p:cNvGrpSpPr/>
                <p:nvPr/>
              </p:nvGrpSpPr>
              <p:grpSpPr>
                <a:xfrm>
                  <a:off x="2640" y="192"/>
                  <a:ext cx="192" cy="3312"/>
                  <a:chOff x="2640" y="192"/>
                  <a:chExt cx="192" cy="3312"/>
                </a:xfrm>
              </p:grpSpPr>
              <p:pic>
                <p:nvPicPr>
                  <p:cNvPr id="5140" name="Picture 84" descr="Picture1"/>
                  <p:cNvPicPr>
                    <a:picLocks noChangeAspect="1"/>
                  </p:cNvPicPr>
                  <p:nvPr/>
                </p:nvPicPr>
                <p:blipFill>
                  <a:blip r:embed="rId6"/>
                  <a:stretch>
                    <a:fillRect/>
                  </a:stretch>
                </p:blipFill>
                <p:spPr>
                  <a:xfrm>
                    <a:off x="2640" y="2640"/>
                    <a:ext cx="192" cy="864"/>
                  </a:xfrm>
                  <a:prstGeom prst="rect">
                    <a:avLst/>
                  </a:prstGeom>
                  <a:noFill/>
                  <a:ln w="9525">
                    <a:noFill/>
                  </a:ln>
                </p:spPr>
              </p:pic>
              <p:pic>
                <p:nvPicPr>
                  <p:cNvPr id="5141" name="Picture 85" descr="Picture1"/>
                  <p:cNvPicPr>
                    <a:picLocks noChangeAspect="1"/>
                  </p:cNvPicPr>
                  <p:nvPr/>
                </p:nvPicPr>
                <p:blipFill>
                  <a:blip r:embed="rId6"/>
                  <a:stretch>
                    <a:fillRect/>
                  </a:stretch>
                </p:blipFill>
                <p:spPr>
                  <a:xfrm>
                    <a:off x="2640" y="192"/>
                    <a:ext cx="192" cy="864"/>
                  </a:xfrm>
                  <a:prstGeom prst="rect">
                    <a:avLst/>
                  </a:prstGeom>
                  <a:noFill/>
                  <a:ln w="9525">
                    <a:noFill/>
                  </a:ln>
                </p:spPr>
              </p:pic>
              <p:pic>
                <p:nvPicPr>
                  <p:cNvPr id="5142" name="Picture 86" descr="Picture1"/>
                  <p:cNvPicPr>
                    <a:picLocks noChangeAspect="1"/>
                  </p:cNvPicPr>
                  <p:nvPr/>
                </p:nvPicPr>
                <p:blipFill>
                  <a:blip r:embed="rId6"/>
                  <a:stretch>
                    <a:fillRect/>
                  </a:stretch>
                </p:blipFill>
                <p:spPr>
                  <a:xfrm>
                    <a:off x="2640" y="1824"/>
                    <a:ext cx="192" cy="864"/>
                  </a:xfrm>
                  <a:prstGeom prst="rect">
                    <a:avLst/>
                  </a:prstGeom>
                  <a:noFill/>
                  <a:ln w="9525">
                    <a:noFill/>
                  </a:ln>
                </p:spPr>
              </p:pic>
              <p:pic>
                <p:nvPicPr>
                  <p:cNvPr id="5143" name="Picture 87" descr="Picture1"/>
                  <p:cNvPicPr>
                    <a:picLocks noChangeAspect="1"/>
                  </p:cNvPicPr>
                  <p:nvPr/>
                </p:nvPicPr>
                <p:blipFill>
                  <a:blip r:embed="rId6"/>
                  <a:stretch>
                    <a:fillRect/>
                  </a:stretch>
                </p:blipFill>
                <p:spPr>
                  <a:xfrm>
                    <a:off x="2640" y="1008"/>
                    <a:ext cx="192" cy="864"/>
                  </a:xfrm>
                  <a:prstGeom prst="rect">
                    <a:avLst/>
                  </a:prstGeom>
                  <a:noFill/>
                  <a:ln w="9525">
                    <a:noFill/>
                  </a:ln>
                </p:spPr>
              </p:pic>
            </p:grpSp>
          </p:grpSp>
        </p:grpSp>
      </p:grpSp>
      <p:pic>
        <p:nvPicPr>
          <p:cNvPr id="5124" name="Picture 93" descr="BOOK_10"/>
          <p:cNvPicPr>
            <a:picLocks noChangeAspect="1"/>
          </p:cNvPicPr>
          <p:nvPr/>
        </p:nvPicPr>
        <p:blipFill>
          <a:blip r:embed="rId7"/>
          <a:stretch>
            <a:fillRect/>
          </a:stretch>
        </p:blipFill>
        <p:spPr>
          <a:xfrm>
            <a:off x="8229600" y="1066800"/>
            <a:ext cx="596900" cy="550863"/>
          </a:xfrm>
          <a:prstGeom prst="rect">
            <a:avLst/>
          </a:prstGeom>
          <a:noFill/>
          <a:ln w="9525">
            <a:noFill/>
          </a:ln>
        </p:spPr>
      </p:pic>
      <p:pic>
        <p:nvPicPr>
          <p:cNvPr id="5129" name="Picture 29" descr="Doi_chim"/>
          <p:cNvPicPr>
            <a:picLocks noChangeAspect="1"/>
          </p:cNvPicPr>
          <p:nvPr/>
        </p:nvPicPr>
        <p:blipFill>
          <a:blip r:embed="rId8"/>
          <a:stretch>
            <a:fillRect/>
          </a:stretch>
        </p:blipFill>
        <p:spPr>
          <a:xfrm>
            <a:off x="8230235" y="5692140"/>
            <a:ext cx="877570" cy="937260"/>
          </a:xfrm>
          <a:prstGeom prst="rect">
            <a:avLst/>
          </a:prstGeom>
          <a:noFill/>
          <a:ln w="9525">
            <a:noFill/>
          </a:ln>
        </p:spPr>
      </p:pic>
      <p:sp>
        <p:nvSpPr>
          <p:cNvPr id="8" name="Rectangle 4"/>
          <p:cNvSpPr/>
          <p:nvPr/>
        </p:nvSpPr>
        <p:spPr>
          <a:xfrm>
            <a:off x="685800" y="4876800"/>
            <a:ext cx="2249805" cy="398780"/>
          </a:xfrm>
          <a:prstGeom prst="rect">
            <a:avLst/>
          </a:prstGeom>
          <a:noFill/>
          <a:ln w="9525">
            <a:noFill/>
          </a:ln>
        </p:spPr>
        <p:txBody>
          <a:bodyPr wrap="square">
            <a:spAutoFit/>
          </a:bodyPr>
          <a:lstStyle/>
          <a:p>
            <a:endParaRPr lang="en-US" sz="2000" b="1" dirty="0">
              <a:solidFill>
                <a:srgbClr val="800080"/>
              </a:solidFill>
              <a:latin typeface="Times New Roman" panose="02020603050405020304" pitchFamily="18" charset="0"/>
              <a:cs typeface="Times New Roman" panose="02020603050405020304" pitchFamily="18" charset="0"/>
            </a:endParaRPr>
          </a:p>
        </p:txBody>
      </p:sp>
      <p:sp>
        <p:nvSpPr>
          <p:cNvPr id="9" name="Rectangle 4"/>
          <p:cNvSpPr/>
          <p:nvPr/>
        </p:nvSpPr>
        <p:spPr>
          <a:xfrm>
            <a:off x="304800" y="1732915"/>
            <a:ext cx="8228330" cy="460375"/>
          </a:xfrm>
          <a:prstGeom prst="rect">
            <a:avLst/>
          </a:prstGeom>
          <a:noFill/>
          <a:ln w="9525">
            <a:noFill/>
          </a:ln>
        </p:spPr>
        <p:txBody>
          <a:bodyPr wrap="square">
            <a:spAutoFit/>
          </a:bodyPr>
          <a:lstStyle/>
          <a:p>
            <a:r>
              <a:rPr lang="en-US" sz="2400" b="1" dirty="0">
                <a:solidFill>
                  <a:srgbClr val="800080"/>
                </a:solidFill>
                <a:latin typeface="Times New Roman" panose="02020603050405020304" pitchFamily="18" charset="0"/>
                <a:cs typeface="Times New Roman" panose="02020603050405020304" pitchFamily="18" charset="0"/>
              </a:rPr>
              <a:t>     a.</a:t>
            </a:r>
            <a:r>
              <a:rPr lang="en-US" sz="2400" b="1" dirty="0">
                <a:solidFill>
                  <a:srgbClr val="7030A0"/>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Hoa đã bắt đầu nở. </a:t>
            </a:r>
          </a:p>
        </p:txBody>
      </p:sp>
      <p:sp>
        <p:nvSpPr>
          <p:cNvPr id="6" name="Rectangle 4"/>
          <p:cNvSpPr/>
          <p:nvPr/>
        </p:nvSpPr>
        <p:spPr>
          <a:xfrm>
            <a:off x="431800" y="1111885"/>
            <a:ext cx="2249805" cy="460375"/>
          </a:xfrm>
          <a:prstGeom prst="rect">
            <a:avLst/>
          </a:prstGeom>
          <a:noFill/>
          <a:ln w="9525">
            <a:noFill/>
          </a:ln>
        </p:spPr>
        <p:txBody>
          <a:bodyPr wrap="square">
            <a:spAutoFit/>
          </a:bodyPr>
          <a:lstStyle/>
          <a:p>
            <a:r>
              <a:rPr lang="en-US" altLang="vi-VN" sz="2400" b="1" u="sng" dirty="0">
                <a:solidFill>
                  <a:srgbClr val="800080"/>
                </a:solidFill>
                <a:latin typeface="Times New Roman" panose="02020603050405020304" pitchFamily="18" charset="0"/>
                <a:cs typeface="Times New Roman" panose="02020603050405020304" pitchFamily="18" charset="0"/>
              </a:rPr>
              <a:t>Bài 3</a:t>
            </a:r>
            <a:r>
              <a:rPr lang="en-US" altLang="vi-VN" sz="2400" b="1" dirty="0">
                <a:solidFill>
                  <a:srgbClr val="800080"/>
                </a:solidFill>
                <a:latin typeface="Times New Roman" panose="02020603050405020304" pitchFamily="18" charset="0"/>
                <a:cs typeface="Times New Roman" panose="02020603050405020304" pitchFamily="18" charset="0"/>
              </a:rPr>
              <a:t>:</a:t>
            </a:r>
          </a:p>
        </p:txBody>
      </p:sp>
      <p:sp>
        <p:nvSpPr>
          <p:cNvPr id="12" name="Rectangle 4"/>
          <p:cNvSpPr/>
          <p:nvPr/>
        </p:nvSpPr>
        <p:spPr>
          <a:xfrm>
            <a:off x="1524000" y="1202055"/>
            <a:ext cx="6652895" cy="460375"/>
          </a:xfrm>
          <a:prstGeom prst="rect">
            <a:avLst/>
          </a:prstGeom>
          <a:noFill/>
          <a:ln w="9525">
            <a:noFill/>
          </a:ln>
        </p:spPr>
        <p:txBody>
          <a:bodyPr wrap="square">
            <a:spAutoFit/>
          </a:bodyPr>
          <a:lstStyle/>
          <a:p>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2" name="Rectangle 4"/>
          <p:cNvSpPr/>
          <p:nvPr/>
        </p:nvSpPr>
        <p:spPr>
          <a:xfrm>
            <a:off x="457844" y="3878474"/>
            <a:ext cx="8228965" cy="460375"/>
          </a:xfrm>
          <a:prstGeom prst="rect">
            <a:avLst/>
          </a:prstGeom>
          <a:noFill/>
          <a:ln w="9525">
            <a:noFill/>
          </a:ln>
        </p:spPr>
        <p:txBody>
          <a:bodyPr wrap="square">
            <a:spAutoFit/>
          </a:bodyPr>
          <a:lstStyle/>
          <a:p>
            <a:r>
              <a:rPr lang="en-US" sz="2400" b="1" dirty="0">
                <a:solidFill>
                  <a:srgbClr val="800080"/>
                </a:solidFill>
                <a:latin typeface="Times New Roman" panose="02020603050405020304" pitchFamily="18" charset="0"/>
                <a:cs typeface="Times New Roman" panose="02020603050405020304" pitchFamily="18" charset="0"/>
              </a:rPr>
              <a:t>    b. </a:t>
            </a:r>
            <a:r>
              <a:rPr lang="en-US" sz="2400" dirty="0">
                <a:solidFill>
                  <a:schemeClr val="tx1"/>
                </a:solidFill>
                <a:latin typeface="Times New Roman" panose="02020603050405020304" pitchFamily="18" charset="0"/>
                <a:cs typeface="Times New Roman" panose="02020603050405020304" pitchFamily="18" charset="0"/>
              </a:rPr>
              <a:t>Bố sẽ đưa cả nhà đi công viên nước.</a:t>
            </a: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10" name="Rectangle 4"/>
          <p:cNvSpPr/>
          <p:nvPr/>
        </p:nvSpPr>
        <p:spPr>
          <a:xfrm>
            <a:off x="576672" y="4955255"/>
            <a:ext cx="8212455" cy="460375"/>
          </a:xfrm>
          <a:prstGeom prst="rect">
            <a:avLst/>
          </a:prstGeom>
          <a:noFill/>
          <a:ln w="9525">
            <a:noFill/>
          </a:ln>
        </p:spPr>
        <p:txBody>
          <a:bodyPr wrap="square">
            <a:spAutoFit/>
          </a:bodyPr>
          <a:lstStyle/>
          <a:p>
            <a:r>
              <a:rPr lang="en-US" sz="2400" b="1" dirty="0">
                <a:solidFill>
                  <a:srgbClr val="800080"/>
                </a:solidFill>
                <a:latin typeface="Times New Roman" panose="02020603050405020304" pitchFamily="18" charset="0"/>
                <a:cs typeface="Times New Roman" panose="02020603050405020304" pitchFamily="18" charset="0"/>
              </a:rPr>
              <a:t>    c. </a:t>
            </a:r>
            <a:r>
              <a:rPr lang="en-US" sz="2400" dirty="0">
                <a:solidFill>
                  <a:schemeClr val="tx1"/>
                </a:solidFill>
                <a:latin typeface="Times New Roman" panose="02020603050405020304" pitchFamily="18" charset="0"/>
                <a:cs typeface="Times New Roman" panose="02020603050405020304" pitchFamily="18" charset="0"/>
              </a:rPr>
              <a:t>Mẹ rất lo lắng cho tôi.</a:t>
            </a:r>
          </a:p>
        </p:txBody>
      </p:sp>
      <p:sp>
        <p:nvSpPr>
          <p:cNvPr id="4" name="Rectangle 4"/>
          <p:cNvSpPr/>
          <p:nvPr/>
        </p:nvSpPr>
        <p:spPr>
          <a:xfrm>
            <a:off x="509270" y="2209800"/>
            <a:ext cx="8228330" cy="460375"/>
          </a:xfrm>
          <a:prstGeom prst="rect">
            <a:avLst/>
          </a:prstGeom>
          <a:noFill/>
          <a:ln w="9525">
            <a:noFill/>
          </a:ln>
        </p:spPr>
        <p:txBody>
          <a:bodyPr wrap="square">
            <a:spAutoFit/>
          </a:bodyPr>
          <a:lstStyle/>
          <a:p>
            <a:r>
              <a:rPr lang="en-US" sz="2400" b="1" dirty="0">
                <a:solidFill>
                  <a:srgbClr val="800080"/>
                </a:solidFill>
                <a:latin typeface="Times New Roman" panose="02020603050405020304" pitchFamily="18" charset="0"/>
                <a:cs typeface="Times New Roman" panose="02020603050405020304" pitchFamily="18" charset="0"/>
              </a:rPr>
              <a:t>    </a:t>
            </a:r>
            <a:r>
              <a:rPr lang="en-US" sz="2400" b="1" dirty="0">
                <a:solidFill>
                  <a:srgbClr val="00B0F0"/>
                </a:solidFill>
                <a:latin typeface="Times New Roman" panose="02020603050405020304" pitchFamily="18" charset="0"/>
                <a:cs typeface="Times New Roman" panose="02020603050405020304" pitchFamily="18" charset="0"/>
              </a:rPr>
              <a:t> </a:t>
            </a:r>
            <a:r>
              <a:rPr lang="en-US" sz="2400" b="1" dirty="0">
                <a:solidFill>
                  <a:srgbClr val="3333CC"/>
                </a:solidFill>
                <a:latin typeface="Times New Roman" panose="02020603050405020304" pitchFamily="18" charset="0"/>
                <a:cs typeface="Times New Roman" panose="02020603050405020304" pitchFamily="18" charset="0"/>
              </a:rPr>
              <a:t>TN chỉ thời gian: </a:t>
            </a:r>
            <a:r>
              <a:rPr lang="en-US" sz="2400" dirty="0">
                <a:solidFill>
                  <a:srgbClr val="CC0099"/>
                </a:solidFill>
                <a:latin typeface="Times New Roman" panose="02020603050405020304" pitchFamily="18" charset="0"/>
                <a:cs typeface="Times New Roman" panose="02020603050405020304" pitchFamily="18" charset="0"/>
              </a:rPr>
              <a:t>Đầu tháng Giêng</a:t>
            </a:r>
            <a:r>
              <a:rPr lang="en-US" sz="2400" dirty="0">
                <a:solidFill>
                  <a:schemeClr val="tx1"/>
                </a:solidFill>
                <a:latin typeface="Times New Roman" panose="02020603050405020304" pitchFamily="18" charset="0"/>
                <a:cs typeface="Times New Roman" panose="02020603050405020304" pitchFamily="18" charset="0"/>
              </a:rPr>
              <a:t>,</a:t>
            </a:r>
            <a:r>
              <a:rPr lang="en-US" sz="2400" b="1" dirty="0">
                <a:solidFill>
                  <a:srgbClr val="CC0099"/>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hoa đã bắt đầu nở. </a:t>
            </a:r>
          </a:p>
        </p:txBody>
      </p:sp>
      <p:sp>
        <p:nvSpPr>
          <p:cNvPr id="7" name="Rectangle 4"/>
          <p:cNvSpPr/>
          <p:nvPr/>
        </p:nvSpPr>
        <p:spPr>
          <a:xfrm>
            <a:off x="585470" y="2743200"/>
            <a:ext cx="8228330" cy="460375"/>
          </a:xfrm>
          <a:prstGeom prst="rect">
            <a:avLst/>
          </a:prstGeom>
          <a:noFill/>
          <a:ln w="9525">
            <a:noFill/>
          </a:ln>
        </p:spPr>
        <p:txBody>
          <a:bodyPr wrap="square">
            <a:spAutoFit/>
          </a:bodyPr>
          <a:lstStyle/>
          <a:p>
            <a:r>
              <a:rPr lang="en-US" sz="2400" b="1" dirty="0">
                <a:solidFill>
                  <a:srgbClr val="800080"/>
                </a:solidFill>
                <a:latin typeface="Times New Roman" panose="02020603050405020304" pitchFamily="18" charset="0"/>
                <a:cs typeface="Times New Roman" panose="02020603050405020304" pitchFamily="18" charset="0"/>
              </a:rPr>
              <a:t>    </a:t>
            </a:r>
            <a:r>
              <a:rPr lang="en-US" sz="2400" b="1" dirty="0">
                <a:solidFill>
                  <a:srgbClr val="00B0F0"/>
                </a:solidFill>
                <a:latin typeface="Times New Roman" panose="02020603050405020304" pitchFamily="18" charset="0"/>
                <a:cs typeface="Times New Roman" panose="02020603050405020304" pitchFamily="18" charset="0"/>
              </a:rPr>
              <a:t> </a:t>
            </a:r>
            <a:r>
              <a:rPr lang="en-US" sz="2400" b="1" dirty="0">
                <a:solidFill>
                  <a:srgbClr val="3333CC"/>
                </a:solidFill>
                <a:latin typeface="Times New Roman" panose="02020603050405020304" pitchFamily="18" charset="0"/>
                <a:cs typeface="Times New Roman" panose="02020603050405020304" pitchFamily="18" charset="0"/>
              </a:rPr>
              <a:t>TN chỉ địa điểm:</a:t>
            </a:r>
            <a:r>
              <a:rPr lang="en-US" sz="2400" b="1" dirty="0">
                <a:solidFill>
                  <a:srgbClr val="00B0F0"/>
                </a:solidFill>
                <a:latin typeface="Times New Roman" panose="02020603050405020304" pitchFamily="18" charset="0"/>
                <a:cs typeface="Times New Roman" panose="02020603050405020304" pitchFamily="18" charset="0"/>
              </a:rPr>
              <a:t> 	</a:t>
            </a:r>
            <a:r>
              <a:rPr lang="en-US" sz="2400" dirty="0">
                <a:solidFill>
                  <a:srgbClr val="CC0099"/>
                </a:solidFill>
                <a:latin typeface="Times New Roman" panose="02020603050405020304" pitchFamily="18" charset="0"/>
                <a:cs typeface="Times New Roman" panose="02020603050405020304" pitchFamily="18" charset="0"/>
              </a:rPr>
              <a:t>Trong công viên</a:t>
            </a:r>
            <a:r>
              <a:rPr lang="en-US" sz="2400" dirty="0">
                <a:solidFill>
                  <a:schemeClr val="tx1"/>
                </a:solidFill>
                <a:latin typeface="Times New Roman" panose="02020603050405020304" pitchFamily="18" charset="0"/>
                <a:cs typeface="Times New Roman" panose="02020603050405020304" pitchFamily="18" charset="0"/>
              </a:rPr>
              <a:t>,</a:t>
            </a:r>
            <a:r>
              <a:rPr lang="en-US" sz="2400" b="1" dirty="0">
                <a:solidFill>
                  <a:srgbClr val="CC0099"/>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hoa đã bắt đầu nở. </a:t>
            </a:r>
          </a:p>
        </p:txBody>
      </p:sp>
      <p:sp>
        <p:nvSpPr>
          <p:cNvPr id="13" name="Rectangle 4"/>
          <p:cNvSpPr/>
          <p:nvPr/>
        </p:nvSpPr>
        <p:spPr>
          <a:xfrm>
            <a:off x="685800" y="3276600"/>
            <a:ext cx="8228330" cy="461665"/>
          </a:xfrm>
          <a:prstGeom prst="rect">
            <a:avLst/>
          </a:prstGeom>
          <a:noFill/>
          <a:ln w="9525">
            <a:noFill/>
          </a:ln>
        </p:spPr>
        <p:txBody>
          <a:bodyPr wrap="square">
            <a:spAutoFit/>
          </a:bodyPr>
          <a:lstStyle/>
          <a:p>
            <a:r>
              <a:rPr lang="en-US" sz="2400" b="1" dirty="0">
                <a:solidFill>
                  <a:srgbClr val="800080"/>
                </a:solidFill>
                <a:latin typeface="Times New Roman" panose="02020603050405020304" pitchFamily="18" charset="0"/>
                <a:cs typeface="Times New Roman" panose="02020603050405020304" pitchFamily="18" charset="0"/>
              </a:rPr>
              <a:t>    </a:t>
            </a:r>
            <a:r>
              <a:rPr lang="en-US" sz="2400" b="1" dirty="0">
                <a:solidFill>
                  <a:srgbClr val="00B0F0"/>
                </a:solidFill>
                <a:latin typeface="Times New Roman" panose="02020603050405020304" pitchFamily="18" charset="0"/>
                <a:cs typeface="Times New Roman" panose="02020603050405020304" pitchFamily="18" charset="0"/>
              </a:rPr>
              <a:t> </a:t>
            </a:r>
            <a:r>
              <a:rPr lang="en-US" sz="2400" b="1" dirty="0">
                <a:solidFill>
                  <a:srgbClr val="3333CC"/>
                </a:solidFill>
                <a:latin typeface="Times New Roman" panose="02020603050405020304" pitchFamily="18" charset="0"/>
                <a:cs typeface="Times New Roman" panose="02020603050405020304" pitchFamily="18" charset="0"/>
              </a:rPr>
              <a:t>TN chỉ nguyên nhân: </a:t>
            </a:r>
            <a:r>
              <a:rPr lang="en-US" sz="2400" dirty="0">
                <a:solidFill>
                  <a:srgbClr val="CC0099"/>
                </a:solidFill>
                <a:latin typeface="Times New Roman" panose="02020603050405020304" pitchFamily="18" charset="0"/>
                <a:cs typeface="Times New Roman" panose="02020603050405020304" pitchFamily="18" charset="0"/>
              </a:rPr>
              <a:t>Nhờ thời tiết ấm lên</a:t>
            </a:r>
            <a:r>
              <a:rPr lang="en-US" sz="2400" dirty="0">
                <a:solidFill>
                  <a:schemeClr val="tx1"/>
                </a:solidFill>
                <a:latin typeface="Times New Roman" panose="02020603050405020304" pitchFamily="18" charset="0"/>
                <a:cs typeface="Times New Roman" panose="02020603050405020304" pitchFamily="18" charset="0"/>
              </a:rPr>
              <a:t>,</a:t>
            </a:r>
            <a:r>
              <a:rPr lang="en-US" sz="2400" b="1" dirty="0">
                <a:solidFill>
                  <a:schemeClr val="tx1"/>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hoa đã bắt đầu nở. </a:t>
            </a:r>
          </a:p>
        </p:txBody>
      </p:sp>
      <p:sp>
        <p:nvSpPr>
          <p:cNvPr id="14" name="Rectangle 4"/>
          <p:cNvSpPr/>
          <p:nvPr/>
        </p:nvSpPr>
        <p:spPr>
          <a:xfrm>
            <a:off x="737235" y="4398326"/>
            <a:ext cx="8228965" cy="460375"/>
          </a:xfrm>
          <a:prstGeom prst="rect">
            <a:avLst/>
          </a:prstGeom>
          <a:noFill/>
          <a:ln w="9525">
            <a:noFill/>
          </a:ln>
        </p:spPr>
        <p:txBody>
          <a:bodyPr wrap="square">
            <a:spAutoFit/>
          </a:bodyPr>
          <a:lstStyle/>
          <a:p>
            <a:r>
              <a:rPr lang="en-US" sz="2400" b="1" dirty="0">
                <a:solidFill>
                  <a:srgbClr val="800080"/>
                </a:solidFill>
                <a:latin typeface="Times New Roman" panose="02020603050405020304" pitchFamily="18" charset="0"/>
                <a:cs typeface="Times New Roman" panose="02020603050405020304" pitchFamily="18" charset="0"/>
              </a:rPr>
              <a:t>    </a:t>
            </a:r>
            <a:r>
              <a:rPr lang="en-US" sz="2400" dirty="0">
                <a:solidFill>
                  <a:srgbClr val="3333CC"/>
                </a:solidFill>
                <a:latin typeface="Times New Roman" panose="02020603050405020304" pitchFamily="18" charset="0"/>
                <a:cs typeface="Times New Roman" panose="02020603050405020304" pitchFamily="18" charset="0"/>
              </a:rPr>
              <a:t>Nghỉ hè, </a:t>
            </a:r>
            <a:r>
              <a:rPr lang="en-US" sz="2400" dirty="0">
                <a:solidFill>
                  <a:schemeClr val="tx1"/>
                </a:solidFill>
                <a:latin typeface="Times New Roman" panose="02020603050405020304" pitchFamily="18" charset="0"/>
                <a:cs typeface="Times New Roman" panose="02020603050405020304" pitchFamily="18" charset="0"/>
              </a:rPr>
              <a:t>bố sẽ đưa cả nhà đi công viên nước.</a:t>
            </a:r>
            <a:endParaRPr lang="en-US" sz="2000" dirty="0">
              <a:solidFill>
                <a:schemeClr val="tx1"/>
              </a:solidFill>
              <a:latin typeface="Times New Roman" panose="02020603050405020304" pitchFamily="18" charset="0"/>
              <a:cs typeface="Times New Roman" panose="02020603050405020304" pitchFamily="18" charset="0"/>
            </a:endParaRPr>
          </a:p>
        </p:txBody>
      </p:sp>
      <p:sp>
        <p:nvSpPr>
          <p:cNvPr id="15" name="Rectangle 4"/>
          <p:cNvSpPr/>
          <p:nvPr/>
        </p:nvSpPr>
        <p:spPr>
          <a:xfrm>
            <a:off x="720096" y="5503540"/>
            <a:ext cx="8212455" cy="460375"/>
          </a:xfrm>
          <a:prstGeom prst="rect">
            <a:avLst/>
          </a:prstGeom>
          <a:noFill/>
          <a:ln w="9525">
            <a:noFill/>
          </a:ln>
        </p:spPr>
        <p:txBody>
          <a:bodyPr wrap="square">
            <a:spAutoFit/>
          </a:bodyPr>
          <a:lstStyle/>
          <a:p>
            <a:r>
              <a:rPr lang="en-US" sz="2400" b="1" dirty="0">
                <a:solidFill>
                  <a:srgbClr val="3333CC"/>
                </a:solidFill>
                <a:latin typeface="Times New Roman" panose="02020603050405020304" pitchFamily="18" charset="0"/>
                <a:cs typeface="Times New Roman" panose="02020603050405020304" pitchFamily="18" charset="0"/>
              </a:rPr>
              <a:t>   </a:t>
            </a:r>
            <a:r>
              <a:rPr lang="en-US" sz="2400" dirty="0">
                <a:solidFill>
                  <a:srgbClr val="3333CC"/>
                </a:solidFill>
                <a:latin typeface="Times New Roman" panose="02020603050405020304" pitchFamily="18" charset="0"/>
                <a:cs typeface="Times New Roman" panose="02020603050405020304" pitchFamily="18" charset="0"/>
              </a:rPr>
              <a:t> Mỗi khi đi công tác, </a:t>
            </a:r>
            <a:r>
              <a:rPr lang="en-US" sz="2400" dirty="0">
                <a:solidFill>
                  <a:schemeClr val="tx1"/>
                </a:solidFill>
                <a:latin typeface="Times New Roman" panose="02020603050405020304" pitchFamily="18" charset="0"/>
                <a:cs typeface="Times New Roman" panose="02020603050405020304" pitchFamily="18" charset="0"/>
              </a:rPr>
              <a:t>mẹ rất lo lắng cho tôi.</a:t>
            </a:r>
          </a:p>
        </p:txBody>
      </p:sp>
      <p:sp>
        <p:nvSpPr>
          <p:cNvPr id="56" name="Rectangle 1">
            <a:extLst>
              <a:ext uri="{FF2B5EF4-FFF2-40B4-BE49-F238E27FC236}">
                <a16:creationId xmlns="" xmlns:a16="http://schemas.microsoft.com/office/drawing/2014/main" id="{4F988CFB-77BB-4837-8A31-D612BEDB69E1}"/>
              </a:ext>
            </a:extLst>
          </p:cNvPr>
          <p:cNvSpPr/>
          <p:nvPr/>
        </p:nvSpPr>
        <p:spPr>
          <a:xfrm>
            <a:off x="1146810" y="217593"/>
            <a:ext cx="6953250" cy="579967"/>
          </a:xfrm>
          <a:prstGeom prst="rect">
            <a:avLst/>
          </a:prstGeom>
          <a:noFill/>
          <a:ln w="9525">
            <a:noFill/>
          </a:ln>
        </p:spPr>
        <p:txBody>
          <a:bodyPr wrap="square">
            <a:spAutoFit/>
          </a:bodyPr>
          <a:lstStyle/>
          <a:p>
            <a:pPr indent="341630">
              <a:lnSpc>
                <a:spcPct val="150000"/>
              </a:lnSpc>
              <a:spcBef>
                <a:spcPts val="600"/>
              </a:spcBef>
              <a:spcAft>
                <a:spcPts val="600"/>
              </a:spcAft>
            </a:pPr>
            <a:r>
              <a:rPr lang="en-US" sz="2400" b="1" dirty="0" err="1">
                <a:solidFill>
                  <a:srgbClr val="FF0000"/>
                </a:solidFill>
                <a:latin typeface="Times New Roman" panose="02020603050405020304" pitchFamily="18" charset="0"/>
                <a:cs typeface="Times New Roman" panose="02020603050405020304" pitchFamily="18" charset="0"/>
              </a:rPr>
              <a:t>Tiết</a:t>
            </a:r>
            <a:r>
              <a:rPr lang="en-US" sz="2400" b="1" dirty="0">
                <a:solidFill>
                  <a:srgbClr val="FF0000"/>
                </a:solidFill>
                <a:latin typeface="Times New Roman" panose="02020603050405020304" pitchFamily="18" charset="0"/>
                <a:cs typeface="Times New Roman" panose="02020603050405020304" pitchFamily="18" charset="0"/>
              </a:rPr>
              <a:t> 100: THỰC HÀNH TIẾNG VIỆT</a:t>
            </a:r>
            <a:endParaRPr sz="1600" dirty="0">
              <a:solidFill>
                <a:srgbClr val="000000"/>
              </a:solidFill>
              <a:latin typeface="Times New Roman" panose="02020603050405020304" pitchFamily="18" charset="0"/>
              <a:ea typeface="Calibri" panose="020F0502020204030204" pitchFamily="34" charset="0"/>
            </a:endParaRPr>
          </a:p>
        </p:txBody>
      </p:sp>
      <p:sp>
        <p:nvSpPr>
          <p:cNvPr id="3" name="Rectangle 2">
            <a:extLst>
              <a:ext uri="{FF2B5EF4-FFF2-40B4-BE49-F238E27FC236}">
                <a16:creationId xmlns="" xmlns:a16="http://schemas.microsoft.com/office/drawing/2014/main" id="{7F64DD6D-A124-420E-B789-0F78FF951607}"/>
              </a:ext>
            </a:extLst>
          </p:cNvPr>
          <p:cNvSpPr/>
          <p:nvPr/>
        </p:nvSpPr>
        <p:spPr>
          <a:xfrm>
            <a:off x="1361323" y="1152505"/>
            <a:ext cx="4265720" cy="461665"/>
          </a:xfrm>
          <a:prstGeom prst="rect">
            <a:avLst/>
          </a:prstGeom>
        </p:spPr>
        <p:txBody>
          <a:bodyPr wrap="none">
            <a:spAutoFit/>
          </a:bodyPr>
          <a:lstStyle/>
          <a:p>
            <a:r>
              <a:rPr lang="vi-VN" sz="2400" dirty="0">
                <a:solidFill>
                  <a:srgbClr val="C00000"/>
                </a:solidFill>
                <a:latin typeface="+mj-lt"/>
              </a:rPr>
              <a:t>Thêm </a:t>
            </a:r>
            <a:r>
              <a:rPr lang="vi-VN" sz="2400" dirty="0" err="1">
                <a:solidFill>
                  <a:srgbClr val="C00000"/>
                </a:solidFill>
                <a:latin typeface="+mj-lt"/>
              </a:rPr>
              <a:t>trạng</a:t>
            </a:r>
            <a:r>
              <a:rPr lang="vi-VN" sz="2400" dirty="0">
                <a:solidFill>
                  <a:srgbClr val="C00000"/>
                </a:solidFill>
                <a:latin typeface="+mj-lt"/>
              </a:rPr>
              <a:t> </a:t>
            </a:r>
            <a:r>
              <a:rPr lang="vi-VN" sz="2400" dirty="0" err="1">
                <a:solidFill>
                  <a:srgbClr val="C00000"/>
                </a:solidFill>
                <a:latin typeface="+mj-lt"/>
              </a:rPr>
              <a:t>ngữ</a:t>
            </a:r>
            <a:r>
              <a:rPr lang="vi-VN" sz="2400" dirty="0">
                <a:solidFill>
                  <a:srgbClr val="C00000"/>
                </a:solidFill>
                <a:latin typeface="+mj-lt"/>
              </a:rPr>
              <a:t> cho </a:t>
            </a:r>
            <a:r>
              <a:rPr lang="vi-VN" sz="2400" dirty="0" err="1">
                <a:solidFill>
                  <a:srgbClr val="C00000"/>
                </a:solidFill>
                <a:latin typeface="+mj-lt"/>
              </a:rPr>
              <a:t>các</a:t>
            </a:r>
            <a:r>
              <a:rPr lang="vi-VN" sz="2400" dirty="0">
                <a:solidFill>
                  <a:srgbClr val="C00000"/>
                </a:solidFill>
                <a:latin typeface="+mj-lt"/>
              </a:rPr>
              <a:t> câu sau:</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2" grpId="0"/>
      <p:bldP spid="2" grpId="1"/>
      <p:bldP spid="10" grpId="0"/>
      <p:bldP spid="10" grpId="1"/>
      <p:bldP spid="4" grpId="0"/>
      <p:bldP spid="4" grpId="1"/>
      <p:bldP spid="7" grpId="0"/>
      <p:bldP spid="7" grpId="1"/>
      <p:bldP spid="13" grpId="0"/>
      <p:bldP spid="13" grpId="1"/>
      <p:bldP spid="14" grpId="0"/>
      <p:bldP spid="14" grpId="1"/>
      <p:bldP spid="15" grpId="0"/>
      <p:bldP spid="15" grpId="1"/>
    </p:bldLst>
  </p:timing>
</p:sld>
</file>

<file path=ppt/theme/theme1.xml><?xml version="1.0" encoding="utf-8"?>
<a:theme xmlns:a="http://schemas.openxmlformats.org/drawingml/2006/main" name="Notebook">
  <a:themeElements>
    <a:clrScheme name="Notebook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fontScheme name="Noteboo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spPr>
      <a:bodyPr vert="horz" wrap="non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spPr>
      <a:bodyPr vert="horz" wrap="non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Notebook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Notebook 2">
        <a:dk1>
          <a:srgbClr val="000000"/>
        </a:dk1>
        <a:lt1>
          <a:srgbClr val="FFFFFF"/>
        </a:lt1>
        <a:dk2>
          <a:srgbClr val="221304"/>
        </a:dk2>
        <a:lt2>
          <a:srgbClr val="CBBD83"/>
        </a:lt2>
        <a:accent1>
          <a:srgbClr val="A1BD69"/>
        </a:accent1>
        <a:accent2>
          <a:srgbClr val="3694B6"/>
        </a:accent2>
        <a:accent3>
          <a:srgbClr val="FFFFF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Notebook 3">
        <a:dk1>
          <a:srgbClr val="000000"/>
        </a:dk1>
        <a:lt1>
          <a:srgbClr val="FFFFFF"/>
        </a:lt1>
        <a:dk2>
          <a:srgbClr val="000000"/>
        </a:dk2>
        <a:lt2>
          <a:srgbClr val="DDDDDD"/>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77777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Notebook">
  <a:themeElements>
    <a:clrScheme name="Notebook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fontScheme name="Notebook">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spPr>
      <a:bodyPr vert="horz" wrap="non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spPr>
      <a:bodyPr vert="horz" wrap="non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Notebook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Notebook 2">
        <a:dk1>
          <a:srgbClr val="000000"/>
        </a:dk1>
        <a:lt1>
          <a:srgbClr val="FFFFFF"/>
        </a:lt1>
        <a:dk2>
          <a:srgbClr val="221304"/>
        </a:dk2>
        <a:lt2>
          <a:srgbClr val="CBBD83"/>
        </a:lt2>
        <a:accent1>
          <a:srgbClr val="A1BD69"/>
        </a:accent1>
        <a:accent2>
          <a:srgbClr val="3694B6"/>
        </a:accent2>
        <a:accent3>
          <a:srgbClr val="FFFFF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Notebook 3">
        <a:dk1>
          <a:srgbClr val="000000"/>
        </a:dk1>
        <a:lt1>
          <a:srgbClr val="FFFFFF"/>
        </a:lt1>
        <a:dk2>
          <a:srgbClr val="000000"/>
        </a:dk2>
        <a:lt2>
          <a:srgbClr val="DDDDDD"/>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77777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6487232</TotalTime>
  <Words>1116</Words>
  <Application>Microsoft Office PowerPoint</Application>
  <PresentationFormat>On-screen Show (4:3)</PresentationFormat>
  <Paragraphs>114</Paragraphs>
  <Slides>13</Slides>
  <Notes>7</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13</vt:i4>
      </vt:variant>
    </vt:vector>
  </HeadingPairs>
  <TitlesOfParts>
    <vt:vector size="21" baseType="lpstr">
      <vt:lpstr>Arial</vt:lpstr>
      <vt:lpstr>Calibri</vt:lpstr>
      <vt:lpstr>Cambria Math</vt:lpstr>
      <vt:lpstr>Times New Roman</vt:lpstr>
      <vt:lpstr>VNI-Times</vt:lpstr>
      <vt:lpstr>Notebook</vt:lpstr>
      <vt:lpstr>1_Notebook</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Hướng dẫn về nhà: - Nhớ nội dung thanh phân trạng ngữ, Thành ngữ - Hoàn  thiện bài tập - Chuẩn bị; Đọc văn bản và trả lời câu hỏi SGk văn bản “ Hai sự khác biệt: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NGUYENVANTU</dc:creator>
  <cp:lastModifiedBy>Admin</cp:lastModifiedBy>
  <cp:revision>536</cp:revision>
  <dcterms:created xsi:type="dcterms:W3CDTF">2003-07-31T10:56:00Z</dcterms:created>
  <dcterms:modified xsi:type="dcterms:W3CDTF">2023-03-04T14:44:09Z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1033-11.2.0.10176</vt:lpwstr>
  </property>
</Properties>
</file>