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259" r:id="rId2"/>
    <p:sldId id="289" r:id="rId3"/>
    <p:sldId id="290" r:id="rId4"/>
    <p:sldId id="291" r:id="rId5"/>
    <p:sldId id="292" r:id="rId6"/>
    <p:sldId id="293" r:id="rId7"/>
    <p:sldId id="294" r:id="rId8"/>
    <p:sldId id="256" r:id="rId9"/>
    <p:sldId id="258" r:id="rId10"/>
    <p:sldId id="260" r:id="rId11"/>
    <p:sldId id="261" r:id="rId12"/>
    <p:sldId id="277" r:id="rId13"/>
    <p:sldId id="278" r:id="rId14"/>
    <p:sldId id="26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5143500" type="screen16x9"/>
  <p:notesSz cx="6858000" cy="9144000"/>
  <p:embeddedFontLst>
    <p:embeddedFont>
      <p:font typeface="Actor" panose="020B0604020202020204" charset="0"/>
      <p:regular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Asap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04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6788AB-1487-4662-A292-30AF2064F0DA}">
  <a:tblStyle styleId="{5E6788AB-1487-4662-A292-30AF2064F0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6" y="90"/>
      </p:cViewPr>
      <p:guideLst>
        <p:guide orient="horz" pos="5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69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10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ecc7082a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ecc7082a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842798"/>
            <a:ext cx="77040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1"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2900200"/>
            <a:ext cx="3852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31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0" name="Google Shape;220;p31"/>
          <p:cNvGrpSpPr/>
          <p:nvPr/>
        </p:nvGrpSpPr>
        <p:grpSpPr>
          <a:xfrm flipH="1">
            <a:off x="8033094" y="2536481"/>
            <a:ext cx="672843" cy="2232905"/>
            <a:chOff x="2416347" y="3307322"/>
            <a:chExt cx="159873" cy="530558"/>
          </a:xfrm>
        </p:grpSpPr>
        <p:sp>
          <p:nvSpPr>
            <p:cNvPr id="221" name="Google Shape;221;p31"/>
            <p:cNvSpPr/>
            <p:nvPr/>
          </p:nvSpPr>
          <p:spPr>
            <a:xfrm>
              <a:off x="2448057" y="3418514"/>
              <a:ext cx="33071" cy="316928"/>
            </a:xfrm>
            <a:custGeom>
              <a:avLst/>
              <a:gdLst/>
              <a:ahLst/>
              <a:cxnLst/>
              <a:rect l="l" t="t" r="r" b="b"/>
              <a:pathLst>
                <a:path w="923" h="8833" fill="none" extrusionOk="0">
                  <a:moveTo>
                    <a:pt x="0" y="0"/>
                  </a:moveTo>
                  <a:lnTo>
                    <a:pt x="922" y="883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2460812" y="3658910"/>
              <a:ext cx="15013" cy="15895"/>
            </a:xfrm>
            <a:custGeom>
              <a:avLst/>
              <a:gdLst/>
              <a:ahLst/>
              <a:cxnLst/>
              <a:rect l="l" t="t" r="r" b="b"/>
              <a:pathLst>
                <a:path w="419" h="443" fill="none" extrusionOk="0">
                  <a:moveTo>
                    <a:pt x="418" y="44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2431575" y="3643374"/>
              <a:ext cx="33788" cy="21456"/>
            </a:xfrm>
            <a:custGeom>
              <a:avLst/>
              <a:gdLst/>
              <a:ahLst/>
              <a:cxnLst/>
              <a:rect l="l" t="t" r="r" b="b"/>
              <a:pathLst>
                <a:path w="943" h="598" extrusionOk="0">
                  <a:moveTo>
                    <a:pt x="195" y="1"/>
                  </a:moveTo>
                  <a:cubicBezTo>
                    <a:pt x="121" y="1"/>
                    <a:pt x="66" y="22"/>
                    <a:pt x="51" y="78"/>
                  </a:cubicBezTo>
                  <a:cubicBezTo>
                    <a:pt x="0" y="261"/>
                    <a:pt x="414" y="598"/>
                    <a:pt x="768" y="598"/>
                  </a:cubicBezTo>
                  <a:cubicBezTo>
                    <a:pt x="829" y="598"/>
                    <a:pt x="888" y="588"/>
                    <a:pt x="943" y="565"/>
                  </a:cubicBezTo>
                  <a:cubicBezTo>
                    <a:pt x="940" y="429"/>
                    <a:pt x="881" y="300"/>
                    <a:pt x="775" y="211"/>
                  </a:cubicBezTo>
                  <a:cubicBezTo>
                    <a:pt x="698" y="143"/>
                    <a:pt x="384" y="1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2446086" y="3651626"/>
              <a:ext cx="19277" cy="12056"/>
            </a:xfrm>
            <a:custGeom>
              <a:avLst/>
              <a:gdLst/>
              <a:ahLst/>
              <a:cxnLst/>
              <a:rect l="l" t="t" r="r" b="b"/>
              <a:pathLst>
                <a:path w="538" h="336" fill="none" extrusionOk="0">
                  <a:moveTo>
                    <a:pt x="538" y="335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2464574" y="3695005"/>
              <a:ext cx="15013" cy="15823"/>
            </a:xfrm>
            <a:custGeom>
              <a:avLst/>
              <a:gdLst/>
              <a:ahLst/>
              <a:cxnLst/>
              <a:rect l="l" t="t" r="r" b="b"/>
              <a:pathLst>
                <a:path w="419" h="441" fill="none" extrusionOk="0">
                  <a:moveTo>
                    <a:pt x="418" y="440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2435337" y="3679397"/>
              <a:ext cx="33788" cy="21528"/>
            </a:xfrm>
            <a:custGeom>
              <a:avLst/>
              <a:gdLst/>
              <a:ahLst/>
              <a:cxnLst/>
              <a:rect l="l" t="t" r="r" b="b"/>
              <a:pathLst>
                <a:path w="943" h="600" extrusionOk="0">
                  <a:moveTo>
                    <a:pt x="193" y="1"/>
                  </a:moveTo>
                  <a:cubicBezTo>
                    <a:pt x="120" y="1"/>
                    <a:pt x="66" y="22"/>
                    <a:pt x="52" y="77"/>
                  </a:cubicBezTo>
                  <a:cubicBezTo>
                    <a:pt x="1" y="263"/>
                    <a:pt x="414" y="600"/>
                    <a:pt x="768" y="600"/>
                  </a:cubicBezTo>
                  <a:cubicBezTo>
                    <a:pt x="829" y="600"/>
                    <a:pt x="888" y="590"/>
                    <a:pt x="943" y="567"/>
                  </a:cubicBezTo>
                  <a:cubicBezTo>
                    <a:pt x="941" y="431"/>
                    <a:pt x="881" y="302"/>
                    <a:pt x="776" y="214"/>
                  </a:cubicBezTo>
                  <a:cubicBezTo>
                    <a:pt x="698" y="145"/>
                    <a:pt x="383" y="1"/>
                    <a:pt x="19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2449848" y="3687722"/>
              <a:ext cx="19277" cy="12056"/>
            </a:xfrm>
            <a:custGeom>
              <a:avLst/>
              <a:gdLst/>
              <a:ahLst/>
              <a:cxnLst/>
              <a:rect l="l" t="t" r="r" b="b"/>
              <a:pathLst>
                <a:path w="538" h="336" fill="none" extrusionOk="0">
                  <a:moveTo>
                    <a:pt x="538" y="335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2451640" y="3570932"/>
              <a:ext cx="15013" cy="15931"/>
            </a:xfrm>
            <a:custGeom>
              <a:avLst/>
              <a:gdLst/>
              <a:ahLst/>
              <a:cxnLst/>
              <a:rect l="l" t="t" r="r" b="b"/>
              <a:pathLst>
                <a:path w="419" h="444" fill="none" extrusionOk="0">
                  <a:moveTo>
                    <a:pt x="419" y="44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2422474" y="3555396"/>
              <a:ext cx="33752" cy="21528"/>
            </a:xfrm>
            <a:custGeom>
              <a:avLst/>
              <a:gdLst/>
              <a:ahLst/>
              <a:cxnLst/>
              <a:rect l="l" t="t" r="r" b="b"/>
              <a:pathLst>
                <a:path w="942" h="600" extrusionOk="0">
                  <a:moveTo>
                    <a:pt x="193" y="1"/>
                  </a:moveTo>
                  <a:cubicBezTo>
                    <a:pt x="119" y="1"/>
                    <a:pt x="64" y="22"/>
                    <a:pt x="50" y="78"/>
                  </a:cubicBezTo>
                  <a:cubicBezTo>
                    <a:pt x="1" y="262"/>
                    <a:pt x="414" y="599"/>
                    <a:pt x="769" y="599"/>
                  </a:cubicBezTo>
                  <a:cubicBezTo>
                    <a:pt x="829" y="599"/>
                    <a:pt x="887" y="590"/>
                    <a:pt x="941" y="568"/>
                  </a:cubicBezTo>
                  <a:cubicBezTo>
                    <a:pt x="939" y="429"/>
                    <a:pt x="879" y="300"/>
                    <a:pt x="774" y="212"/>
                  </a:cubicBezTo>
                  <a:cubicBezTo>
                    <a:pt x="696" y="143"/>
                    <a:pt x="382" y="1"/>
                    <a:pt x="19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2436914" y="3563649"/>
              <a:ext cx="19312" cy="12127"/>
            </a:xfrm>
            <a:custGeom>
              <a:avLst/>
              <a:gdLst/>
              <a:ahLst/>
              <a:cxnLst/>
              <a:rect l="l" t="t" r="r" b="b"/>
              <a:pathLst>
                <a:path w="539" h="338" fill="none" extrusionOk="0">
                  <a:moveTo>
                    <a:pt x="538" y="338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2455402" y="3607028"/>
              <a:ext cx="14941" cy="15823"/>
            </a:xfrm>
            <a:custGeom>
              <a:avLst/>
              <a:gdLst/>
              <a:ahLst/>
              <a:cxnLst/>
              <a:rect l="l" t="t" r="r" b="b"/>
              <a:pathLst>
                <a:path w="417" h="441" fill="none" extrusionOk="0">
                  <a:moveTo>
                    <a:pt x="416" y="44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2426165" y="3591420"/>
              <a:ext cx="33824" cy="21528"/>
            </a:xfrm>
            <a:custGeom>
              <a:avLst/>
              <a:gdLst/>
              <a:ahLst/>
              <a:cxnLst/>
              <a:rect l="l" t="t" r="r" b="b"/>
              <a:pathLst>
                <a:path w="944" h="600" extrusionOk="0">
                  <a:moveTo>
                    <a:pt x="195" y="1"/>
                  </a:moveTo>
                  <a:cubicBezTo>
                    <a:pt x="121" y="1"/>
                    <a:pt x="67" y="22"/>
                    <a:pt x="52" y="78"/>
                  </a:cubicBezTo>
                  <a:cubicBezTo>
                    <a:pt x="1" y="263"/>
                    <a:pt x="414" y="600"/>
                    <a:pt x="768" y="600"/>
                  </a:cubicBezTo>
                  <a:cubicBezTo>
                    <a:pt x="829" y="600"/>
                    <a:pt x="888" y="590"/>
                    <a:pt x="943" y="567"/>
                  </a:cubicBezTo>
                  <a:cubicBezTo>
                    <a:pt x="941" y="431"/>
                    <a:pt x="881" y="302"/>
                    <a:pt x="776" y="211"/>
                  </a:cubicBezTo>
                  <a:cubicBezTo>
                    <a:pt x="698" y="143"/>
                    <a:pt x="384" y="1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2440676" y="3599744"/>
              <a:ext cx="19312" cy="12056"/>
            </a:xfrm>
            <a:custGeom>
              <a:avLst/>
              <a:gdLst/>
              <a:ahLst/>
              <a:cxnLst/>
              <a:rect l="l" t="t" r="r" b="b"/>
              <a:pathLst>
                <a:path w="539" h="336" fill="none" extrusionOk="0">
                  <a:moveTo>
                    <a:pt x="538" y="335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2445477" y="3512376"/>
              <a:ext cx="15013" cy="15895"/>
            </a:xfrm>
            <a:custGeom>
              <a:avLst/>
              <a:gdLst/>
              <a:ahLst/>
              <a:cxnLst/>
              <a:rect l="l" t="t" r="r" b="b"/>
              <a:pathLst>
                <a:path w="419" h="443" fill="none" extrusionOk="0">
                  <a:moveTo>
                    <a:pt x="419" y="44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2416347" y="3496840"/>
              <a:ext cx="33788" cy="21456"/>
            </a:xfrm>
            <a:custGeom>
              <a:avLst/>
              <a:gdLst/>
              <a:ahLst/>
              <a:cxnLst/>
              <a:rect l="l" t="t" r="r" b="b"/>
              <a:pathLst>
                <a:path w="943" h="598" extrusionOk="0">
                  <a:moveTo>
                    <a:pt x="194" y="1"/>
                  </a:moveTo>
                  <a:cubicBezTo>
                    <a:pt x="121" y="1"/>
                    <a:pt x="66" y="22"/>
                    <a:pt x="51" y="78"/>
                  </a:cubicBezTo>
                  <a:cubicBezTo>
                    <a:pt x="0" y="265"/>
                    <a:pt x="413" y="597"/>
                    <a:pt x="767" y="597"/>
                  </a:cubicBezTo>
                  <a:cubicBezTo>
                    <a:pt x="828" y="597"/>
                    <a:pt x="888" y="587"/>
                    <a:pt x="942" y="565"/>
                  </a:cubicBezTo>
                  <a:cubicBezTo>
                    <a:pt x="940" y="429"/>
                    <a:pt x="880" y="300"/>
                    <a:pt x="775" y="212"/>
                  </a:cubicBezTo>
                  <a:cubicBezTo>
                    <a:pt x="698" y="143"/>
                    <a:pt x="384" y="1"/>
                    <a:pt x="19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2430822" y="3505092"/>
              <a:ext cx="19312" cy="12056"/>
            </a:xfrm>
            <a:custGeom>
              <a:avLst/>
              <a:gdLst/>
              <a:ahLst/>
              <a:cxnLst/>
              <a:rect l="l" t="t" r="r" b="b"/>
              <a:pathLst>
                <a:path w="539" h="336" fill="none" extrusionOk="0">
                  <a:moveTo>
                    <a:pt x="538" y="335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2439386" y="3453569"/>
              <a:ext cx="15013" cy="15895"/>
            </a:xfrm>
            <a:custGeom>
              <a:avLst/>
              <a:gdLst/>
              <a:ahLst/>
              <a:cxnLst/>
              <a:rect l="l" t="t" r="r" b="b"/>
              <a:pathLst>
                <a:path w="419" h="443" fill="none" extrusionOk="0">
                  <a:moveTo>
                    <a:pt x="419" y="443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2473209" y="3634835"/>
              <a:ext cx="11430" cy="18622"/>
            </a:xfrm>
            <a:custGeom>
              <a:avLst/>
              <a:gdLst/>
              <a:ahLst/>
              <a:cxnLst/>
              <a:rect l="l" t="t" r="r" b="b"/>
              <a:pathLst>
                <a:path w="319" h="519" fill="none" extrusionOk="0">
                  <a:moveTo>
                    <a:pt x="1" y="519"/>
                  </a:moveTo>
                  <a:lnTo>
                    <a:pt x="318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2480232" y="3614849"/>
              <a:ext cx="32032" cy="25905"/>
            </a:xfrm>
            <a:custGeom>
              <a:avLst/>
              <a:gdLst/>
              <a:ahLst/>
              <a:cxnLst/>
              <a:rect l="l" t="t" r="r" b="b"/>
              <a:pathLst>
                <a:path w="894" h="722" extrusionOk="0">
                  <a:moveTo>
                    <a:pt x="699" y="0"/>
                  </a:moveTo>
                  <a:cubicBezTo>
                    <a:pt x="519" y="0"/>
                    <a:pt x="184" y="241"/>
                    <a:pt x="115" y="333"/>
                  </a:cubicBezTo>
                  <a:cubicBezTo>
                    <a:pt x="32" y="443"/>
                    <a:pt x="1" y="581"/>
                    <a:pt x="27" y="715"/>
                  </a:cubicBezTo>
                  <a:cubicBezTo>
                    <a:pt x="51" y="719"/>
                    <a:pt x="75" y="721"/>
                    <a:pt x="99" y="721"/>
                  </a:cubicBezTo>
                  <a:cubicBezTo>
                    <a:pt x="477" y="721"/>
                    <a:pt x="893" y="239"/>
                    <a:pt x="799" y="53"/>
                  </a:cubicBezTo>
                  <a:cubicBezTo>
                    <a:pt x="780" y="16"/>
                    <a:pt x="744" y="0"/>
                    <a:pt x="699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2481164" y="3623855"/>
              <a:ext cx="17342" cy="16577"/>
            </a:xfrm>
            <a:custGeom>
              <a:avLst/>
              <a:gdLst/>
              <a:ahLst/>
              <a:cxnLst/>
              <a:rect l="l" t="t" r="r" b="b"/>
              <a:pathLst>
                <a:path w="484" h="462" fill="none" extrusionOk="0">
                  <a:moveTo>
                    <a:pt x="1" y="462"/>
                  </a:moveTo>
                  <a:lnTo>
                    <a:pt x="484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2463356" y="3540004"/>
              <a:ext cx="11430" cy="18622"/>
            </a:xfrm>
            <a:custGeom>
              <a:avLst/>
              <a:gdLst/>
              <a:ahLst/>
              <a:cxnLst/>
              <a:rect l="l" t="t" r="r" b="b"/>
              <a:pathLst>
                <a:path w="319" h="519" fill="none" extrusionOk="0">
                  <a:moveTo>
                    <a:pt x="1" y="519"/>
                  </a:moveTo>
                  <a:lnTo>
                    <a:pt x="31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2470307" y="3519947"/>
              <a:ext cx="32068" cy="25905"/>
            </a:xfrm>
            <a:custGeom>
              <a:avLst/>
              <a:gdLst/>
              <a:ahLst/>
              <a:cxnLst/>
              <a:rect l="l" t="t" r="r" b="b"/>
              <a:pathLst>
                <a:path w="895" h="722" extrusionOk="0">
                  <a:moveTo>
                    <a:pt x="699" y="0"/>
                  </a:moveTo>
                  <a:cubicBezTo>
                    <a:pt x="519" y="0"/>
                    <a:pt x="184" y="241"/>
                    <a:pt x="117" y="335"/>
                  </a:cubicBezTo>
                  <a:cubicBezTo>
                    <a:pt x="34" y="442"/>
                    <a:pt x="0" y="581"/>
                    <a:pt x="27" y="715"/>
                  </a:cubicBezTo>
                  <a:cubicBezTo>
                    <a:pt x="51" y="719"/>
                    <a:pt x="76" y="721"/>
                    <a:pt x="101" y="721"/>
                  </a:cubicBezTo>
                  <a:cubicBezTo>
                    <a:pt x="480" y="721"/>
                    <a:pt x="895" y="239"/>
                    <a:pt x="799" y="53"/>
                  </a:cubicBezTo>
                  <a:cubicBezTo>
                    <a:pt x="780" y="16"/>
                    <a:pt x="744" y="0"/>
                    <a:pt x="699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2471239" y="3528917"/>
              <a:ext cx="17413" cy="16684"/>
            </a:xfrm>
            <a:custGeom>
              <a:avLst/>
              <a:gdLst/>
              <a:ahLst/>
              <a:cxnLst/>
              <a:rect l="l" t="t" r="r" b="b"/>
              <a:pathLst>
                <a:path w="486" h="465" fill="none" extrusionOk="0">
                  <a:moveTo>
                    <a:pt x="1" y="465"/>
                  </a:moveTo>
                  <a:lnTo>
                    <a:pt x="486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2458985" y="3498311"/>
              <a:ext cx="11430" cy="18658"/>
            </a:xfrm>
            <a:custGeom>
              <a:avLst/>
              <a:gdLst/>
              <a:ahLst/>
              <a:cxnLst/>
              <a:rect l="l" t="t" r="r" b="b"/>
              <a:pathLst>
                <a:path w="319" h="520" fill="none" extrusionOk="0">
                  <a:moveTo>
                    <a:pt x="1" y="519"/>
                  </a:moveTo>
                  <a:lnTo>
                    <a:pt x="319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2465936" y="3478254"/>
              <a:ext cx="32104" cy="25905"/>
            </a:xfrm>
            <a:custGeom>
              <a:avLst/>
              <a:gdLst/>
              <a:ahLst/>
              <a:cxnLst/>
              <a:rect l="l" t="t" r="r" b="b"/>
              <a:pathLst>
                <a:path w="896" h="722" extrusionOk="0">
                  <a:moveTo>
                    <a:pt x="700" y="1"/>
                  </a:moveTo>
                  <a:cubicBezTo>
                    <a:pt x="520" y="1"/>
                    <a:pt x="186" y="241"/>
                    <a:pt x="118" y="333"/>
                  </a:cubicBezTo>
                  <a:cubicBezTo>
                    <a:pt x="34" y="440"/>
                    <a:pt x="0" y="581"/>
                    <a:pt x="29" y="715"/>
                  </a:cubicBezTo>
                  <a:cubicBezTo>
                    <a:pt x="54" y="720"/>
                    <a:pt x="78" y="722"/>
                    <a:pt x="103" y="722"/>
                  </a:cubicBezTo>
                  <a:cubicBezTo>
                    <a:pt x="481" y="722"/>
                    <a:pt x="895" y="239"/>
                    <a:pt x="801" y="53"/>
                  </a:cubicBezTo>
                  <a:cubicBezTo>
                    <a:pt x="782" y="16"/>
                    <a:pt x="746" y="1"/>
                    <a:pt x="70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2466975" y="3487260"/>
              <a:ext cx="17306" cy="16684"/>
            </a:xfrm>
            <a:custGeom>
              <a:avLst/>
              <a:gdLst/>
              <a:ahLst/>
              <a:cxnLst/>
              <a:rect l="l" t="t" r="r" b="b"/>
              <a:pathLst>
                <a:path w="483" h="465" fill="none" extrusionOk="0">
                  <a:moveTo>
                    <a:pt x="0" y="464"/>
                  </a:moveTo>
                  <a:lnTo>
                    <a:pt x="48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2452679" y="3437207"/>
              <a:ext cx="11394" cy="18622"/>
            </a:xfrm>
            <a:custGeom>
              <a:avLst/>
              <a:gdLst/>
              <a:ahLst/>
              <a:cxnLst/>
              <a:rect l="l" t="t" r="r" b="b"/>
              <a:pathLst>
                <a:path w="318" h="519" fill="none" extrusionOk="0">
                  <a:moveTo>
                    <a:pt x="0" y="519"/>
                  </a:moveTo>
                  <a:lnTo>
                    <a:pt x="318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2459594" y="3417115"/>
              <a:ext cx="32104" cy="25905"/>
            </a:xfrm>
            <a:custGeom>
              <a:avLst/>
              <a:gdLst/>
              <a:ahLst/>
              <a:cxnLst/>
              <a:rect l="l" t="t" r="r" b="b"/>
              <a:pathLst>
                <a:path w="896" h="722" extrusionOk="0">
                  <a:moveTo>
                    <a:pt x="699" y="1"/>
                  </a:moveTo>
                  <a:cubicBezTo>
                    <a:pt x="519" y="1"/>
                    <a:pt x="184" y="242"/>
                    <a:pt x="118" y="333"/>
                  </a:cubicBezTo>
                  <a:cubicBezTo>
                    <a:pt x="34" y="443"/>
                    <a:pt x="1" y="582"/>
                    <a:pt x="27" y="715"/>
                  </a:cubicBezTo>
                  <a:cubicBezTo>
                    <a:pt x="52" y="720"/>
                    <a:pt x="77" y="722"/>
                    <a:pt x="102" y="722"/>
                  </a:cubicBezTo>
                  <a:cubicBezTo>
                    <a:pt x="483" y="722"/>
                    <a:pt x="895" y="239"/>
                    <a:pt x="799" y="53"/>
                  </a:cubicBezTo>
                  <a:cubicBezTo>
                    <a:pt x="780" y="16"/>
                    <a:pt x="744" y="1"/>
                    <a:pt x="69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2460525" y="3426121"/>
              <a:ext cx="17449" cy="16684"/>
            </a:xfrm>
            <a:custGeom>
              <a:avLst/>
              <a:gdLst/>
              <a:ahLst/>
              <a:cxnLst/>
              <a:rect l="l" t="t" r="r" b="b"/>
              <a:pathLst>
                <a:path w="487" h="465" fill="none" extrusionOk="0">
                  <a:moveTo>
                    <a:pt x="1" y="464"/>
                  </a:moveTo>
                  <a:lnTo>
                    <a:pt x="486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2446838" y="3391066"/>
              <a:ext cx="31996" cy="25905"/>
            </a:xfrm>
            <a:custGeom>
              <a:avLst/>
              <a:gdLst/>
              <a:ahLst/>
              <a:cxnLst/>
              <a:rect l="l" t="t" r="r" b="b"/>
              <a:pathLst>
                <a:path w="893" h="722" extrusionOk="0">
                  <a:moveTo>
                    <a:pt x="699" y="0"/>
                  </a:moveTo>
                  <a:cubicBezTo>
                    <a:pt x="519" y="0"/>
                    <a:pt x="184" y="241"/>
                    <a:pt x="115" y="333"/>
                  </a:cubicBezTo>
                  <a:cubicBezTo>
                    <a:pt x="32" y="443"/>
                    <a:pt x="1" y="581"/>
                    <a:pt x="27" y="715"/>
                  </a:cubicBezTo>
                  <a:cubicBezTo>
                    <a:pt x="51" y="719"/>
                    <a:pt x="76" y="721"/>
                    <a:pt x="101" y="721"/>
                  </a:cubicBezTo>
                  <a:cubicBezTo>
                    <a:pt x="478" y="721"/>
                    <a:pt x="893" y="239"/>
                    <a:pt x="799" y="53"/>
                  </a:cubicBezTo>
                  <a:cubicBezTo>
                    <a:pt x="780" y="16"/>
                    <a:pt x="744" y="0"/>
                    <a:pt x="699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2447770" y="3400072"/>
              <a:ext cx="17342" cy="16648"/>
            </a:xfrm>
            <a:custGeom>
              <a:avLst/>
              <a:gdLst/>
              <a:ahLst/>
              <a:cxnLst/>
              <a:rect l="l" t="t" r="r" b="b"/>
              <a:pathLst>
                <a:path w="484" h="464" fill="none" extrusionOk="0">
                  <a:moveTo>
                    <a:pt x="1" y="464"/>
                  </a:moveTo>
                  <a:lnTo>
                    <a:pt x="484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2421148" y="3387083"/>
              <a:ext cx="31459" cy="30426"/>
            </a:xfrm>
            <a:custGeom>
              <a:avLst/>
              <a:gdLst/>
              <a:ahLst/>
              <a:cxnLst/>
              <a:rect l="l" t="t" r="r" b="b"/>
              <a:pathLst>
                <a:path w="878" h="848" extrusionOk="0">
                  <a:moveTo>
                    <a:pt x="238" y="1"/>
                  </a:moveTo>
                  <a:cubicBezTo>
                    <a:pt x="221" y="1"/>
                    <a:pt x="206" y="3"/>
                    <a:pt x="192" y="9"/>
                  </a:cubicBezTo>
                  <a:cubicBezTo>
                    <a:pt x="1" y="83"/>
                    <a:pt x="295" y="620"/>
                    <a:pt x="402" y="716"/>
                  </a:cubicBezTo>
                  <a:cubicBezTo>
                    <a:pt x="489" y="800"/>
                    <a:pt x="605" y="848"/>
                    <a:pt x="725" y="848"/>
                  </a:cubicBezTo>
                  <a:cubicBezTo>
                    <a:pt x="741" y="848"/>
                    <a:pt x="757" y="847"/>
                    <a:pt x="773" y="845"/>
                  </a:cubicBezTo>
                  <a:cubicBezTo>
                    <a:pt x="877" y="486"/>
                    <a:pt x="465" y="1"/>
                    <a:pt x="238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2434083" y="3398349"/>
              <a:ext cx="14762" cy="19088"/>
            </a:xfrm>
            <a:custGeom>
              <a:avLst/>
              <a:gdLst/>
              <a:ahLst/>
              <a:cxnLst/>
              <a:rect l="l" t="t" r="r" b="b"/>
              <a:pathLst>
                <a:path w="412" h="532" fill="none" extrusionOk="0">
                  <a:moveTo>
                    <a:pt x="412" y="53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2502339" y="3462144"/>
              <a:ext cx="32892" cy="317036"/>
            </a:xfrm>
            <a:custGeom>
              <a:avLst/>
              <a:gdLst/>
              <a:ahLst/>
              <a:cxnLst/>
              <a:rect l="l" t="t" r="r" b="b"/>
              <a:pathLst>
                <a:path w="918" h="8836" fill="none" extrusionOk="0">
                  <a:moveTo>
                    <a:pt x="918" y="0"/>
                  </a:moveTo>
                  <a:lnTo>
                    <a:pt x="0" y="883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2498219" y="3700064"/>
              <a:ext cx="11430" cy="18658"/>
            </a:xfrm>
            <a:custGeom>
              <a:avLst/>
              <a:gdLst/>
              <a:ahLst/>
              <a:cxnLst/>
              <a:rect l="l" t="t" r="r" b="b"/>
              <a:pathLst>
                <a:path w="319" h="520" fill="none" extrusionOk="0">
                  <a:moveTo>
                    <a:pt x="318" y="51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2470594" y="3680079"/>
              <a:ext cx="32032" cy="25905"/>
            </a:xfrm>
            <a:custGeom>
              <a:avLst/>
              <a:gdLst/>
              <a:ahLst/>
              <a:cxnLst/>
              <a:rect l="l" t="t" r="r" b="b"/>
              <a:pathLst>
                <a:path w="894" h="722" extrusionOk="0">
                  <a:moveTo>
                    <a:pt x="195" y="1"/>
                  </a:moveTo>
                  <a:cubicBezTo>
                    <a:pt x="150" y="1"/>
                    <a:pt x="114" y="16"/>
                    <a:pt x="95" y="54"/>
                  </a:cubicBezTo>
                  <a:cubicBezTo>
                    <a:pt x="1" y="238"/>
                    <a:pt x="417" y="722"/>
                    <a:pt x="795" y="722"/>
                  </a:cubicBezTo>
                  <a:cubicBezTo>
                    <a:pt x="819" y="722"/>
                    <a:pt x="843" y="720"/>
                    <a:pt x="867" y="715"/>
                  </a:cubicBezTo>
                  <a:cubicBezTo>
                    <a:pt x="893" y="582"/>
                    <a:pt x="862" y="443"/>
                    <a:pt x="779" y="333"/>
                  </a:cubicBezTo>
                  <a:cubicBezTo>
                    <a:pt x="710" y="242"/>
                    <a:pt x="375" y="1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2485284" y="3689874"/>
              <a:ext cx="16374" cy="15823"/>
            </a:xfrm>
            <a:custGeom>
              <a:avLst/>
              <a:gdLst/>
              <a:ahLst/>
              <a:cxnLst/>
              <a:rect l="l" t="t" r="r" b="b"/>
              <a:pathLst>
                <a:path w="457" h="441" fill="none" extrusionOk="0">
                  <a:moveTo>
                    <a:pt x="457" y="44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2507284" y="3612087"/>
              <a:ext cx="11430" cy="18658"/>
            </a:xfrm>
            <a:custGeom>
              <a:avLst/>
              <a:gdLst/>
              <a:ahLst/>
              <a:cxnLst/>
              <a:rect l="l" t="t" r="r" b="b"/>
              <a:pathLst>
                <a:path w="319" h="520" fill="none" extrusionOk="0">
                  <a:moveTo>
                    <a:pt x="319" y="52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2479695" y="3592030"/>
              <a:ext cx="32068" cy="25905"/>
            </a:xfrm>
            <a:custGeom>
              <a:avLst/>
              <a:gdLst/>
              <a:ahLst/>
              <a:cxnLst/>
              <a:rect l="l" t="t" r="r" b="b"/>
              <a:pathLst>
                <a:path w="895" h="722" extrusionOk="0">
                  <a:moveTo>
                    <a:pt x="197" y="1"/>
                  </a:moveTo>
                  <a:cubicBezTo>
                    <a:pt x="151" y="1"/>
                    <a:pt x="116" y="16"/>
                    <a:pt x="97" y="53"/>
                  </a:cubicBezTo>
                  <a:cubicBezTo>
                    <a:pt x="0" y="239"/>
                    <a:pt x="415" y="722"/>
                    <a:pt x="794" y="722"/>
                  </a:cubicBezTo>
                  <a:cubicBezTo>
                    <a:pt x="819" y="722"/>
                    <a:pt x="844" y="720"/>
                    <a:pt x="869" y="715"/>
                  </a:cubicBezTo>
                  <a:cubicBezTo>
                    <a:pt x="895" y="581"/>
                    <a:pt x="861" y="443"/>
                    <a:pt x="778" y="333"/>
                  </a:cubicBezTo>
                  <a:cubicBezTo>
                    <a:pt x="711" y="241"/>
                    <a:pt x="377" y="1"/>
                    <a:pt x="1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2494349" y="3601897"/>
              <a:ext cx="16482" cy="15823"/>
            </a:xfrm>
            <a:custGeom>
              <a:avLst/>
              <a:gdLst/>
              <a:ahLst/>
              <a:cxnLst/>
              <a:rect l="l" t="t" r="r" b="b"/>
              <a:pathLst>
                <a:path w="460" h="441" fill="none" extrusionOk="0">
                  <a:moveTo>
                    <a:pt x="460" y="44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2503593" y="3648110"/>
              <a:ext cx="11430" cy="18658"/>
            </a:xfrm>
            <a:custGeom>
              <a:avLst/>
              <a:gdLst/>
              <a:ahLst/>
              <a:cxnLst/>
              <a:rect l="l" t="t" r="r" b="b"/>
              <a:pathLst>
                <a:path w="319" h="520" fill="none" extrusionOk="0">
                  <a:moveTo>
                    <a:pt x="319" y="519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2476004" y="3628089"/>
              <a:ext cx="31996" cy="25869"/>
            </a:xfrm>
            <a:custGeom>
              <a:avLst/>
              <a:gdLst/>
              <a:ahLst/>
              <a:cxnLst/>
              <a:rect l="l" t="t" r="r" b="b"/>
              <a:pathLst>
                <a:path w="893" h="721" extrusionOk="0">
                  <a:moveTo>
                    <a:pt x="196" y="1"/>
                  </a:moveTo>
                  <a:cubicBezTo>
                    <a:pt x="150" y="1"/>
                    <a:pt x="114" y="16"/>
                    <a:pt x="95" y="54"/>
                  </a:cubicBezTo>
                  <a:cubicBezTo>
                    <a:pt x="1" y="240"/>
                    <a:pt x="415" y="721"/>
                    <a:pt x="792" y="721"/>
                  </a:cubicBezTo>
                  <a:cubicBezTo>
                    <a:pt x="817" y="721"/>
                    <a:pt x="842" y="718"/>
                    <a:pt x="867" y="714"/>
                  </a:cubicBezTo>
                  <a:cubicBezTo>
                    <a:pt x="893" y="580"/>
                    <a:pt x="862" y="442"/>
                    <a:pt x="778" y="334"/>
                  </a:cubicBezTo>
                  <a:cubicBezTo>
                    <a:pt x="710" y="241"/>
                    <a:pt x="376" y="1"/>
                    <a:pt x="19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2490694" y="3637992"/>
              <a:ext cx="16374" cy="15715"/>
            </a:xfrm>
            <a:custGeom>
              <a:avLst/>
              <a:gdLst/>
              <a:ahLst/>
              <a:cxnLst/>
              <a:rect l="l" t="t" r="r" b="b"/>
              <a:pathLst>
                <a:path w="457" h="438" fill="none" extrusionOk="0">
                  <a:moveTo>
                    <a:pt x="457" y="438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2513375" y="3553530"/>
              <a:ext cx="11430" cy="18550"/>
            </a:xfrm>
            <a:custGeom>
              <a:avLst/>
              <a:gdLst/>
              <a:ahLst/>
              <a:cxnLst/>
              <a:rect l="l" t="t" r="r" b="b"/>
              <a:pathLst>
                <a:path w="319" h="517" fill="none" extrusionOk="0">
                  <a:moveTo>
                    <a:pt x="318" y="517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2485786" y="3533474"/>
              <a:ext cx="32068" cy="25905"/>
            </a:xfrm>
            <a:custGeom>
              <a:avLst/>
              <a:gdLst/>
              <a:ahLst/>
              <a:cxnLst/>
              <a:rect l="l" t="t" r="r" b="b"/>
              <a:pathLst>
                <a:path w="895" h="722" extrusionOk="0">
                  <a:moveTo>
                    <a:pt x="196" y="1"/>
                  </a:moveTo>
                  <a:cubicBezTo>
                    <a:pt x="151" y="1"/>
                    <a:pt x="115" y="16"/>
                    <a:pt x="96" y="53"/>
                  </a:cubicBezTo>
                  <a:cubicBezTo>
                    <a:pt x="0" y="244"/>
                    <a:pt x="414" y="722"/>
                    <a:pt x="793" y="722"/>
                  </a:cubicBezTo>
                  <a:cubicBezTo>
                    <a:pt x="818" y="722"/>
                    <a:pt x="844" y="720"/>
                    <a:pt x="868" y="715"/>
                  </a:cubicBezTo>
                  <a:cubicBezTo>
                    <a:pt x="895" y="581"/>
                    <a:pt x="861" y="443"/>
                    <a:pt x="778" y="333"/>
                  </a:cubicBezTo>
                  <a:cubicBezTo>
                    <a:pt x="711" y="241"/>
                    <a:pt x="376" y="1"/>
                    <a:pt x="19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2500512" y="3543341"/>
              <a:ext cx="16410" cy="15823"/>
            </a:xfrm>
            <a:custGeom>
              <a:avLst/>
              <a:gdLst/>
              <a:ahLst/>
              <a:cxnLst/>
              <a:rect l="l" t="t" r="r" b="b"/>
              <a:pathLst>
                <a:path w="458" h="441" fill="none" extrusionOk="0">
                  <a:moveTo>
                    <a:pt x="457" y="44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2519466" y="3494723"/>
              <a:ext cx="11394" cy="18658"/>
            </a:xfrm>
            <a:custGeom>
              <a:avLst/>
              <a:gdLst/>
              <a:ahLst/>
              <a:cxnLst/>
              <a:rect l="l" t="t" r="r" b="b"/>
              <a:pathLst>
                <a:path w="318" h="520" fill="none" extrusionOk="0">
                  <a:moveTo>
                    <a:pt x="318" y="51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2491841" y="3474666"/>
              <a:ext cx="32104" cy="25905"/>
            </a:xfrm>
            <a:custGeom>
              <a:avLst/>
              <a:gdLst/>
              <a:ahLst/>
              <a:cxnLst/>
              <a:rect l="l" t="t" r="r" b="b"/>
              <a:pathLst>
                <a:path w="896" h="722" extrusionOk="0">
                  <a:moveTo>
                    <a:pt x="197" y="0"/>
                  </a:moveTo>
                  <a:cubicBezTo>
                    <a:pt x="152" y="0"/>
                    <a:pt x="116" y="16"/>
                    <a:pt x="97" y="53"/>
                  </a:cubicBezTo>
                  <a:cubicBezTo>
                    <a:pt x="1" y="239"/>
                    <a:pt x="415" y="721"/>
                    <a:pt x="794" y="721"/>
                  </a:cubicBezTo>
                  <a:cubicBezTo>
                    <a:pt x="819" y="721"/>
                    <a:pt x="844" y="719"/>
                    <a:pt x="869" y="715"/>
                  </a:cubicBezTo>
                  <a:cubicBezTo>
                    <a:pt x="895" y="581"/>
                    <a:pt x="862" y="440"/>
                    <a:pt x="778" y="333"/>
                  </a:cubicBezTo>
                  <a:cubicBezTo>
                    <a:pt x="711" y="241"/>
                    <a:pt x="377" y="0"/>
                    <a:pt x="19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2506603" y="3484533"/>
              <a:ext cx="16374" cy="15787"/>
            </a:xfrm>
            <a:custGeom>
              <a:avLst/>
              <a:gdLst/>
              <a:ahLst/>
              <a:cxnLst/>
              <a:rect l="l" t="t" r="r" b="b"/>
              <a:pathLst>
                <a:path w="457" h="440" fill="none" extrusionOk="0">
                  <a:moveTo>
                    <a:pt x="457" y="44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2511476" y="3681371"/>
              <a:ext cx="15013" cy="15895"/>
            </a:xfrm>
            <a:custGeom>
              <a:avLst/>
              <a:gdLst/>
              <a:ahLst/>
              <a:cxnLst/>
              <a:rect l="l" t="t" r="r" b="b"/>
              <a:pathLst>
                <a:path w="419" h="443" fill="none" extrusionOk="0">
                  <a:moveTo>
                    <a:pt x="1" y="443"/>
                  </a:moveTo>
                  <a:lnTo>
                    <a:pt x="419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2521938" y="3665835"/>
              <a:ext cx="33788" cy="21528"/>
            </a:xfrm>
            <a:custGeom>
              <a:avLst/>
              <a:gdLst/>
              <a:ahLst/>
              <a:cxnLst/>
              <a:rect l="l" t="t" r="r" b="b"/>
              <a:pathLst>
                <a:path w="943" h="600" extrusionOk="0">
                  <a:moveTo>
                    <a:pt x="749" y="1"/>
                  </a:moveTo>
                  <a:cubicBezTo>
                    <a:pt x="559" y="1"/>
                    <a:pt x="244" y="143"/>
                    <a:pt x="165" y="212"/>
                  </a:cubicBezTo>
                  <a:cubicBezTo>
                    <a:pt x="62" y="300"/>
                    <a:pt x="3" y="431"/>
                    <a:pt x="0" y="568"/>
                  </a:cubicBezTo>
                  <a:cubicBezTo>
                    <a:pt x="54" y="589"/>
                    <a:pt x="113" y="599"/>
                    <a:pt x="173" y="599"/>
                  </a:cubicBezTo>
                  <a:cubicBezTo>
                    <a:pt x="527" y="599"/>
                    <a:pt x="943" y="262"/>
                    <a:pt x="892" y="78"/>
                  </a:cubicBezTo>
                  <a:cubicBezTo>
                    <a:pt x="877" y="22"/>
                    <a:pt x="822" y="1"/>
                    <a:pt x="7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2521938" y="3673477"/>
              <a:ext cx="20423" cy="12737"/>
            </a:xfrm>
            <a:custGeom>
              <a:avLst/>
              <a:gdLst/>
              <a:ahLst/>
              <a:cxnLst/>
              <a:rect l="l" t="t" r="r" b="b"/>
              <a:pathLst>
                <a:path w="570" h="355" fill="none" extrusionOk="0">
                  <a:moveTo>
                    <a:pt x="0" y="355"/>
                  </a:moveTo>
                  <a:lnTo>
                    <a:pt x="569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2521329" y="3586540"/>
              <a:ext cx="15013" cy="15895"/>
            </a:xfrm>
            <a:custGeom>
              <a:avLst/>
              <a:gdLst/>
              <a:ahLst/>
              <a:cxnLst/>
              <a:rect l="l" t="t" r="r" b="b"/>
              <a:pathLst>
                <a:path w="419" h="443" fill="none" extrusionOk="0">
                  <a:moveTo>
                    <a:pt x="1" y="443"/>
                  </a:moveTo>
                  <a:lnTo>
                    <a:pt x="419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2531791" y="3570932"/>
              <a:ext cx="33716" cy="21528"/>
            </a:xfrm>
            <a:custGeom>
              <a:avLst/>
              <a:gdLst/>
              <a:ahLst/>
              <a:cxnLst/>
              <a:rect l="l" t="t" r="r" b="b"/>
              <a:pathLst>
                <a:path w="941" h="600" extrusionOk="0">
                  <a:moveTo>
                    <a:pt x="748" y="1"/>
                  </a:moveTo>
                  <a:cubicBezTo>
                    <a:pt x="558" y="1"/>
                    <a:pt x="243" y="145"/>
                    <a:pt x="167" y="214"/>
                  </a:cubicBezTo>
                  <a:cubicBezTo>
                    <a:pt x="62" y="302"/>
                    <a:pt x="3" y="431"/>
                    <a:pt x="0" y="567"/>
                  </a:cubicBezTo>
                  <a:cubicBezTo>
                    <a:pt x="55" y="590"/>
                    <a:pt x="114" y="600"/>
                    <a:pt x="175" y="600"/>
                  </a:cubicBezTo>
                  <a:cubicBezTo>
                    <a:pt x="528" y="600"/>
                    <a:pt x="940" y="263"/>
                    <a:pt x="891" y="77"/>
                  </a:cubicBezTo>
                  <a:cubicBezTo>
                    <a:pt x="876" y="22"/>
                    <a:pt x="822" y="1"/>
                    <a:pt x="748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2531791" y="3578682"/>
              <a:ext cx="20387" cy="12630"/>
            </a:xfrm>
            <a:custGeom>
              <a:avLst/>
              <a:gdLst/>
              <a:ahLst/>
              <a:cxnLst/>
              <a:rect l="l" t="t" r="r" b="b"/>
              <a:pathLst>
                <a:path w="569" h="352" fill="none" extrusionOk="0">
                  <a:moveTo>
                    <a:pt x="0" y="351"/>
                  </a:moveTo>
                  <a:lnTo>
                    <a:pt x="56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2525700" y="3544883"/>
              <a:ext cx="14941" cy="15823"/>
            </a:xfrm>
            <a:custGeom>
              <a:avLst/>
              <a:gdLst/>
              <a:ahLst/>
              <a:cxnLst/>
              <a:rect l="l" t="t" r="r" b="b"/>
              <a:pathLst>
                <a:path w="417" h="441" fill="none" extrusionOk="0">
                  <a:moveTo>
                    <a:pt x="0" y="440"/>
                  </a:moveTo>
                  <a:lnTo>
                    <a:pt x="416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2536055" y="3529276"/>
              <a:ext cx="33716" cy="21528"/>
            </a:xfrm>
            <a:custGeom>
              <a:avLst/>
              <a:gdLst/>
              <a:ahLst/>
              <a:cxnLst/>
              <a:rect l="l" t="t" r="r" b="b"/>
              <a:pathLst>
                <a:path w="941" h="600" extrusionOk="0">
                  <a:moveTo>
                    <a:pt x="749" y="0"/>
                  </a:moveTo>
                  <a:cubicBezTo>
                    <a:pt x="559" y="0"/>
                    <a:pt x="245" y="142"/>
                    <a:pt x="168" y="211"/>
                  </a:cubicBezTo>
                  <a:cubicBezTo>
                    <a:pt x="63" y="302"/>
                    <a:pt x="3" y="431"/>
                    <a:pt x="1" y="567"/>
                  </a:cubicBezTo>
                  <a:cubicBezTo>
                    <a:pt x="56" y="590"/>
                    <a:pt x="115" y="600"/>
                    <a:pt x="176" y="600"/>
                  </a:cubicBezTo>
                  <a:cubicBezTo>
                    <a:pt x="530" y="600"/>
                    <a:pt x="941" y="260"/>
                    <a:pt x="892" y="77"/>
                  </a:cubicBezTo>
                  <a:cubicBezTo>
                    <a:pt x="877" y="22"/>
                    <a:pt x="822" y="0"/>
                    <a:pt x="749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2536055" y="3536918"/>
              <a:ext cx="20423" cy="12702"/>
            </a:xfrm>
            <a:custGeom>
              <a:avLst/>
              <a:gdLst/>
              <a:ahLst/>
              <a:cxnLst/>
              <a:rect l="l" t="t" r="r" b="b"/>
              <a:pathLst>
                <a:path w="570" h="354" fill="none" extrusionOk="0">
                  <a:moveTo>
                    <a:pt x="1" y="354"/>
                  </a:moveTo>
                  <a:lnTo>
                    <a:pt x="56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531935" y="3483744"/>
              <a:ext cx="15120" cy="15895"/>
            </a:xfrm>
            <a:custGeom>
              <a:avLst/>
              <a:gdLst/>
              <a:ahLst/>
              <a:cxnLst/>
              <a:rect l="l" t="t" r="r" b="b"/>
              <a:pathLst>
                <a:path w="422" h="443" fill="none" extrusionOk="0">
                  <a:moveTo>
                    <a:pt x="1" y="443"/>
                  </a:moveTo>
                  <a:lnTo>
                    <a:pt x="42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542469" y="3468136"/>
              <a:ext cx="33752" cy="21528"/>
            </a:xfrm>
            <a:custGeom>
              <a:avLst/>
              <a:gdLst/>
              <a:ahLst/>
              <a:cxnLst/>
              <a:rect l="l" t="t" r="r" b="b"/>
              <a:pathLst>
                <a:path w="942" h="600" extrusionOk="0">
                  <a:moveTo>
                    <a:pt x="748" y="0"/>
                  </a:moveTo>
                  <a:cubicBezTo>
                    <a:pt x="558" y="0"/>
                    <a:pt x="243" y="143"/>
                    <a:pt x="166" y="213"/>
                  </a:cubicBezTo>
                  <a:cubicBezTo>
                    <a:pt x="63" y="302"/>
                    <a:pt x="3" y="431"/>
                    <a:pt x="1" y="567"/>
                  </a:cubicBezTo>
                  <a:cubicBezTo>
                    <a:pt x="55" y="590"/>
                    <a:pt x="114" y="600"/>
                    <a:pt x="175" y="600"/>
                  </a:cubicBezTo>
                  <a:cubicBezTo>
                    <a:pt x="527" y="600"/>
                    <a:pt x="941" y="263"/>
                    <a:pt x="892" y="77"/>
                  </a:cubicBezTo>
                  <a:cubicBezTo>
                    <a:pt x="877" y="22"/>
                    <a:pt x="822" y="0"/>
                    <a:pt x="74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2542397" y="3475778"/>
              <a:ext cx="20423" cy="12737"/>
            </a:xfrm>
            <a:custGeom>
              <a:avLst/>
              <a:gdLst/>
              <a:ahLst/>
              <a:cxnLst/>
              <a:rect l="l" t="t" r="r" b="b"/>
              <a:pathLst>
                <a:path w="570" h="355" fill="none" extrusionOk="0">
                  <a:moveTo>
                    <a:pt x="0" y="354"/>
                  </a:moveTo>
                  <a:lnTo>
                    <a:pt x="56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2535303" y="3440006"/>
              <a:ext cx="33716" cy="21492"/>
            </a:xfrm>
            <a:custGeom>
              <a:avLst/>
              <a:gdLst/>
              <a:ahLst/>
              <a:cxnLst/>
              <a:rect l="l" t="t" r="r" b="b"/>
              <a:pathLst>
                <a:path w="941" h="599" extrusionOk="0">
                  <a:moveTo>
                    <a:pt x="747" y="0"/>
                  </a:moveTo>
                  <a:cubicBezTo>
                    <a:pt x="557" y="0"/>
                    <a:pt x="242" y="142"/>
                    <a:pt x="165" y="211"/>
                  </a:cubicBezTo>
                  <a:cubicBezTo>
                    <a:pt x="62" y="302"/>
                    <a:pt x="3" y="431"/>
                    <a:pt x="0" y="567"/>
                  </a:cubicBezTo>
                  <a:cubicBezTo>
                    <a:pt x="54" y="589"/>
                    <a:pt x="113" y="599"/>
                    <a:pt x="173" y="599"/>
                  </a:cubicBezTo>
                  <a:cubicBezTo>
                    <a:pt x="527" y="599"/>
                    <a:pt x="940" y="261"/>
                    <a:pt x="891" y="77"/>
                  </a:cubicBezTo>
                  <a:cubicBezTo>
                    <a:pt x="876" y="22"/>
                    <a:pt x="821" y="0"/>
                    <a:pt x="74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2535303" y="3447649"/>
              <a:ext cx="20387" cy="12737"/>
            </a:xfrm>
            <a:custGeom>
              <a:avLst/>
              <a:gdLst/>
              <a:ahLst/>
              <a:cxnLst/>
              <a:rect l="l" t="t" r="r" b="b"/>
              <a:pathLst>
                <a:path w="569" h="355" fill="none" extrusionOk="0">
                  <a:moveTo>
                    <a:pt x="0" y="354"/>
                  </a:moveTo>
                  <a:lnTo>
                    <a:pt x="569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2514736" y="3427520"/>
              <a:ext cx="28019" cy="33727"/>
            </a:xfrm>
            <a:custGeom>
              <a:avLst/>
              <a:gdLst/>
              <a:ahLst/>
              <a:cxnLst/>
              <a:rect l="l" t="t" r="r" b="b"/>
              <a:pathLst>
                <a:path w="782" h="940" extrusionOk="0">
                  <a:moveTo>
                    <a:pt x="222" y="1"/>
                  </a:moveTo>
                  <a:cubicBezTo>
                    <a:pt x="216" y="1"/>
                    <a:pt x="210" y="1"/>
                    <a:pt x="204" y="2"/>
                  </a:cubicBezTo>
                  <a:cubicBezTo>
                    <a:pt x="1" y="36"/>
                    <a:pt x="177" y="621"/>
                    <a:pt x="261" y="738"/>
                  </a:cubicBezTo>
                  <a:cubicBezTo>
                    <a:pt x="340" y="851"/>
                    <a:pt x="462" y="925"/>
                    <a:pt x="596" y="939"/>
                  </a:cubicBezTo>
                  <a:cubicBezTo>
                    <a:pt x="781" y="595"/>
                    <a:pt x="443" y="1"/>
                    <a:pt x="22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2525629" y="3439576"/>
              <a:ext cx="10462" cy="21672"/>
            </a:xfrm>
            <a:custGeom>
              <a:avLst/>
              <a:gdLst/>
              <a:ahLst/>
              <a:cxnLst/>
              <a:rect l="l" t="t" r="r" b="b"/>
              <a:pathLst>
                <a:path w="292" h="604" fill="none" extrusionOk="0">
                  <a:moveTo>
                    <a:pt x="292" y="60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2497538" y="3333012"/>
              <a:ext cx="36" cy="400887"/>
            </a:xfrm>
            <a:custGeom>
              <a:avLst/>
              <a:gdLst/>
              <a:ahLst/>
              <a:cxnLst/>
              <a:rect l="l" t="t" r="r" b="b"/>
              <a:pathLst>
                <a:path w="1" h="11173" fill="none" extrusionOk="0">
                  <a:moveTo>
                    <a:pt x="0" y="1"/>
                  </a:moveTo>
                  <a:lnTo>
                    <a:pt x="0" y="1117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2484603" y="3656255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371" y="48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2456047" y="3638387"/>
              <a:ext cx="33035" cy="23753"/>
            </a:xfrm>
            <a:custGeom>
              <a:avLst/>
              <a:gdLst/>
              <a:ahLst/>
              <a:cxnLst/>
              <a:rect l="l" t="t" r="r" b="b"/>
              <a:pathLst>
                <a:path w="922" h="662" extrusionOk="0">
                  <a:moveTo>
                    <a:pt x="190" y="1"/>
                  </a:moveTo>
                  <a:cubicBezTo>
                    <a:pt x="134" y="1"/>
                    <a:pt x="91" y="19"/>
                    <a:pt x="73" y="64"/>
                  </a:cubicBezTo>
                  <a:cubicBezTo>
                    <a:pt x="1" y="252"/>
                    <a:pt x="421" y="662"/>
                    <a:pt x="786" y="662"/>
                  </a:cubicBezTo>
                  <a:cubicBezTo>
                    <a:pt x="829" y="662"/>
                    <a:pt x="870" y="656"/>
                    <a:pt x="910" y="644"/>
                  </a:cubicBezTo>
                  <a:cubicBezTo>
                    <a:pt x="922" y="508"/>
                    <a:pt x="876" y="374"/>
                    <a:pt x="781" y="274"/>
                  </a:cubicBezTo>
                  <a:cubicBezTo>
                    <a:pt x="708" y="194"/>
                    <a:pt x="375" y="1"/>
                    <a:pt x="19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2470737" y="3647500"/>
              <a:ext cx="17915" cy="14029"/>
            </a:xfrm>
            <a:custGeom>
              <a:avLst/>
              <a:gdLst/>
              <a:ahLst/>
              <a:cxnLst/>
              <a:rect l="l" t="t" r="r" b="b"/>
              <a:pathLst>
                <a:path w="500" h="391" fill="none" extrusionOk="0">
                  <a:moveTo>
                    <a:pt x="500" y="390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2484603" y="3580979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371" y="48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2456047" y="3563110"/>
              <a:ext cx="33035" cy="23681"/>
            </a:xfrm>
            <a:custGeom>
              <a:avLst/>
              <a:gdLst/>
              <a:ahLst/>
              <a:cxnLst/>
              <a:rect l="l" t="t" r="r" b="b"/>
              <a:pathLst>
                <a:path w="922" h="660" extrusionOk="0">
                  <a:moveTo>
                    <a:pt x="191" y="0"/>
                  </a:moveTo>
                  <a:cubicBezTo>
                    <a:pt x="134" y="0"/>
                    <a:pt x="91" y="19"/>
                    <a:pt x="73" y="64"/>
                  </a:cubicBezTo>
                  <a:cubicBezTo>
                    <a:pt x="1" y="252"/>
                    <a:pt x="420" y="660"/>
                    <a:pt x="784" y="660"/>
                  </a:cubicBezTo>
                  <a:cubicBezTo>
                    <a:pt x="827" y="660"/>
                    <a:pt x="869" y="654"/>
                    <a:pt x="910" y="642"/>
                  </a:cubicBezTo>
                  <a:cubicBezTo>
                    <a:pt x="922" y="506"/>
                    <a:pt x="876" y="372"/>
                    <a:pt x="781" y="274"/>
                  </a:cubicBezTo>
                  <a:cubicBezTo>
                    <a:pt x="708" y="192"/>
                    <a:pt x="376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2470737" y="3572224"/>
              <a:ext cx="17915" cy="13921"/>
            </a:xfrm>
            <a:custGeom>
              <a:avLst/>
              <a:gdLst/>
              <a:ahLst/>
              <a:cxnLst/>
              <a:rect l="l" t="t" r="r" b="b"/>
              <a:pathLst>
                <a:path w="500" h="388" fill="none" extrusionOk="0">
                  <a:moveTo>
                    <a:pt x="500" y="388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2484603" y="3492499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371" y="483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2456047" y="3474630"/>
              <a:ext cx="33035" cy="23717"/>
            </a:xfrm>
            <a:custGeom>
              <a:avLst/>
              <a:gdLst/>
              <a:ahLst/>
              <a:cxnLst/>
              <a:rect l="l" t="t" r="r" b="b"/>
              <a:pathLst>
                <a:path w="922" h="661" extrusionOk="0">
                  <a:moveTo>
                    <a:pt x="190" y="1"/>
                  </a:moveTo>
                  <a:cubicBezTo>
                    <a:pt x="134" y="1"/>
                    <a:pt x="91" y="19"/>
                    <a:pt x="73" y="63"/>
                  </a:cubicBezTo>
                  <a:cubicBezTo>
                    <a:pt x="0" y="252"/>
                    <a:pt x="423" y="661"/>
                    <a:pt x="788" y="661"/>
                  </a:cubicBezTo>
                  <a:cubicBezTo>
                    <a:pt x="830" y="661"/>
                    <a:pt x="871" y="656"/>
                    <a:pt x="910" y="644"/>
                  </a:cubicBezTo>
                  <a:cubicBezTo>
                    <a:pt x="922" y="508"/>
                    <a:pt x="876" y="372"/>
                    <a:pt x="781" y="274"/>
                  </a:cubicBezTo>
                  <a:cubicBezTo>
                    <a:pt x="708" y="193"/>
                    <a:pt x="375" y="1"/>
                    <a:pt x="19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2470737" y="3483744"/>
              <a:ext cx="17915" cy="14029"/>
            </a:xfrm>
            <a:custGeom>
              <a:avLst/>
              <a:gdLst/>
              <a:ahLst/>
              <a:cxnLst/>
              <a:rect l="l" t="t" r="r" b="b"/>
              <a:pathLst>
                <a:path w="500" h="391" fill="none" extrusionOk="0">
                  <a:moveTo>
                    <a:pt x="500" y="390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2484603" y="3433691"/>
              <a:ext cx="13293" cy="17330"/>
            </a:xfrm>
            <a:custGeom>
              <a:avLst/>
              <a:gdLst/>
              <a:ahLst/>
              <a:cxnLst/>
              <a:rect l="l" t="t" r="r" b="b"/>
              <a:pathLst>
                <a:path w="371" h="483" fill="none" extrusionOk="0">
                  <a:moveTo>
                    <a:pt x="371" y="483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2456047" y="3415787"/>
              <a:ext cx="33035" cy="23681"/>
            </a:xfrm>
            <a:custGeom>
              <a:avLst/>
              <a:gdLst/>
              <a:ahLst/>
              <a:cxnLst/>
              <a:rect l="l" t="t" r="r" b="b"/>
              <a:pathLst>
                <a:path w="922" h="660" extrusionOk="0">
                  <a:moveTo>
                    <a:pt x="192" y="0"/>
                  </a:moveTo>
                  <a:cubicBezTo>
                    <a:pt x="134" y="0"/>
                    <a:pt x="91" y="18"/>
                    <a:pt x="73" y="64"/>
                  </a:cubicBezTo>
                  <a:cubicBezTo>
                    <a:pt x="0" y="251"/>
                    <a:pt x="423" y="659"/>
                    <a:pt x="788" y="659"/>
                  </a:cubicBezTo>
                  <a:cubicBezTo>
                    <a:pt x="830" y="659"/>
                    <a:pt x="871" y="654"/>
                    <a:pt x="910" y="642"/>
                  </a:cubicBezTo>
                  <a:cubicBezTo>
                    <a:pt x="922" y="506"/>
                    <a:pt x="876" y="372"/>
                    <a:pt x="781" y="272"/>
                  </a:cubicBezTo>
                  <a:cubicBezTo>
                    <a:pt x="708" y="192"/>
                    <a:pt x="377" y="0"/>
                    <a:pt x="192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2470737" y="3424937"/>
              <a:ext cx="17915" cy="13921"/>
            </a:xfrm>
            <a:custGeom>
              <a:avLst/>
              <a:gdLst/>
              <a:ahLst/>
              <a:cxnLst/>
              <a:rect l="l" t="t" r="r" b="b"/>
              <a:pathLst>
                <a:path w="500" h="388" fill="none" extrusionOk="0">
                  <a:moveTo>
                    <a:pt x="500" y="387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2484603" y="3374525"/>
              <a:ext cx="13293" cy="17330"/>
            </a:xfrm>
            <a:custGeom>
              <a:avLst/>
              <a:gdLst/>
              <a:ahLst/>
              <a:cxnLst/>
              <a:rect l="l" t="t" r="r" b="b"/>
              <a:pathLst>
                <a:path w="371" h="483" fill="none" extrusionOk="0">
                  <a:moveTo>
                    <a:pt x="371" y="483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2456047" y="3356657"/>
              <a:ext cx="33035" cy="23717"/>
            </a:xfrm>
            <a:custGeom>
              <a:avLst/>
              <a:gdLst/>
              <a:ahLst/>
              <a:cxnLst/>
              <a:rect l="l" t="t" r="r" b="b"/>
              <a:pathLst>
                <a:path w="922" h="661" extrusionOk="0">
                  <a:moveTo>
                    <a:pt x="191" y="0"/>
                  </a:moveTo>
                  <a:cubicBezTo>
                    <a:pt x="134" y="0"/>
                    <a:pt x="91" y="18"/>
                    <a:pt x="73" y="63"/>
                  </a:cubicBezTo>
                  <a:cubicBezTo>
                    <a:pt x="0" y="252"/>
                    <a:pt x="423" y="661"/>
                    <a:pt x="788" y="661"/>
                  </a:cubicBezTo>
                  <a:cubicBezTo>
                    <a:pt x="830" y="661"/>
                    <a:pt x="871" y="655"/>
                    <a:pt x="910" y="644"/>
                  </a:cubicBezTo>
                  <a:cubicBezTo>
                    <a:pt x="922" y="508"/>
                    <a:pt x="876" y="372"/>
                    <a:pt x="781" y="274"/>
                  </a:cubicBezTo>
                  <a:cubicBezTo>
                    <a:pt x="708" y="191"/>
                    <a:pt x="376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2470737" y="3365770"/>
              <a:ext cx="17915" cy="13993"/>
            </a:xfrm>
            <a:custGeom>
              <a:avLst/>
              <a:gdLst/>
              <a:ahLst/>
              <a:cxnLst/>
              <a:rect l="l" t="t" r="r" b="b"/>
              <a:pathLst>
                <a:path w="500" h="390" fill="none" extrusionOk="0">
                  <a:moveTo>
                    <a:pt x="500" y="39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2497538" y="3679326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0" y="483"/>
                  </a:moveTo>
                  <a:lnTo>
                    <a:pt x="37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2506352" y="3661457"/>
              <a:ext cx="33035" cy="23645"/>
            </a:xfrm>
            <a:custGeom>
              <a:avLst/>
              <a:gdLst/>
              <a:ahLst/>
              <a:cxnLst/>
              <a:rect l="l" t="t" r="r" b="b"/>
              <a:pathLst>
                <a:path w="922" h="659" extrusionOk="0">
                  <a:moveTo>
                    <a:pt x="731" y="0"/>
                  </a:moveTo>
                  <a:cubicBezTo>
                    <a:pt x="546" y="0"/>
                    <a:pt x="214" y="192"/>
                    <a:pt x="141" y="274"/>
                  </a:cubicBezTo>
                  <a:cubicBezTo>
                    <a:pt x="46" y="372"/>
                    <a:pt x="0" y="506"/>
                    <a:pt x="12" y="642"/>
                  </a:cubicBezTo>
                  <a:cubicBezTo>
                    <a:pt x="52" y="653"/>
                    <a:pt x="93" y="659"/>
                    <a:pt x="135" y="659"/>
                  </a:cubicBezTo>
                  <a:cubicBezTo>
                    <a:pt x="502" y="659"/>
                    <a:pt x="922" y="252"/>
                    <a:pt x="849" y="64"/>
                  </a:cubicBezTo>
                  <a:cubicBezTo>
                    <a:pt x="831" y="19"/>
                    <a:pt x="788" y="0"/>
                    <a:pt x="73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2506782" y="3669818"/>
              <a:ext cx="19026" cy="14675"/>
            </a:xfrm>
            <a:custGeom>
              <a:avLst/>
              <a:gdLst/>
              <a:ahLst/>
              <a:cxnLst/>
              <a:rect l="l" t="t" r="r" b="b"/>
              <a:pathLst>
                <a:path w="531" h="409" fill="none" extrusionOk="0">
                  <a:moveTo>
                    <a:pt x="0" y="409"/>
                  </a:moveTo>
                  <a:lnTo>
                    <a:pt x="53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2497538" y="3559558"/>
              <a:ext cx="13293" cy="17258"/>
            </a:xfrm>
            <a:custGeom>
              <a:avLst/>
              <a:gdLst/>
              <a:ahLst/>
              <a:cxnLst/>
              <a:rect l="l" t="t" r="r" b="b"/>
              <a:pathLst>
                <a:path w="371" h="481" fill="none" extrusionOk="0">
                  <a:moveTo>
                    <a:pt x="0" y="480"/>
                  </a:moveTo>
                  <a:lnTo>
                    <a:pt x="37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2506352" y="3541582"/>
              <a:ext cx="33035" cy="23753"/>
            </a:xfrm>
            <a:custGeom>
              <a:avLst/>
              <a:gdLst/>
              <a:ahLst/>
              <a:cxnLst/>
              <a:rect l="l" t="t" r="r" b="b"/>
              <a:pathLst>
                <a:path w="922" h="662" extrusionOk="0">
                  <a:moveTo>
                    <a:pt x="732" y="1"/>
                  </a:moveTo>
                  <a:cubicBezTo>
                    <a:pt x="547" y="1"/>
                    <a:pt x="215" y="194"/>
                    <a:pt x="141" y="274"/>
                  </a:cubicBezTo>
                  <a:cubicBezTo>
                    <a:pt x="46" y="374"/>
                    <a:pt x="0" y="508"/>
                    <a:pt x="12" y="644"/>
                  </a:cubicBezTo>
                  <a:cubicBezTo>
                    <a:pt x="52" y="656"/>
                    <a:pt x="93" y="661"/>
                    <a:pt x="134" y="661"/>
                  </a:cubicBezTo>
                  <a:cubicBezTo>
                    <a:pt x="501" y="661"/>
                    <a:pt x="922" y="253"/>
                    <a:pt x="849" y="64"/>
                  </a:cubicBezTo>
                  <a:cubicBezTo>
                    <a:pt x="831" y="19"/>
                    <a:pt x="789" y="1"/>
                    <a:pt x="7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2506782" y="3550014"/>
              <a:ext cx="19026" cy="14711"/>
            </a:xfrm>
            <a:custGeom>
              <a:avLst/>
              <a:gdLst/>
              <a:ahLst/>
              <a:cxnLst/>
              <a:rect l="l" t="t" r="r" b="b"/>
              <a:pathLst>
                <a:path w="531" h="410" fill="none" extrusionOk="0">
                  <a:moveTo>
                    <a:pt x="0" y="409"/>
                  </a:moveTo>
                  <a:lnTo>
                    <a:pt x="53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2497538" y="3500392"/>
              <a:ext cx="13293" cy="17330"/>
            </a:xfrm>
            <a:custGeom>
              <a:avLst/>
              <a:gdLst/>
              <a:ahLst/>
              <a:cxnLst/>
              <a:rect l="l" t="t" r="r" b="b"/>
              <a:pathLst>
                <a:path w="371" h="483" fill="none" extrusionOk="0">
                  <a:moveTo>
                    <a:pt x="0" y="483"/>
                  </a:moveTo>
                  <a:lnTo>
                    <a:pt x="37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2506352" y="3482524"/>
              <a:ext cx="33035" cy="23645"/>
            </a:xfrm>
            <a:custGeom>
              <a:avLst/>
              <a:gdLst/>
              <a:ahLst/>
              <a:cxnLst/>
              <a:rect l="l" t="t" r="r" b="b"/>
              <a:pathLst>
                <a:path w="922" h="659" extrusionOk="0">
                  <a:moveTo>
                    <a:pt x="731" y="0"/>
                  </a:moveTo>
                  <a:cubicBezTo>
                    <a:pt x="546" y="0"/>
                    <a:pt x="214" y="191"/>
                    <a:pt x="141" y="271"/>
                  </a:cubicBezTo>
                  <a:cubicBezTo>
                    <a:pt x="46" y="372"/>
                    <a:pt x="0" y="505"/>
                    <a:pt x="12" y="642"/>
                  </a:cubicBezTo>
                  <a:cubicBezTo>
                    <a:pt x="52" y="653"/>
                    <a:pt x="93" y="658"/>
                    <a:pt x="134" y="658"/>
                  </a:cubicBezTo>
                  <a:cubicBezTo>
                    <a:pt x="501" y="658"/>
                    <a:pt x="922" y="250"/>
                    <a:pt x="849" y="63"/>
                  </a:cubicBezTo>
                  <a:cubicBezTo>
                    <a:pt x="831" y="18"/>
                    <a:pt x="788" y="0"/>
                    <a:pt x="73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2506782" y="3490848"/>
              <a:ext cx="19026" cy="14711"/>
            </a:xfrm>
            <a:custGeom>
              <a:avLst/>
              <a:gdLst/>
              <a:ahLst/>
              <a:cxnLst/>
              <a:rect l="l" t="t" r="r" b="b"/>
              <a:pathLst>
                <a:path w="531" h="410" fill="none" extrusionOk="0">
                  <a:moveTo>
                    <a:pt x="0" y="410"/>
                  </a:moveTo>
                  <a:lnTo>
                    <a:pt x="53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2497538" y="3422174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0" y="484"/>
                  </a:moveTo>
                  <a:lnTo>
                    <a:pt x="37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2506352" y="3404306"/>
              <a:ext cx="33035" cy="23753"/>
            </a:xfrm>
            <a:custGeom>
              <a:avLst/>
              <a:gdLst/>
              <a:ahLst/>
              <a:cxnLst/>
              <a:rect l="l" t="t" r="r" b="b"/>
              <a:pathLst>
                <a:path w="922" h="662" extrusionOk="0">
                  <a:moveTo>
                    <a:pt x="731" y="1"/>
                  </a:moveTo>
                  <a:cubicBezTo>
                    <a:pt x="546" y="1"/>
                    <a:pt x="214" y="192"/>
                    <a:pt x="141" y="274"/>
                  </a:cubicBezTo>
                  <a:cubicBezTo>
                    <a:pt x="46" y="372"/>
                    <a:pt x="0" y="508"/>
                    <a:pt x="12" y="645"/>
                  </a:cubicBezTo>
                  <a:cubicBezTo>
                    <a:pt x="52" y="656"/>
                    <a:pt x="93" y="661"/>
                    <a:pt x="134" y="661"/>
                  </a:cubicBezTo>
                  <a:cubicBezTo>
                    <a:pt x="501" y="661"/>
                    <a:pt x="922" y="253"/>
                    <a:pt x="849" y="64"/>
                  </a:cubicBezTo>
                  <a:cubicBezTo>
                    <a:pt x="831" y="19"/>
                    <a:pt x="788" y="1"/>
                    <a:pt x="73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2506782" y="3412666"/>
              <a:ext cx="19026" cy="14783"/>
            </a:xfrm>
            <a:custGeom>
              <a:avLst/>
              <a:gdLst/>
              <a:ahLst/>
              <a:cxnLst/>
              <a:rect l="l" t="t" r="r" b="b"/>
              <a:pathLst>
                <a:path w="531" h="412" fill="none" extrusionOk="0">
                  <a:moveTo>
                    <a:pt x="0" y="412"/>
                  </a:moveTo>
                  <a:lnTo>
                    <a:pt x="53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2497538" y="3360711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0" y="483"/>
                  </a:moveTo>
                  <a:lnTo>
                    <a:pt x="37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2506352" y="3342843"/>
              <a:ext cx="33035" cy="23717"/>
            </a:xfrm>
            <a:custGeom>
              <a:avLst/>
              <a:gdLst/>
              <a:ahLst/>
              <a:cxnLst/>
              <a:rect l="l" t="t" r="r" b="b"/>
              <a:pathLst>
                <a:path w="922" h="661" extrusionOk="0">
                  <a:moveTo>
                    <a:pt x="732" y="1"/>
                  </a:moveTo>
                  <a:cubicBezTo>
                    <a:pt x="547" y="1"/>
                    <a:pt x="215" y="193"/>
                    <a:pt x="141" y="274"/>
                  </a:cubicBezTo>
                  <a:cubicBezTo>
                    <a:pt x="46" y="374"/>
                    <a:pt x="0" y="508"/>
                    <a:pt x="12" y="644"/>
                  </a:cubicBezTo>
                  <a:cubicBezTo>
                    <a:pt x="52" y="656"/>
                    <a:pt x="93" y="661"/>
                    <a:pt x="134" y="661"/>
                  </a:cubicBezTo>
                  <a:cubicBezTo>
                    <a:pt x="501" y="661"/>
                    <a:pt x="922" y="252"/>
                    <a:pt x="849" y="64"/>
                  </a:cubicBezTo>
                  <a:cubicBezTo>
                    <a:pt x="831" y="19"/>
                    <a:pt x="789" y="1"/>
                    <a:pt x="7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2506782" y="3351203"/>
              <a:ext cx="19026" cy="14783"/>
            </a:xfrm>
            <a:custGeom>
              <a:avLst/>
              <a:gdLst/>
              <a:ahLst/>
              <a:cxnLst/>
              <a:rect l="l" t="t" r="r" b="b"/>
              <a:pathLst>
                <a:path w="531" h="412" fill="none" extrusionOk="0">
                  <a:moveTo>
                    <a:pt x="0" y="411"/>
                  </a:moveTo>
                  <a:lnTo>
                    <a:pt x="53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2496320" y="3315646"/>
              <a:ext cx="33071" cy="23681"/>
            </a:xfrm>
            <a:custGeom>
              <a:avLst/>
              <a:gdLst/>
              <a:ahLst/>
              <a:cxnLst/>
              <a:rect l="l" t="t" r="r" b="b"/>
              <a:pathLst>
                <a:path w="923" h="660" extrusionOk="0">
                  <a:moveTo>
                    <a:pt x="732" y="1"/>
                  </a:moveTo>
                  <a:cubicBezTo>
                    <a:pt x="547" y="1"/>
                    <a:pt x="217" y="192"/>
                    <a:pt x="142" y="272"/>
                  </a:cubicBezTo>
                  <a:cubicBezTo>
                    <a:pt x="49" y="372"/>
                    <a:pt x="1" y="506"/>
                    <a:pt x="13" y="642"/>
                  </a:cubicBezTo>
                  <a:cubicBezTo>
                    <a:pt x="52" y="654"/>
                    <a:pt x="93" y="659"/>
                    <a:pt x="135" y="659"/>
                  </a:cubicBezTo>
                  <a:cubicBezTo>
                    <a:pt x="502" y="659"/>
                    <a:pt x="922" y="251"/>
                    <a:pt x="849" y="64"/>
                  </a:cubicBezTo>
                  <a:cubicBezTo>
                    <a:pt x="832" y="19"/>
                    <a:pt x="789" y="1"/>
                    <a:pt x="7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2496750" y="3324006"/>
              <a:ext cx="19062" cy="14711"/>
            </a:xfrm>
            <a:custGeom>
              <a:avLst/>
              <a:gdLst/>
              <a:ahLst/>
              <a:cxnLst/>
              <a:rect l="l" t="t" r="r" b="b"/>
              <a:pathLst>
                <a:path w="532" h="410" fill="none" extrusionOk="0">
                  <a:moveTo>
                    <a:pt x="1" y="409"/>
                  </a:moveTo>
                  <a:lnTo>
                    <a:pt x="53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2473030" y="3307322"/>
              <a:ext cx="29918" cy="32256"/>
            </a:xfrm>
            <a:custGeom>
              <a:avLst/>
              <a:gdLst/>
              <a:ahLst/>
              <a:cxnLst/>
              <a:rect l="l" t="t" r="r" b="b"/>
              <a:pathLst>
                <a:path w="835" h="899" extrusionOk="0">
                  <a:moveTo>
                    <a:pt x="233" y="1"/>
                  </a:moveTo>
                  <a:cubicBezTo>
                    <a:pt x="222" y="1"/>
                    <a:pt x="212" y="2"/>
                    <a:pt x="202" y="4"/>
                  </a:cubicBezTo>
                  <a:cubicBezTo>
                    <a:pt x="1" y="59"/>
                    <a:pt x="240" y="623"/>
                    <a:pt x="335" y="731"/>
                  </a:cubicBezTo>
                  <a:cubicBezTo>
                    <a:pt x="424" y="836"/>
                    <a:pt x="553" y="896"/>
                    <a:pt x="689" y="898"/>
                  </a:cubicBezTo>
                  <a:cubicBezTo>
                    <a:pt x="835" y="543"/>
                    <a:pt x="455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2485105" y="3319126"/>
              <a:ext cx="12648" cy="20452"/>
            </a:xfrm>
            <a:custGeom>
              <a:avLst/>
              <a:gdLst/>
              <a:ahLst/>
              <a:cxnLst/>
              <a:rect l="l" t="t" r="r" b="b"/>
              <a:pathLst>
                <a:path w="353" h="570" fill="none" extrusionOk="0">
                  <a:moveTo>
                    <a:pt x="352" y="56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2466294" y="3730598"/>
              <a:ext cx="53028" cy="107281"/>
            </a:xfrm>
            <a:custGeom>
              <a:avLst/>
              <a:gdLst/>
              <a:ahLst/>
              <a:cxnLst/>
              <a:rect l="l" t="t" r="r" b="b"/>
              <a:pathLst>
                <a:path w="1480" h="2990" extrusionOk="0">
                  <a:moveTo>
                    <a:pt x="0" y="0"/>
                  </a:moveTo>
                  <a:lnTo>
                    <a:pt x="148" y="2990"/>
                  </a:lnTo>
                  <a:lnTo>
                    <a:pt x="1331" y="2990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9900" y="2103425"/>
            <a:ext cx="7704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657600" y="842825"/>
            <a:ext cx="1828800" cy="13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286000" y="2941625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719963" y="2952750"/>
            <a:ext cx="3303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5120890" y="2952750"/>
            <a:ext cx="3303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3"/>
          </p:nvPr>
        </p:nvSpPr>
        <p:spPr>
          <a:xfrm>
            <a:off x="719963" y="2571750"/>
            <a:ext cx="3303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4"/>
          </p:nvPr>
        </p:nvSpPr>
        <p:spPr>
          <a:xfrm>
            <a:off x="5120890" y="2571750"/>
            <a:ext cx="3303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309150" y="1315950"/>
            <a:ext cx="4114800" cy="16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4309197" y="2809350"/>
            <a:ext cx="4114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20000" y="1477475"/>
            <a:ext cx="3709500" cy="21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4714478" y="1477475"/>
            <a:ext cx="3709500" cy="21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4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719900" y="1921773"/>
            <a:ext cx="42063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2" hasCustomPrompt="1"/>
          </p:nvPr>
        </p:nvSpPr>
        <p:spPr>
          <a:xfrm>
            <a:off x="719900" y="661173"/>
            <a:ext cx="2011800" cy="13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719900" y="3674373"/>
            <a:ext cx="4206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1482000" y="1818975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 idx="2" hasCustomPrompt="1"/>
          </p:nvPr>
        </p:nvSpPr>
        <p:spPr>
          <a:xfrm>
            <a:off x="1482000" y="1225575"/>
            <a:ext cx="10983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1482000" y="2199975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 idx="3"/>
          </p:nvPr>
        </p:nvSpPr>
        <p:spPr>
          <a:xfrm>
            <a:off x="3947100" y="1818975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4" hasCustomPrompt="1"/>
          </p:nvPr>
        </p:nvSpPr>
        <p:spPr>
          <a:xfrm>
            <a:off x="3947100" y="1225575"/>
            <a:ext cx="10983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5"/>
          </p:nvPr>
        </p:nvSpPr>
        <p:spPr>
          <a:xfrm>
            <a:off x="3947100" y="2199975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6"/>
          </p:nvPr>
        </p:nvSpPr>
        <p:spPr>
          <a:xfrm>
            <a:off x="6412200" y="1818975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 idx="7" hasCustomPrompt="1"/>
          </p:nvPr>
        </p:nvSpPr>
        <p:spPr>
          <a:xfrm>
            <a:off x="6412200" y="1225575"/>
            <a:ext cx="10983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8"/>
          </p:nvPr>
        </p:nvSpPr>
        <p:spPr>
          <a:xfrm>
            <a:off x="6412200" y="2199975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9"/>
          </p:nvPr>
        </p:nvSpPr>
        <p:spPr>
          <a:xfrm>
            <a:off x="1482000" y="3512500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13" hasCustomPrompt="1"/>
          </p:nvPr>
        </p:nvSpPr>
        <p:spPr>
          <a:xfrm>
            <a:off x="1482000" y="2919325"/>
            <a:ext cx="10983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4"/>
          </p:nvPr>
        </p:nvSpPr>
        <p:spPr>
          <a:xfrm>
            <a:off x="1482000" y="3893500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 idx="15"/>
          </p:nvPr>
        </p:nvSpPr>
        <p:spPr>
          <a:xfrm>
            <a:off x="3947100" y="3512500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16" hasCustomPrompt="1"/>
          </p:nvPr>
        </p:nvSpPr>
        <p:spPr>
          <a:xfrm>
            <a:off x="3947100" y="2919325"/>
            <a:ext cx="10983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7"/>
          </p:nvPr>
        </p:nvSpPr>
        <p:spPr>
          <a:xfrm>
            <a:off x="3947100" y="3893500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18"/>
          </p:nvPr>
        </p:nvSpPr>
        <p:spPr>
          <a:xfrm>
            <a:off x="6412200" y="3512500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19" hasCustomPrompt="1"/>
          </p:nvPr>
        </p:nvSpPr>
        <p:spPr>
          <a:xfrm>
            <a:off x="6412200" y="2919325"/>
            <a:ext cx="10983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20"/>
          </p:nvPr>
        </p:nvSpPr>
        <p:spPr>
          <a:xfrm>
            <a:off x="6412200" y="3893500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 idx="21"/>
          </p:nvPr>
        </p:nvSpPr>
        <p:spPr>
          <a:xfrm>
            <a:off x="720000" y="3325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16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30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30"/>
          <p:cNvGrpSpPr/>
          <p:nvPr/>
        </p:nvGrpSpPr>
        <p:grpSpPr>
          <a:xfrm>
            <a:off x="8142060" y="3854935"/>
            <a:ext cx="563878" cy="914425"/>
            <a:chOff x="3341284" y="3629601"/>
            <a:chExt cx="324983" cy="524627"/>
          </a:xfrm>
        </p:grpSpPr>
        <p:sp>
          <p:nvSpPr>
            <p:cNvPr id="194" name="Google Shape;194;p30"/>
            <p:cNvSpPr/>
            <p:nvPr/>
          </p:nvSpPr>
          <p:spPr>
            <a:xfrm>
              <a:off x="3422190" y="3995134"/>
              <a:ext cx="154123" cy="156527"/>
            </a:xfrm>
            <a:custGeom>
              <a:avLst/>
              <a:gdLst/>
              <a:ahLst/>
              <a:cxnLst/>
              <a:rect l="l" t="t" r="r" b="b"/>
              <a:pathLst>
                <a:path w="2044" h="2073" extrusionOk="0">
                  <a:moveTo>
                    <a:pt x="1" y="1"/>
                  </a:moveTo>
                  <a:lnTo>
                    <a:pt x="154" y="2073"/>
                  </a:lnTo>
                  <a:lnTo>
                    <a:pt x="1891" y="2073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3419476" y="3992416"/>
              <a:ext cx="159552" cy="161813"/>
            </a:xfrm>
            <a:custGeom>
              <a:avLst/>
              <a:gdLst/>
              <a:ahLst/>
              <a:cxnLst/>
              <a:rect l="l" t="t" r="r" b="b"/>
              <a:pathLst>
                <a:path w="2116" h="2143" extrusionOk="0">
                  <a:moveTo>
                    <a:pt x="2042" y="73"/>
                  </a:moveTo>
                  <a:lnTo>
                    <a:pt x="1896" y="2073"/>
                  </a:lnTo>
                  <a:lnTo>
                    <a:pt x="223" y="2073"/>
                  </a:lnTo>
                  <a:lnTo>
                    <a:pt x="75" y="73"/>
                  </a:lnTo>
                  <a:close/>
                  <a:moveTo>
                    <a:pt x="34" y="1"/>
                  </a:moveTo>
                  <a:cubicBezTo>
                    <a:pt x="15" y="3"/>
                    <a:pt x="1" y="20"/>
                    <a:pt x="3" y="39"/>
                  </a:cubicBezTo>
                  <a:lnTo>
                    <a:pt x="156" y="2111"/>
                  </a:lnTo>
                  <a:cubicBezTo>
                    <a:pt x="156" y="2128"/>
                    <a:pt x="173" y="2142"/>
                    <a:pt x="190" y="2142"/>
                  </a:cubicBezTo>
                  <a:lnTo>
                    <a:pt x="1927" y="2142"/>
                  </a:lnTo>
                  <a:cubicBezTo>
                    <a:pt x="1946" y="2142"/>
                    <a:pt x="1960" y="2128"/>
                    <a:pt x="1963" y="2109"/>
                  </a:cubicBezTo>
                  <a:lnTo>
                    <a:pt x="2116" y="39"/>
                  </a:lnTo>
                  <a:cubicBezTo>
                    <a:pt x="2116" y="39"/>
                    <a:pt x="2116" y="37"/>
                    <a:pt x="2116" y="37"/>
                  </a:cubicBezTo>
                  <a:cubicBezTo>
                    <a:pt x="2116" y="18"/>
                    <a:pt x="2099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3506339" y="3719757"/>
              <a:ext cx="53762" cy="274243"/>
            </a:xfrm>
            <a:custGeom>
              <a:avLst/>
              <a:gdLst/>
              <a:ahLst/>
              <a:cxnLst/>
              <a:rect l="l" t="t" r="r" b="b"/>
              <a:pathLst>
                <a:path w="713" h="3632" extrusionOk="0">
                  <a:moveTo>
                    <a:pt x="676" y="0"/>
                  </a:moveTo>
                  <a:cubicBezTo>
                    <a:pt x="660" y="0"/>
                    <a:pt x="645" y="11"/>
                    <a:pt x="641" y="27"/>
                  </a:cubicBezTo>
                  <a:cubicBezTo>
                    <a:pt x="359" y="1203"/>
                    <a:pt x="146" y="2393"/>
                    <a:pt x="3" y="3593"/>
                  </a:cubicBezTo>
                  <a:cubicBezTo>
                    <a:pt x="1" y="3612"/>
                    <a:pt x="15" y="3631"/>
                    <a:pt x="34" y="3631"/>
                  </a:cubicBezTo>
                  <a:lnTo>
                    <a:pt x="39" y="3631"/>
                  </a:lnTo>
                  <a:cubicBezTo>
                    <a:pt x="40" y="3631"/>
                    <a:pt x="41" y="3631"/>
                    <a:pt x="43" y="3631"/>
                  </a:cubicBezTo>
                  <a:cubicBezTo>
                    <a:pt x="58" y="3631"/>
                    <a:pt x="70" y="3618"/>
                    <a:pt x="72" y="3602"/>
                  </a:cubicBezTo>
                  <a:cubicBezTo>
                    <a:pt x="216" y="2405"/>
                    <a:pt x="428" y="1215"/>
                    <a:pt x="710" y="42"/>
                  </a:cubicBezTo>
                  <a:cubicBezTo>
                    <a:pt x="713" y="23"/>
                    <a:pt x="701" y="6"/>
                    <a:pt x="684" y="1"/>
                  </a:cubicBezTo>
                  <a:cubicBezTo>
                    <a:pt x="681" y="0"/>
                    <a:pt x="678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3523455" y="3782278"/>
              <a:ext cx="93424" cy="104880"/>
            </a:xfrm>
            <a:custGeom>
              <a:avLst/>
              <a:gdLst/>
              <a:ahLst/>
              <a:cxnLst/>
              <a:rect l="l" t="t" r="r" b="b"/>
              <a:pathLst>
                <a:path w="1239" h="1389" extrusionOk="0">
                  <a:moveTo>
                    <a:pt x="1200" y="1"/>
                  </a:moveTo>
                  <a:cubicBezTo>
                    <a:pt x="1191" y="1"/>
                    <a:pt x="1182" y="4"/>
                    <a:pt x="1174" y="12"/>
                  </a:cubicBezTo>
                  <a:cubicBezTo>
                    <a:pt x="777" y="442"/>
                    <a:pt x="17" y="1321"/>
                    <a:pt x="8" y="1331"/>
                  </a:cubicBezTo>
                  <a:cubicBezTo>
                    <a:pt x="3" y="1338"/>
                    <a:pt x="1" y="1345"/>
                    <a:pt x="1" y="1353"/>
                  </a:cubicBezTo>
                  <a:cubicBezTo>
                    <a:pt x="1" y="1372"/>
                    <a:pt x="15" y="1388"/>
                    <a:pt x="37" y="1388"/>
                  </a:cubicBezTo>
                  <a:cubicBezTo>
                    <a:pt x="46" y="1388"/>
                    <a:pt x="56" y="1384"/>
                    <a:pt x="63" y="1376"/>
                  </a:cubicBezTo>
                  <a:cubicBezTo>
                    <a:pt x="70" y="1367"/>
                    <a:pt x="830" y="487"/>
                    <a:pt x="1227" y="60"/>
                  </a:cubicBezTo>
                  <a:cubicBezTo>
                    <a:pt x="1239" y="45"/>
                    <a:pt x="1239" y="24"/>
                    <a:pt x="1224" y="10"/>
                  </a:cubicBezTo>
                  <a:cubicBezTo>
                    <a:pt x="1217" y="4"/>
                    <a:pt x="1209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3446168" y="3680720"/>
              <a:ext cx="48333" cy="315923"/>
            </a:xfrm>
            <a:custGeom>
              <a:avLst/>
              <a:gdLst/>
              <a:ahLst/>
              <a:cxnLst/>
              <a:rect l="l" t="t" r="r" b="b"/>
              <a:pathLst>
                <a:path w="641" h="4184" extrusionOk="0">
                  <a:moveTo>
                    <a:pt x="40" y="1"/>
                  </a:moveTo>
                  <a:cubicBezTo>
                    <a:pt x="37" y="1"/>
                    <a:pt x="34" y="1"/>
                    <a:pt x="32" y="2"/>
                  </a:cubicBezTo>
                  <a:lnTo>
                    <a:pt x="29" y="2"/>
                  </a:lnTo>
                  <a:cubicBezTo>
                    <a:pt x="10" y="9"/>
                    <a:pt x="1" y="28"/>
                    <a:pt x="8" y="45"/>
                  </a:cubicBezTo>
                  <a:cubicBezTo>
                    <a:pt x="357" y="1347"/>
                    <a:pt x="569" y="4122"/>
                    <a:pt x="569" y="4150"/>
                  </a:cubicBezTo>
                  <a:cubicBezTo>
                    <a:pt x="572" y="4170"/>
                    <a:pt x="586" y="4184"/>
                    <a:pt x="605" y="4184"/>
                  </a:cubicBezTo>
                  <a:lnTo>
                    <a:pt x="608" y="4181"/>
                  </a:lnTo>
                  <a:cubicBezTo>
                    <a:pt x="627" y="4181"/>
                    <a:pt x="641" y="4165"/>
                    <a:pt x="639" y="4146"/>
                  </a:cubicBezTo>
                  <a:cubicBezTo>
                    <a:pt x="639" y="4117"/>
                    <a:pt x="424" y="1335"/>
                    <a:pt x="75" y="26"/>
                  </a:cubicBezTo>
                  <a:lnTo>
                    <a:pt x="72" y="26"/>
                  </a:lnTo>
                  <a:cubicBezTo>
                    <a:pt x="68" y="10"/>
                    <a:pt x="54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3417364" y="3785449"/>
              <a:ext cx="73216" cy="167400"/>
            </a:xfrm>
            <a:custGeom>
              <a:avLst/>
              <a:gdLst/>
              <a:ahLst/>
              <a:cxnLst/>
              <a:rect l="l" t="t" r="r" b="b"/>
              <a:pathLst>
                <a:path w="971" h="2217" extrusionOk="0">
                  <a:moveTo>
                    <a:pt x="40" y="0"/>
                  </a:moveTo>
                  <a:cubicBezTo>
                    <a:pt x="33" y="0"/>
                    <a:pt x="26" y="2"/>
                    <a:pt x="19" y="6"/>
                  </a:cubicBezTo>
                  <a:cubicBezTo>
                    <a:pt x="5" y="18"/>
                    <a:pt x="0" y="39"/>
                    <a:pt x="12" y="56"/>
                  </a:cubicBezTo>
                  <a:cubicBezTo>
                    <a:pt x="495" y="751"/>
                    <a:pt x="899" y="2176"/>
                    <a:pt x="899" y="2190"/>
                  </a:cubicBezTo>
                  <a:cubicBezTo>
                    <a:pt x="901" y="2204"/>
                    <a:pt x="915" y="2214"/>
                    <a:pt x="932" y="2216"/>
                  </a:cubicBezTo>
                  <a:cubicBezTo>
                    <a:pt x="935" y="2216"/>
                    <a:pt x="937" y="2214"/>
                    <a:pt x="942" y="2214"/>
                  </a:cubicBezTo>
                  <a:cubicBezTo>
                    <a:pt x="958" y="2209"/>
                    <a:pt x="970" y="2190"/>
                    <a:pt x="966" y="2171"/>
                  </a:cubicBezTo>
                  <a:cubicBezTo>
                    <a:pt x="961" y="2156"/>
                    <a:pt x="559" y="720"/>
                    <a:pt x="70" y="15"/>
                  </a:cubicBezTo>
                  <a:cubicBezTo>
                    <a:pt x="62" y="5"/>
                    <a:pt x="51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3396780" y="3857257"/>
              <a:ext cx="78268" cy="56782"/>
            </a:xfrm>
            <a:custGeom>
              <a:avLst/>
              <a:gdLst/>
              <a:ahLst/>
              <a:cxnLst/>
              <a:rect l="l" t="t" r="r" b="b"/>
              <a:pathLst>
                <a:path w="1038" h="752" extrusionOk="0">
                  <a:moveTo>
                    <a:pt x="40" y="1"/>
                  </a:moveTo>
                  <a:cubicBezTo>
                    <a:pt x="30" y="1"/>
                    <a:pt x="20" y="6"/>
                    <a:pt x="13" y="15"/>
                  </a:cubicBezTo>
                  <a:cubicBezTo>
                    <a:pt x="1" y="30"/>
                    <a:pt x="6" y="51"/>
                    <a:pt x="20" y="63"/>
                  </a:cubicBezTo>
                  <a:lnTo>
                    <a:pt x="978" y="744"/>
                  </a:lnTo>
                  <a:cubicBezTo>
                    <a:pt x="983" y="749"/>
                    <a:pt x="990" y="751"/>
                    <a:pt x="997" y="751"/>
                  </a:cubicBezTo>
                  <a:cubicBezTo>
                    <a:pt x="1009" y="751"/>
                    <a:pt x="1019" y="747"/>
                    <a:pt x="1026" y="737"/>
                  </a:cubicBezTo>
                  <a:cubicBezTo>
                    <a:pt x="1038" y="720"/>
                    <a:pt x="1033" y="699"/>
                    <a:pt x="1019" y="687"/>
                  </a:cubicBezTo>
                  <a:lnTo>
                    <a:pt x="61" y="8"/>
                  </a:lnTo>
                  <a:cubicBezTo>
                    <a:pt x="55" y="3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3509958" y="3691442"/>
              <a:ext cx="27974" cy="127532"/>
            </a:xfrm>
            <a:custGeom>
              <a:avLst/>
              <a:gdLst/>
              <a:ahLst/>
              <a:cxnLst/>
              <a:rect l="l" t="t" r="r" b="b"/>
              <a:pathLst>
                <a:path w="371" h="1689" extrusionOk="0">
                  <a:moveTo>
                    <a:pt x="39" y="1"/>
                  </a:moveTo>
                  <a:cubicBezTo>
                    <a:pt x="37" y="1"/>
                    <a:pt x="36" y="1"/>
                    <a:pt x="34" y="1"/>
                  </a:cubicBezTo>
                  <a:cubicBezTo>
                    <a:pt x="15" y="6"/>
                    <a:pt x="1" y="25"/>
                    <a:pt x="5" y="44"/>
                  </a:cubicBezTo>
                  <a:lnTo>
                    <a:pt x="299" y="1659"/>
                  </a:lnTo>
                  <a:cubicBezTo>
                    <a:pt x="304" y="1676"/>
                    <a:pt x="318" y="1688"/>
                    <a:pt x="335" y="1688"/>
                  </a:cubicBezTo>
                  <a:lnTo>
                    <a:pt x="340" y="1688"/>
                  </a:lnTo>
                  <a:cubicBezTo>
                    <a:pt x="359" y="1683"/>
                    <a:pt x="371" y="1667"/>
                    <a:pt x="369" y="1647"/>
                  </a:cubicBezTo>
                  <a:lnTo>
                    <a:pt x="75" y="30"/>
                  </a:lnTo>
                  <a:cubicBezTo>
                    <a:pt x="70" y="12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3343395" y="3824335"/>
              <a:ext cx="78192" cy="51194"/>
            </a:xfrm>
            <a:custGeom>
              <a:avLst/>
              <a:gdLst/>
              <a:ahLst/>
              <a:cxnLst/>
              <a:rect l="l" t="t" r="r" b="b"/>
              <a:pathLst>
                <a:path w="1037" h="678" extrusionOk="0">
                  <a:moveTo>
                    <a:pt x="173" y="1"/>
                  </a:moveTo>
                  <a:cubicBezTo>
                    <a:pt x="64" y="1"/>
                    <a:pt x="0" y="42"/>
                    <a:pt x="28" y="141"/>
                  </a:cubicBezTo>
                  <a:cubicBezTo>
                    <a:pt x="87" y="353"/>
                    <a:pt x="238" y="530"/>
                    <a:pt x="439" y="626"/>
                  </a:cubicBezTo>
                  <a:cubicBezTo>
                    <a:pt x="508" y="665"/>
                    <a:pt x="598" y="678"/>
                    <a:pt x="686" y="678"/>
                  </a:cubicBezTo>
                  <a:cubicBezTo>
                    <a:pt x="863" y="678"/>
                    <a:pt x="1036" y="626"/>
                    <a:pt x="1036" y="626"/>
                  </a:cubicBezTo>
                  <a:cubicBezTo>
                    <a:pt x="1000" y="413"/>
                    <a:pt x="862" y="232"/>
                    <a:pt x="668" y="141"/>
                  </a:cubicBezTo>
                  <a:cubicBezTo>
                    <a:pt x="490" y="57"/>
                    <a:pt x="300" y="1"/>
                    <a:pt x="17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3341284" y="3821768"/>
              <a:ext cx="83169" cy="56404"/>
            </a:xfrm>
            <a:custGeom>
              <a:avLst/>
              <a:gdLst/>
              <a:ahLst/>
              <a:cxnLst/>
              <a:rect l="l" t="t" r="r" b="b"/>
              <a:pathLst>
                <a:path w="1103" h="747" extrusionOk="0">
                  <a:moveTo>
                    <a:pt x="187" y="69"/>
                  </a:moveTo>
                  <a:cubicBezTo>
                    <a:pt x="191" y="69"/>
                    <a:pt x="195" y="69"/>
                    <a:pt x="199" y="70"/>
                  </a:cubicBezTo>
                  <a:cubicBezTo>
                    <a:pt x="366" y="82"/>
                    <a:pt x="531" y="129"/>
                    <a:pt x="682" y="203"/>
                  </a:cubicBezTo>
                  <a:cubicBezTo>
                    <a:pt x="856" y="287"/>
                    <a:pt x="983" y="445"/>
                    <a:pt x="1024" y="634"/>
                  </a:cubicBezTo>
                  <a:cubicBezTo>
                    <a:pt x="969" y="648"/>
                    <a:pt x="842" y="676"/>
                    <a:pt x="714" y="676"/>
                  </a:cubicBezTo>
                  <a:cubicBezTo>
                    <a:pt x="630" y="676"/>
                    <a:pt x="545" y="664"/>
                    <a:pt x="479" y="629"/>
                  </a:cubicBezTo>
                  <a:cubicBezTo>
                    <a:pt x="290" y="536"/>
                    <a:pt x="147" y="366"/>
                    <a:pt x="89" y="163"/>
                  </a:cubicBezTo>
                  <a:cubicBezTo>
                    <a:pt x="77" y="120"/>
                    <a:pt x="89" y="103"/>
                    <a:pt x="101" y="93"/>
                  </a:cubicBezTo>
                  <a:cubicBezTo>
                    <a:pt x="126" y="77"/>
                    <a:pt x="157" y="69"/>
                    <a:pt x="187" y="69"/>
                  </a:cubicBezTo>
                  <a:close/>
                  <a:moveTo>
                    <a:pt x="202" y="1"/>
                  </a:moveTo>
                  <a:cubicBezTo>
                    <a:pt x="140" y="1"/>
                    <a:pt x="89" y="13"/>
                    <a:pt x="56" y="41"/>
                  </a:cubicBezTo>
                  <a:cubicBezTo>
                    <a:pt x="15" y="77"/>
                    <a:pt x="1" y="134"/>
                    <a:pt x="20" y="184"/>
                  </a:cubicBezTo>
                  <a:cubicBezTo>
                    <a:pt x="84" y="407"/>
                    <a:pt x="240" y="591"/>
                    <a:pt x="445" y="691"/>
                  </a:cubicBezTo>
                  <a:cubicBezTo>
                    <a:pt x="520" y="727"/>
                    <a:pt x="603" y="747"/>
                    <a:pt x="687" y="747"/>
                  </a:cubicBezTo>
                  <a:cubicBezTo>
                    <a:pt x="697" y="747"/>
                    <a:pt x="706" y="746"/>
                    <a:pt x="715" y="746"/>
                  </a:cubicBezTo>
                  <a:cubicBezTo>
                    <a:pt x="837" y="743"/>
                    <a:pt x="959" y="727"/>
                    <a:pt x="1076" y="693"/>
                  </a:cubicBezTo>
                  <a:cubicBezTo>
                    <a:pt x="1090" y="689"/>
                    <a:pt x="1102" y="672"/>
                    <a:pt x="1100" y="655"/>
                  </a:cubicBezTo>
                  <a:cubicBezTo>
                    <a:pt x="1062" y="430"/>
                    <a:pt x="916" y="239"/>
                    <a:pt x="711" y="141"/>
                  </a:cubicBezTo>
                  <a:cubicBezTo>
                    <a:pt x="539" y="62"/>
                    <a:pt x="343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3369937" y="3737728"/>
              <a:ext cx="65148" cy="64408"/>
            </a:xfrm>
            <a:custGeom>
              <a:avLst/>
              <a:gdLst/>
              <a:ahLst/>
              <a:cxnLst/>
              <a:rect l="l" t="t" r="r" b="b"/>
              <a:pathLst>
                <a:path w="864" h="853" extrusionOk="0">
                  <a:moveTo>
                    <a:pt x="105" y="1"/>
                  </a:moveTo>
                  <a:cubicBezTo>
                    <a:pt x="43" y="1"/>
                    <a:pt x="4" y="32"/>
                    <a:pt x="3" y="107"/>
                  </a:cubicBezTo>
                  <a:cubicBezTo>
                    <a:pt x="1" y="327"/>
                    <a:pt x="96" y="537"/>
                    <a:pt x="259" y="686"/>
                  </a:cubicBezTo>
                  <a:cubicBezTo>
                    <a:pt x="426" y="849"/>
                    <a:pt x="798" y="853"/>
                    <a:pt x="836" y="853"/>
                  </a:cubicBezTo>
                  <a:cubicBezTo>
                    <a:pt x="838" y="853"/>
                    <a:pt x="840" y="853"/>
                    <a:pt x="840" y="853"/>
                  </a:cubicBezTo>
                  <a:cubicBezTo>
                    <a:pt x="863" y="638"/>
                    <a:pt x="780" y="425"/>
                    <a:pt x="617" y="284"/>
                  </a:cubicBezTo>
                  <a:cubicBezTo>
                    <a:pt x="437" y="124"/>
                    <a:pt x="226" y="1"/>
                    <a:pt x="10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3366921" y="3735161"/>
              <a:ext cx="70652" cy="69693"/>
            </a:xfrm>
            <a:custGeom>
              <a:avLst/>
              <a:gdLst/>
              <a:ahLst/>
              <a:cxnLst/>
              <a:rect l="l" t="t" r="r" b="b"/>
              <a:pathLst>
                <a:path w="937" h="923" extrusionOk="0">
                  <a:moveTo>
                    <a:pt x="136" y="69"/>
                  </a:moveTo>
                  <a:cubicBezTo>
                    <a:pt x="139" y="69"/>
                    <a:pt x="142" y="69"/>
                    <a:pt x="146" y="70"/>
                  </a:cubicBezTo>
                  <a:cubicBezTo>
                    <a:pt x="246" y="70"/>
                    <a:pt x="449" y="179"/>
                    <a:pt x="638" y="344"/>
                  </a:cubicBezTo>
                  <a:cubicBezTo>
                    <a:pt x="782" y="473"/>
                    <a:pt x="858" y="660"/>
                    <a:pt x="846" y="851"/>
                  </a:cubicBezTo>
                  <a:cubicBezTo>
                    <a:pt x="750" y="849"/>
                    <a:pt x="459" y="827"/>
                    <a:pt x="325" y="696"/>
                  </a:cubicBezTo>
                  <a:cubicBezTo>
                    <a:pt x="167" y="555"/>
                    <a:pt x="77" y="352"/>
                    <a:pt x="77" y="141"/>
                  </a:cubicBezTo>
                  <a:cubicBezTo>
                    <a:pt x="77" y="96"/>
                    <a:pt x="96" y="82"/>
                    <a:pt x="108" y="77"/>
                  </a:cubicBezTo>
                  <a:cubicBezTo>
                    <a:pt x="117" y="71"/>
                    <a:pt x="126" y="69"/>
                    <a:pt x="136" y="69"/>
                  </a:cubicBezTo>
                  <a:close/>
                  <a:moveTo>
                    <a:pt x="140" y="0"/>
                  </a:moveTo>
                  <a:cubicBezTo>
                    <a:pt x="117" y="0"/>
                    <a:pt x="95" y="4"/>
                    <a:pt x="77" y="12"/>
                  </a:cubicBezTo>
                  <a:cubicBezTo>
                    <a:pt x="29" y="36"/>
                    <a:pt x="0" y="86"/>
                    <a:pt x="7" y="141"/>
                  </a:cubicBezTo>
                  <a:cubicBezTo>
                    <a:pt x="7" y="371"/>
                    <a:pt x="103" y="591"/>
                    <a:pt x="275" y="746"/>
                  </a:cubicBezTo>
                  <a:cubicBezTo>
                    <a:pt x="449" y="916"/>
                    <a:pt x="825" y="923"/>
                    <a:pt x="875" y="923"/>
                  </a:cubicBezTo>
                  <a:lnTo>
                    <a:pt x="877" y="920"/>
                  </a:lnTo>
                  <a:cubicBezTo>
                    <a:pt x="894" y="920"/>
                    <a:pt x="908" y="908"/>
                    <a:pt x="911" y="892"/>
                  </a:cubicBezTo>
                  <a:cubicBezTo>
                    <a:pt x="937" y="665"/>
                    <a:pt x="851" y="440"/>
                    <a:pt x="679" y="292"/>
                  </a:cubicBezTo>
                  <a:cubicBezTo>
                    <a:pt x="503" y="136"/>
                    <a:pt x="281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3420381" y="3632093"/>
              <a:ext cx="50218" cy="83436"/>
            </a:xfrm>
            <a:custGeom>
              <a:avLst/>
              <a:gdLst/>
              <a:ahLst/>
              <a:cxnLst/>
              <a:rect l="l" t="t" r="r" b="b"/>
              <a:pathLst>
                <a:path w="666" h="1105" extrusionOk="0">
                  <a:moveTo>
                    <a:pt x="194" y="1"/>
                  </a:moveTo>
                  <a:cubicBezTo>
                    <a:pt x="160" y="1"/>
                    <a:pt x="131" y="21"/>
                    <a:pt x="108" y="65"/>
                  </a:cubicBezTo>
                  <a:cubicBezTo>
                    <a:pt x="10" y="264"/>
                    <a:pt x="1" y="495"/>
                    <a:pt x="84" y="699"/>
                  </a:cubicBezTo>
                  <a:cubicBezTo>
                    <a:pt x="166" y="926"/>
                    <a:pt x="531" y="1105"/>
                    <a:pt x="531" y="1105"/>
                  </a:cubicBezTo>
                  <a:cubicBezTo>
                    <a:pt x="646" y="923"/>
                    <a:pt x="665" y="696"/>
                    <a:pt x="584" y="495"/>
                  </a:cubicBezTo>
                  <a:cubicBezTo>
                    <a:pt x="475" y="234"/>
                    <a:pt x="310" y="1"/>
                    <a:pt x="19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3417666" y="3629601"/>
              <a:ext cx="55949" cy="88419"/>
            </a:xfrm>
            <a:custGeom>
              <a:avLst/>
              <a:gdLst/>
              <a:ahLst/>
              <a:cxnLst/>
              <a:rect l="l" t="t" r="r" b="b"/>
              <a:pathLst>
                <a:path w="742" h="1171" extrusionOk="0">
                  <a:moveTo>
                    <a:pt x="230" y="65"/>
                  </a:moveTo>
                  <a:cubicBezTo>
                    <a:pt x="321" y="70"/>
                    <a:pt x="477" y="278"/>
                    <a:pt x="586" y="540"/>
                  </a:cubicBezTo>
                  <a:cubicBezTo>
                    <a:pt x="661" y="717"/>
                    <a:pt x="646" y="920"/>
                    <a:pt x="553" y="1088"/>
                  </a:cubicBezTo>
                  <a:cubicBezTo>
                    <a:pt x="467" y="1042"/>
                    <a:pt x="214" y="896"/>
                    <a:pt x="152" y="717"/>
                  </a:cubicBezTo>
                  <a:cubicBezTo>
                    <a:pt x="73" y="521"/>
                    <a:pt x="82" y="301"/>
                    <a:pt x="175" y="110"/>
                  </a:cubicBezTo>
                  <a:cubicBezTo>
                    <a:pt x="197" y="72"/>
                    <a:pt x="216" y="67"/>
                    <a:pt x="230" y="67"/>
                  </a:cubicBezTo>
                  <a:lnTo>
                    <a:pt x="230" y="65"/>
                  </a:lnTo>
                  <a:close/>
                  <a:moveTo>
                    <a:pt x="235" y="0"/>
                  </a:moveTo>
                  <a:cubicBezTo>
                    <a:pt x="180" y="0"/>
                    <a:pt x="132" y="34"/>
                    <a:pt x="113" y="84"/>
                  </a:cubicBezTo>
                  <a:cubicBezTo>
                    <a:pt x="11" y="289"/>
                    <a:pt x="1" y="531"/>
                    <a:pt x="87" y="746"/>
                  </a:cubicBezTo>
                  <a:cubicBezTo>
                    <a:pt x="171" y="985"/>
                    <a:pt x="536" y="1162"/>
                    <a:pt x="551" y="1169"/>
                  </a:cubicBezTo>
                  <a:cubicBezTo>
                    <a:pt x="553" y="1170"/>
                    <a:pt x="556" y="1171"/>
                    <a:pt x="559" y="1171"/>
                  </a:cubicBezTo>
                  <a:cubicBezTo>
                    <a:pt x="562" y="1171"/>
                    <a:pt x="565" y="1170"/>
                    <a:pt x="567" y="1169"/>
                  </a:cubicBezTo>
                  <a:cubicBezTo>
                    <a:pt x="569" y="1169"/>
                    <a:pt x="571" y="1169"/>
                    <a:pt x="573" y="1169"/>
                  </a:cubicBezTo>
                  <a:cubicBezTo>
                    <a:pt x="581" y="1169"/>
                    <a:pt x="590" y="1165"/>
                    <a:pt x="596" y="1159"/>
                  </a:cubicBezTo>
                  <a:cubicBezTo>
                    <a:pt x="720" y="968"/>
                    <a:pt x="742" y="727"/>
                    <a:pt x="653" y="516"/>
                  </a:cubicBezTo>
                  <a:cubicBezTo>
                    <a:pt x="546" y="263"/>
                    <a:pt x="374" y="5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3478817" y="3641909"/>
              <a:ext cx="50293" cy="83360"/>
            </a:xfrm>
            <a:custGeom>
              <a:avLst/>
              <a:gdLst/>
              <a:ahLst/>
              <a:cxnLst/>
              <a:rect l="l" t="t" r="r" b="b"/>
              <a:pathLst>
                <a:path w="667" h="1104" extrusionOk="0">
                  <a:moveTo>
                    <a:pt x="194" y="0"/>
                  </a:moveTo>
                  <a:cubicBezTo>
                    <a:pt x="160" y="0"/>
                    <a:pt x="131" y="20"/>
                    <a:pt x="108" y="64"/>
                  </a:cubicBezTo>
                  <a:cubicBezTo>
                    <a:pt x="10" y="263"/>
                    <a:pt x="0" y="494"/>
                    <a:pt x="84" y="698"/>
                  </a:cubicBezTo>
                  <a:cubicBezTo>
                    <a:pt x="163" y="929"/>
                    <a:pt x="531" y="1104"/>
                    <a:pt x="531" y="1104"/>
                  </a:cubicBezTo>
                  <a:cubicBezTo>
                    <a:pt x="645" y="922"/>
                    <a:pt x="667" y="695"/>
                    <a:pt x="583" y="497"/>
                  </a:cubicBezTo>
                  <a:cubicBezTo>
                    <a:pt x="476" y="236"/>
                    <a:pt x="311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3476103" y="3639342"/>
              <a:ext cx="56099" cy="88646"/>
            </a:xfrm>
            <a:custGeom>
              <a:avLst/>
              <a:gdLst/>
              <a:ahLst/>
              <a:cxnLst/>
              <a:rect l="l" t="t" r="r" b="b"/>
              <a:pathLst>
                <a:path w="744" h="1174" extrusionOk="0">
                  <a:moveTo>
                    <a:pt x="232" y="70"/>
                  </a:moveTo>
                  <a:cubicBezTo>
                    <a:pt x="323" y="72"/>
                    <a:pt x="478" y="282"/>
                    <a:pt x="588" y="543"/>
                  </a:cubicBezTo>
                  <a:cubicBezTo>
                    <a:pt x="660" y="722"/>
                    <a:pt x="648" y="925"/>
                    <a:pt x="555" y="1092"/>
                  </a:cubicBezTo>
                  <a:cubicBezTo>
                    <a:pt x="469" y="1047"/>
                    <a:pt x="215" y="899"/>
                    <a:pt x="153" y="722"/>
                  </a:cubicBezTo>
                  <a:cubicBezTo>
                    <a:pt x="74" y="526"/>
                    <a:pt x="81" y="304"/>
                    <a:pt x="177" y="115"/>
                  </a:cubicBezTo>
                  <a:cubicBezTo>
                    <a:pt x="196" y="74"/>
                    <a:pt x="215" y="70"/>
                    <a:pt x="230" y="70"/>
                  </a:cubicBezTo>
                  <a:close/>
                  <a:moveTo>
                    <a:pt x="229" y="0"/>
                  </a:moveTo>
                  <a:cubicBezTo>
                    <a:pt x="179" y="0"/>
                    <a:pt x="131" y="33"/>
                    <a:pt x="113" y="84"/>
                  </a:cubicBezTo>
                  <a:cubicBezTo>
                    <a:pt x="10" y="289"/>
                    <a:pt x="0" y="531"/>
                    <a:pt x="86" y="744"/>
                  </a:cubicBezTo>
                  <a:cubicBezTo>
                    <a:pt x="172" y="985"/>
                    <a:pt x="536" y="1162"/>
                    <a:pt x="552" y="1169"/>
                  </a:cubicBezTo>
                  <a:cubicBezTo>
                    <a:pt x="557" y="1171"/>
                    <a:pt x="562" y="1174"/>
                    <a:pt x="567" y="1174"/>
                  </a:cubicBezTo>
                  <a:cubicBezTo>
                    <a:pt x="579" y="1174"/>
                    <a:pt x="590" y="1169"/>
                    <a:pt x="598" y="1157"/>
                  </a:cubicBezTo>
                  <a:cubicBezTo>
                    <a:pt x="722" y="966"/>
                    <a:pt x="743" y="727"/>
                    <a:pt x="655" y="517"/>
                  </a:cubicBezTo>
                  <a:cubicBezTo>
                    <a:pt x="547" y="263"/>
                    <a:pt x="375" y="5"/>
                    <a:pt x="234" y="0"/>
                  </a:cubicBezTo>
                  <a:cubicBezTo>
                    <a:pt x="233" y="0"/>
                    <a:pt x="23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3529563" y="3676416"/>
              <a:ext cx="44412" cy="86607"/>
            </a:xfrm>
            <a:custGeom>
              <a:avLst/>
              <a:gdLst/>
              <a:ahLst/>
              <a:cxnLst/>
              <a:rect l="l" t="t" r="r" b="b"/>
              <a:pathLst>
                <a:path w="589" h="1147" extrusionOk="0">
                  <a:moveTo>
                    <a:pt x="404" y="0"/>
                  </a:moveTo>
                  <a:cubicBezTo>
                    <a:pt x="382" y="0"/>
                    <a:pt x="359" y="9"/>
                    <a:pt x="333" y="28"/>
                  </a:cubicBezTo>
                  <a:cubicBezTo>
                    <a:pt x="156" y="162"/>
                    <a:pt x="46" y="367"/>
                    <a:pt x="32" y="587"/>
                  </a:cubicBezTo>
                  <a:cubicBezTo>
                    <a:pt x="1" y="826"/>
                    <a:pt x="252" y="1146"/>
                    <a:pt x="252" y="1146"/>
                  </a:cubicBezTo>
                  <a:cubicBezTo>
                    <a:pt x="436" y="1034"/>
                    <a:pt x="555" y="840"/>
                    <a:pt x="570" y="625"/>
                  </a:cubicBezTo>
                  <a:cubicBezTo>
                    <a:pt x="588" y="312"/>
                    <a:pt x="533" y="0"/>
                    <a:pt x="40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3526923" y="3673622"/>
              <a:ext cx="49615" cy="91893"/>
            </a:xfrm>
            <a:custGeom>
              <a:avLst/>
              <a:gdLst/>
              <a:ahLst/>
              <a:cxnLst/>
              <a:rect l="l" t="t" r="r" b="b"/>
              <a:pathLst>
                <a:path w="658" h="1217" extrusionOk="0">
                  <a:moveTo>
                    <a:pt x="440" y="70"/>
                  </a:moveTo>
                  <a:cubicBezTo>
                    <a:pt x="447" y="70"/>
                    <a:pt x="454" y="72"/>
                    <a:pt x="461" y="74"/>
                  </a:cubicBezTo>
                  <a:cubicBezTo>
                    <a:pt x="540" y="117"/>
                    <a:pt x="588" y="373"/>
                    <a:pt x="569" y="658"/>
                  </a:cubicBezTo>
                  <a:cubicBezTo>
                    <a:pt x="557" y="849"/>
                    <a:pt x="457" y="1026"/>
                    <a:pt x="296" y="1133"/>
                  </a:cubicBezTo>
                  <a:cubicBezTo>
                    <a:pt x="241" y="1057"/>
                    <a:pt x="79" y="810"/>
                    <a:pt x="103" y="624"/>
                  </a:cubicBezTo>
                  <a:cubicBezTo>
                    <a:pt x="117" y="414"/>
                    <a:pt x="222" y="220"/>
                    <a:pt x="390" y="91"/>
                  </a:cubicBezTo>
                  <a:cubicBezTo>
                    <a:pt x="404" y="79"/>
                    <a:pt x="421" y="72"/>
                    <a:pt x="440" y="70"/>
                  </a:cubicBezTo>
                  <a:close/>
                  <a:moveTo>
                    <a:pt x="435" y="1"/>
                  </a:moveTo>
                  <a:cubicBezTo>
                    <a:pt x="403" y="1"/>
                    <a:pt x="373" y="13"/>
                    <a:pt x="349" y="36"/>
                  </a:cubicBezTo>
                  <a:cubicBezTo>
                    <a:pt x="165" y="175"/>
                    <a:pt x="50" y="388"/>
                    <a:pt x="31" y="617"/>
                  </a:cubicBezTo>
                  <a:cubicBezTo>
                    <a:pt x="0" y="870"/>
                    <a:pt x="249" y="1190"/>
                    <a:pt x="258" y="1202"/>
                  </a:cubicBezTo>
                  <a:cubicBezTo>
                    <a:pt x="265" y="1212"/>
                    <a:pt x="275" y="1217"/>
                    <a:pt x="287" y="1217"/>
                  </a:cubicBezTo>
                  <a:cubicBezTo>
                    <a:pt x="292" y="1217"/>
                    <a:pt x="299" y="1214"/>
                    <a:pt x="304" y="1212"/>
                  </a:cubicBezTo>
                  <a:cubicBezTo>
                    <a:pt x="500" y="1095"/>
                    <a:pt x="624" y="889"/>
                    <a:pt x="638" y="662"/>
                  </a:cubicBezTo>
                  <a:cubicBezTo>
                    <a:pt x="657" y="388"/>
                    <a:pt x="619" y="84"/>
                    <a:pt x="495" y="15"/>
                  </a:cubicBezTo>
                  <a:cubicBezTo>
                    <a:pt x="475" y="6"/>
                    <a:pt x="455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3589809" y="3748073"/>
              <a:ext cx="76458" cy="60708"/>
            </a:xfrm>
            <a:custGeom>
              <a:avLst/>
              <a:gdLst/>
              <a:ahLst/>
              <a:cxnLst/>
              <a:rect l="l" t="t" r="r" b="b"/>
              <a:pathLst>
                <a:path w="1014" h="804" extrusionOk="0">
                  <a:moveTo>
                    <a:pt x="748" y="0"/>
                  </a:moveTo>
                  <a:cubicBezTo>
                    <a:pt x="541" y="0"/>
                    <a:pt x="344" y="81"/>
                    <a:pt x="196" y="226"/>
                  </a:cubicBezTo>
                  <a:cubicBezTo>
                    <a:pt x="17" y="388"/>
                    <a:pt x="0" y="795"/>
                    <a:pt x="0" y="795"/>
                  </a:cubicBezTo>
                  <a:cubicBezTo>
                    <a:pt x="37" y="801"/>
                    <a:pt x="74" y="804"/>
                    <a:pt x="111" y="804"/>
                  </a:cubicBezTo>
                  <a:cubicBezTo>
                    <a:pt x="285" y="804"/>
                    <a:pt x="454" y="734"/>
                    <a:pt x="581" y="606"/>
                  </a:cubicBezTo>
                  <a:cubicBezTo>
                    <a:pt x="837" y="348"/>
                    <a:pt x="1013" y="18"/>
                    <a:pt x="791" y="1"/>
                  </a:cubicBezTo>
                  <a:cubicBezTo>
                    <a:pt x="777" y="1"/>
                    <a:pt x="762" y="0"/>
                    <a:pt x="74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3586868" y="3745505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8" y="70"/>
                  </a:moveTo>
                  <a:cubicBezTo>
                    <a:pt x="802" y="70"/>
                    <a:pt x="816" y="70"/>
                    <a:pt x="830" y="71"/>
                  </a:cubicBezTo>
                  <a:cubicBezTo>
                    <a:pt x="876" y="74"/>
                    <a:pt x="887" y="93"/>
                    <a:pt x="892" y="107"/>
                  </a:cubicBezTo>
                  <a:cubicBezTo>
                    <a:pt x="926" y="191"/>
                    <a:pt x="794" y="415"/>
                    <a:pt x="596" y="616"/>
                  </a:cubicBezTo>
                  <a:cubicBezTo>
                    <a:pt x="476" y="738"/>
                    <a:pt x="315" y="804"/>
                    <a:pt x="148" y="804"/>
                  </a:cubicBezTo>
                  <a:cubicBezTo>
                    <a:pt x="124" y="804"/>
                    <a:pt x="101" y="803"/>
                    <a:pt x="77" y="800"/>
                  </a:cubicBezTo>
                  <a:cubicBezTo>
                    <a:pt x="85" y="702"/>
                    <a:pt x="123" y="413"/>
                    <a:pt x="261" y="286"/>
                  </a:cubicBezTo>
                  <a:cubicBezTo>
                    <a:pt x="402" y="148"/>
                    <a:pt x="590" y="70"/>
                    <a:pt x="788" y="70"/>
                  </a:cubicBezTo>
                  <a:close/>
                  <a:moveTo>
                    <a:pt x="779" y="0"/>
                  </a:moveTo>
                  <a:cubicBezTo>
                    <a:pt x="568" y="0"/>
                    <a:pt x="364" y="83"/>
                    <a:pt x="211" y="234"/>
                  </a:cubicBezTo>
                  <a:cubicBezTo>
                    <a:pt x="25" y="408"/>
                    <a:pt x="3" y="810"/>
                    <a:pt x="3" y="826"/>
                  </a:cubicBezTo>
                  <a:cubicBezTo>
                    <a:pt x="1" y="843"/>
                    <a:pt x="13" y="860"/>
                    <a:pt x="30" y="862"/>
                  </a:cubicBezTo>
                  <a:cubicBezTo>
                    <a:pt x="68" y="869"/>
                    <a:pt x="108" y="874"/>
                    <a:pt x="147" y="874"/>
                  </a:cubicBezTo>
                  <a:cubicBezTo>
                    <a:pt x="333" y="874"/>
                    <a:pt x="510" y="800"/>
                    <a:pt x="641" y="666"/>
                  </a:cubicBezTo>
                  <a:cubicBezTo>
                    <a:pt x="833" y="470"/>
                    <a:pt x="1005" y="215"/>
                    <a:pt x="954" y="81"/>
                  </a:cubicBezTo>
                  <a:cubicBezTo>
                    <a:pt x="936" y="32"/>
                    <a:pt x="889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3515538" y="3884440"/>
              <a:ext cx="76458" cy="60784"/>
            </a:xfrm>
            <a:custGeom>
              <a:avLst/>
              <a:gdLst/>
              <a:ahLst/>
              <a:cxnLst/>
              <a:rect l="l" t="t" r="r" b="b"/>
              <a:pathLst>
                <a:path w="1014" h="805" extrusionOk="0">
                  <a:moveTo>
                    <a:pt x="741" y="0"/>
                  </a:moveTo>
                  <a:cubicBezTo>
                    <a:pt x="537" y="0"/>
                    <a:pt x="342" y="81"/>
                    <a:pt x="197" y="227"/>
                  </a:cubicBezTo>
                  <a:cubicBezTo>
                    <a:pt x="20" y="389"/>
                    <a:pt x="1" y="795"/>
                    <a:pt x="1" y="795"/>
                  </a:cubicBezTo>
                  <a:cubicBezTo>
                    <a:pt x="37" y="801"/>
                    <a:pt x="73" y="804"/>
                    <a:pt x="109" y="804"/>
                  </a:cubicBezTo>
                  <a:cubicBezTo>
                    <a:pt x="285" y="804"/>
                    <a:pt x="456" y="733"/>
                    <a:pt x="581" y="606"/>
                  </a:cubicBezTo>
                  <a:cubicBezTo>
                    <a:pt x="837" y="348"/>
                    <a:pt x="1014" y="19"/>
                    <a:pt x="792" y="2"/>
                  </a:cubicBezTo>
                  <a:cubicBezTo>
                    <a:pt x="775" y="1"/>
                    <a:pt x="758" y="0"/>
                    <a:pt x="74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3512823" y="3881872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6" y="71"/>
                  </a:moveTo>
                  <a:cubicBezTo>
                    <a:pt x="800" y="71"/>
                    <a:pt x="814" y="71"/>
                    <a:pt x="828" y="72"/>
                  </a:cubicBezTo>
                  <a:cubicBezTo>
                    <a:pt x="875" y="74"/>
                    <a:pt x="887" y="93"/>
                    <a:pt x="892" y="108"/>
                  </a:cubicBezTo>
                  <a:cubicBezTo>
                    <a:pt x="923" y="191"/>
                    <a:pt x="792" y="416"/>
                    <a:pt x="593" y="617"/>
                  </a:cubicBezTo>
                  <a:cubicBezTo>
                    <a:pt x="474" y="738"/>
                    <a:pt x="312" y="805"/>
                    <a:pt x="145" y="805"/>
                  </a:cubicBezTo>
                  <a:cubicBezTo>
                    <a:pt x="122" y="805"/>
                    <a:pt x="98" y="803"/>
                    <a:pt x="75" y="801"/>
                  </a:cubicBezTo>
                  <a:lnTo>
                    <a:pt x="75" y="798"/>
                  </a:lnTo>
                  <a:cubicBezTo>
                    <a:pt x="80" y="703"/>
                    <a:pt x="120" y="411"/>
                    <a:pt x="261" y="287"/>
                  </a:cubicBezTo>
                  <a:cubicBezTo>
                    <a:pt x="400" y="148"/>
                    <a:pt x="590" y="71"/>
                    <a:pt x="786" y="71"/>
                  </a:cubicBezTo>
                  <a:close/>
                  <a:moveTo>
                    <a:pt x="779" y="1"/>
                  </a:moveTo>
                  <a:cubicBezTo>
                    <a:pt x="567" y="1"/>
                    <a:pt x="362" y="84"/>
                    <a:pt x="211" y="234"/>
                  </a:cubicBezTo>
                  <a:cubicBezTo>
                    <a:pt x="22" y="409"/>
                    <a:pt x="1" y="810"/>
                    <a:pt x="1" y="827"/>
                  </a:cubicBezTo>
                  <a:cubicBezTo>
                    <a:pt x="1" y="844"/>
                    <a:pt x="13" y="860"/>
                    <a:pt x="29" y="863"/>
                  </a:cubicBezTo>
                  <a:cubicBezTo>
                    <a:pt x="68" y="870"/>
                    <a:pt x="106" y="875"/>
                    <a:pt x="144" y="875"/>
                  </a:cubicBezTo>
                  <a:cubicBezTo>
                    <a:pt x="331" y="875"/>
                    <a:pt x="510" y="801"/>
                    <a:pt x="639" y="667"/>
                  </a:cubicBezTo>
                  <a:cubicBezTo>
                    <a:pt x="832" y="471"/>
                    <a:pt x="1004" y="215"/>
                    <a:pt x="954" y="81"/>
                  </a:cubicBezTo>
                  <a:cubicBezTo>
                    <a:pt x="933" y="33"/>
                    <a:pt x="886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3470297" y="3786657"/>
              <a:ext cx="60247" cy="72865"/>
            </a:xfrm>
            <a:custGeom>
              <a:avLst/>
              <a:gdLst/>
              <a:ahLst/>
              <a:cxnLst/>
              <a:rect l="l" t="t" r="r" b="b"/>
              <a:pathLst>
                <a:path w="799" h="965" extrusionOk="0">
                  <a:moveTo>
                    <a:pt x="130" y="0"/>
                  </a:moveTo>
                  <a:cubicBezTo>
                    <a:pt x="84" y="0"/>
                    <a:pt x="51" y="27"/>
                    <a:pt x="39" y="88"/>
                  </a:cubicBezTo>
                  <a:cubicBezTo>
                    <a:pt x="1" y="305"/>
                    <a:pt x="58" y="527"/>
                    <a:pt x="197" y="702"/>
                  </a:cubicBezTo>
                  <a:cubicBezTo>
                    <a:pt x="340" y="903"/>
                    <a:pt x="742" y="965"/>
                    <a:pt x="742" y="965"/>
                  </a:cubicBezTo>
                  <a:cubicBezTo>
                    <a:pt x="799" y="757"/>
                    <a:pt x="754" y="535"/>
                    <a:pt x="617" y="367"/>
                  </a:cubicBezTo>
                  <a:cubicBezTo>
                    <a:pt x="451" y="167"/>
                    <a:pt x="248" y="0"/>
                    <a:pt x="130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3467582" y="3784090"/>
              <a:ext cx="65902" cy="78150"/>
            </a:xfrm>
            <a:custGeom>
              <a:avLst/>
              <a:gdLst/>
              <a:ahLst/>
              <a:cxnLst/>
              <a:rect l="l" t="t" r="r" b="b"/>
              <a:pathLst>
                <a:path w="874" h="1035" extrusionOk="0">
                  <a:moveTo>
                    <a:pt x="160" y="70"/>
                  </a:moveTo>
                  <a:cubicBezTo>
                    <a:pt x="163" y="70"/>
                    <a:pt x="166" y="70"/>
                    <a:pt x="168" y="72"/>
                  </a:cubicBezTo>
                  <a:cubicBezTo>
                    <a:pt x="264" y="72"/>
                    <a:pt x="457" y="217"/>
                    <a:pt x="627" y="423"/>
                  </a:cubicBezTo>
                  <a:cubicBezTo>
                    <a:pt x="747" y="571"/>
                    <a:pt x="794" y="769"/>
                    <a:pt x="751" y="958"/>
                  </a:cubicBezTo>
                  <a:cubicBezTo>
                    <a:pt x="658" y="939"/>
                    <a:pt x="371" y="870"/>
                    <a:pt x="261" y="717"/>
                  </a:cubicBezTo>
                  <a:cubicBezTo>
                    <a:pt x="130" y="552"/>
                    <a:pt x="75" y="339"/>
                    <a:pt x="108" y="129"/>
                  </a:cubicBezTo>
                  <a:cubicBezTo>
                    <a:pt x="118" y="83"/>
                    <a:pt x="137" y="74"/>
                    <a:pt x="151" y="72"/>
                  </a:cubicBezTo>
                  <a:cubicBezTo>
                    <a:pt x="154" y="70"/>
                    <a:pt x="157" y="70"/>
                    <a:pt x="160" y="70"/>
                  </a:cubicBezTo>
                  <a:close/>
                  <a:moveTo>
                    <a:pt x="168" y="0"/>
                  </a:moveTo>
                  <a:cubicBezTo>
                    <a:pt x="155" y="0"/>
                    <a:pt x="144" y="2"/>
                    <a:pt x="132" y="5"/>
                  </a:cubicBezTo>
                  <a:cubicBezTo>
                    <a:pt x="82" y="19"/>
                    <a:pt x="44" y="64"/>
                    <a:pt x="42" y="119"/>
                  </a:cubicBezTo>
                  <a:cubicBezTo>
                    <a:pt x="1" y="346"/>
                    <a:pt x="61" y="578"/>
                    <a:pt x="204" y="760"/>
                  </a:cubicBezTo>
                  <a:cubicBezTo>
                    <a:pt x="352" y="963"/>
                    <a:pt x="754" y="1035"/>
                    <a:pt x="773" y="1035"/>
                  </a:cubicBezTo>
                  <a:lnTo>
                    <a:pt x="778" y="1035"/>
                  </a:lnTo>
                  <a:cubicBezTo>
                    <a:pt x="792" y="1032"/>
                    <a:pt x="806" y="1023"/>
                    <a:pt x="811" y="1008"/>
                  </a:cubicBezTo>
                  <a:cubicBezTo>
                    <a:pt x="873" y="791"/>
                    <a:pt x="825" y="557"/>
                    <a:pt x="680" y="380"/>
                  </a:cubicBezTo>
                  <a:cubicBezTo>
                    <a:pt x="521" y="184"/>
                    <a:pt x="310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tor"/>
              <a:buNone/>
              <a:defRPr sz="3000" b="1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tor"/>
              <a:buNone/>
              <a:defRPr sz="3000" b="1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tor"/>
              <a:buNone/>
              <a:defRPr sz="3000" b="1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tor"/>
              <a:buNone/>
              <a:defRPr sz="3000" b="1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tor"/>
              <a:buNone/>
              <a:defRPr sz="3000" b="1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tor"/>
              <a:buNone/>
              <a:defRPr sz="3000" b="1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tor"/>
              <a:buNone/>
              <a:defRPr sz="3000" b="1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tor"/>
              <a:buNone/>
              <a:defRPr sz="3000" b="1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tor"/>
              <a:buNone/>
              <a:defRPr sz="3000" b="1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●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○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■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●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○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■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●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○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ap"/>
              <a:buChar char="■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59" r:id="rId6"/>
    <p:sldLayoutId id="2147483660" r:id="rId7"/>
    <p:sldLayoutId id="2147483662" r:id="rId8"/>
    <p:sldLayoutId id="2147483676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9" name="Google Shape;589;p38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8" name="Google Shape;608;p38"/>
          <p:cNvSpPr txBox="1">
            <a:spLocks noGrp="1"/>
          </p:cNvSpPr>
          <p:nvPr>
            <p:ph type="title"/>
          </p:nvPr>
        </p:nvSpPr>
        <p:spPr>
          <a:xfrm>
            <a:off x="4309150" y="1315949"/>
            <a:ext cx="4114800" cy="27985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KHỞI ĐỘNG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610" name="Google Shape;610;p38"/>
          <p:cNvGrpSpPr/>
          <p:nvPr/>
        </p:nvGrpSpPr>
        <p:grpSpPr>
          <a:xfrm>
            <a:off x="8056407" y="3672787"/>
            <a:ext cx="679279" cy="1096576"/>
            <a:chOff x="3341284" y="3629601"/>
            <a:chExt cx="324983" cy="524627"/>
          </a:xfrm>
        </p:grpSpPr>
        <p:sp>
          <p:nvSpPr>
            <p:cNvPr id="611" name="Google Shape;611;p38"/>
            <p:cNvSpPr/>
            <p:nvPr/>
          </p:nvSpPr>
          <p:spPr>
            <a:xfrm>
              <a:off x="3422190" y="3995134"/>
              <a:ext cx="154123" cy="156527"/>
            </a:xfrm>
            <a:custGeom>
              <a:avLst/>
              <a:gdLst/>
              <a:ahLst/>
              <a:cxnLst/>
              <a:rect l="l" t="t" r="r" b="b"/>
              <a:pathLst>
                <a:path w="2044" h="2073" extrusionOk="0">
                  <a:moveTo>
                    <a:pt x="1" y="1"/>
                  </a:moveTo>
                  <a:lnTo>
                    <a:pt x="154" y="2073"/>
                  </a:lnTo>
                  <a:lnTo>
                    <a:pt x="1891" y="2073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3419476" y="3992416"/>
              <a:ext cx="159552" cy="161813"/>
            </a:xfrm>
            <a:custGeom>
              <a:avLst/>
              <a:gdLst/>
              <a:ahLst/>
              <a:cxnLst/>
              <a:rect l="l" t="t" r="r" b="b"/>
              <a:pathLst>
                <a:path w="2116" h="2143" extrusionOk="0">
                  <a:moveTo>
                    <a:pt x="2042" y="73"/>
                  </a:moveTo>
                  <a:lnTo>
                    <a:pt x="1896" y="2073"/>
                  </a:lnTo>
                  <a:lnTo>
                    <a:pt x="223" y="2073"/>
                  </a:lnTo>
                  <a:lnTo>
                    <a:pt x="75" y="73"/>
                  </a:lnTo>
                  <a:close/>
                  <a:moveTo>
                    <a:pt x="34" y="1"/>
                  </a:moveTo>
                  <a:cubicBezTo>
                    <a:pt x="15" y="3"/>
                    <a:pt x="1" y="20"/>
                    <a:pt x="3" y="39"/>
                  </a:cubicBezTo>
                  <a:lnTo>
                    <a:pt x="156" y="2111"/>
                  </a:lnTo>
                  <a:cubicBezTo>
                    <a:pt x="156" y="2128"/>
                    <a:pt x="173" y="2142"/>
                    <a:pt x="190" y="2142"/>
                  </a:cubicBezTo>
                  <a:lnTo>
                    <a:pt x="1927" y="2142"/>
                  </a:lnTo>
                  <a:cubicBezTo>
                    <a:pt x="1946" y="2142"/>
                    <a:pt x="1960" y="2128"/>
                    <a:pt x="1963" y="2109"/>
                  </a:cubicBezTo>
                  <a:lnTo>
                    <a:pt x="2116" y="39"/>
                  </a:lnTo>
                  <a:cubicBezTo>
                    <a:pt x="2116" y="39"/>
                    <a:pt x="2116" y="37"/>
                    <a:pt x="2116" y="37"/>
                  </a:cubicBezTo>
                  <a:cubicBezTo>
                    <a:pt x="2116" y="18"/>
                    <a:pt x="2099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3506339" y="3719757"/>
              <a:ext cx="53762" cy="274243"/>
            </a:xfrm>
            <a:custGeom>
              <a:avLst/>
              <a:gdLst/>
              <a:ahLst/>
              <a:cxnLst/>
              <a:rect l="l" t="t" r="r" b="b"/>
              <a:pathLst>
                <a:path w="713" h="3632" extrusionOk="0">
                  <a:moveTo>
                    <a:pt x="676" y="0"/>
                  </a:moveTo>
                  <a:cubicBezTo>
                    <a:pt x="660" y="0"/>
                    <a:pt x="645" y="11"/>
                    <a:pt x="641" y="27"/>
                  </a:cubicBezTo>
                  <a:cubicBezTo>
                    <a:pt x="359" y="1203"/>
                    <a:pt x="146" y="2393"/>
                    <a:pt x="3" y="3593"/>
                  </a:cubicBezTo>
                  <a:cubicBezTo>
                    <a:pt x="1" y="3612"/>
                    <a:pt x="15" y="3631"/>
                    <a:pt x="34" y="3631"/>
                  </a:cubicBezTo>
                  <a:lnTo>
                    <a:pt x="39" y="3631"/>
                  </a:lnTo>
                  <a:cubicBezTo>
                    <a:pt x="40" y="3631"/>
                    <a:pt x="41" y="3631"/>
                    <a:pt x="43" y="3631"/>
                  </a:cubicBezTo>
                  <a:cubicBezTo>
                    <a:pt x="58" y="3631"/>
                    <a:pt x="70" y="3618"/>
                    <a:pt x="72" y="3602"/>
                  </a:cubicBezTo>
                  <a:cubicBezTo>
                    <a:pt x="216" y="2405"/>
                    <a:pt x="428" y="1215"/>
                    <a:pt x="710" y="42"/>
                  </a:cubicBezTo>
                  <a:cubicBezTo>
                    <a:pt x="713" y="23"/>
                    <a:pt x="701" y="6"/>
                    <a:pt x="684" y="1"/>
                  </a:cubicBezTo>
                  <a:cubicBezTo>
                    <a:pt x="681" y="0"/>
                    <a:pt x="678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3523455" y="3782278"/>
              <a:ext cx="93424" cy="104880"/>
            </a:xfrm>
            <a:custGeom>
              <a:avLst/>
              <a:gdLst/>
              <a:ahLst/>
              <a:cxnLst/>
              <a:rect l="l" t="t" r="r" b="b"/>
              <a:pathLst>
                <a:path w="1239" h="1389" extrusionOk="0">
                  <a:moveTo>
                    <a:pt x="1200" y="1"/>
                  </a:moveTo>
                  <a:cubicBezTo>
                    <a:pt x="1191" y="1"/>
                    <a:pt x="1182" y="4"/>
                    <a:pt x="1174" y="12"/>
                  </a:cubicBezTo>
                  <a:cubicBezTo>
                    <a:pt x="777" y="442"/>
                    <a:pt x="17" y="1321"/>
                    <a:pt x="8" y="1331"/>
                  </a:cubicBezTo>
                  <a:cubicBezTo>
                    <a:pt x="3" y="1338"/>
                    <a:pt x="1" y="1345"/>
                    <a:pt x="1" y="1353"/>
                  </a:cubicBezTo>
                  <a:cubicBezTo>
                    <a:pt x="1" y="1372"/>
                    <a:pt x="15" y="1388"/>
                    <a:pt x="37" y="1388"/>
                  </a:cubicBezTo>
                  <a:cubicBezTo>
                    <a:pt x="46" y="1388"/>
                    <a:pt x="56" y="1384"/>
                    <a:pt x="63" y="1376"/>
                  </a:cubicBezTo>
                  <a:cubicBezTo>
                    <a:pt x="70" y="1367"/>
                    <a:pt x="830" y="487"/>
                    <a:pt x="1227" y="60"/>
                  </a:cubicBezTo>
                  <a:cubicBezTo>
                    <a:pt x="1239" y="45"/>
                    <a:pt x="1239" y="24"/>
                    <a:pt x="1224" y="10"/>
                  </a:cubicBezTo>
                  <a:cubicBezTo>
                    <a:pt x="1217" y="4"/>
                    <a:pt x="1209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3446168" y="3680720"/>
              <a:ext cx="48333" cy="315923"/>
            </a:xfrm>
            <a:custGeom>
              <a:avLst/>
              <a:gdLst/>
              <a:ahLst/>
              <a:cxnLst/>
              <a:rect l="l" t="t" r="r" b="b"/>
              <a:pathLst>
                <a:path w="641" h="4184" extrusionOk="0">
                  <a:moveTo>
                    <a:pt x="40" y="1"/>
                  </a:moveTo>
                  <a:cubicBezTo>
                    <a:pt x="37" y="1"/>
                    <a:pt x="34" y="1"/>
                    <a:pt x="32" y="2"/>
                  </a:cubicBezTo>
                  <a:lnTo>
                    <a:pt x="29" y="2"/>
                  </a:lnTo>
                  <a:cubicBezTo>
                    <a:pt x="10" y="9"/>
                    <a:pt x="1" y="28"/>
                    <a:pt x="8" y="45"/>
                  </a:cubicBezTo>
                  <a:cubicBezTo>
                    <a:pt x="357" y="1347"/>
                    <a:pt x="569" y="4122"/>
                    <a:pt x="569" y="4150"/>
                  </a:cubicBezTo>
                  <a:cubicBezTo>
                    <a:pt x="572" y="4170"/>
                    <a:pt x="586" y="4184"/>
                    <a:pt x="605" y="4184"/>
                  </a:cubicBezTo>
                  <a:lnTo>
                    <a:pt x="608" y="4181"/>
                  </a:lnTo>
                  <a:cubicBezTo>
                    <a:pt x="627" y="4181"/>
                    <a:pt x="641" y="4165"/>
                    <a:pt x="639" y="4146"/>
                  </a:cubicBezTo>
                  <a:cubicBezTo>
                    <a:pt x="639" y="4117"/>
                    <a:pt x="424" y="1335"/>
                    <a:pt x="75" y="26"/>
                  </a:cubicBezTo>
                  <a:lnTo>
                    <a:pt x="72" y="26"/>
                  </a:lnTo>
                  <a:cubicBezTo>
                    <a:pt x="68" y="10"/>
                    <a:pt x="54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3417364" y="3785449"/>
              <a:ext cx="73216" cy="167400"/>
            </a:xfrm>
            <a:custGeom>
              <a:avLst/>
              <a:gdLst/>
              <a:ahLst/>
              <a:cxnLst/>
              <a:rect l="l" t="t" r="r" b="b"/>
              <a:pathLst>
                <a:path w="971" h="2217" extrusionOk="0">
                  <a:moveTo>
                    <a:pt x="40" y="0"/>
                  </a:moveTo>
                  <a:cubicBezTo>
                    <a:pt x="33" y="0"/>
                    <a:pt x="26" y="2"/>
                    <a:pt x="19" y="6"/>
                  </a:cubicBezTo>
                  <a:cubicBezTo>
                    <a:pt x="5" y="18"/>
                    <a:pt x="0" y="39"/>
                    <a:pt x="12" y="56"/>
                  </a:cubicBezTo>
                  <a:cubicBezTo>
                    <a:pt x="495" y="751"/>
                    <a:pt x="899" y="2176"/>
                    <a:pt x="899" y="2190"/>
                  </a:cubicBezTo>
                  <a:cubicBezTo>
                    <a:pt x="901" y="2204"/>
                    <a:pt x="915" y="2214"/>
                    <a:pt x="932" y="2216"/>
                  </a:cubicBezTo>
                  <a:cubicBezTo>
                    <a:pt x="935" y="2216"/>
                    <a:pt x="937" y="2214"/>
                    <a:pt x="942" y="2214"/>
                  </a:cubicBezTo>
                  <a:cubicBezTo>
                    <a:pt x="958" y="2209"/>
                    <a:pt x="970" y="2190"/>
                    <a:pt x="966" y="2171"/>
                  </a:cubicBezTo>
                  <a:cubicBezTo>
                    <a:pt x="961" y="2156"/>
                    <a:pt x="559" y="720"/>
                    <a:pt x="70" y="15"/>
                  </a:cubicBezTo>
                  <a:cubicBezTo>
                    <a:pt x="62" y="5"/>
                    <a:pt x="51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3396780" y="3857257"/>
              <a:ext cx="78268" cy="56782"/>
            </a:xfrm>
            <a:custGeom>
              <a:avLst/>
              <a:gdLst/>
              <a:ahLst/>
              <a:cxnLst/>
              <a:rect l="l" t="t" r="r" b="b"/>
              <a:pathLst>
                <a:path w="1038" h="752" extrusionOk="0">
                  <a:moveTo>
                    <a:pt x="40" y="1"/>
                  </a:moveTo>
                  <a:cubicBezTo>
                    <a:pt x="30" y="1"/>
                    <a:pt x="20" y="6"/>
                    <a:pt x="13" y="15"/>
                  </a:cubicBezTo>
                  <a:cubicBezTo>
                    <a:pt x="1" y="30"/>
                    <a:pt x="6" y="51"/>
                    <a:pt x="20" y="63"/>
                  </a:cubicBezTo>
                  <a:lnTo>
                    <a:pt x="978" y="744"/>
                  </a:lnTo>
                  <a:cubicBezTo>
                    <a:pt x="983" y="749"/>
                    <a:pt x="990" y="751"/>
                    <a:pt x="997" y="751"/>
                  </a:cubicBezTo>
                  <a:cubicBezTo>
                    <a:pt x="1009" y="751"/>
                    <a:pt x="1019" y="747"/>
                    <a:pt x="1026" y="737"/>
                  </a:cubicBezTo>
                  <a:cubicBezTo>
                    <a:pt x="1038" y="720"/>
                    <a:pt x="1033" y="699"/>
                    <a:pt x="1019" y="687"/>
                  </a:cubicBezTo>
                  <a:lnTo>
                    <a:pt x="61" y="8"/>
                  </a:lnTo>
                  <a:cubicBezTo>
                    <a:pt x="55" y="3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3509958" y="3691442"/>
              <a:ext cx="27974" cy="127532"/>
            </a:xfrm>
            <a:custGeom>
              <a:avLst/>
              <a:gdLst/>
              <a:ahLst/>
              <a:cxnLst/>
              <a:rect l="l" t="t" r="r" b="b"/>
              <a:pathLst>
                <a:path w="371" h="1689" extrusionOk="0">
                  <a:moveTo>
                    <a:pt x="39" y="1"/>
                  </a:moveTo>
                  <a:cubicBezTo>
                    <a:pt x="37" y="1"/>
                    <a:pt x="36" y="1"/>
                    <a:pt x="34" y="1"/>
                  </a:cubicBezTo>
                  <a:cubicBezTo>
                    <a:pt x="15" y="6"/>
                    <a:pt x="1" y="25"/>
                    <a:pt x="5" y="44"/>
                  </a:cubicBezTo>
                  <a:lnTo>
                    <a:pt x="299" y="1659"/>
                  </a:lnTo>
                  <a:cubicBezTo>
                    <a:pt x="304" y="1676"/>
                    <a:pt x="318" y="1688"/>
                    <a:pt x="335" y="1688"/>
                  </a:cubicBezTo>
                  <a:lnTo>
                    <a:pt x="340" y="1688"/>
                  </a:lnTo>
                  <a:cubicBezTo>
                    <a:pt x="359" y="1683"/>
                    <a:pt x="371" y="1667"/>
                    <a:pt x="369" y="1647"/>
                  </a:cubicBezTo>
                  <a:lnTo>
                    <a:pt x="75" y="30"/>
                  </a:lnTo>
                  <a:cubicBezTo>
                    <a:pt x="70" y="12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3343395" y="3824335"/>
              <a:ext cx="78192" cy="51194"/>
            </a:xfrm>
            <a:custGeom>
              <a:avLst/>
              <a:gdLst/>
              <a:ahLst/>
              <a:cxnLst/>
              <a:rect l="l" t="t" r="r" b="b"/>
              <a:pathLst>
                <a:path w="1037" h="678" extrusionOk="0">
                  <a:moveTo>
                    <a:pt x="173" y="1"/>
                  </a:moveTo>
                  <a:cubicBezTo>
                    <a:pt x="64" y="1"/>
                    <a:pt x="0" y="42"/>
                    <a:pt x="28" y="141"/>
                  </a:cubicBezTo>
                  <a:cubicBezTo>
                    <a:pt x="87" y="353"/>
                    <a:pt x="238" y="530"/>
                    <a:pt x="439" y="626"/>
                  </a:cubicBezTo>
                  <a:cubicBezTo>
                    <a:pt x="508" y="665"/>
                    <a:pt x="598" y="678"/>
                    <a:pt x="686" y="678"/>
                  </a:cubicBezTo>
                  <a:cubicBezTo>
                    <a:pt x="863" y="678"/>
                    <a:pt x="1036" y="626"/>
                    <a:pt x="1036" y="626"/>
                  </a:cubicBezTo>
                  <a:cubicBezTo>
                    <a:pt x="1000" y="413"/>
                    <a:pt x="862" y="232"/>
                    <a:pt x="668" y="141"/>
                  </a:cubicBezTo>
                  <a:cubicBezTo>
                    <a:pt x="490" y="57"/>
                    <a:pt x="300" y="1"/>
                    <a:pt x="17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3341284" y="3821768"/>
              <a:ext cx="83169" cy="56404"/>
            </a:xfrm>
            <a:custGeom>
              <a:avLst/>
              <a:gdLst/>
              <a:ahLst/>
              <a:cxnLst/>
              <a:rect l="l" t="t" r="r" b="b"/>
              <a:pathLst>
                <a:path w="1103" h="747" extrusionOk="0">
                  <a:moveTo>
                    <a:pt x="187" y="69"/>
                  </a:moveTo>
                  <a:cubicBezTo>
                    <a:pt x="191" y="69"/>
                    <a:pt x="195" y="69"/>
                    <a:pt x="199" y="70"/>
                  </a:cubicBezTo>
                  <a:cubicBezTo>
                    <a:pt x="366" y="82"/>
                    <a:pt x="531" y="129"/>
                    <a:pt x="682" y="203"/>
                  </a:cubicBezTo>
                  <a:cubicBezTo>
                    <a:pt x="856" y="287"/>
                    <a:pt x="983" y="445"/>
                    <a:pt x="1024" y="634"/>
                  </a:cubicBezTo>
                  <a:cubicBezTo>
                    <a:pt x="969" y="648"/>
                    <a:pt x="842" y="676"/>
                    <a:pt x="714" y="676"/>
                  </a:cubicBezTo>
                  <a:cubicBezTo>
                    <a:pt x="630" y="676"/>
                    <a:pt x="545" y="664"/>
                    <a:pt x="479" y="629"/>
                  </a:cubicBezTo>
                  <a:cubicBezTo>
                    <a:pt x="290" y="536"/>
                    <a:pt x="147" y="366"/>
                    <a:pt x="89" y="163"/>
                  </a:cubicBezTo>
                  <a:cubicBezTo>
                    <a:pt x="77" y="120"/>
                    <a:pt x="89" y="103"/>
                    <a:pt x="101" y="93"/>
                  </a:cubicBezTo>
                  <a:cubicBezTo>
                    <a:pt x="126" y="77"/>
                    <a:pt x="157" y="69"/>
                    <a:pt x="187" y="69"/>
                  </a:cubicBezTo>
                  <a:close/>
                  <a:moveTo>
                    <a:pt x="202" y="1"/>
                  </a:moveTo>
                  <a:cubicBezTo>
                    <a:pt x="140" y="1"/>
                    <a:pt x="89" y="13"/>
                    <a:pt x="56" y="41"/>
                  </a:cubicBezTo>
                  <a:cubicBezTo>
                    <a:pt x="15" y="77"/>
                    <a:pt x="1" y="134"/>
                    <a:pt x="20" y="184"/>
                  </a:cubicBezTo>
                  <a:cubicBezTo>
                    <a:pt x="84" y="407"/>
                    <a:pt x="240" y="591"/>
                    <a:pt x="445" y="691"/>
                  </a:cubicBezTo>
                  <a:cubicBezTo>
                    <a:pt x="520" y="727"/>
                    <a:pt x="603" y="747"/>
                    <a:pt x="687" y="747"/>
                  </a:cubicBezTo>
                  <a:cubicBezTo>
                    <a:pt x="697" y="747"/>
                    <a:pt x="706" y="746"/>
                    <a:pt x="715" y="746"/>
                  </a:cubicBezTo>
                  <a:cubicBezTo>
                    <a:pt x="837" y="743"/>
                    <a:pt x="959" y="727"/>
                    <a:pt x="1076" y="693"/>
                  </a:cubicBezTo>
                  <a:cubicBezTo>
                    <a:pt x="1090" y="689"/>
                    <a:pt x="1102" y="672"/>
                    <a:pt x="1100" y="655"/>
                  </a:cubicBezTo>
                  <a:cubicBezTo>
                    <a:pt x="1062" y="430"/>
                    <a:pt x="916" y="239"/>
                    <a:pt x="711" y="141"/>
                  </a:cubicBezTo>
                  <a:cubicBezTo>
                    <a:pt x="539" y="62"/>
                    <a:pt x="343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3369937" y="3737728"/>
              <a:ext cx="65148" cy="64408"/>
            </a:xfrm>
            <a:custGeom>
              <a:avLst/>
              <a:gdLst/>
              <a:ahLst/>
              <a:cxnLst/>
              <a:rect l="l" t="t" r="r" b="b"/>
              <a:pathLst>
                <a:path w="864" h="853" extrusionOk="0">
                  <a:moveTo>
                    <a:pt x="105" y="1"/>
                  </a:moveTo>
                  <a:cubicBezTo>
                    <a:pt x="43" y="1"/>
                    <a:pt x="4" y="32"/>
                    <a:pt x="3" y="107"/>
                  </a:cubicBezTo>
                  <a:cubicBezTo>
                    <a:pt x="1" y="327"/>
                    <a:pt x="96" y="537"/>
                    <a:pt x="259" y="686"/>
                  </a:cubicBezTo>
                  <a:cubicBezTo>
                    <a:pt x="426" y="849"/>
                    <a:pt x="798" y="853"/>
                    <a:pt x="836" y="853"/>
                  </a:cubicBezTo>
                  <a:cubicBezTo>
                    <a:pt x="838" y="853"/>
                    <a:pt x="840" y="853"/>
                    <a:pt x="840" y="853"/>
                  </a:cubicBezTo>
                  <a:cubicBezTo>
                    <a:pt x="863" y="638"/>
                    <a:pt x="780" y="425"/>
                    <a:pt x="617" y="284"/>
                  </a:cubicBezTo>
                  <a:cubicBezTo>
                    <a:pt x="437" y="124"/>
                    <a:pt x="226" y="1"/>
                    <a:pt x="10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3366921" y="3735161"/>
              <a:ext cx="70652" cy="69693"/>
            </a:xfrm>
            <a:custGeom>
              <a:avLst/>
              <a:gdLst/>
              <a:ahLst/>
              <a:cxnLst/>
              <a:rect l="l" t="t" r="r" b="b"/>
              <a:pathLst>
                <a:path w="937" h="923" extrusionOk="0">
                  <a:moveTo>
                    <a:pt x="136" y="69"/>
                  </a:moveTo>
                  <a:cubicBezTo>
                    <a:pt x="139" y="69"/>
                    <a:pt x="142" y="69"/>
                    <a:pt x="146" y="70"/>
                  </a:cubicBezTo>
                  <a:cubicBezTo>
                    <a:pt x="246" y="70"/>
                    <a:pt x="449" y="179"/>
                    <a:pt x="638" y="344"/>
                  </a:cubicBezTo>
                  <a:cubicBezTo>
                    <a:pt x="782" y="473"/>
                    <a:pt x="858" y="660"/>
                    <a:pt x="846" y="851"/>
                  </a:cubicBezTo>
                  <a:cubicBezTo>
                    <a:pt x="750" y="849"/>
                    <a:pt x="459" y="827"/>
                    <a:pt x="325" y="696"/>
                  </a:cubicBezTo>
                  <a:cubicBezTo>
                    <a:pt x="167" y="555"/>
                    <a:pt x="77" y="352"/>
                    <a:pt x="77" y="141"/>
                  </a:cubicBezTo>
                  <a:cubicBezTo>
                    <a:pt x="77" y="96"/>
                    <a:pt x="96" y="82"/>
                    <a:pt x="108" y="77"/>
                  </a:cubicBezTo>
                  <a:cubicBezTo>
                    <a:pt x="117" y="71"/>
                    <a:pt x="126" y="69"/>
                    <a:pt x="136" y="69"/>
                  </a:cubicBezTo>
                  <a:close/>
                  <a:moveTo>
                    <a:pt x="140" y="0"/>
                  </a:moveTo>
                  <a:cubicBezTo>
                    <a:pt x="117" y="0"/>
                    <a:pt x="95" y="4"/>
                    <a:pt x="77" y="12"/>
                  </a:cubicBezTo>
                  <a:cubicBezTo>
                    <a:pt x="29" y="36"/>
                    <a:pt x="0" y="86"/>
                    <a:pt x="7" y="141"/>
                  </a:cubicBezTo>
                  <a:cubicBezTo>
                    <a:pt x="7" y="371"/>
                    <a:pt x="103" y="591"/>
                    <a:pt x="275" y="746"/>
                  </a:cubicBezTo>
                  <a:cubicBezTo>
                    <a:pt x="449" y="916"/>
                    <a:pt x="825" y="923"/>
                    <a:pt x="875" y="923"/>
                  </a:cubicBezTo>
                  <a:lnTo>
                    <a:pt x="877" y="920"/>
                  </a:lnTo>
                  <a:cubicBezTo>
                    <a:pt x="894" y="920"/>
                    <a:pt x="908" y="908"/>
                    <a:pt x="911" y="892"/>
                  </a:cubicBezTo>
                  <a:cubicBezTo>
                    <a:pt x="937" y="665"/>
                    <a:pt x="851" y="440"/>
                    <a:pt x="679" y="292"/>
                  </a:cubicBezTo>
                  <a:cubicBezTo>
                    <a:pt x="503" y="136"/>
                    <a:pt x="281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3420381" y="3632093"/>
              <a:ext cx="50218" cy="83436"/>
            </a:xfrm>
            <a:custGeom>
              <a:avLst/>
              <a:gdLst/>
              <a:ahLst/>
              <a:cxnLst/>
              <a:rect l="l" t="t" r="r" b="b"/>
              <a:pathLst>
                <a:path w="666" h="1105" extrusionOk="0">
                  <a:moveTo>
                    <a:pt x="194" y="1"/>
                  </a:moveTo>
                  <a:cubicBezTo>
                    <a:pt x="160" y="1"/>
                    <a:pt x="131" y="21"/>
                    <a:pt x="108" y="65"/>
                  </a:cubicBezTo>
                  <a:cubicBezTo>
                    <a:pt x="10" y="264"/>
                    <a:pt x="1" y="495"/>
                    <a:pt x="84" y="699"/>
                  </a:cubicBezTo>
                  <a:cubicBezTo>
                    <a:pt x="166" y="926"/>
                    <a:pt x="531" y="1105"/>
                    <a:pt x="531" y="1105"/>
                  </a:cubicBezTo>
                  <a:cubicBezTo>
                    <a:pt x="646" y="923"/>
                    <a:pt x="665" y="696"/>
                    <a:pt x="584" y="495"/>
                  </a:cubicBezTo>
                  <a:cubicBezTo>
                    <a:pt x="475" y="234"/>
                    <a:pt x="310" y="1"/>
                    <a:pt x="19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3417666" y="3629601"/>
              <a:ext cx="55949" cy="88419"/>
            </a:xfrm>
            <a:custGeom>
              <a:avLst/>
              <a:gdLst/>
              <a:ahLst/>
              <a:cxnLst/>
              <a:rect l="l" t="t" r="r" b="b"/>
              <a:pathLst>
                <a:path w="742" h="1171" extrusionOk="0">
                  <a:moveTo>
                    <a:pt x="230" y="65"/>
                  </a:moveTo>
                  <a:cubicBezTo>
                    <a:pt x="321" y="70"/>
                    <a:pt x="477" y="278"/>
                    <a:pt x="586" y="540"/>
                  </a:cubicBezTo>
                  <a:cubicBezTo>
                    <a:pt x="661" y="717"/>
                    <a:pt x="646" y="920"/>
                    <a:pt x="553" y="1088"/>
                  </a:cubicBezTo>
                  <a:cubicBezTo>
                    <a:pt x="467" y="1042"/>
                    <a:pt x="214" y="896"/>
                    <a:pt x="152" y="717"/>
                  </a:cubicBezTo>
                  <a:cubicBezTo>
                    <a:pt x="73" y="521"/>
                    <a:pt x="82" y="301"/>
                    <a:pt x="175" y="110"/>
                  </a:cubicBezTo>
                  <a:cubicBezTo>
                    <a:pt x="197" y="72"/>
                    <a:pt x="216" y="67"/>
                    <a:pt x="230" y="67"/>
                  </a:cubicBezTo>
                  <a:lnTo>
                    <a:pt x="230" y="65"/>
                  </a:lnTo>
                  <a:close/>
                  <a:moveTo>
                    <a:pt x="235" y="0"/>
                  </a:moveTo>
                  <a:cubicBezTo>
                    <a:pt x="180" y="0"/>
                    <a:pt x="132" y="34"/>
                    <a:pt x="113" y="84"/>
                  </a:cubicBezTo>
                  <a:cubicBezTo>
                    <a:pt x="11" y="289"/>
                    <a:pt x="1" y="531"/>
                    <a:pt x="87" y="746"/>
                  </a:cubicBezTo>
                  <a:cubicBezTo>
                    <a:pt x="171" y="985"/>
                    <a:pt x="536" y="1162"/>
                    <a:pt x="551" y="1169"/>
                  </a:cubicBezTo>
                  <a:cubicBezTo>
                    <a:pt x="553" y="1170"/>
                    <a:pt x="556" y="1171"/>
                    <a:pt x="559" y="1171"/>
                  </a:cubicBezTo>
                  <a:cubicBezTo>
                    <a:pt x="562" y="1171"/>
                    <a:pt x="565" y="1170"/>
                    <a:pt x="567" y="1169"/>
                  </a:cubicBezTo>
                  <a:cubicBezTo>
                    <a:pt x="569" y="1169"/>
                    <a:pt x="571" y="1169"/>
                    <a:pt x="573" y="1169"/>
                  </a:cubicBezTo>
                  <a:cubicBezTo>
                    <a:pt x="581" y="1169"/>
                    <a:pt x="590" y="1165"/>
                    <a:pt x="596" y="1159"/>
                  </a:cubicBezTo>
                  <a:cubicBezTo>
                    <a:pt x="720" y="968"/>
                    <a:pt x="742" y="727"/>
                    <a:pt x="653" y="516"/>
                  </a:cubicBezTo>
                  <a:cubicBezTo>
                    <a:pt x="546" y="263"/>
                    <a:pt x="374" y="5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3478817" y="3641909"/>
              <a:ext cx="50293" cy="83360"/>
            </a:xfrm>
            <a:custGeom>
              <a:avLst/>
              <a:gdLst/>
              <a:ahLst/>
              <a:cxnLst/>
              <a:rect l="l" t="t" r="r" b="b"/>
              <a:pathLst>
                <a:path w="667" h="1104" extrusionOk="0">
                  <a:moveTo>
                    <a:pt x="194" y="0"/>
                  </a:moveTo>
                  <a:cubicBezTo>
                    <a:pt x="160" y="0"/>
                    <a:pt x="131" y="20"/>
                    <a:pt x="108" y="64"/>
                  </a:cubicBezTo>
                  <a:cubicBezTo>
                    <a:pt x="10" y="263"/>
                    <a:pt x="0" y="494"/>
                    <a:pt x="84" y="698"/>
                  </a:cubicBezTo>
                  <a:cubicBezTo>
                    <a:pt x="163" y="929"/>
                    <a:pt x="531" y="1104"/>
                    <a:pt x="531" y="1104"/>
                  </a:cubicBezTo>
                  <a:cubicBezTo>
                    <a:pt x="645" y="922"/>
                    <a:pt x="667" y="695"/>
                    <a:pt x="583" y="497"/>
                  </a:cubicBezTo>
                  <a:cubicBezTo>
                    <a:pt x="476" y="236"/>
                    <a:pt x="311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3476103" y="3639342"/>
              <a:ext cx="56099" cy="88646"/>
            </a:xfrm>
            <a:custGeom>
              <a:avLst/>
              <a:gdLst/>
              <a:ahLst/>
              <a:cxnLst/>
              <a:rect l="l" t="t" r="r" b="b"/>
              <a:pathLst>
                <a:path w="744" h="1174" extrusionOk="0">
                  <a:moveTo>
                    <a:pt x="232" y="70"/>
                  </a:moveTo>
                  <a:cubicBezTo>
                    <a:pt x="323" y="72"/>
                    <a:pt x="478" y="282"/>
                    <a:pt x="588" y="543"/>
                  </a:cubicBezTo>
                  <a:cubicBezTo>
                    <a:pt x="660" y="722"/>
                    <a:pt x="648" y="925"/>
                    <a:pt x="555" y="1092"/>
                  </a:cubicBezTo>
                  <a:cubicBezTo>
                    <a:pt x="469" y="1047"/>
                    <a:pt x="215" y="899"/>
                    <a:pt x="153" y="722"/>
                  </a:cubicBezTo>
                  <a:cubicBezTo>
                    <a:pt x="74" y="526"/>
                    <a:pt x="81" y="304"/>
                    <a:pt x="177" y="115"/>
                  </a:cubicBezTo>
                  <a:cubicBezTo>
                    <a:pt x="196" y="74"/>
                    <a:pt x="215" y="70"/>
                    <a:pt x="230" y="70"/>
                  </a:cubicBezTo>
                  <a:close/>
                  <a:moveTo>
                    <a:pt x="229" y="0"/>
                  </a:moveTo>
                  <a:cubicBezTo>
                    <a:pt x="179" y="0"/>
                    <a:pt x="131" y="33"/>
                    <a:pt x="113" y="84"/>
                  </a:cubicBezTo>
                  <a:cubicBezTo>
                    <a:pt x="10" y="289"/>
                    <a:pt x="0" y="531"/>
                    <a:pt x="86" y="744"/>
                  </a:cubicBezTo>
                  <a:cubicBezTo>
                    <a:pt x="172" y="985"/>
                    <a:pt x="536" y="1162"/>
                    <a:pt x="552" y="1169"/>
                  </a:cubicBezTo>
                  <a:cubicBezTo>
                    <a:pt x="557" y="1171"/>
                    <a:pt x="562" y="1174"/>
                    <a:pt x="567" y="1174"/>
                  </a:cubicBezTo>
                  <a:cubicBezTo>
                    <a:pt x="579" y="1174"/>
                    <a:pt x="590" y="1169"/>
                    <a:pt x="598" y="1157"/>
                  </a:cubicBezTo>
                  <a:cubicBezTo>
                    <a:pt x="722" y="966"/>
                    <a:pt x="743" y="727"/>
                    <a:pt x="655" y="517"/>
                  </a:cubicBezTo>
                  <a:cubicBezTo>
                    <a:pt x="547" y="263"/>
                    <a:pt x="375" y="5"/>
                    <a:pt x="234" y="0"/>
                  </a:cubicBezTo>
                  <a:cubicBezTo>
                    <a:pt x="233" y="0"/>
                    <a:pt x="23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3529563" y="3676416"/>
              <a:ext cx="44412" cy="86607"/>
            </a:xfrm>
            <a:custGeom>
              <a:avLst/>
              <a:gdLst/>
              <a:ahLst/>
              <a:cxnLst/>
              <a:rect l="l" t="t" r="r" b="b"/>
              <a:pathLst>
                <a:path w="589" h="1147" extrusionOk="0">
                  <a:moveTo>
                    <a:pt x="404" y="0"/>
                  </a:moveTo>
                  <a:cubicBezTo>
                    <a:pt x="382" y="0"/>
                    <a:pt x="359" y="9"/>
                    <a:pt x="333" y="28"/>
                  </a:cubicBezTo>
                  <a:cubicBezTo>
                    <a:pt x="156" y="162"/>
                    <a:pt x="46" y="367"/>
                    <a:pt x="32" y="587"/>
                  </a:cubicBezTo>
                  <a:cubicBezTo>
                    <a:pt x="1" y="826"/>
                    <a:pt x="252" y="1146"/>
                    <a:pt x="252" y="1146"/>
                  </a:cubicBezTo>
                  <a:cubicBezTo>
                    <a:pt x="436" y="1034"/>
                    <a:pt x="555" y="840"/>
                    <a:pt x="570" y="625"/>
                  </a:cubicBezTo>
                  <a:cubicBezTo>
                    <a:pt x="588" y="312"/>
                    <a:pt x="533" y="0"/>
                    <a:pt x="40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3526923" y="3673622"/>
              <a:ext cx="49615" cy="91893"/>
            </a:xfrm>
            <a:custGeom>
              <a:avLst/>
              <a:gdLst/>
              <a:ahLst/>
              <a:cxnLst/>
              <a:rect l="l" t="t" r="r" b="b"/>
              <a:pathLst>
                <a:path w="658" h="1217" extrusionOk="0">
                  <a:moveTo>
                    <a:pt x="440" y="70"/>
                  </a:moveTo>
                  <a:cubicBezTo>
                    <a:pt x="447" y="70"/>
                    <a:pt x="454" y="72"/>
                    <a:pt x="461" y="74"/>
                  </a:cubicBezTo>
                  <a:cubicBezTo>
                    <a:pt x="540" y="117"/>
                    <a:pt x="588" y="373"/>
                    <a:pt x="569" y="658"/>
                  </a:cubicBezTo>
                  <a:cubicBezTo>
                    <a:pt x="557" y="849"/>
                    <a:pt x="457" y="1026"/>
                    <a:pt x="296" y="1133"/>
                  </a:cubicBezTo>
                  <a:cubicBezTo>
                    <a:pt x="241" y="1057"/>
                    <a:pt x="79" y="810"/>
                    <a:pt x="103" y="624"/>
                  </a:cubicBezTo>
                  <a:cubicBezTo>
                    <a:pt x="117" y="414"/>
                    <a:pt x="222" y="220"/>
                    <a:pt x="390" y="91"/>
                  </a:cubicBezTo>
                  <a:cubicBezTo>
                    <a:pt x="404" y="79"/>
                    <a:pt x="421" y="72"/>
                    <a:pt x="440" y="70"/>
                  </a:cubicBezTo>
                  <a:close/>
                  <a:moveTo>
                    <a:pt x="435" y="1"/>
                  </a:moveTo>
                  <a:cubicBezTo>
                    <a:pt x="403" y="1"/>
                    <a:pt x="373" y="13"/>
                    <a:pt x="349" y="36"/>
                  </a:cubicBezTo>
                  <a:cubicBezTo>
                    <a:pt x="165" y="175"/>
                    <a:pt x="50" y="388"/>
                    <a:pt x="31" y="617"/>
                  </a:cubicBezTo>
                  <a:cubicBezTo>
                    <a:pt x="0" y="870"/>
                    <a:pt x="249" y="1190"/>
                    <a:pt x="258" y="1202"/>
                  </a:cubicBezTo>
                  <a:cubicBezTo>
                    <a:pt x="265" y="1212"/>
                    <a:pt x="275" y="1217"/>
                    <a:pt x="287" y="1217"/>
                  </a:cubicBezTo>
                  <a:cubicBezTo>
                    <a:pt x="292" y="1217"/>
                    <a:pt x="299" y="1214"/>
                    <a:pt x="304" y="1212"/>
                  </a:cubicBezTo>
                  <a:cubicBezTo>
                    <a:pt x="500" y="1095"/>
                    <a:pt x="624" y="889"/>
                    <a:pt x="638" y="662"/>
                  </a:cubicBezTo>
                  <a:cubicBezTo>
                    <a:pt x="657" y="388"/>
                    <a:pt x="619" y="84"/>
                    <a:pt x="495" y="15"/>
                  </a:cubicBezTo>
                  <a:cubicBezTo>
                    <a:pt x="475" y="6"/>
                    <a:pt x="455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3589809" y="3748073"/>
              <a:ext cx="76458" cy="60708"/>
            </a:xfrm>
            <a:custGeom>
              <a:avLst/>
              <a:gdLst/>
              <a:ahLst/>
              <a:cxnLst/>
              <a:rect l="l" t="t" r="r" b="b"/>
              <a:pathLst>
                <a:path w="1014" h="804" extrusionOk="0">
                  <a:moveTo>
                    <a:pt x="748" y="0"/>
                  </a:moveTo>
                  <a:cubicBezTo>
                    <a:pt x="541" y="0"/>
                    <a:pt x="344" y="81"/>
                    <a:pt x="196" y="226"/>
                  </a:cubicBezTo>
                  <a:cubicBezTo>
                    <a:pt x="17" y="388"/>
                    <a:pt x="0" y="795"/>
                    <a:pt x="0" y="795"/>
                  </a:cubicBezTo>
                  <a:cubicBezTo>
                    <a:pt x="37" y="801"/>
                    <a:pt x="74" y="804"/>
                    <a:pt x="111" y="804"/>
                  </a:cubicBezTo>
                  <a:cubicBezTo>
                    <a:pt x="285" y="804"/>
                    <a:pt x="454" y="734"/>
                    <a:pt x="581" y="606"/>
                  </a:cubicBezTo>
                  <a:cubicBezTo>
                    <a:pt x="837" y="348"/>
                    <a:pt x="1013" y="18"/>
                    <a:pt x="791" y="1"/>
                  </a:cubicBezTo>
                  <a:cubicBezTo>
                    <a:pt x="777" y="1"/>
                    <a:pt x="762" y="0"/>
                    <a:pt x="74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3586868" y="3745505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8" y="70"/>
                  </a:moveTo>
                  <a:cubicBezTo>
                    <a:pt x="802" y="70"/>
                    <a:pt x="816" y="70"/>
                    <a:pt x="830" y="71"/>
                  </a:cubicBezTo>
                  <a:cubicBezTo>
                    <a:pt x="876" y="74"/>
                    <a:pt x="887" y="93"/>
                    <a:pt x="892" y="107"/>
                  </a:cubicBezTo>
                  <a:cubicBezTo>
                    <a:pt x="926" y="191"/>
                    <a:pt x="794" y="415"/>
                    <a:pt x="596" y="616"/>
                  </a:cubicBezTo>
                  <a:cubicBezTo>
                    <a:pt x="476" y="738"/>
                    <a:pt x="315" y="804"/>
                    <a:pt x="148" y="804"/>
                  </a:cubicBezTo>
                  <a:cubicBezTo>
                    <a:pt x="124" y="804"/>
                    <a:pt x="101" y="803"/>
                    <a:pt x="77" y="800"/>
                  </a:cubicBezTo>
                  <a:cubicBezTo>
                    <a:pt x="85" y="702"/>
                    <a:pt x="123" y="413"/>
                    <a:pt x="261" y="286"/>
                  </a:cubicBezTo>
                  <a:cubicBezTo>
                    <a:pt x="402" y="148"/>
                    <a:pt x="590" y="70"/>
                    <a:pt x="788" y="70"/>
                  </a:cubicBezTo>
                  <a:close/>
                  <a:moveTo>
                    <a:pt x="779" y="0"/>
                  </a:moveTo>
                  <a:cubicBezTo>
                    <a:pt x="568" y="0"/>
                    <a:pt x="364" y="83"/>
                    <a:pt x="211" y="234"/>
                  </a:cubicBezTo>
                  <a:cubicBezTo>
                    <a:pt x="25" y="408"/>
                    <a:pt x="3" y="810"/>
                    <a:pt x="3" y="826"/>
                  </a:cubicBezTo>
                  <a:cubicBezTo>
                    <a:pt x="1" y="843"/>
                    <a:pt x="13" y="860"/>
                    <a:pt x="30" y="862"/>
                  </a:cubicBezTo>
                  <a:cubicBezTo>
                    <a:pt x="68" y="869"/>
                    <a:pt x="108" y="874"/>
                    <a:pt x="147" y="874"/>
                  </a:cubicBezTo>
                  <a:cubicBezTo>
                    <a:pt x="333" y="874"/>
                    <a:pt x="510" y="800"/>
                    <a:pt x="641" y="666"/>
                  </a:cubicBezTo>
                  <a:cubicBezTo>
                    <a:pt x="833" y="470"/>
                    <a:pt x="1005" y="215"/>
                    <a:pt x="954" y="81"/>
                  </a:cubicBezTo>
                  <a:cubicBezTo>
                    <a:pt x="936" y="32"/>
                    <a:pt x="889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3515538" y="3884440"/>
              <a:ext cx="76458" cy="60784"/>
            </a:xfrm>
            <a:custGeom>
              <a:avLst/>
              <a:gdLst/>
              <a:ahLst/>
              <a:cxnLst/>
              <a:rect l="l" t="t" r="r" b="b"/>
              <a:pathLst>
                <a:path w="1014" h="805" extrusionOk="0">
                  <a:moveTo>
                    <a:pt x="741" y="0"/>
                  </a:moveTo>
                  <a:cubicBezTo>
                    <a:pt x="537" y="0"/>
                    <a:pt x="342" y="81"/>
                    <a:pt x="197" y="227"/>
                  </a:cubicBezTo>
                  <a:cubicBezTo>
                    <a:pt x="20" y="389"/>
                    <a:pt x="1" y="795"/>
                    <a:pt x="1" y="795"/>
                  </a:cubicBezTo>
                  <a:cubicBezTo>
                    <a:pt x="37" y="801"/>
                    <a:pt x="73" y="804"/>
                    <a:pt x="109" y="804"/>
                  </a:cubicBezTo>
                  <a:cubicBezTo>
                    <a:pt x="285" y="804"/>
                    <a:pt x="456" y="733"/>
                    <a:pt x="581" y="606"/>
                  </a:cubicBezTo>
                  <a:cubicBezTo>
                    <a:pt x="837" y="348"/>
                    <a:pt x="1014" y="19"/>
                    <a:pt x="792" y="2"/>
                  </a:cubicBezTo>
                  <a:cubicBezTo>
                    <a:pt x="775" y="1"/>
                    <a:pt x="758" y="0"/>
                    <a:pt x="74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3512823" y="3881872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6" y="71"/>
                  </a:moveTo>
                  <a:cubicBezTo>
                    <a:pt x="800" y="71"/>
                    <a:pt x="814" y="71"/>
                    <a:pt x="828" y="72"/>
                  </a:cubicBezTo>
                  <a:cubicBezTo>
                    <a:pt x="875" y="74"/>
                    <a:pt x="887" y="93"/>
                    <a:pt x="892" y="108"/>
                  </a:cubicBezTo>
                  <a:cubicBezTo>
                    <a:pt x="923" y="191"/>
                    <a:pt x="792" y="416"/>
                    <a:pt x="593" y="617"/>
                  </a:cubicBezTo>
                  <a:cubicBezTo>
                    <a:pt x="474" y="738"/>
                    <a:pt x="312" y="805"/>
                    <a:pt x="145" y="805"/>
                  </a:cubicBezTo>
                  <a:cubicBezTo>
                    <a:pt x="122" y="805"/>
                    <a:pt x="98" y="803"/>
                    <a:pt x="75" y="801"/>
                  </a:cubicBezTo>
                  <a:lnTo>
                    <a:pt x="75" y="798"/>
                  </a:lnTo>
                  <a:cubicBezTo>
                    <a:pt x="80" y="703"/>
                    <a:pt x="120" y="411"/>
                    <a:pt x="261" y="287"/>
                  </a:cubicBezTo>
                  <a:cubicBezTo>
                    <a:pt x="400" y="148"/>
                    <a:pt x="590" y="71"/>
                    <a:pt x="786" y="71"/>
                  </a:cubicBezTo>
                  <a:close/>
                  <a:moveTo>
                    <a:pt x="779" y="1"/>
                  </a:moveTo>
                  <a:cubicBezTo>
                    <a:pt x="567" y="1"/>
                    <a:pt x="362" y="84"/>
                    <a:pt x="211" y="234"/>
                  </a:cubicBezTo>
                  <a:cubicBezTo>
                    <a:pt x="22" y="409"/>
                    <a:pt x="1" y="810"/>
                    <a:pt x="1" y="827"/>
                  </a:cubicBezTo>
                  <a:cubicBezTo>
                    <a:pt x="1" y="844"/>
                    <a:pt x="13" y="860"/>
                    <a:pt x="29" y="863"/>
                  </a:cubicBezTo>
                  <a:cubicBezTo>
                    <a:pt x="68" y="870"/>
                    <a:pt x="106" y="875"/>
                    <a:pt x="144" y="875"/>
                  </a:cubicBezTo>
                  <a:cubicBezTo>
                    <a:pt x="331" y="875"/>
                    <a:pt x="510" y="801"/>
                    <a:pt x="639" y="667"/>
                  </a:cubicBezTo>
                  <a:cubicBezTo>
                    <a:pt x="832" y="471"/>
                    <a:pt x="1004" y="215"/>
                    <a:pt x="954" y="81"/>
                  </a:cubicBezTo>
                  <a:cubicBezTo>
                    <a:pt x="933" y="33"/>
                    <a:pt x="886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3470297" y="3786657"/>
              <a:ext cx="60247" cy="72865"/>
            </a:xfrm>
            <a:custGeom>
              <a:avLst/>
              <a:gdLst/>
              <a:ahLst/>
              <a:cxnLst/>
              <a:rect l="l" t="t" r="r" b="b"/>
              <a:pathLst>
                <a:path w="799" h="965" extrusionOk="0">
                  <a:moveTo>
                    <a:pt x="130" y="0"/>
                  </a:moveTo>
                  <a:cubicBezTo>
                    <a:pt x="84" y="0"/>
                    <a:pt x="51" y="27"/>
                    <a:pt x="39" y="88"/>
                  </a:cubicBezTo>
                  <a:cubicBezTo>
                    <a:pt x="1" y="305"/>
                    <a:pt x="58" y="527"/>
                    <a:pt x="197" y="702"/>
                  </a:cubicBezTo>
                  <a:cubicBezTo>
                    <a:pt x="340" y="903"/>
                    <a:pt x="742" y="965"/>
                    <a:pt x="742" y="965"/>
                  </a:cubicBezTo>
                  <a:cubicBezTo>
                    <a:pt x="799" y="757"/>
                    <a:pt x="754" y="535"/>
                    <a:pt x="617" y="367"/>
                  </a:cubicBezTo>
                  <a:cubicBezTo>
                    <a:pt x="451" y="167"/>
                    <a:pt x="248" y="0"/>
                    <a:pt x="130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3467582" y="3784090"/>
              <a:ext cx="65902" cy="78150"/>
            </a:xfrm>
            <a:custGeom>
              <a:avLst/>
              <a:gdLst/>
              <a:ahLst/>
              <a:cxnLst/>
              <a:rect l="l" t="t" r="r" b="b"/>
              <a:pathLst>
                <a:path w="874" h="1035" extrusionOk="0">
                  <a:moveTo>
                    <a:pt x="160" y="70"/>
                  </a:moveTo>
                  <a:cubicBezTo>
                    <a:pt x="163" y="70"/>
                    <a:pt x="166" y="70"/>
                    <a:pt x="168" y="72"/>
                  </a:cubicBezTo>
                  <a:cubicBezTo>
                    <a:pt x="264" y="72"/>
                    <a:pt x="457" y="217"/>
                    <a:pt x="627" y="423"/>
                  </a:cubicBezTo>
                  <a:cubicBezTo>
                    <a:pt x="747" y="571"/>
                    <a:pt x="794" y="769"/>
                    <a:pt x="751" y="958"/>
                  </a:cubicBezTo>
                  <a:cubicBezTo>
                    <a:pt x="658" y="939"/>
                    <a:pt x="371" y="870"/>
                    <a:pt x="261" y="717"/>
                  </a:cubicBezTo>
                  <a:cubicBezTo>
                    <a:pt x="130" y="552"/>
                    <a:pt x="75" y="339"/>
                    <a:pt x="108" y="129"/>
                  </a:cubicBezTo>
                  <a:cubicBezTo>
                    <a:pt x="118" y="83"/>
                    <a:pt x="137" y="74"/>
                    <a:pt x="151" y="72"/>
                  </a:cubicBezTo>
                  <a:cubicBezTo>
                    <a:pt x="154" y="70"/>
                    <a:pt x="157" y="70"/>
                    <a:pt x="160" y="70"/>
                  </a:cubicBezTo>
                  <a:close/>
                  <a:moveTo>
                    <a:pt x="168" y="0"/>
                  </a:moveTo>
                  <a:cubicBezTo>
                    <a:pt x="155" y="0"/>
                    <a:pt x="144" y="2"/>
                    <a:pt x="132" y="5"/>
                  </a:cubicBezTo>
                  <a:cubicBezTo>
                    <a:pt x="82" y="19"/>
                    <a:pt x="44" y="64"/>
                    <a:pt x="42" y="119"/>
                  </a:cubicBezTo>
                  <a:cubicBezTo>
                    <a:pt x="1" y="346"/>
                    <a:pt x="61" y="578"/>
                    <a:pt x="204" y="760"/>
                  </a:cubicBezTo>
                  <a:cubicBezTo>
                    <a:pt x="352" y="963"/>
                    <a:pt x="754" y="1035"/>
                    <a:pt x="773" y="1035"/>
                  </a:cubicBezTo>
                  <a:lnTo>
                    <a:pt x="778" y="1035"/>
                  </a:lnTo>
                  <a:cubicBezTo>
                    <a:pt x="792" y="1032"/>
                    <a:pt x="806" y="1023"/>
                    <a:pt x="811" y="1008"/>
                  </a:cubicBezTo>
                  <a:cubicBezTo>
                    <a:pt x="873" y="791"/>
                    <a:pt x="825" y="557"/>
                    <a:pt x="680" y="380"/>
                  </a:cubicBezTo>
                  <a:cubicBezTo>
                    <a:pt x="521" y="184"/>
                    <a:pt x="310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F207B8-C33C-4B47-94B2-D06A7DEA1651}"/>
              </a:ext>
            </a:extLst>
          </p:cNvPr>
          <p:cNvGrpSpPr/>
          <p:nvPr/>
        </p:nvGrpSpPr>
        <p:grpSpPr>
          <a:xfrm>
            <a:off x="328773" y="1379512"/>
            <a:ext cx="3023075" cy="3798627"/>
            <a:chOff x="328773" y="1379512"/>
            <a:chExt cx="3023075" cy="3798627"/>
          </a:xfrm>
        </p:grpSpPr>
        <p:sp>
          <p:nvSpPr>
            <p:cNvPr id="588" name="Google Shape;588;p38"/>
            <p:cNvSpPr/>
            <p:nvPr/>
          </p:nvSpPr>
          <p:spPr>
            <a:xfrm rot="-5400000">
              <a:off x="-59003" y="1767288"/>
              <a:ext cx="3798627" cy="3023075"/>
            </a:xfrm>
            <a:custGeom>
              <a:avLst/>
              <a:gdLst/>
              <a:ahLst/>
              <a:cxnLst/>
              <a:rect l="l" t="t" r="r" b="b"/>
              <a:pathLst>
                <a:path w="37412" h="29732" extrusionOk="0">
                  <a:moveTo>
                    <a:pt x="26071" y="1"/>
                  </a:moveTo>
                  <a:cubicBezTo>
                    <a:pt x="23398" y="1"/>
                    <a:pt x="20403" y="796"/>
                    <a:pt x="16996" y="2373"/>
                  </a:cubicBezTo>
                  <a:cubicBezTo>
                    <a:pt x="11058" y="5124"/>
                    <a:pt x="6785" y="6870"/>
                    <a:pt x="3394" y="12852"/>
                  </a:cubicBezTo>
                  <a:cubicBezTo>
                    <a:pt x="1" y="18833"/>
                    <a:pt x="3965" y="25254"/>
                    <a:pt x="8874" y="28542"/>
                  </a:cubicBezTo>
                  <a:cubicBezTo>
                    <a:pt x="8874" y="28542"/>
                    <a:pt x="10859" y="29731"/>
                    <a:pt x="13726" y="29731"/>
                  </a:cubicBezTo>
                  <a:cubicBezTo>
                    <a:pt x="14911" y="29731"/>
                    <a:pt x="16247" y="29528"/>
                    <a:pt x="17656" y="28953"/>
                  </a:cubicBezTo>
                  <a:cubicBezTo>
                    <a:pt x="22469" y="26991"/>
                    <a:pt x="24254" y="22733"/>
                    <a:pt x="26875" y="19612"/>
                  </a:cubicBezTo>
                  <a:cubicBezTo>
                    <a:pt x="28249" y="17978"/>
                    <a:pt x="30388" y="17148"/>
                    <a:pt x="32063" y="15805"/>
                  </a:cubicBezTo>
                  <a:cubicBezTo>
                    <a:pt x="37411" y="11509"/>
                    <a:pt x="36044" y="3709"/>
                    <a:pt x="31528" y="1319"/>
                  </a:cubicBezTo>
                  <a:cubicBezTo>
                    <a:pt x="29861" y="439"/>
                    <a:pt x="28055" y="1"/>
                    <a:pt x="26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38"/>
            <p:cNvGrpSpPr/>
            <p:nvPr/>
          </p:nvGrpSpPr>
          <p:grpSpPr>
            <a:xfrm>
              <a:off x="1609034" y="1819014"/>
              <a:ext cx="690874" cy="543457"/>
              <a:chOff x="3170649" y="3251534"/>
              <a:chExt cx="407475" cy="320529"/>
            </a:xfrm>
          </p:grpSpPr>
          <p:sp>
            <p:nvSpPr>
              <p:cNvPr id="591" name="Google Shape;591;p38"/>
              <p:cNvSpPr/>
              <p:nvPr/>
            </p:nvSpPr>
            <p:spPr>
              <a:xfrm>
                <a:off x="3170649" y="3251534"/>
                <a:ext cx="407475" cy="320529"/>
              </a:xfrm>
              <a:custGeom>
                <a:avLst/>
                <a:gdLst/>
                <a:ahLst/>
                <a:cxnLst/>
                <a:rect l="l" t="t" r="r" b="b"/>
                <a:pathLst>
                  <a:path w="5404" h="4245" extrusionOk="0">
                    <a:moveTo>
                      <a:pt x="5332" y="70"/>
                    </a:moveTo>
                    <a:lnTo>
                      <a:pt x="5332" y="4176"/>
                    </a:lnTo>
                    <a:lnTo>
                      <a:pt x="70" y="4176"/>
                    </a:lnTo>
                    <a:lnTo>
                      <a:pt x="70" y="70"/>
                    </a:lnTo>
                    <a:close/>
                    <a:moveTo>
                      <a:pt x="34" y="1"/>
                    </a:moveTo>
                    <a:cubicBezTo>
                      <a:pt x="15" y="1"/>
                      <a:pt x="1" y="18"/>
                      <a:pt x="1" y="37"/>
                    </a:cubicBezTo>
                    <a:lnTo>
                      <a:pt x="1" y="4212"/>
                    </a:lnTo>
                    <a:cubicBezTo>
                      <a:pt x="1" y="4231"/>
                      <a:pt x="15" y="4245"/>
                      <a:pt x="34" y="4245"/>
                    </a:cubicBezTo>
                    <a:lnTo>
                      <a:pt x="5368" y="4245"/>
                    </a:lnTo>
                    <a:cubicBezTo>
                      <a:pt x="5387" y="4245"/>
                      <a:pt x="5404" y="4231"/>
                      <a:pt x="5404" y="4212"/>
                    </a:cubicBezTo>
                    <a:lnTo>
                      <a:pt x="5404" y="37"/>
                    </a:lnTo>
                    <a:cubicBezTo>
                      <a:pt x="5404" y="18"/>
                      <a:pt x="5387" y="1"/>
                      <a:pt x="53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3186182" y="3313979"/>
                <a:ext cx="378973" cy="5512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73" extrusionOk="0">
                    <a:moveTo>
                      <a:pt x="36" y="1"/>
                    </a:moveTo>
                    <a:cubicBezTo>
                      <a:pt x="15" y="1"/>
                      <a:pt x="0" y="18"/>
                      <a:pt x="0" y="37"/>
                    </a:cubicBezTo>
                    <a:cubicBezTo>
                      <a:pt x="0" y="56"/>
                      <a:pt x="15" y="72"/>
                      <a:pt x="36" y="72"/>
                    </a:cubicBezTo>
                    <a:lnTo>
                      <a:pt x="4990" y="72"/>
                    </a:lnTo>
                    <a:cubicBezTo>
                      <a:pt x="5009" y="72"/>
                      <a:pt x="5026" y="56"/>
                      <a:pt x="5026" y="37"/>
                    </a:cubicBezTo>
                    <a:cubicBezTo>
                      <a:pt x="5026" y="18"/>
                      <a:pt x="5009" y="1"/>
                      <a:pt x="4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3196814" y="3350449"/>
                <a:ext cx="52706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699" h="701" extrusionOk="0">
                    <a:moveTo>
                      <a:pt x="626" y="72"/>
                    </a:moveTo>
                    <a:lnTo>
                      <a:pt x="626" y="631"/>
                    </a:lnTo>
                    <a:lnTo>
                      <a:pt x="67" y="631"/>
                    </a:lnTo>
                    <a:lnTo>
                      <a:pt x="67" y="72"/>
                    </a:lnTo>
                    <a:close/>
                    <a:moveTo>
                      <a:pt x="34" y="0"/>
                    </a:moveTo>
                    <a:cubicBezTo>
                      <a:pt x="15" y="0"/>
                      <a:pt x="0" y="17"/>
                      <a:pt x="0" y="36"/>
                    </a:cubicBezTo>
                    <a:lnTo>
                      <a:pt x="0" y="665"/>
                    </a:lnTo>
                    <a:cubicBezTo>
                      <a:pt x="0" y="684"/>
                      <a:pt x="15" y="701"/>
                      <a:pt x="34" y="701"/>
                    </a:cubicBezTo>
                    <a:lnTo>
                      <a:pt x="665" y="701"/>
                    </a:lnTo>
                    <a:cubicBezTo>
                      <a:pt x="684" y="701"/>
                      <a:pt x="698" y="686"/>
                      <a:pt x="698" y="665"/>
                    </a:cubicBezTo>
                    <a:lnTo>
                      <a:pt x="698" y="36"/>
                    </a:lnTo>
                    <a:cubicBezTo>
                      <a:pt x="698" y="17"/>
                      <a:pt x="684" y="0"/>
                      <a:pt x="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3273045" y="3350449"/>
                <a:ext cx="52857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629" y="72"/>
                    </a:moveTo>
                    <a:lnTo>
                      <a:pt x="629" y="631"/>
                    </a:lnTo>
                    <a:lnTo>
                      <a:pt x="67" y="631"/>
                    </a:lnTo>
                    <a:lnTo>
                      <a:pt x="67" y="72"/>
                    </a:lnTo>
                    <a:close/>
                    <a:moveTo>
                      <a:pt x="36" y="0"/>
                    </a:moveTo>
                    <a:cubicBezTo>
                      <a:pt x="17" y="0"/>
                      <a:pt x="0" y="17"/>
                      <a:pt x="0" y="36"/>
                    </a:cubicBezTo>
                    <a:lnTo>
                      <a:pt x="0" y="665"/>
                    </a:lnTo>
                    <a:cubicBezTo>
                      <a:pt x="0" y="686"/>
                      <a:pt x="17" y="701"/>
                      <a:pt x="36" y="701"/>
                    </a:cubicBezTo>
                    <a:lnTo>
                      <a:pt x="664" y="701"/>
                    </a:lnTo>
                    <a:cubicBezTo>
                      <a:pt x="684" y="701"/>
                      <a:pt x="700" y="684"/>
                      <a:pt x="700" y="665"/>
                    </a:cubicBezTo>
                    <a:lnTo>
                      <a:pt x="700" y="36"/>
                    </a:lnTo>
                    <a:cubicBezTo>
                      <a:pt x="700" y="17"/>
                      <a:pt x="684" y="0"/>
                      <a:pt x="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3349201" y="3350449"/>
                <a:ext cx="52933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629" y="72"/>
                    </a:moveTo>
                    <a:lnTo>
                      <a:pt x="629" y="631"/>
                    </a:lnTo>
                    <a:lnTo>
                      <a:pt x="70" y="631"/>
                    </a:lnTo>
                    <a:lnTo>
                      <a:pt x="70" y="72"/>
                    </a:lnTo>
                    <a:close/>
                    <a:moveTo>
                      <a:pt x="37" y="0"/>
                    </a:moveTo>
                    <a:cubicBezTo>
                      <a:pt x="18" y="0"/>
                      <a:pt x="1" y="17"/>
                      <a:pt x="1" y="36"/>
                    </a:cubicBezTo>
                    <a:lnTo>
                      <a:pt x="1" y="665"/>
                    </a:lnTo>
                    <a:cubicBezTo>
                      <a:pt x="1" y="686"/>
                      <a:pt x="18" y="701"/>
                      <a:pt x="37" y="701"/>
                    </a:cubicBezTo>
                    <a:lnTo>
                      <a:pt x="668" y="701"/>
                    </a:lnTo>
                    <a:cubicBezTo>
                      <a:pt x="687" y="701"/>
                      <a:pt x="701" y="686"/>
                      <a:pt x="701" y="665"/>
                    </a:cubicBezTo>
                    <a:lnTo>
                      <a:pt x="701" y="36"/>
                    </a:lnTo>
                    <a:cubicBezTo>
                      <a:pt x="701" y="17"/>
                      <a:pt x="687" y="0"/>
                      <a:pt x="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3425659" y="3350449"/>
                <a:ext cx="52631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701" extrusionOk="0">
                    <a:moveTo>
                      <a:pt x="626" y="72"/>
                    </a:moveTo>
                    <a:lnTo>
                      <a:pt x="626" y="631"/>
                    </a:lnTo>
                    <a:lnTo>
                      <a:pt x="67" y="631"/>
                    </a:lnTo>
                    <a:lnTo>
                      <a:pt x="67" y="72"/>
                    </a:lnTo>
                    <a:close/>
                    <a:moveTo>
                      <a:pt x="34" y="0"/>
                    </a:moveTo>
                    <a:cubicBezTo>
                      <a:pt x="14" y="0"/>
                      <a:pt x="0" y="17"/>
                      <a:pt x="0" y="36"/>
                    </a:cubicBezTo>
                    <a:lnTo>
                      <a:pt x="0" y="665"/>
                    </a:lnTo>
                    <a:cubicBezTo>
                      <a:pt x="0" y="684"/>
                      <a:pt x="14" y="701"/>
                      <a:pt x="34" y="701"/>
                    </a:cubicBezTo>
                    <a:lnTo>
                      <a:pt x="664" y="701"/>
                    </a:lnTo>
                    <a:cubicBezTo>
                      <a:pt x="684" y="701"/>
                      <a:pt x="698" y="686"/>
                      <a:pt x="698" y="665"/>
                    </a:cubicBezTo>
                    <a:lnTo>
                      <a:pt x="698" y="36"/>
                    </a:lnTo>
                    <a:cubicBezTo>
                      <a:pt x="698" y="17"/>
                      <a:pt x="684" y="0"/>
                      <a:pt x="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3501815" y="3350449"/>
                <a:ext cx="52933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627" y="72"/>
                    </a:moveTo>
                    <a:lnTo>
                      <a:pt x="627" y="631"/>
                    </a:lnTo>
                    <a:lnTo>
                      <a:pt x="68" y="631"/>
                    </a:lnTo>
                    <a:lnTo>
                      <a:pt x="68" y="72"/>
                    </a:lnTo>
                    <a:close/>
                    <a:moveTo>
                      <a:pt x="37" y="0"/>
                    </a:moveTo>
                    <a:cubicBezTo>
                      <a:pt x="18" y="0"/>
                      <a:pt x="1" y="17"/>
                      <a:pt x="1" y="36"/>
                    </a:cubicBezTo>
                    <a:lnTo>
                      <a:pt x="1" y="665"/>
                    </a:lnTo>
                    <a:cubicBezTo>
                      <a:pt x="1" y="686"/>
                      <a:pt x="18" y="701"/>
                      <a:pt x="37" y="701"/>
                    </a:cubicBezTo>
                    <a:lnTo>
                      <a:pt x="665" y="701"/>
                    </a:lnTo>
                    <a:cubicBezTo>
                      <a:pt x="684" y="701"/>
                      <a:pt x="701" y="684"/>
                      <a:pt x="701" y="665"/>
                    </a:cubicBezTo>
                    <a:lnTo>
                      <a:pt x="701" y="36"/>
                    </a:lnTo>
                    <a:cubicBezTo>
                      <a:pt x="701" y="17"/>
                      <a:pt x="684" y="0"/>
                      <a:pt x="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3196814" y="3423163"/>
                <a:ext cx="52706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699" h="701" extrusionOk="0">
                    <a:moveTo>
                      <a:pt x="626" y="72"/>
                    </a:moveTo>
                    <a:lnTo>
                      <a:pt x="626" y="631"/>
                    </a:lnTo>
                    <a:lnTo>
                      <a:pt x="67" y="631"/>
                    </a:lnTo>
                    <a:lnTo>
                      <a:pt x="67" y="72"/>
                    </a:lnTo>
                    <a:close/>
                    <a:moveTo>
                      <a:pt x="34" y="1"/>
                    </a:moveTo>
                    <a:cubicBezTo>
                      <a:pt x="15" y="1"/>
                      <a:pt x="0" y="17"/>
                      <a:pt x="0" y="36"/>
                    </a:cubicBezTo>
                    <a:lnTo>
                      <a:pt x="0" y="665"/>
                    </a:lnTo>
                    <a:cubicBezTo>
                      <a:pt x="0" y="686"/>
                      <a:pt x="15" y="701"/>
                      <a:pt x="34" y="701"/>
                    </a:cubicBezTo>
                    <a:lnTo>
                      <a:pt x="665" y="701"/>
                    </a:lnTo>
                    <a:cubicBezTo>
                      <a:pt x="684" y="701"/>
                      <a:pt x="698" y="686"/>
                      <a:pt x="698" y="665"/>
                    </a:cubicBezTo>
                    <a:lnTo>
                      <a:pt x="698" y="36"/>
                    </a:lnTo>
                    <a:cubicBezTo>
                      <a:pt x="698" y="17"/>
                      <a:pt x="684" y="1"/>
                      <a:pt x="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3273045" y="3423163"/>
                <a:ext cx="52857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629" y="72"/>
                    </a:moveTo>
                    <a:lnTo>
                      <a:pt x="629" y="631"/>
                    </a:lnTo>
                    <a:lnTo>
                      <a:pt x="67" y="631"/>
                    </a:lnTo>
                    <a:lnTo>
                      <a:pt x="67" y="72"/>
                    </a:lnTo>
                    <a:close/>
                    <a:moveTo>
                      <a:pt x="36" y="1"/>
                    </a:moveTo>
                    <a:cubicBezTo>
                      <a:pt x="17" y="1"/>
                      <a:pt x="0" y="17"/>
                      <a:pt x="0" y="36"/>
                    </a:cubicBezTo>
                    <a:lnTo>
                      <a:pt x="0" y="665"/>
                    </a:lnTo>
                    <a:cubicBezTo>
                      <a:pt x="0" y="686"/>
                      <a:pt x="17" y="701"/>
                      <a:pt x="36" y="701"/>
                    </a:cubicBezTo>
                    <a:lnTo>
                      <a:pt x="664" y="701"/>
                    </a:lnTo>
                    <a:cubicBezTo>
                      <a:pt x="684" y="701"/>
                      <a:pt x="700" y="686"/>
                      <a:pt x="700" y="665"/>
                    </a:cubicBezTo>
                    <a:lnTo>
                      <a:pt x="700" y="36"/>
                    </a:lnTo>
                    <a:cubicBezTo>
                      <a:pt x="700" y="17"/>
                      <a:pt x="684" y="1"/>
                      <a:pt x="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3349201" y="3423163"/>
                <a:ext cx="52933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629" y="72"/>
                    </a:moveTo>
                    <a:lnTo>
                      <a:pt x="629" y="631"/>
                    </a:lnTo>
                    <a:lnTo>
                      <a:pt x="70" y="631"/>
                    </a:lnTo>
                    <a:lnTo>
                      <a:pt x="70" y="72"/>
                    </a:lnTo>
                    <a:close/>
                    <a:moveTo>
                      <a:pt x="37" y="1"/>
                    </a:moveTo>
                    <a:cubicBezTo>
                      <a:pt x="18" y="1"/>
                      <a:pt x="1" y="17"/>
                      <a:pt x="1" y="36"/>
                    </a:cubicBezTo>
                    <a:lnTo>
                      <a:pt x="1" y="665"/>
                    </a:lnTo>
                    <a:cubicBezTo>
                      <a:pt x="1" y="686"/>
                      <a:pt x="18" y="701"/>
                      <a:pt x="37" y="701"/>
                    </a:cubicBezTo>
                    <a:lnTo>
                      <a:pt x="668" y="701"/>
                    </a:lnTo>
                    <a:cubicBezTo>
                      <a:pt x="687" y="701"/>
                      <a:pt x="701" y="686"/>
                      <a:pt x="701" y="665"/>
                    </a:cubicBezTo>
                    <a:lnTo>
                      <a:pt x="701" y="36"/>
                    </a:lnTo>
                    <a:cubicBezTo>
                      <a:pt x="701" y="17"/>
                      <a:pt x="687" y="1"/>
                      <a:pt x="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3425659" y="3423163"/>
                <a:ext cx="52631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701" extrusionOk="0">
                    <a:moveTo>
                      <a:pt x="626" y="72"/>
                    </a:moveTo>
                    <a:lnTo>
                      <a:pt x="626" y="631"/>
                    </a:lnTo>
                    <a:lnTo>
                      <a:pt x="67" y="631"/>
                    </a:lnTo>
                    <a:lnTo>
                      <a:pt x="67" y="72"/>
                    </a:lnTo>
                    <a:close/>
                    <a:moveTo>
                      <a:pt x="34" y="1"/>
                    </a:moveTo>
                    <a:cubicBezTo>
                      <a:pt x="14" y="1"/>
                      <a:pt x="0" y="17"/>
                      <a:pt x="0" y="36"/>
                    </a:cubicBezTo>
                    <a:lnTo>
                      <a:pt x="0" y="665"/>
                    </a:lnTo>
                    <a:cubicBezTo>
                      <a:pt x="0" y="686"/>
                      <a:pt x="14" y="701"/>
                      <a:pt x="34" y="701"/>
                    </a:cubicBezTo>
                    <a:lnTo>
                      <a:pt x="664" y="701"/>
                    </a:lnTo>
                    <a:cubicBezTo>
                      <a:pt x="684" y="701"/>
                      <a:pt x="698" y="686"/>
                      <a:pt x="698" y="665"/>
                    </a:cubicBezTo>
                    <a:lnTo>
                      <a:pt x="698" y="36"/>
                    </a:lnTo>
                    <a:cubicBezTo>
                      <a:pt x="698" y="17"/>
                      <a:pt x="684" y="1"/>
                      <a:pt x="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3501815" y="3423163"/>
                <a:ext cx="52933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627" y="72"/>
                    </a:moveTo>
                    <a:lnTo>
                      <a:pt x="627" y="631"/>
                    </a:lnTo>
                    <a:lnTo>
                      <a:pt x="68" y="631"/>
                    </a:lnTo>
                    <a:lnTo>
                      <a:pt x="68" y="72"/>
                    </a:lnTo>
                    <a:close/>
                    <a:moveTo>
                      <a:pt x="37" y="1"/>
                    </a:moveTo>
                    <a:cubicBezTo>
                      <a:pt x="18" y="1"/>
                      <a:pt x="1" y="17"/>
                      <a:pt x="1" y="36"/>
                    </a:cubicBezTo>
                    <a:lnTo>
                      <a:pt x="1" y="665"/>
                    </a:lnTo>
                    <a:cubicBezTo>
                      <a:pt x="1" y="686"/>
                      <a:pt x="18" y="701"/>
                      <a:pt x="37" y="701"/>
                    </a:cubicBezTo>
                    <a:lnTo>
                      <a:pt x="665" y="701"/>
                    </a:lnTo>
                    <a:cubicBezTo>
                      <a:pt x="684" y="701"/>
                      <a:pt x="701" y="686"/>
                      <a:pt x="701" y="665"/>
                    </a:cubicBezTo>
                    <a:lnTo>
                      <a:pt x="701" y="36"/>
                    </a:lnTo>
                    <a:cubicBezTo>
                      <a:pt x="701" y="17"/>
                      <a:pt x="684" y="1"/>
                      <a:pt x="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3196814" y="3495877"/>
                <a:ext cx="52706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699" h="701" extrusionOk="0">
                    <a:moveTo>
                      <a:pt x="626" y="72"/>
                    </a:moveTo>
                    <a:lnTo>
                      <a:pt x="626" y="631"/>
                    </a:lnTo>
                    <a:lnTo>
                      <a:pt x="67" y="631"/>
                    </a:lnTo>
                    <a:lnTo>
                      <a:pt x="67" y="72"/>
                    </a:lnTo>
                    <a:close/>
                    <a:moveTo>
                      <a:pt x="34" y="1"/>
                    </a:moveTo>
                    <a:cubicBezTo>
                      <a:pt x="15" y="3"/>
                      <a:pt x="0" y="17"/>
                      <a:pt x="0" y="36"/>
                    </a:cubicBezTo>
                    <a:lnTo>
                      <a:pt x="0" y="665"/>
                    </a:lnTo>
                    <a:cubicBezTo>
                      <a:pt x="0" y="686"/>
                      <a:pt x="15" y="701"/>
                      <a:pt x="34" y="701"/>
                    </a:cubicBezTo>
                    <a:lnTo>
                      <a:pt x="665" y="701"/>
                    </a:lnTo>
                    <a:cubicBezTo>
                      <a:pt x="684" y="701"/>
                      <a:pt x="698" y="686"/>
                      <a:pt x="698" y="665"/>
                    </a:cubicBezTo>
                    <a:lnTo>
                      <a:pt x="698" y="36"/>
                    </a:lnTo>
                    <a:cubicBezTo>
                      <a:pt x="698" y="17"/>
                      <a:pt x="684" y="1"/>
                      <a:pt x="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3273045" y="3495877"/>
                <a:ext cx="52857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629" y="72"/>
                    </a:moveTo>
                    <a:lnTo>
                      <a:pt x="629" y="631"/>
                    </a:lnTo>
                    <a:lnTo>
                      <a:pt x="67" y="631"/>
                    </a:lnTo>
                    <a:lnTo>
                      <a:pt x="67" y="72"/>
                    </a:lnTo>
                    <a:close/>
                    <a:moveTo>
                      <a:pt x="36" y="1"/>
                    </a:moveTo>
                    <a:cubicBezTo>
                      <a:pt x="17" y="1"/>
                      <a:pt x="0" y="17"/>
                      <a:pt x="0" y="36"/>
                    </a:cubicBezTo>
                    <a:lnTo>
                      <a:pt x="0" y="665"/>
                    </a:lnTo>
                    <a:cubicBezTo>
                      <a:pt x="0" y="686"/>
                      <a:pt x="17" y="701"/>
                      <a:pt x="36" y="701"/>
                    </a:cubicBezTo>
                    <a:lnTo>
                      <a:pt x="664" y="701"/>
                    </a:lnTo>
                    <a:cubicBezTo>
                      <a:pt x="684" y="701"/>
                      <a:pt x="700" y="686"/>
                      <a:pt x="700" y="665"/>
                    </a:cubicBezTo>
                    <a:lnTo>
                      <a:pt x="700" y="36"/>
                    </a:lnTo>
                    <a:cubicBezTo>
                      <a:pt x="700" y="17"/>
                      <a:pt x="684" y="3"/>
                      <a:pt x="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3349201" y="3495877"/>
                <a:ext cx="52933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629" y="72"/>
                    </a:moveTo>
                    <a:lnTo>
                      <a:pt x="629" y="631"/>
                    </a:lnTo>
                    <a:lnTo>
                      <a:pt x="70" y="631"/>
                    </a:lnTo>
                    <a:lnTo>
                      <a:pt x="70" y="72"/>
                    </a:lnTo>
                    <a:close/>
                    <a:moveTo>
                      <a:pt x="37" y="1"/>
                    </a:moveTo>
                    <a:cubicBezTo>
                      <a:pt x="18" y="1"/>
                      <a:pt x="1" y="17"/>
                      <a:pt x="1" y="36"/>
                    </a:cubicBezTo>
                    <a:lnTo>
                      <a:pt x="1" y="665"/>
                    </a:lnTo>
                    <a:cubicBezTo>
                      <a:pt x="1" y="686"/>
                      <a:pt x="18" y="701"/>
                      <a:pt x="37" y="701"/>
                    </a:cubicBezTo>
                    <a:lnTo>
                      <a:pt x="668" y="701"/>
                    </a:lnTo>
                    <a:cubicBezTo>
                      <a:pt x="687" y="701"/>
                      <a:pt x="701" y="686"/>
                      <a:pt x="701" y="665"/>
                    </a:cubicBezTo>
                    <a:lnTo>
                      <a:pt x="701" y="36"/>
                    </a:lnTo>
                    <a:cubicBezTo>
                      <a:pt x="701" y="17"/>
                      <a:pt x="687" y="1"/>
                      <a:pt x="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3425659" y="3495877"/>
                <a:ext cx="52631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701" extrusionOk="0">
                    <a:moveTo>
                      <a:pt x="626" y="72"/>
                    </a:moveTo>
                    <a:lnTo>
                      <a:pt x="626" y="631"/>
                    </a:lnTo>
                    <a:lnTo>
                      <a:pt x="67" y="631"/>
                    </a:lnTo>
                    <a:lnTo>
                      <a:pt x="67" y="72"/>
                    </a:lnTo>
                    <a:close/>
                    <a:moveTo>
                      <a:pt x="34" y="1"/>
                    </a:moveTo>
                    <a:cubicBezTo>
                      <a:pt x="14" y="3"/>
                      <a:pt x="0" y="17"/>
                      <a:pt x="0" y="36"/>
                    </a:cubicBezTo>
                    <a:lnTo>
                      <a:pt x="0" y="665"/>
                    </a:lnTo>
                    <a:cubicBezTo>
                      <a:pt x="0" y="686"/>
                      <a:pt x="14" y="701"/>
                      <a:pt x="34" y="701"/>
                    </a:cubicBezTo>
                    <a:lnTo>
                      <a:pt x="664" y="701"/>
                    </a:lnTo>
                    <a:cubicBezTo>
                      <a:pt x="684" y="701"/>
                      <a:pt x="698" y="686"/>
                      <a:pt x="698" y="665"/>
                    </a:cubicBezTo>
                    <a:lnTo>
                      <a:pt x="698" y="36"/>
                    </a:lnTo>
                    <a:cubicBezTo>
                      <a:pt x="698" y="17"/>
                      <a:pt x="684" y="1"/>
                      <a:pt x="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3501815" y="3495877"/>
                <a:ext cx="52933" cy="52931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627" y="72"/>
                    </a:moveTo>
                    <a:lnTo>
                      <a:pt x="627" y="631"/>
                    </a:lnTo>
                    <a:lnTo>
                      <a:pt x="68" y="631"/>
                    </a:lnTo>
                    <a:lnTo>
                      <a:pt x="68" y="72"/>
                    </a:lnTo>
                    <a:close/>
                    <a:moveTo>
                      <a:pt x="37" y="1"/>
                    </a:moveTo>
                    <a:cubicBezTo>
                      <a:pt x="18" y="1"/>
                      <a:pt x="1" y="17"/>
                      <a:pt x="1" y="36"/>
                    </a:cubicBezTo>
                    <a:lnTo>
                      <a:pt x="1" y="665"/>
                    </a:lnTo>
                    <a:cubicBezTo>
                      <a:pt x="1" y="686"/>
                      <a:pt x="18" y="701"/>
                      <a:pt x="37" y="701"/>
                    </a:cubicBezTo>
                    <a:lnTo>
                      <a:pt x="665" y="701"/>
                    </a:lnTo>
                    <a:cubicBezTo>
                      <a:pt x="684" y="701"/>
                      <a:pt x="701" y="686"/>
                      <a:pt x="701" y="665"/>
                    </a:cubicBezTo>
                    <a:lnTo>
                      <a:pt x="701" y="36"/>
                    </a:lnTo>
                    <a:cubicBezTo>
                      <a:pt x="701" y="17"/>
                      <a:pt x="684" y="3"/>
                      <a:pt x="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1" name="Google Shape;661;p38"/>
            <p:cNvGrpSpPr/>
            <p:nvPr/>
          </p:nvGrpSpPr>
          <p:grpSpPr>
            <a:xfrm>
              <a:off x="497764" y="1680117"/>
              <a:ext cx="2438723" cy="3085011"/>
              <a:chOff x="2148990" y="2398674"/>
              <a:chExt cx="1406397" cy="1752986"/>
            </a:xfrm>
          </p:grpSpPr>
          <p:sp>
            <p:nvSpPr>
              <p:cNvPr id="662" name="Google Shape;662;p38"/>
              <p:cNvSpPr/>
              <p:nvPr/>
            </p:nvSpPr>
            <p:spPr>
              <a:xfrm>
                <a:off x="2375497" y="3712206"/>
                <a:ext cx="627801" cy="439454"/>
              </a:xfrm>
              <a:custGeom>
                <a:avLst/>
                <a:gdLst/>
                <a:ahLst/>
                <a:cxnLst/>
                <a:rect l="l" t="t" r="r" b="b"/>
                <a:pathLst>
                  <a:path w="8326" h="5820" extrusionOk="0">
                    <a:moveTo>
                      <a:pt x="794" y="1"/>
                    </a:moveTo>
                    <a:lnTo>
                      <a:pt x="0" y="1420"/>
                    </a:lnTo>
                    <a:lnTo>
                      <a:pt x="237" y="5820"/>
                    </a:lnTo>
                    <a:lnTo>
                      <a:pt x="4524" y="5820"/>
                    </a:lnTo>
                    <a:lnTo>
                      <a:pt x="4643" y="4754"/>
                    </a:lnTo>
                    <a:lnTo>
                      <a:pt x="4904" y="5820"/>
                    </a:lnTo>
                    <a:lnTo>
                      <a:pt x="8326" y="5820"/>
                    </a:lnTo>
                    <a:lnTo>
                      <a:pt x="78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8"/>
              <p:cNvSpPr/>
              <p:nvPr/>
            </p:nvSpPr>
            <p:spPr>
              <a:xfrm>
                <a:off x="3533369" y="2998357"/>
                <a:ext cx="19529" cy="35489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70" extrusionOk="0">
                    <a:moveTo>
                      <a:pt x="214" y="1"/>
                    </a:moveTo>
                    <a:cubicBezTo>
                      <a:pt x="145" y="1"/>
                      <a:pt x="0" y="118"/>
                      <a:pt x="0" y="118"/>
                    </a:cubicBezTo>
                    <a:lnTo>
                      <a:pt x="39" y="470"/>
                    </a:lnTo>
                    <a:cubicBezTo>
                      <a:pt x="39" y="470"/>
                      <a:pt x="258" y="145"/>
                      <a:pt x="249" y="35"/>
                    </a:cubicBezTo>
                    <a:cubicBezTo>
                      <a:pt x="247" y="10"/>
                      <a:pt x="233" y="1"/>
                      <a:pt x="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8"/>
              <p:cNvSpPr/>
              <p:nvPr/>
            </p:nvSpPr>
            <p:spPr>
              <a:xfrm>
                <a:off x="3530504" y="2995865"/>
                <a:ext cx="24883" cy="4054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537" extrusionOk="0">
                    <a:moveTo>
                      <a:pt x="246" y="69"/>
                    </a:moveTo>
                    <a:cubicBezTo>
                      <a:pt x="248" y="69"/>
                      <a:pt x="250" y="70"/>
                      <a:pt x="251" y="70"/>
                    </a:cubicBezTo>
                    <a:cubicBezTo>
                      <a:pt x="256" y="127"/>
                      <a:pt x="175" y="280"/>
                      <a:pt x="98" y="400"/>
                    </a:cubicBezTo>
                    <a:lnTo>
                      <a:pt x="74" y="166"/>
                    </a:lnTo>
                    <a:cubicBezTo>
                      <a:pt x="145" y="112"/>
                      <a:pt x="221" y="69"/>
                      <a:pt x="246" y="69"/>
                    </a:cubicBezTo>
                    <a:close/>
                    <a:moveTo>
                      <a:pt x="254" y="1"/>
                    </a:moveTo>
                    <a:cubicBezTo>
                      <a:pt x="178" y="1"/>
                      <a:pt x="65" y="85"/>
                      <a:pt x="14" y="125"/>
                    </a:cubicBezTo>
                    <a:cubicBezTo>
                      <a:pt x="7" y="132"/>
                      <a:pt x="0" y="144"/>
                      <a:pt x="3" y="156"/>
                    </a:cubicBezTo>
                    <a:lnTo>
                      <a:pt x="38" y="505"/>
                    </a:lnTo>
                    <a:cubicBezTo>
                      <a:pt x="41" y="519"/>
                      <a:pt x="50" y="534"/>
                      <a:pt x="65" y="536"/>
                    </a:cubicBezTo>
                    <a:lnTo>
                      <a:pt x="74" y="536"/>
                    </a:lnTo>
                    <a:cubicBezTo>
                      <a:pt x="86" y="536"/>
                      <a:pt x="96" y="531"/>
                      <a:pt x="103" y="522"/>
                    </a:cubicBezTo>
                    <a:cubicBezTo>
                      <a:pt x="127" y="486"/>
                      <a:pt x="330" y="187"/>
                      <a:pt x="320" y="68"/>
                    </a:cubicBezTo>
                    <a:cubicBezTo>
                      <a:pt x="320" y="41"/>
                      <a:pt x="304" y="18"/>
                      <a:pt x="282" y="6"/>
                    </a:cubicBezTo>
                    <a:cubicBezTo>
                      <a:pt x="274" y="2"/>
                      <a:pt x="264" y="1"/>
                      <a:pt x="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8"/>
              <p:cNvSpPr/>
              <p:nvPr/>
            </p:nvSpPr>
            <p:spPr>
              <a:xfrm>
                <a:off x="3277153" y="2979631"/>
                <a:ext cx="247999" cy="233243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089" extrusionOk="0">
                    <a:moveTo>
                      <a:pt x="2014" y="1"/>
                    </a:moveTo>
                    <a:cubicBezTo>
                      <a:pt x="1926" y="1"/>
                      <a:pt x="1807" y="221"/>
                      <a:pt x="1675" y="383"/>
                    </a:cubicBezTo>
                    <a:cubicBezTo>
                      <a:pt x="1513" y="584"/>
                      <a:pt x="1240" y="818"/>
                      <a:pt x="1133" y="873"/>
                    </a:cubicBezTo>
                    <a:cubicBezTo>
                      <a:pt x="1028" y="928"/>
                      <a:pt x="648" y="1112"/>
                      <a:pt x="504" y="1289"/>
                    </a:cubicBezTo>
                    <a:cubicBezTo>
                      <a:pt x="361" y="1466"/>
                      <a:pt x="270" y="1955"/>
                      <a:pt x="270" y="1955"/>
                    </a:cubicBezTo>
                    <a:lnTo>
                      <a:pt x="0" y="2551"/>
                    </a:lnTo>
                    <a:lnTo>
                      <a:pt x="870" y="3088"/>
                    </a:lnTo>
                    <a:cubicBezTo>
                      <a:pt x="870" y="3088"/>
                      <a:pt x="1083" y="2675"/>
                      <a:pt x="1109" y="2665"/>
                    </a:cubicBezTo>
                    <a:cubicBezTo>
                      <a:pt x="1381" y="2555"/>
                      <a:pt x="1647" y="2429"/>
                      <a:pt x="1902" y="2288"/>
                    </a:cubicBezTo>
                    <a:cubicBezTo>
                      <a:pt x="2225" y="2101"/>
                      <a:pt x="2595" y="1771"/>
                      <a:pt x="2686" y="1633"/>
                    </a:cubicBezTo>
                    <a:cubicBezTo>
                      <a:pt x="2779" y="1492"/>
                      <a:pt x="3248" y="503"/>
                      <a:pt x="3284" y="428"/>
                    </a:cubicBezTo>
                    <a:cubicBezTo>
                      <a:pt x="3289" y="419"/>
                      <a:pt x="3285" y="415"/>
                      <a:pt x="3275" y="415"/>
                    </a:cubicBezTo>
                    <a:cubicBezTo>
                      <a:pt x="3205" y="415"/>
                      <a:pt x="2842" y="603"/>
                      <a:pt x="2842" y="603"/>
                    </a:cubicBezTo>
                    <a:lnTo>
                      <a:pt x="1766" y="942"/>
                    </a:lnTo>
                    <a:cubicBezTo>
                      <a:pt x="1766" y="942"/>
                      <a:pt x="2020" y="510"/>
                      <a:pt x="2091" y="383"/>
                    </a:cubicBezTo>
                    <a:cubicBezTo>
                      <a:pt x="2163" y="256"/>
                      <a:pt x="2163" y="187"/>
                      <a:pt x="2072" y="41"/>
                    </a:cubicBezTo>
                    <a:cubicBezTo>
                      <a:pt x="2055" y="13"/>
                      <a:pt x="2035" y="1"/>
                      <a:pt x="20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8"/>
              <p:cNvSpPr/>
              <p:nvPr/>
            </p:nvSpPr>
            <p:spPr>
              <a:xfrm>
                <a:off x="3274062" y="2977290"/>
                <a:ext cx="253805" cy="2380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153" extrusionOk="0">
                    <a:moveTo>
                      <a:pt x="2061" y="77"/>
                    </a:moveTo>
                    <a:cubicBezTo>
                      <a:pt x="2068" y="77"/>
                      <a:pt x="2077" y="84"/>
                      <a:pt x="2084" y="99"/>
                    </a:cubicBezTo>
                    <a:cubicBezTo>
                      <a:pt x="2173" y="237"/>
                      <a:pt x="2166" y="295"/>
                      <a:pt x="2104" y="405"/>
                    </a:cubicBezTo>
                    <a:cubicBezTo>
                      <a:pt x="2032" y="531"/>
                      <a:pt x="1779" y="966"/>
                      <a:pt x="1779" y="966"/>
                    </a:cubicBezTo>
                    <a:cubicBezTo>
                      <a:pt x="1771" y="978"/>
                      <a:pt x="1771" y="992"/>
                      <a:pt x="1779" y="1004"/>
                    </a:cubicBezTo>
                    <a:cubicBezTo>
                      <a:pt x="1786" y="1013"/>
                      <a:pt x="1795" y="1018"/>
                      <a:pt x="1806" y="1018"/>
                    </a:cubicBezTo>
                    <a:cubicBezTo>
                      <a:pt x="1809" y="1018"/>
                      <a:pt x="1813" y="1018"/>
                      <a:pt x="1817" y="1016"/>
                    </a:cubicBezTo>
                    <a:lnTo>
                      <a:pt x="2899" y="675"/>
                    </a:lnTo>
                    <a:cubicBezTo>
                      <a:pt x="3019" y="610"/>
                      <a:pt x="3143" y="553"/>
                      <a:pt x="3270" y="503"/>
                    </a:cubicBezTo>
                    <a:lnTo>
                      <a:pt x="3270" y="503"/>
                    </a:lnTo>
                    <a:cubicBezTo>
                      <a:pt x="3260" y="519"/>
                      <a:pt x="3248" y="543"/>
                      <a:pt x="3234" y="572"/>
                    </a:cubicBezTo>
                    <a:cubicBezTo>
                      <a:pt x="3107" y="835"/>
                      <a:pt x="2770" y="1535"/>
                      <a:pt x="2696" y="1645"/>
                    </a:cubicBezTo>
                    <a:cubicBezTo>
                      <a:pt x="2610" y="1776"/>
                      <a:pt x="2247" y="2106"/>
                      <a:pt x="1927" y="2290"/>
                    </a:cubicBezTo>
                    <a:cubicBezTo>
                      <a:pt x="1671" y="2429"/>
                      <a:pt x="1408" y="2555"/>
                      <a:pt x="1140" y="2665"/>
                    </a:cubicBezTo>
                    <a:cubicBezTo>
                      <a:pt x="1124" y="2670"/>
                      <a:pt x="1100" y="2677"/>
                      <a:pt x="897" y="3071"/>
                    </a:cubicBezTo>
                    <a:lnTo>
                      <a:pt x="84" y="2572"/>
                    </a:lnTo>
                    <a:lnTo>
                      <a:pt x="347" y="2008"/>
                    </a:lnTo>
                    <a:lnTo>
                      <a:pt x="347" y="1998"/>
                    </a:lnTo>
                    <a:cubicBezTo>
                      <a:pt x="347" y="1994"/>
                      <a:pt x="443" y="1511"/>
                      <a:pt x="574" y="1346"/>
                    </a:cubicBezTo>
                    <a:cubicBezTo>
                      <a:pt x="703" y="1184"/>
                      <a:pt x="1043" y="1016"/>
                      <a:pt x="1169" y="954"/>
                    </a:cubicBezTo>
                    <a:lnTo>
                      <a:pt x="1193" y="942"/>
                    </a:lnTo>
                    <a:cubicBezTo>
                      <a:pt x="1305" y="885"/>
                      <a:pt x="1578" y="651"/>
                      <a:pt x="1747" y="445"/>
                    </a:cubicBezTo>
                    <a:cubicBezTo>
                      <a:pt x="1788" y="395"/>
                      <a:pt x="1826" y="342"/>
                      <a:pt x="1862" y="290"/>
                    </a:cubicBezTo>
                    <a:cubicBezTo>
                      <a:pt x="1931" y="194"/>
                      <a:pt x="2015" y="77"/>
                      <a:pt x="2061" y="77"/>
                    </a:cubicBezTo>
                    <a:close/>
                    <a:moveTo>
                      <a:pt x="2061" y="1"/>
                    </a:moveTo>
                    <a:cubicBezTo>
                      <a:pt x="1979" y="1"/>
                      <a:pt x="1903" y="108"/>
                      <a:pt x="1805" y="244"/>
                    </a:cubicBezTo>
                    <a:cubicBezTo>
                      <a:pt x="1769" y="295"/>
                      <a:pt x="1731" y="347"/>
                      <a:pt x="1693" y="395"/>
                    </a:cubicBezTo>
                    <a:cubicBezTo>
                      <a:pt x="1532" y="589"/>
                      <a:pt x="1267" y="820"/>
                      <a:pt x="1162" y="873"/>
                    </a:cubicBezTo>
                    <a:lnTo>
                      <a:pt x="1138" y="885"/>
                    </a:lnTo>
                    <a:cubicBezTo>
                      <a:pt x="1009" y="947"/>
                      <a:pt x="660" y="1119"/>
                      <a:pt x="519" y="1298"/>
                    </a:cubicBezTo>
                    <a:cubicBezTo>
                      <a:pt x="376" y="1475"/>
                      <a:pt x="287" y="1924"/>
                      <a:pt x="278" y="1977"/>
                    </a:cubicBezTo>
                    <a:lnTo>
                      <a:pt x="10" y="2567"/>
                    </a:lnTo>
                    <a:cubicBezTo>
                      <a:pt x="1" y="2584"/>
                      <a:pt x="8" y="2603"/>
                      <a:pt x="22" y="2613"/>
                    </a:cubicBezTo>
                    <a:lnTo>
                      <a:pt x="892" y="3148"/>
                    </a:lnTo>
                    <a:cubicBezTo>
                      <a:pt x="897" y="3150"/>
                      <a:pt x="904" y="3153"/>
                      <a:pt x="911" y="3153"/>
                    </a:cubicBezTo>
                    <a:cubicBezTo>
                      <a:pt x="913" y="3153"/>
                      <a:pt x="916" y="3153"/>
                      <a:pt x="918" y="3150"/>
                    </a:cubicBezTo>
                    <a:cubicBezTo>
                      <a:pt x="928" y="3148"/>
                      <a:pt x="935" y="3143"/>
                      <a:pt x="940" y="3134"/>
                    </a:cubicBezTo>
                    <a:cubicBezTo>
                      <a:pt x="1007" y="2995"/>
                      <a:pt x="1083" y="2856"/>
                      <a:pt x="1167" y="2725"/>
                    </a:cubicBezTo>
                    <a:cubicBezTo>
                      <a:pt x="1437" y="2613"/>
                      <a:pt x="1702" y="2488"/>
                      <a:pt x="1958" y="2345"/>
                    </a:cubicBezTo>
                    <a:cubicBezTo>
                      <a:pt x="2299" y="2151"/>
                      <a:pt x="2665" y="1814"/>
                      <a:pt x="2754" y="1681"/>
                    </a:cubicBezTo>
                    <a:cubicBezTo>
                      <a:pt x="2830" y="1566"/>
                      <a:pt x="3157" y="887"/>
                      <a:pt x="3298" y="598"/>
                    </a:cubicBezTo>
                    <a:cubicBezTo>
                      <a:pt x="3327" y="536"/>
                      <a:pt x="3349" y="491"/>
                      <a:pt x="3356" y="479"/>
                    </a:cubicBezTo>
                    <a:cubicBezTo>
                      <a:pt x="3365" y="462"/>
                      <a:pt x="3363" y="440"/>
                      <a:pt x="3349" y="426"/>
                    </a:cubicBezTo>
                    <a:cubicBezTo>
                      <a:pt x="3343" y="420"/>
                      <a:pt x="3336" y="414"/>
                      <a:pt x="3318" y="414"/>
                    </a:cubicBezTo>
                    <a:cubicBezTo>
                      <a:pt x="3275" y="414"/>
                      <a:pt x="3170" y="448"/>
                      <a:pt x="2871" y="603"/>
                    </a:cubicBezTo>
                    <a:lnTo>
                      <a:pt x="1881" y="916"/>
                    </a:lnTo>
                    <a:lnTo>
                      <a:pt x="2161" y="436"/>
                    </a:lnTo>
                    <a:cubicBezTo>
                      <a:pt x="2242" y="292"/>
                      <a:pt x="2240" y="209"/>
                      <a:pt x="2142" y="56"/>
                    </a:cubicBezTo>
                    <a:cubicBezTo>
                      <a:pt x="2127" y="25"/>
                      <a:pt x="2094" y="3"/>
                      <a:pt x="20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8"/>
              <p:cNvSpPr/>
              <p:nvPr/>
            </p:nvSpPr>
            <p:spPr>
              <a:xfrm>
                <a:off x="3508336" y="2986351"/>
                <a:ext cx="29935" cy="88797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176" extrusionOk="0">
                    <a:moveTo>
                      <a:pt x="234" y="0"/>
                    </a:moveTo>
                    <a:cubicBezTo>
                      <a:pt x="196" y="0"/>
                      <a:pt x="163" y="22"/>
                      <a:pt x="146" y="53"/>
                    </a:cubicBezTo>
                    <a:cubicBezTo>
                      <a:pt x="120" y="117"/>
                      <a:pt x="146" y="359"/>
                      <a:pt x="146" y="385"/>
                    </a:cubicBezTo>
                    <a:cubicBezTo>
                      <a:pt x="146" y="414"/>
                      <a:pt x="46" y="966"/>
                      <a:pt x="46" y="966"/>
                    </a:cubicBezTo>
                    <a:lnTo>
                      <a:pt x="0" y="1176"/>
                    </a:lnTo>
                    <a:lnTo>
                      <a:pt x="74" y="1123"/>
                    </a:lnTo>
                    <a:cubicBezTo>
                      <a:pt x="74" y="1123"/>
                      <a:pt x="340" y="707"/>
                      <a:pt x="368" y="626"/>
                    </a:cubicBezTo>
                    <a:cubicBezTo>
                      <a:pt x="397" y="543"/>
                      <a:pt x="349" y="239"/>
                      <a:pt x="332" y="101"/>
                    </a:cubicBezTo>
                    <a:cubicBezTo>
                      <a:pt x="332" y="46"/>
                      <a:pt x="287" y="0"/>
                      <a:pt x="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8"/>
              <p:cNvSpPr/>
              <p:nvPr/>
            </p:nvSpPr>
            <p:spPr>
              <a:xfrm>
                <a:off x="3505395" y="2984237"/>
                <a:ext cx="35213" cy="94158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247" extrusionOk="0">
                    <a:moveTo>
                      <a:pt x="281" y="64"/>
                    </a:moveTo>
                    <a:cubicBezTo>
                      <a:pt x="316" y="71"/>
                      <a:pt x="328" y="107"/>
                      <a:pt x="333" y="136"/>
                    </a:cubicBezTo>
                    <a:lnTo>
                      <a:pt x="340" y="181"/>
                    </a:lnTo>
                    <a:cubicBezTo>
                      <a:pt x="357" y="310"/>
                      <a:pt x="393" y="578"/>
                      <a:pt x="371" y="645"/>
                    </a:cubicBezTo>
                    <a:cubicBezTo>
                      <a:pt x="285" y="807"/>
                      <a:pt x="192" y="965"/>
                      <a:pt x="92" y="1118"/>
                    </a:cubicBezTo>
                    <a:lnTo>
                      <a:pt x="116" y="1003"/>
                    </a:lnTo>
                    <a:cubicBezTo>
                      <a:pt x="140" y="872"/>
                      <a:pt x="218" y="444"/>
                      <a:pt x="218" y="415"/>
                    </a:cubicBezTo>
                    <a:lnTo>
                      <a:pt x="218" y="372"/>
                    </a:lnTo>
                    <a:cubicBezTo>
                      <a:pt x="206" y="281"/>
                      <a:pt x="206" y="188"/>
                      <a:pt x="218" y="97"/>
                    </a:cubicBezTo>
                    <a:cubicBezTo>
                      <a:pt x="230" y="78"/>
                      <a:pt x="252" y="66"/>
                      <a:pt x="276" y="66"/>
                    </a:cubicBezTo>
                    <a:lnTo>
                      <a:pt x="281" y="64"/>
                    </a:lnTo>
                    <a:close/>
                    <a:moveTo>
                      <a:pt x="278" y="1"/>
                    </a:moveTo>
                    <a:cubicBezTo>
                      <a:pt x="229" y="1"/>
                      <a:pt x="182" y="28"/>
                      <a:pt x="156" y="74"/>
                    </a:cubicBezTo>
                    <a:cubicBezTo>
                      <a:pt x="132" y="129"/>
                      <a:pt x="142" y="260"/>
                      <a:pt x="152" y="382"/>
                    </a:cubicBezTo>
                    <a:lnTo>
                      <a:pt x="152" y="418"/>
                    </a:lnTo>
                    <a:cubicBezTo>
                      <a:pt x="149" y="444"/>
                      <a:pt x="87" y="783"/>
                      <a:pt x="49" y="991"/>
                    </a:cubicBezTo>
                    <a:lnTo>
                      <a:pt x="3" y="1201"/>
                    </a:lnTo>
                    <a:cubicBezTo>
                      <a:pt x="1" y="1216"/>
                      <a:pt x="8" y="1230"/>
                      <a:pt x="20" y="1237"/>
                    </a:cubicBezTo>
                    <a:cubicBezTo>
                      <a:pt x="25" y="1242"/>
                      <a:pt x="32" y="1244"/>
                      <a:pt x="37" y="1244"/>
                    </a:cubicBezTo>
                    <a:cubicBezTo>
                      <a:pt x="41" y="1245"/>
                      <a:pt x="44" y="1246"/>
                      <a:pt x="48" y="1246"/>
                    </a:cubicBezTo>
                    <a:cubicBezTo>
                      <a:pt x="52" y="1246"/>
                      <a:pt x="57" y="1245"/>
                      <a:pt x="61" y="1242"/>
                    </a:cubicBezTo>
                    <a:lnTo>
                      <a:pt x="135" y="1187"/>
                    </a:lnTo>
                    <a:cubicBezTo>
                      <a:pt x="140" y="1185"/>
                      <a:pt x="142" y="1182"/>
                      <a:pt x="144" y="1178"/>
                    </a:cubicBezTo>
                    <a:cubicBezTo>
                      <a:pt x="252" y="1015"/>
                      <a:pt x="352" y="848"/>
                      <a:pt x="443" y="673"/>
                    </a:cubicBezTo>
                    <a:cubicBezTo>
                      <a:pt x="467" y="599"/>
                      <a:pt x="443" y="389"/>
                      <a:pt x="414" y="179"/>
                    </a:cubicBezTo>
                    <a:lnTo>
                      <a:pt x="407" y="131"/>
                    </a:lnTo>
                    <a:cubicBezTo>
                      <a:pt x="405" y="69"/>
                      <a:pt x="359" y="14"/>
                      <a:pt x="295" y="2"/>
                    </a:cubicBezTo>
                    <a:cubicBezTo>
                      <a:pt x="289" y="1"/>
                      <a:pt x="284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8"/>
              <p:cNvSpPr/>
              <p:nvPr/>
            </p:nvSpPr>
            <p:spPr>
              <a:xfrm>
                <a:off x="3485263" y="3005681"/>
                <a:ext cx="4003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288" extrusionOk="0">
                    <a:moveTo>
                      <a:pt x="468" y="0"/>
                    </a:moveTo>
                    <a:cubicBezTo>
                      <a:pt x="432" y="0"/>
                      <a:pt x="388" y="23"/>
                      <a:pt x="352" y="60"/>
                    </a:cubicBezTo>
                    <a:cubicBezTo>
                      <a:pt x="278" y="134"/>
                      <a:pt x="287" y="614"/>
                      <a:pt x="278" y="640"/>
                    </a:cubicBezTo>
                    <a:cubicBezTo>
                      <a:pt x="268" y="669"/>
                      <a:pt x="55" y="1056"/>
                      <a:pt x="55" y="1056"/>
                    </a:cubicBezTo>
                    <a:lnTo>
                      <a:pt x="0" y="1288"/>
                    </a:lnTo>
                    <a:cubicBezTo>
                      <a:pt x="0" y="1288"/>
                      <a:pt x="342" y="901"/>
                      <a:pt x="407" y="779"/>
                    </a:cubicBezTo>
                    <a:cubicBezTo>
                      <a:pt x="471" y="659"/>
                      <a:pt x="516" y="208"/>
                      <a:pt x="526" y="88"/>
                    </a:cubicBezTo>
                    <a:cubicBezTo>
                      <a:pt x="531" y="26"/>
                      <a:pt x="504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8"/>
              <p:cNvSpPr/>
              <p:nvPr/>
            </p:nvSpPr>
            <p:spPr>
              <a:xfrm>
                <a:off x="3482548" y="3003265"/>
                <a:ext cx="45317" cy="10201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351" extrusionOk="0">
                    <a:moveTo>
                      <a:pt x="508" y="67"/>
                    </a:moveTo>
                    <a:cubicBezTo>
                      <a:pt x="511" y="67"/>
                      <a:pt x="513" y="67"/>
                      <a:pt x="514" y="68"/>
                    </a:cubicBezTo>
                    <a:cubicBezTo>
                      <a:pt x="529" y="75"/>
                      <a:pt x="529" y="104"/>
                      <a:pt x="529" y="115"/>
                    </a:cubicBezTo>
                    <a:cubicBezTo>
                      <a:pt x="514" y="285"/>
                      <a:pt x="466" y="689"/>
                      <a:pt x="411" y="794"/>
                    </a:cubicBezTo>
                    <a:cubicBezTo>
                      <a:pt x="318" y="930"/>
                      <a:pt x="216" y="1062"/>
                      <a:pt x="106" y="1186"/>
                    </a:cubicBezTo>
                    <a:lnTo>
                      <a:pt x="125" y="1098"/>
                    </a:lnTo>
                    <a:cubicBezTo>
                      <a:pt x="177" y="1002"/>
                      <a:pt x="335" y="711"/>
                      <a:pt x="347" y="682"/>
                    </a:cubicBezTo>
                    <a:cubicBezTo>
                      <a:pt x="352" y="648"/>
                      <a:pt x="354" y="613"/>
                      <a:pt x="354" y="577"/>
                    </a:cubicBezTo>
                    <a:cubicBezTo>
                      <a:pt x="357" y="464"/>
                      <a:pt x="373" y="154"/>
                      <a:pt x="411" y="115"/>
                    </a:cubicBezTo>
                    <a:cubicBezTo>
                      <a:pt x="445" y="82"/>
                      <a:pt x="490" y="67"/>
                      <a:pt x="508" y="67"/>
                    </a:cubicBezTo>
                    <a:close/>
                    <a:moveTo>
                      <a:pt x="496" y="0"/>
                    </a:moveTo>
                    <a:cubicBezTo>
                      <a:pt x="444" y="0"/>
                      <a:pt x="394" y="23"/>
                      <a:pt x="359" y="65"/>
                    </a:cubicBezTo>
                    <a:cubicBezTo>
                      <a:pt x="306" y="118"/>
                      <a:pt x="290" y="299"/>
                      <a:pt x="280" y="574"/>
                    </a:cubicBezTo>
                    <a:cubicBezTo>
                      <a:pt x="278" y="615"/>
                      <a:pt x="278" y="653"/>
                      <a:pt x="278" y="660"/>
                    </a:cubicBezTo>
                    <a:cubicBezTo>
                      <a:pt x="268" y="684"/>
                      <a:pt x="139" y="923"/>
                      <a:pt x="58" y="1069"/>
                    </a:cubicBezTo>
                    <a:cubicBezTo>
                      <a:pt x="58" y="1071"/>
                      <a:pt x="58" y="1076"/>
                      <a:pt x="58" y="1079"/>
                    </a:cubicBezTo>
                    <a:lnTo>
                      <a:pt x="3" y="1308"/>
                    </a:lnTo>
                    <a:cubicBezTo>
                      <a:pt x="0" y="1325"/>
                      <a:pt x="8" y="1339"/>
                      <a:pt x="20" y="1349"/>
                    </a:cubicBezTo>
                    <a:cubicBezTo>
                      <a:pt x="27" y="1351"/>
                      <a:pt x="32" y="1351"/>
                      <a:pt x="36" y="1351"/>
                    </a:cubicBezTo>
                    <a:cubicBezTo>
                      <a:pt x="46" y="1351"/>
                      <a:pt x="53" y="1346"/>
                      <a:pt x="60" y="1339"/>
                    </a:cubicBezTo>
                    <a:cubicBezTo>
                      <a:pt x="75" y="1325"/>
                      <a:pt x="404" y="947"/>
                      <a:pt x="471" y="825"/>
                    </a:cubicBezTo>
                    <a:cubicBezTo>
                      <a:pt x="548" y="679"/>
                      <a:pt x="595" y="125"/>
                      <a:pt x="595" y="120"/>
                    </a:cubicBezTo>
                    <a:cubicBezTo>
                      <a:pt x="600" y="44"/>
                      <a:pt x="564" y="15"/>
                      <a:pt x="541" y="6"/>
                    </a:cubicBezTo>
                    <a:cubicBezTo>
                      <a:pt x="526" y="2"/>
                      <a:pt x="511" y="0"/>
                      <a:pt x="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8"/>
              <p:cNvSpPr/>
              <p:nvPr/>
            </p:nvSpPr>
            <p:spPr>
              <a:xfrm>
                <a:off x="3333705" y="3013005"/>
                <a:ext cx="174180" cy="144068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1908" extrusionOk="0">
                    <a:moveTo>
                      <a:pt x="2254" y="0"/>
                    </a:moveTo>
                    <a:cubicBezTo>
                      <a:pt x="2168" y="0"/>
                      <a:pt x="1974" y="277"/>
                      <a:pt x="1974" y="421"/>
                    </a:cubicBezTo>
                    <a:cubicBezTo>
                      <a:pt x="1974" y="519"/>
                      <a:pt x="1781" y="921"/>
                      <a:pt x="1781" y="921"/>
                    </a:cubicBezTo>
                    <a:lnTo>
                      <a:pt x="1542" y="1141"/>
                    </a:lnTo>
                    <a:cubicBezTo>
                      <a:pt x="1542" y="1141"/>
                      <a:pt x="665" y="1382"/>
                      <a:pt x="526" y="1447"/>
                    </a:cubicBezTo>
                    <a:cubicBezTo>
                      <a:pt x="388" y="1511"/>
                      <a:pt x="1" y="1908"/>
                      <a:pt x="1" y="1908"/>
                    </a:cubicBezTo>
                    <a:lnTo>
                      <a:pt x="1152" y="1843"/>
                    </a:lnTo>
                    <a:cubicBezTo>
                      <a:pt x="1301" y="1805"/>
                      <a:pt x="1790" y="1437"/>
                      <a:pt x="1910" y="1337"/>
                    </a:cubicBezTo>
                    <a:cubicBezTo>
                      <a:pt x="2029" y="1234"/>
                      <a:pt x="2084" y="1067"/>
                      <a:pt x="2149" y="818"/>
                    </a:cubicBezTo>
                    <a:cubicBezTo>
                      <a:pt x="2216" y="570"/>
                      <a:pt x="2309" y="108"/>
                      <a:pt x="2290" y="34"/>
                    </a:cubicBezTo>
                    <a:cubicBezTo>
                      <a:pt x="2283" y="11"/>
                      <a:pt x="2271" y="0"/>
                      <a:pt x="22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8"/>
              <p:cNvSpPr/>
              <p:nvPr/>
            </p:nvSpPr>
            <p:spPr>
              <a:xfrm>
                <a:off x="3330840" y="3010438"/>
                <a:ext cx="180061" cy="149203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976" extrusionOk="0">
                    <a:moveTo>
                      <a:pt x="2291" y="1"/>
                    </a:moveTo>
                    <a:cubicBezTo>
                      <a:pt x="2289" y="1"/>
                      <a:pt x="2286" y="1"/>
                      <a:pt x="2283" y="1"/>
                    </a:cubicBezTo>
                    <a:cubicBezTo>
                      <a:pt x="2170" y="16"/>
                      <a:pt x="1979" y="300"/>
                      <a:pt x="1979" y="458"/>
                    </a:cubicBezTo>
                    <a:cubicBezTo>
                      <a:pt x="1979" y="520"/>
                      <a:pt x="1864" y="780"/>
                      <a:pt x="1790" y="936"/>
                    </a:cubicBezTo>
                    <a:lnTo>
                      <a:pt x="1563" y="1144"/>
                    </a:lnTo>
                    <a:cubicBezTo>
                      <a:pt x="1468" y="1170"/>
                      <a:pt x="693" y="1383"/>
                      <a:pt x="552" y="1450"/>
                    </a:cubicBezTo>
                    <a:cubicBezTo>
                      <a:pt x="409" y="1514"/>
                      <a:pt x="31" y="1901"/>
                      <a:pt x="15" y="1915"/>
                    </a:cubicBezTo>
                    <a:lnTo>
                      <a:pt x="15" y="1918"/>
                    </a:lnTo>
                    <a:cubicBezTo>
                      <a:pt x="0" y="1930"/>
                      <a:pt x="0" y="1954"/>
                      <a:pt x="15" y="1966"/>
                    </a:cubicBezTo>
                    <a:cubicBezTo>
                      <a:pt x="22" y="1973"/>
                      <a:pt x="29" y="1975"/>
                      <a:pt x="39" y="1975"/>
                    </a:cubicBezTo>
                    <a:cubicBezTo>
                      <a:pt x="48" y="1975"/>
                      <a:pt x="58" y="1970"/>
                      <a:pt x="65" y="1963"/>
                    </a:cubicBezTo>
                    <a:cubicBezTo>
                      <a:pt x="172" y="1856"/>
                      <a:pt x="471" y="1562"/>
                      <a:pt x="581" y="1509"/>
                    </a:cubicBezTo>
                    <a:cubicBezTo>
                      <a:pt x="715" y="1447"/>
                      <a:pt x="1580" y="1208"/>
                      <a:pt x="1589" y="1208"/>
                    </a:cubicBezTo>
                    <a:cubicBezTo>
                      <a:pt x="1594" y="1206"/>
                      <a:pt x="1599" y="1203"/>
                      <a:pt x="1604" y="1199"/>
                    </a:cubicBezTo>
                    <a:lnTo>
                      <a:pt x="1843" y="979"/>
                    </a:lnTo>
                    <a:cubicBezTo>
                      <a:pt x="1848" y="976"/>
                      <a:pt x="1850" y="972"/>
                      <a:pt x="1852" y="969"/>
                    </a:cubicBezTo>
                    <a:cubicBezTo>
                      <a:pt x="1871" y="926"/>
                      <a:pt x="2046" y="556"/>
                      <a:pt x="2048" y="455"/>
                    </a:cubicBezTo>
                    <a:cubicBezTo>
                      <a:pt x="2051" y="355"/>
                      <a:pt x="2158" y="176"/>
                      <a:pt x="2244" y="97"/>
                    </a:cubicBezTo>
                    <a:cubicBezTo>
                      <a:pt x="2256" y="85"/>
                      <a:pt x="2273" y="75"/>
                      <a:pt x="2290" y="68"/>
                    </a:cubicBezTo>
                    <a:cubicBezTo>
                      <a:pt x="2292" y="71"/>
                      <a:pt x="2294" y="73"/>
                      <a:pt x="2294" y="75"/>
                    </a:cubicBezTo>
                    <a:cubicBezTo>
                      <a:pt x="2309" y="138"/>
                      <a:pt x="2228" y="561"/>
                      <a:pt x="2153" y="845"/>
                    </a:cubicBezTo>
                    <a:cubicBezTo>
                      <a:pt x="2087" y="1105"/>
                      <a:pt x="2034" y="1254"/>
                      <a:pt x="1926" y="1344"/>
                    </a:cubicBezTo>
                    <a:cubicBezTo>
                      <a:pt x="1800" y="1452"/>
                      <a:pt x="1324" y="1810"/>
                      <a:pt x="1183" y="1844"/>
                    </a:cubicBezTo>
                    <a:cubicBezTo>
                      <a:pt x="1164" y="1849"/>
                      <a:pt x="1155" y="1868"/>
                      <a:pt x="1159" y="1887"/>
                    </a:cubicBezTo>
                    <a:cubicBezTo>
                      <a:pt x="1163" y="1903"/>
                      <a:pt x="1177" y="1912"/>
                      <a:pt x="1191" y="1912"/>
                    </a:cubicBezTo>
                    <a:cubicBezTo>
                      <a:pt x="1194" y="1912"/>
                      <a:pt x="1197" y="1912"/>
                      <a:pt x="1200" y="1911"/>
                    </a:cubicBezTo>
                    <a:cubicBezTo>
                      <a:pt x="1360" y="1872"/>
                      <a:pt x="1860" y="1493"/>
                      <a:pt x="1969" y="1397"/>
                    </a:cubicBezTo>
                    <a:cubicBezTo>
                      <a:pt x="2103" y="1282"/>
                      <a:pt x="2161" y="1096"/>
                      <a:pt x="2220" y="864"/>
                    </a:cubicBezTo>
                    <a:cubicBezTo>
                      <a:pt x="2275" y="666"/>
                      <a:pt x="2388" y="154"/>
                      <a:pt x="2361" y="61"/>
                    </a:cubicBezTo>
                    <a:cubicBezTo>
                      <a:pt x="2357" y="26"/>
                      <a:pt x="2326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8"/>
              <p:cNvSpPr/>
              <p:nvPr/>
            </p:nvSpPr>
            <p:spPr>
              <a:xfrm>
                <a:off x="3358587" y="3048343"/>
                <a:ext cx="54818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62" extrusionOk="0">
                    <a:moveTo>
                      <a:pt x="688" y="0"/>
                    </a:moveTo>
                    <a:cubicBezTo>
                      <a:pt x="685" y="0"/>
                      <a:pt x="682" y="0"/>
                      <a:pt x="679" y="1"/>
                    </a:cubicBezTo>
                    <a:cubicBezTo>
                      <a:pt x="658" y="6"/>
                      <a:pt x="151" y="125"/>
                      <a:pt x="24" y="195"/>
                    </a:cubicBezTo>
                    <a:cubicBezTo>
                      <a:pt x="8" y="204"/>
                      <a:pt x="0" y="226"/>
                      <a:pt x="10" y="243"/>
                    </a:cubicBezTo>
                    <a:cubicBezTo>
                      <a:pt x="17" y="255"/>
                      <a:pt x="29" y="262"/>
                      <a:pt x="41" y="262"/>
                    </a:cubicBezTo>
                    <a:cubicBezTo>
                      <a:pt x="48" y="262"/>
                      <a:pt x="53" y="259"/>
                      <a:pt x="58" y="255"/>
                    </a:cubicBezTo>
                    <a:cubicBezTo>
                      <a:pt x="175" y="188"/>
                      <a:pt x="691" y="71"/>
                      <a:pt x="696" y="71"/>
                    </a:cubicBezTo>
                    <a:cubicBezTo>
                      <a:pt x="715" y="66"/>
                      <a:pt x="727" y="47"/>
                      <a:pt x="722" y="27"/>
                    </a:cubicBezTo>
                    <a:cubicBezTo>
                      <a:pt x="718" y="11"/>
                      <a:pt x="704" y="0"/>
                      <a:pt x="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8"/>
              <p:cNvSpPr/>
              <p:nvPr/>
            </p:nvSpPr>
            <p:spPr>
              <a:xfrm>
                <a:off x="3448467" y="3041925"/>
                <a:ext cx="37400" cy="18197"/>
              </a:xfrm>
              <a:custGeom>
                <a:avLst/>
                <a:gdLst/>
                <a:ahLst/>
                <a:cxnLst/>
                <a:rect l="l" t="t" r="r" b="b"/>
                <a:pathLst>
                  <a:path w="496" h="241" extrusionOk="0">
                    <a:moveTo>
                      <a:pt x="454" y="1"/>
                    </a:moveTo>
                    <a:cubicBezTo>
                      <a:pt x="449" y="1"/>
                      <a:pt x="443" y="2"/>
                      <a:pt x="438" y="5"/>
                    </a:cubicBezTo>
                    <a:lnTo>
                      <a:pt x="34" y="170"/>
                    </a:lnTo>
                    <a:cubicBezTo>
                      <a:pt x="15" y="175"/>
                      <a:pt x="1" y="191"/>
                      <a:pt x="6" y="210"/>
                    </a:cubicBezTo>
                    <a:cubicBezTo>
                      <a:pt x="8" y="229"/>
                      <a:pt x="22" y="240"/>
                      <a:pt x="38" y="240"/>
                    </a:cubicBezTo>
                    <a:cubicBezTo>
                      <a:pt x="41" y="240"/>
                      <a:pt x="43" y="240"/>
                      <a:pt x="46" y="239"/>
                    </a:cubicBezTo>
                    <a:cubicBezTo>
                      <a:pt x="51" y="239"/>
                      <a:pt x="56" y="237"/>
                      <a:pt x="61" y="234"/>
                    </a:cubicBezTo>
                    <a:lnTo>
                      <a:pt x="464" y="69"/>
                    </a:lnTo>
                    <a:cubicBezTo>
                      <a:pt x="467" y="69"/>
                      <a:pt x="469" y="67"/>
                      <a:pt x="472" y="67"/>
                    </a:cubicBezTo>
                    <a:cubicBezTo>
                      <a:pt x="488" y="58"/>
                      <a:pt x="495" y="36"/>
                      <a:pt x="486" y="19"/>
                    </a:cubicBezTo>
                    <a:cubicBezTo>
                      <a:pt x="479" y="8"/>
                      <a:pt x="467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8"/>
              <p:cNvSpPr/>
              <p:nvPr/>
            </p:nvSpPr>
            <p:spPr>
              <a:xfrm>
                <a:off x="3257700" y="3154507"/>
                <a:ext cx="114612" cy="9446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51" extrusionOk="0">
                    <a:moveTo>
                      <a:pt x="234" y="0"/>
                    </a:moveTo>
                    <a:lnTo>
                      <a:pt x="0" y="407"/>
                    </a:lnTo>
                    <a:lnTo>
                      <a:pt x="1150" y="1250"/>
                    </a:lnTo>
                    <a:lnTo>
                      <a:pt x="1520" y="72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8"/>
              <p:cNvSpPr/>
              <p:nvPr/>
            </p:nvSpPr>
            <p:spPr>
              <a:xfrm>
                <a:off x="3254759" y="3151939"/>
                <a:ext cx="120267" cy="9967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320" extrusionOk="0">
                    <a:moveTo>
                      <a:pt x="285" y="82"/>
                    </a:moveTo>
                    <a:lnTo>
                      <a:pt x="1506" y="768"/>
                    </a:lnTo>
                    <a:lnTo>
                      <a:pt x="1181" y="1234"/>
                    </a:lnTo>
                    <a:lnTo>
                      <a:pt x="85" y="431"/>
                    </a:lnTo>
                    <a:lnTo>
                      <a:pt x="285" y="82"/>
                    </a:lnTo>
                    <a:close/>
                    <a:moveTo>
                      <a:pt x="274" y="0"/>
                    </a:moveTo>
                    <a:cubicBezTo>
                      <a:pt x="262" y="0"/>
                      <a:pt x="249" y="6"/>
                      <a:pt x="242" y="18"/>
                    </a:cubicBezTo>
                    <a:lnTo>
                      <a:pt x="8" y="424"/>
                    </a:lnTo>
                    <a:cubicBezTo>
                      <a:pt x="1" y="438"/>
                      <a:pt x="3" y="460"/>
                      <a:pt x="18" y="469"/>
                    </a:cubicBezTo>
                    <a:lnTo>
                      <a:pt x="1167" y="1313"/>
                    </a:lnTo>
                    <a:cubicBezTo>
                      <a:pt x="1174" y="1318"/>
                      <a:pt x="1181" y="1320"/>
                      <a:pt x="1189" y="1320"/>
                    </a:cubicBezTo>
                    <a:lnTo>
                      <a:pt x="1193" y="1320"/>
                    </a:lnTo>
                    <a:cubicBezTo>
                      <a:pt x="1203" y="1318"/>
                      <a:pt x="1212" y="1313"/>
                      <a:pt x="1217" y="1306"/>
                    </a:cubicBezTo>
                    <a:lnTo>
                      <a:pt x="1588" y="778"/>
                    </a:lnTo>
                    <a:cubicBezTo>
                      <a:pt x="1592" y="768"/>
                      <a:pt x="1595" y="758"/>
                      <a:pt x="1592" y="749"/>
                    </a:cubicBezTo>
                    <a:cubicBezTo>
                      <a:pt x="1590" y="739"/>
                      <a:pt x="1585" y="732"/>
                      <a:pt x="1576" y="727"/>
                    </a:cubicBezTo>
                    <a:lnTo>
                      <a:pt x="290" y="3"/>
                    </a:lnTo>
                    <a:cubicBezTo>
                      <a:pt x="285" y="1"/>
                      <a:pt x="280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8"/>
              <p:cNvSpPr/>
              <p:nvPr/>
            </p:nvSpPr>
            <p:spPr>
              <a:xfrm>
                <a:off x="2964839" y="3004699"/>
                <a:ext cx="409134" cy="573555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7596" extrusionOk="0">
                    <a:moveTo>
                      <a:pt x="598" y="1"/>
                    </a:moveTo>
                    <a:lnTo>
                      <a:pt x="300" y="288"/>
                    </a:lnTo>
                    <a:lnTo>
                      <a:pt x="1" y="5715"/>
                    </a:lnTo>
                    <a:cubicBezTo>
                      <a:pt x="1" y="5715"/>
                      <a:pt x="1922" y="7596"/>
                      <a:pt x="2136" y="7596"/>
                    </a:cubicBezTo>
                    <a:cubicBezTo>
                      <a:pt x="2138" y="7596"/>
                      <a:pt x="2140" y="7596"/>
                      <a:pt x="2142" y="7595"/>
                    </a:cubicBezTo>
                    <a:cubicBezTo>
                      <a:pt x="2656" y="7483"/>
                      <a:pt x="3105" y="6895"/>
                      <a:pt x="3425" y="6415"/>
                    </a:cubicBezTo>
                    <a:cubicBezTo>
                      <a:pt x="3743" y="5934"/>
                      <a:pt x="5425" y="3327"/>
                      <a:pt x="5425" y="3327"/>
                    </a:cubicBezTo>
                    <a:lnTo>
                      <a:pt x="3765" y="2250"/>
                    </a:lnTo>
                    <a:lnTo>
                      <a:pt x="2063" y="4352"/>
                    </a:lnTo>
                    <a:lnTo>
                      <a:pt x="598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8"/>
              <p:cNvSpPr/>
              <p:nvPr/>
            </p:nvSpPr>
            <p:spPr>
              <a:xfrm>
                <a:off x="2961973" y="3001981"/>
                <a:ext cx="414865" cy="578992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7668" extrusionOk="0">
                    <a:moveTo>
                      <a:pt x="620" y="99"/>
                    </a:moveTo>
                    <a:lnTo>
                      <a:pt x="2065" y="4398"/>
                    </a:lnTo>
                    <a:cubicBezTo>
                      <a:pt x="2070" y="4412"/>
                      <a:pt x="2080" y="4420"/>
                      <a:pt x="2094" y="4422"/>
                    </a:cubicBezTo>
                    <a:cubicBezTo>
                      <a:pt x="2096" y="4422"/>
                      <a:pt x="2098" y="4423"/>
                      <a:pt x="2100" y="4423"/>
                    </a:cubicBezTo>
                    <a:cubicBezTo>
                      <a:pt x="2110" y="4423"/>
                      <a:pt x="2120" y="4418"/>
                      <a:pt x="2128" y="4410"/>
                    </a:cubicBezTo>
                    <a:lnTo>
                      <a:pt x="3805" y="2331"/>
                    </a:lnTo>
                    <a:lnTo>
                      <a:pt x="5413" y="3378"/>
                    </a:lnTo>
                    <a:cubicBezTo>
                      <a:pt x="5227" y="3667"/>
                      <a:pt x="3729" y="5985"/>
                      <a:pt x="3430" y="6432"/>
                    </a:cubicBezTo>
                    <a:cubicBezTo>
                      <a:pt x="3131" y="6879"/>
                      <a:pt x="2677" y="7485"/>
                      <a:pt x="2171" y="7598"/>
                    </a:cubicBezTo>
                    <a:cubicBezTo>
                      <a:pt x="2032" y="7598"/>
                      <a:pt x="813" y="6460"/>
                      <a:pt x="72" y="5736"/>
                    </a:cubicBezTo>
                    <a:lnTo>
                      <a:pt x="371" y="338"/>
                    </a:lnTo>
                    <a:lnTo>
                      <a:pt x="620" y="99"/>
                    </a:lnTo>
                    <a:close/>
                    <a:moveTo>
                      <a:pt x="635" y="0"/>
                    </a:moveTo>
                    <a:cubicBezTo>
                      <a:pt x="625" y="0"/>
                      <a:pt x="616" y="5"/>
                      <a:pt x="610" y="11"/>
                    </a:cubicBezTo>
                    <a:lnTo>
                      <a:pt x="311" y="297"/>
                    </a:lnTo>
                    <a:cubicBezTo>
                      <a:pt x="304" y="305"/>
                      <a:pt x="302" y="312"/>
                      <a:pt x="299" y="321"/>
                    </a:cubicBezTo>
                    <a:lnTo>
                      <a:pt x="1" y="5748"/>
                    </a:lnTo>
                    <a:cubicBezTo>
                      <a:pt x="1" y="5758"/>
                      <a:pt x="3" y="5767"/>
                      <a:pt x="10" y="5774"/>
                    </a:cubicBezTo>
                    <a:cubicBezTo>
                      <a:pt x="471" y="6224"/>
                      <a:pt x="1963" y="7667"/>
                      <a:pt x="2180" y="7667"/>
                    </a:cubicBezTo>
                    <a:lnTo>
                      <a:pt x="2185" y="7667"/>
                    </a:lnTo>
                    <a:cubicBezTo>
                      <a:pt x="2720" y="7550"/>
                      <a:pt x="3184" y="6926"/>
                      <a:pt x="3487" y="6470"/>
                    </a:cubicBezTo>
                    <a:cubicBezTo>
                      <a:pt x="3805" y="5994"/>
                      <a:pt x="5475" y="3411"/>
                      <a:pt x="5492" y="3385"/>
                    </a:cubicBezTo>
                    <a:cubicBezTo>
                      <a:pt x="5502" y="3368"/>
                      <a:pt x="5497" y="3347"/>
                      <a:pt x="5480" y="3337"/>
                    </a:cubicBezTo>
                    <a:lnTo>
                      <a:pt x="3819" y="2257"/>
                    </a:lnTo>
                    <a:cubicBezTo>
                      <a:pt x="3814" y="2253"/>
                      <a:pt x="3807" y="2251"/>
                      <a:pt x="3800" y="2251"/>
                    </a:cubicBezTo>
                    <a:cubicBezTo>
                      <a:pt x="3790" y="2251"/>
                      <a:pt x="3780" y="2255"/>
                      <a:pt x="3774" y="2264"/>
                    </a:cubicBezTo>
                    <a:lnTo>
                      <a:pt x="2111" y="4317"/>
                    </a:lnTo>
                    <a:lnTo>
                      <a:pt x="667" y="25"/>
                    </a:lnTo>
                    <a:cubicBezTo>
                      <a:pt x="663" y="13"/>
                      <a:pt x="653" y="3"/>
                      <a:pt x="641" y="1"/>
                    </a:cubicBezTo>
                    <a:cubicBezTo>
                      <a:pt x="639" y="1"/>
                      <a:pt x="637" y="0"/>
                      <a:pt x="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8"/>
              <p:cNvSpPr/>
              <p:nvPr/>
            </p:nvSpPr>
            <p:spPr>
              <a:xfrm>
                <a:off x="2976073" y="3236055"/>
                <a:ext cx="41698" cy="24600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3258" extrusionOk="0">
                    <a:moveTo>
                      <a:pt x="201" y="0"/>
                    </a:moveTo>
                    <a:lnTo>
                      <a:pt x="0" y="2806"/>
                    </a:lnTo>
                    <a:lnTo>
                      <a:pt x="552" y="3258"/>
                    </a:lnTo>
                    <a:lnTo>
                      <a:pt x="552" y="3258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191919">
                  <a:alpha val="16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8"/>
              <p:cNvSpPr/>
              <p:nvPr/>
            </p:nvSpPr>
            <p:spPr>
              <a:xfrm>
                <a:off x="3069346" y="3330666"/>
                <a:ext cx="53988" cy="118773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573" extrusionOk="0">
                    <a:moveTo>
                      <a:pt x="675" y="0"/>
                    </a:moveTo>
                    <a:cubicBezTo>
                      <a:pt x="664" y="0"/>
                      <a:pt x="653" y="5"/>
                      <a:pt x="646" y="14"/>
                    </a:cubicBezTo>
                    <a:cubicBezTo>
                      <a:pt x="582" y="105"/>
                      <a:pt x="1" y="908"/>
                      <a:pt x="1" y="1075"/>
                    </a:cubicBezTo>
                    <a:cubicBezTo>
                      <a:pt x="1" y="1245"/>
                      <a:pt x="242" y="1529"/>
                      <a:pt x="269" y="1560"/>
                    </a:cubicBezTo>
                    <a:cubicBezTo>
                      <a:pt x="276" y="1567"/>
                      <a:pt x="285" y="1572"/>
                      <a:pt x="295" y="1572"/>
                    </a:cubicBezTo>
                    <a:cubicBezTo>
                      <a:pt x="304" y="1572"/>
                      <a:pt x="314" y="1570"/>
                      <a:pt x="321" y="1562"/>
                    </a:cubicBezTo>
                    <a:cubicBezTo>
                      <a:pt x="336" y="1551"/>
                      <a:pt x="336" y="1527"/>
                      <a:pt x="321" y="1515"/>
                    </a:cubicBezTo>
                    <a:cubicBezTo>
                      <a:pt x="252" y="1433"/>
                      <a:pt x="70" y="1197"/>
                      <a:pt x="70" y="1075"/>
                    </a:cubicBezTo>
                    <a:cubicBezTo>
                      <a:pt x="70" y="965"/>
                      <a:pt x="460" y="394"/>
                      <a:pt x="704" y="55"/>
                    </a:cubicBezTo>
                    <a:cubicBezTo>
                      <a:pt x="715" y="40"/>
                      <a:pt x="713" y="19"/>
                      <a:pt x="696" y="7"/>
                    </a:cubicBezTo>
                    <a:cubicBezTo>
                      <a:pt x="690" y="2"/>
                      <a:pt x="68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8"/>
              <p:cNvSpPr/>
              <p:nvPr/>
            </p:nvSpPr>
            <p:spPr>
              <a:xfrm>
                <a:off x="2600723" y="2874826"/>
                <a:ext cx="272354" cy="856633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11345" extrusionOk="0">
                    <a:moveTo>
                      <a:pt x="3157" y="0"/>
                    </a:moveTo>
                    <a:lnTo>
                      <a:pt x="0" y="36"/>
                    </a:lnTo>
                    <a:lnTo>
                      <a:pt x="1002" y="7014"/>
                    </a:lnTo>
                    <a:lnTo>
                      <a:pt x="1078" y="11344"/>
                    </a:lnTo>
                    <a:lnTo>
                      <a:pt x="3611" y="11344"/>
                    </a:lnTo>
                    <a:lnTo>
                      <a:pt x="3518" y="4347"/>
                    </a:lnTo>
                    <a:lnTo>
                      <a:pt x="3499" y="643"/>
                    </a:lnTo>
                    <a:lnTo>
                      <a:pt x="315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8"/>
              <p:cNvSpPr/>
              <p:nvPr/>
            </p:nvSpPr>
            <p:spPr>
              <a:xfrm>
                <a:off x="2598008" y="2872108"/>
                <a:ext cx="277783" cy="861843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11414" extrusionOk="0">
                    <a:moveTo>
                      <a:pt x="3174" y="72"/>
                    </a:moveTo>
                    <a:lnTo>
                      <a:pt x="3499" y="686"/>
                    </a:lnTo>
                    <a:lnTo>
                      <a:pt x="3518" y="4386"/>
                    </a:lnTo>
                    <a:lnTo>
                      <a:pt x="3611" y="11344"/>
                    </a:lnTo>
                    <a:lnTo>
                      <a:pt x="1148" y="11344"/>
                    </a:lnTo>
                    <a:lnTo>
                      <a:pt x="1074" y="7043"/>
                    </a:lnTo>
                    <a:lnTo>
                      <a:pt x="77" y="108"/>
                    </a:lnTo>
                    <a:lnTo>
                      <a:pt x="3174" y="72"/>
                    </a:lnTo>
                    <a:close/>
                    <a:moveTo>
                      <a:pt x="3193" y="0"/>
                    </a:moveTo>
                    <a:lnTo>
                      <a:pt x="36" y="39"/>
                    </a:lnTo>
                    <a:cubicBezTo>
                      <a:pt x="27" y="39"/>
                      <a:pt x="17" y="44"/>
                      <a:pt x="10" y="51"/>
                    </a:cubicBezTo>
                    <a:cubicBezTo>
                      <a:pt x="3" y="58"/>
                      <a:pt x="1" y="67"/>
                      <a:pt x="1" y="77"/>
                    </a:cubicBezTo>
                    <a:lnTo>
                      <a:pt x="1004" y="7050"/>
                    </a:lnTo>
                    <a:lnTo>
                      <a:pt x="1078" y="11380"/>
                    </a:lnTo>
                    <a:cubicBezTo>
                      <a:pt x="1081" y="11399"/>
                      <a:pt x="1095" y="11414"/>
                      <a:pt x="1114" y="11414"/>
                    </a:cubicBezTo>
                    <a:lnTo>
                      <a:pt x="3647" y="11414"/>
                    </a:lnTo>
                    <a:cubicBezTo>
                      <a:pt x="3657" y="11414"/>
                      <a:pt x="3666" y="11411"/>
                      <a:pt x="3673" y="11404"/>
                    </a:cubicBezTo>
                    <a:cubicBezTo>
                      <a:pt x="3678" y="11397"/>
                      <a:pt x="3683" y="11387"/>
                      <a:pt x="3683" y="11378"/>
                    </a:cubicBezTo>
                    <a:lnTo>
                      <a:pt x="3587" y="4383"/>
                    </a:lnTo>
                    <a:lnTo>
                      <a:pt x="3568" y="677"/>
                    </a:lnTo>
                    <a:cubicBezTo>
                      <a:pt x="3568" y="672"/>
                      <a:pt x="3568" y="667"/>
                      <a:pt x="3566" y="662"/>
                    </a:cubicBezTo>
                    <a:lnTo>
                      <a:pt x="3224" y="20"/>
                    </a:lnTo>
                    <a:cubicBezTo>
                      <a:pt x="3217" y="8"/>
                      <a:pt x="3208" y="0"/>
                      <a:pt x="3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8"/>
              <p:cNvSpPr/>
              <p:nvPr/>
            </p:nvSpPr>
            <p:spPr>
              <a:xfrm>
                <a:off x="2693316" y="2893250"/>
                <a:ext cx="141530" cy="786184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0412" extrusionOk="0">
                    <a:moveTo>
                      <a:pt x="816" y="0"/>
                    </a:moveTo>
                    <a:lnTo>
                      <a:pt x="1" y="966"/>
                    </a:lnTo>
                    <a:lnTo>
                      <a:pt x="816" y="2136"/>
                    </a:lnTo>
                    <a:lnTo>
                      <a:pt x="323" y="9255"/>
                    </a:lnTo>
                    <a:lnTo>
                      <a:pt x="1121" y="10412"/>
                    </a:lnTo>
                    <a:lnTo>
                      <a:pt x="1877" y="9138"/>
                    </a:lnTo>
                    <a:lnTo>
                      <a:pt x="1066" y="2222"/>
                    </a:lnTo>
                    <a:lnTo>
                      <a:pt x="1494" y="889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>
                <a:off x="2600723" y="2856251"/>
                <a:ext cx="154123" cy="174196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307" extrusionOk="0">
                    <a:moveTo>
                      <a:pt x="302" y="0"/>
                    </a:moveTo>
                    <a:lnTo>
                      <a:pt x="0" y="282"/>
                    </a:lnTo>
                    <a:lnTo>
                      <a:pt x="1021" y="2306"/>
                    </a:lnTo>
                    <a:lnTo>
                      <a:pt x="2044" y="982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8"/>
              <p:cNvSpPr/>
              <p:nvPr/>
            </p:nvSpPr>
            <p:spPr>
              <a:xfrm>
                <a:off x="2598008" y="2853759"/>
                <a:ext cx="159702" cy="179255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374" extrusionOk="0">
                    <a:moveTo>
                      <a:pt x="347" y="76"/>
                    </a:moveTo>
                    <a:lnTo>
                      <a:pt x="2025" y="1025"/>
                    </a:lnTo>
                    <a:lnTo>
                      <a:pt x="1064" y="2275"/>
                    </a:lnTo>
                    <a:lnTo>
                      <a:pt x="79" y="322"/>
                    </a:lnTo>
                    <a:lnTo>
                      <a:pt x="347" y="76"/>
                    </a:lnTo>
                    <a:close/>
                    <a:moveTo>
                      <a:pt x="343" y="0"/>
                    </a:moveTo>
                    <a:cubicBezTo>
                      <a:pt x="335" y="0"/>
                      <a:pt x="326" y="4"/>
                      <a:pt x="318" y="9"/>
                    </a:cubicBezTo>
                    <a:lnTo>
                      <a:pt x="15" y="291"/>
                    </a:lnTo>
                    <a:cubicBezTo>
                      <a:pt x="5" y="301"/>
                      <a:pt x="1" y="318"/>
                      <a:pt x="8" y="332"/>
                    </a:cubicBezTo>
                    <a:lnTo>
                      <a:pt x="1031" y="2356"/>
                    </a:lnTo>
                    <a:cubicBezTo>
                      <a:pt x="1035" y="2366"/>
                      <a:pt x="1045" y="2373"/>
                      <a:pt x="1057" y="2373"/>
                    </a:cubicBezTo>
                    <a:cubicBezTo>
                      <a:pt x="1059" y="2373"/>
                      <a:pt x="1061" y="2373"/>
                      <a:pt x="1063" y="2373"/>
                    </a:cubicBezTo>
                    <a:cubicBezTo>
                      <a:pt x="1072" y="2373"/>
                      <a:pt x="1080" y="2369"/>
                      <a:pt x="1085" y="2361"/>
                    </a:cubicBezTo>
                    <a:lnTo>
                      <a:pt x="2108" y="1037"/>
                    </a:lnTo>
                    <a:cubicBezTo>
                      <a:pt x="2115" y="1030"/>
                      <a:pt x="2118" y="1018"/>
                      <a:pt x="2115" y="1008"/>
                    </a:cubicBezTo>
                    <a:cubicBezTo>
                      <a:pt x="2115" y="999"/>
                      <a:pt x="2108" y="989"/>
                      <a:pt x="2099" y="984"/>
                    </a:cubicBezTo>
                    <a:lnTo>
                      <a:pt x="359" y="5"/>
                    </a:lnTo>
                    <a:cubicBezTo>
                      <a:pt x="354" y="2"/>
                      <a:pt x="349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8"/>
              <p:cNvSpPr/>
              <p:nvPr/>
            </p:nvSpPr>
            <p:spPr>
              <a:xfrm>
                <a:off x="2743232" y="2869012"/>
                <a:ext cx="95610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872" extrusionOk="0">
                    <a:moveTo>
                      <a:pt x="1136" y="1"/>
                    </a:moveTo>
                    <a:lnTo>
                      <a:pt x="1" y="756"/>
                    </a:lnTo>
                    <a:lnTo>
                      <a:pt x="1117" y="1872"/>
                    </a:lnTo>
                    <a:lnTo>
                      <a:pt x="1267" y="77"/>
                    </a:lnTo>
                    <a:lnTo>
                      <a:pt x="11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8"/>
              <p:cNvSpPr/>
              <p:nvPr/>
            </p:nvSpPr>
            <p:spPr>
              <a:xfrm>
                <a:off x="2740744" y="2866445"/>
                <a:ext cx="100964" cy="146636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942" extrusionOk="0">
                    <a:moveTo>
                      <a:pt x="1171" y="75"/>
                    </a:moveTo>
                    <a:lnTo>
                      <a:pt x="1267" y="130"/>
                    </a:lnTo>
                    <a:lnTo>
                      <a:pt x="1123" y="1830"/>
                    </a:lnTo>
                    <a:lnTo>
                      <a:pt x="91" y="797"/>
                    </a:lnTo>
                    <a:lnTo>
                      <a:pt x="1171" y="75"/>
                    </a:lnTo>
                    <a:close/>
                    <a:moveTo>
                      <a:pt x="1169" y="1"/>
                    </a:moveTo>
                    <a:cubicBezTo>
                      <a:pt x="1163" y="1"/>
                      <a:pt x="1157" y="3"/>
                      <a:pt x="1152" y="6"/>
                    </a:cubicBezTo>
                    <a:lnTo>
                      <a:pt x="17" y="759"/>
                    </a:lnTo>
                    <a:cubicBezTo>
                      <a:pt x="7" y="764"/>
                      <a:pt x="3" y="773"/>
                      <a:pt x="0" y="785"/>
                    </a:cubicBezTo>
                    <a:cubicBezTo>
                      <a:pt x="0" y="795"/>
                      <a:pt x="3" y="804"/>
                      <a:pt x="10" y="812"/>
                    </a:cubicBezTo>
                    <a:lnTo>
                      <a:pt x="1126" y="1932"/>
                    </a:lnTo>
                    <a:cubicBezTo>
                      <a:pt x="1133" y="1939"/>
                      <a:pt x="1142" y="1942"/>
                      <a:pt x="1152" y="1942"/>
                    </a:cubicBezTo>
                    <a:lnTo>
                      <a:pt x="1162" y="1942"/>
                    </a:lnTo>
                    <a:cubicBezTo>
                      <a:pt x="1176" y="1937"/>
                      <a:pt x="1185" y="1925"/>
                      <a:pt x="1185" y="1911"/>
                    </a:cubicBezTo>
                    <a:lnTo>
                      <a:pt x="1336" y="114"/>
                    </a:lnTo>
                    <a:cubicBezTo>
                      <a:pt x="1338" y="102"/>
                      <a:pt x="1331" y="87"/>
                      <a:pt x="1319" y="80"/>
                    </a:cubicBezTo>
                    <a:lnTo>
                      <a:pt x="1188" y="6"/>
                    </a:lnTo>
                    <a:cubicBezTo>
                      <a:pt x="1182" y="3"/>
                      <a:pt x="1175" y="1"/>
                      <a:pt x="1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8"/>
              <p:cNvSpPr/>
              <p:nvPr/>
            </p:nvSpPr>
            <p:spPr>
              <a:xfrm>
                <a:off x="2623569" y="2799016"/>
                <a:ext cx="205321" cy="144295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1911" extrusionOk="0">
                    <a:moveTo>
                      <a:pt x="1" y="1"/>
                    </a:moveTo>
                    <a:lnTo>
                      <a:pt x="1" y="758"/>
                    </a:lnTo>
                    <a:cubicBezTo>
                      <a:pt x="1" y="758"/>
                      <a:pt x="1569" y="1910"/>
                      <a:pt x="1741" y="1910"/>
                    </a:cubicBezTo>
                    <a:cubicBezTo>
                      <a:pt x="1910" y="1910"/>
                      <a:pt x="2723" y="928"/>
                      <a:pt x="2723" y="928"/>
                    </a:cubicBezTo>
                    <a:lnTo>
                      <a:pt x="2704" y="438"/>
                    </a:lnTo>
                    <a:cubicBezTo>
                      <a:pt x="2704" y="438"/>
                      <a:pt x="2467" y="467"/>
                      <a:pt x="2168" y="467"/>
                    </a:cubicBezTo>
                    <a:cubicBezTo>
                      <a:pt x="1927" y="467"/>
                      <a:pt x="1646" y="448"/>
                      <a:pt x="1418" y="381"/>
                    </a:cubicBezTo>
                    <a:cubicBezTo>
                      <a:pt x="907" y="22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8"/>
              <p:cNvSpPr/>
              <p:nvPr/>
            </p:nvSpPr>
            <p:spPr>
              <a:xfrm>
                <a:off x="2620930" y="2796449"/>
                <a:ext cx="210675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1980" extrusionOk="0">
                    <a:moveTo>
                      <a:pt x="74" y="78"/>
                    </a:moveTo>
                    <a:cubicBezTo>
                      <a:pt x="256" y="123"/>
                      <a:pt x="1006" y="314"/>
                      <a:pt x="1446" y="443"/>
                    </a:cubicBezTo>
                    <a:cubicBezTo>
                      <a:pt x="1679" y="511"/>
                      <a:pt x="1964" y="530"/>
                      <a:pt x="2207" y="530"/>
                    </a:cubicBezTo>
                    <a:cubicBezTo>
                      <a:pt x="2435" y="530"/>
                      <a:pt x="2627" y="514"/>
                      <a:pt x="2705" y="505"/>
                    </a:cubicBezTo>
                    <a:lnTo>
                      <a:pt x="2722" y="948"/>
                    </a:lnTo>
                    <a:cubicBezTo>
                      <a:pt x="2390" y="1347"/>
                      <a:pt x="1890" y="1906"/>
                      <a:pt x="1776" y="1906"/>
                    </a:cubicBezTo>
                    <a:cubicBezTo>
                      <a:pt x="1661" y="1906"/>
                      <a:pt x="674" y="1215"/>
                      <a:pt x="69" y="771"/>
                    </a:cubicBezTo>
                    <a:lnTo>
                      <a:pt x="74" y="78"/>
                    </a:lnTo>
                    <a:close/>
                    <a:moveTo>
                      <a:pt x="35" y="0"/>
                    </a:moveTo>
                    <a:cubicBezTo>
                      <a:pt x="27" y="0"/>
                      <a:pt x="20" y="3"/>
                      <a:pt x="14" y="6"/>
                    </a:cubicBezTo>
                    <a:cubicBezTo>
                      <a:pt x="5" y="13"/>
                      <a:pt x="0" y="25"/>
                      <a:pt x="0" y="35"/>
                    </a:cubicBezTo>
                    <a:lnTo>
                      <a:pt x="0" y="792"/>
                    </a:lnTo>
                    <a:cubicBezTo>
                      <a:pt x="0" y="802"/>
                      <a:pt x="5" y="814"/>
                      <a:pt x="14" y="818"/>
                    </a:cubicBezTo>
                    <a:cubicBezTo>
                      <a:pt x="277" y="1012"/>
                      <a:pt x="1601" y="1980"/>
                      <a:pt x="1776" y="1980"/>
                    </a:cubicBezTo>
                    <a:cubicBezTo>
                      <a:pt x="1952" y="1980"/>
                      <a:pt x="2648" y="1151"/>
                      <a:pt x="2784" y="981"/>
                    </a:cubicBezTo>
                    <a:cubicBezTo>
                      <a:pt x="2791" y="974"/>
                      <a:pt x="2794" y="967"/>
                      <a:pt x="2791" y="957"/>
                    </a:cubicBezTo>
                    <a:lnTo>
                      <a:pt x="2774" y="470"/>
                    </a:lnTo>
                    <a:cubicBezTo>
                      <a:pt x="2772" y="458"/>
                      <a:pt x="2770" y="450"/>
                      <a:pt x="2763" y="443"/>
                    </a:cubicBezTo>
                    <a:cubicBezTo>
                      <a:pt x="2755" y="438"/>
                      <a:pt x="2748" y="435"/>
                      <a:pt x="2741" y="435"/>
                    </a:cubicBezTo>
                    <a:cubicBezTo>
                      <a:pt x="2739" y="435"/>
                      <a:pt x="2736" y="436"/>
                      <a:pt x="2734" y="436"/>
                    </a:cubicBezTo>
                    <a:cubicBezTo>
                      <a:pt x="2730" y="436"/>
                      <a:pt x="2496" y="465"/>
                      <a:pt x="2202" y="465"/>
                    </a:cubicBezTo>
                    <a:cubicBezTo>
                      <a:pt x="1964" y="465"/>
                      <a:pt x="1688" y="446"/>
                      <a:pt x="1463" y="379"/>
                    </a:cubicBezTo>
                    <a:cubicBezTo>
                      <a:pt x="958" y="231"/>
                      <a:pt x="53" y="1"/>
                      <a:pt x="43" y="1"/>
                    </a:cubicBezTo>
                    <a:cubicBezTo>
                      <a:pt x="41" y="1"/>
                      <a:pt x="38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8"/>
              <p:cNvSpPr/>
              <p:nvPr/>
            </p:nvSpPr>
            <p:spPr>
              <a:xfrm>
                <a:off x="2448788" y="2436579"/>
                <a:ext cx="143566" cy="142181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883" extrusionOk="0">
                    <a:moveTo>
                      <a:pt x="1152" y="0"/>
                    </a:moveTo>
                    <a:cubicBezTo>
                      <a:pt x="799" y="0"/>
                      <a:pt x="302" y="380"/>
                      <a:pt x="171" y="738"/>
                    </a:cubicBezTo>
                    <a:cubicBezTo>
                      <a:pt x="27" y="1128"/>
                      <a:pt x="1" y="1324"/>
                      <a:pt x="321" y="1594"/>
                    </a:cubicBezTo>
                    <a:cubicBezTo>
                      <a:pt x="548" y="1784"/>
                      <a:pt x="711" y="1883"/>
                      <a:pt x="888" y="1883"/>
                    </a:cubicBezTo>
                    <a:cubicBezTo>
                      <a:pt x="962" y="1883"/>
                      <a:pt x="1039" y="1866"/>
                      <a:pt x="1124" y="1830"/>
                    </a:cubicBezTo>
                    <a:cubicBezTo>
                      <a:pt x="1411" y="1711"/>
                      <a:pt x="1585" y="1331"/>
                      <a:pt x="1585" y="1331"/>
                    </a:cubicBezTo>
                    <a:lnTo>
                      <a:pt x="1903" y="490"/>
                    </a:lnTo>
                    <a:cubicBezTo>
                      <a:pt x="1903" y="490"/>
                      <a:pt x="1590" y="86"/>
                      <a:pt x="1241" y="9"/>
                    </a:cubicBezTo>
                    <a:cubicBezTo>
                      <a:pt x="1213" y="3"/>
                      <a:pt x="1183" y="0"/>
                      <a:pt x="1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8"/>
              <p:cNvSpPr/>
              <p:nvPr/>
            </p:nvSpPr>
            <p:spPr>
              <a:xfrm>
                <a:off x="2532635" y="2399128"/>
                <a:ext cx="324909" cy="464069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6146" extrusionOk="0">
                    <a:moveTo>
                      <a:pt x="2287" y="1"/>
                    </a:moveTo>
                    <a:cubicBezTo>
                      <a:pt x="1682" y="1"/>
                      <a:pt x="965" y="193"/>
                      <a:pt x="578" y="570"/>
                    </a:cubicBezTo>
                    <a:cubicBezTo>
                      <a:pt x="578" y="570"/>
                      <a:pt x="0" y="919"/>
                      <a:pt x="29" y="1786"/>
                    </a:cubicBezTo>
                    <a:cubicBezTo>
                      <a:pt x="62" y="2403"/>
                      <a:pt x="163" y="3015"/>
                      <a:pt x="332" y="3610"/>
                    </a:cubicBezTo>
                    <a:cubicBezTo>
                      <a:pt x="347" y="3653"/>
                      <a:pt x="593" y="4159"/>
                      <a:pt x="593" y="4159"/>
                    </a:cubicBezTo>
                    <a:cubicBezTo>
                      <a:pt x="593" y="4159"/>
                      <a:pt x="662" y="5098"/>
                      <a:pt x="1083" y="5361"/>
                    </a:cubicBezTo>
                    <a:cubicBezTo>
                      <a:pt x="1501" y="5622"/>
                      <a:pt x="2543" y="6083"/>
                      <a:pt x="3006" y="6128"/>
                    </a:cubicBezTo>
                    <a:cubicBezTo>
                      <a:pt x="3108" y="6138"/>
                      <a:pt x="3205" y="6145"/>
                      <a:pt x="3298" y="6145"/>
                    </a:cubicBezTo>
                    <a:cubicBezTo>
                      <a:pt x="3631" y="6145"/>
                      <a:pt x="3901" y="6056"/>
                      <a:pt x="4048" y="5696"/>
                    </a:cubicBezTo>
                    <a:cubicBezTo>
                      <a:pt x="4237" y="5232"/>
                      <a:pt x="4309" y="4059"/>
                      <a:pt x="4309" y="3638"/>
                    </a:cubicBezTo>
                    <a:cubicBezTo>
                      <a:pt x="4309" y="3220"/>
                      <a:pt x="4194" y="2871"/>
                      <a:pt x="4194" y="2670"/>
                    </a:cubicBezTo>
                    <a:cubicBezTo>
                      <a:pt x="4218" y="2360"/>
                      <a:pt x="4204" y="2049"/>
                      <a:pt x="4151" y="1743"/>
                    </a:cubicBezTo>
                    <a:cubicBezTo>
                      <a:pt x="4063" y="1165"/>
                      <a:pt x="3642" y="484"/>
                      <a:pt x="3092" y="166"/>
                    </a:cubicBezTo>
                    <a:cubicBezTo>
                      <a:pt x="2901" y="55"/>
                      <a:pt x="2610" y="1"/>
                      <a:pt x="2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8"/>
              <p:cNvSpPr/>
              <p:nvPr/>
            </p:nvSpPr>
            <p:spPr>
              <a:xfrm>
                <a:off x="2532635" y="2398674"/>
                <a:ext cx="323477" cy="464371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6150" extrusionOk="0">
                    <a:moveTo>
                      <a:pt x="2292" y="0"/>
                    </a:moveTo>
                    <a:cubicBezTo>
                      <a:pt x="1686" y="0"/>
                      <a:pt x="966" y="193"/>
                      <a:pt x="578" y="571"/>
                    </a:cubicBezTo>
                    <a:cubicBezTo>
                      <a:pt x="578" y="571"/>
                      <a:pt x="0" y="920"/>
                      <a:pt x="29" y="1787"/>
                    </a:cubicBezTo>
                    <a:cubicBezTo>
                      <a:pt x="62" y="2404"/>
                      <a:pt x="163" y="3016"/>
                      <a:pt x="332" y="3611"/>
                    </a:cubicBezTo>
                    <a:cubicBezTo>
                      <a:pt x="347" y="3654"/>
                      <a:pt x="593" y="4160"/>
                      <a:pt x="593" y="4160"/>
                    </a:cubicBezTo>
                    <a:cubicBezTo>
                      <a:pt x="593" y="4160"/>
                      <a:pt x="662" y="5102"/>
                      <a:pt x="1083" y="5362"/>
                    </a:cubicBezTo>
                    <a:cubicBezTo>
                      <a:pt x="1501" y="5623"/>
                      <a:pt x="2543" y="6086"/>
                      <a:pt x="3006" y="6132"/>
                    </a:cubicBezTo>
                    <a:cubicBezTo>
                      <a:pt x="3109" y="6142"/>
                      <a:pt x="3208" y="6149"/>
                      <a:pt x="3302" y="6149"/>
                    </a:cubicBezTo>
                    <a:cubicBezTo>
                      <a:pt x="3634" y="6149"/>
                      <a:pt x="3905" y="6061"/>
                      <a:pt x="4051" y="5699"/>
                    </a:cubicBezTo>
                    <a:cubicBezTo>
                      <a:pt x="4182" y="5372"/>
                      <a:pt x="4261" y="4693"/>
                      <a:pt x="4290" y="4175"/>
                    </a:cubicBezTo>
                    <a:lnTo>
                      <a:pt x="3890" y="4094"/>
                    </a:lnTo>
                    <a:lnTo>
                      <a:pt x="3704" y="4163"/>
                    </a:lnTo>
                    <a:cubicBezTo>
                      <a:pt x="3664" y="4178"/>
                      <a:pt x="3622" y="4184"/>
                      <a:pt x="3583" y="4184"/>
                    </a:cubicBezTo>
                    <a:cubicBezTo>
                      <a:pt x="3437" y="4184"/>
                      <a:pt x="3312" y="4105"/>
                      <a:pt x="3312" y="4105"/>
                    </a:cubicBezTo>
                    <a:cubicBezTo>
                      <a:pt x="3054" y="4120"/>
                      <a:pt x="2801" y="4194"/>
                      <a:pt x="2574" y="4323"/>
                    </a:cubicBezTo>
                    <a:cubicBezTo>
                      <a:pt x="2352" y="4438"/>
                      <a:pt x="2139" y="4574"/>
                      <a:pt x="1938" y="4727"/>
                    </a:cubicBezTo>
                    <a:lnTo>
                      <a:pt x="1257" y="4423"/>
                    </a:lnTo>
                    <a:cubicBezTo>
                      <a:pt x="1257" y="4423"/>
                      <a:pt x="908" y="3064"/>
                      <a:pt x="853" y="2789"/>
                    </a:cubicBezTo>
                    <a:cubicBezTo>
                      <a:pt x="796" y="2514"/>
                      <a:pt x="1314" y="2325"/>
                      <a:pt x="1403" y="2136"/>
                    </a:cubicBezTo>
                    <a:cubicBezTo>
                      <a:pt x="1489" y="1948"/>
                      <a:pt x="1185" y="1847"/>
                      <a:pt x="1040" y="1544"/>
                    </a:cubicBezTo>
                    <a:cubicBezTo>
                      <a:pt x="896" y="1238"/>
                      <a:pt x="1286" y="774"/>
                      <a:pt x="1286" y="774"/>
                    </a:cubicBezTo>
                    <a:cubicBezTo>
                      <a:pt x="1432" y="703"/>
                      <a:pt x="1575" y="643"/>
                      <a:pt x="1893" y="643"/>
                    </a:cubicBezTo>
                    <a:cubicBezTo>
                      <a:pt x="2213" y="643"/>
                      <a:pt x="2574" y="832"/>
                      <a:pt x="2937" y="918"/>
                    </a:cubicBezTo>
                    <a:cubicBezTo>
                      <a:pt x="2975" y="927"/>
                      <a:pt x="3012" y="931"/>
                      <a:pt x="3047" y="931"/>
                    </a:cubicBezTo>
                    <a:cubicBezTo>
                      <a:pt x="3352" y="931"/>
                      <a:pt x="3573" y="629"/>
                      <a:pt x="3573" y="629"/>
                    </a:cubicBezTo>
                    <a:lnTo>
                      <a:pt x="3613" y="612"/>
                    </a:lnTo>
                    <a:cubicBezTo>
                      <a:pt x="3468" y="435"/>
                      <a:pt x="3293" y="284"/>
                      <a:pt x="3095" y="165"/>
                    </a:cubicBezTo>
                    <a:cubicBezTo>
                      <a:pt x="2904" y="55"/>
                      <a:pt x="2614" y="0"/>
                      <a:pt x="2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8"/>
              <p:cNvSpPr/>
              <p:nvPr/>
            </p:nvSpPr>
            <p:spPr>
              <a:xfrm>
                <a:off x="2772413" y="2631012"/>
                <a:ext cx="53762" cy="86607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147" extrusionOk="0">
                    <a:moveTo>
                      <a:pt x="393" y="1"/>
                    </a:moveTo>
                    <a:lnTo>
                      <a:pt x="1" y="928"/>
                    </a:lnTo>
                    <a:cubicBezTo>
                      <a:pt x="1" y="928"/>
                      <a:pt x="58" y="1131"/>
                      <a:pt x="350" y="1146"/>
                    </a:cubicBezTo>
                    <a:cubicBezTo>
                      <a:pt x="364" y="1146"/>
                      <a:pt x="377" y="1147"/>
                      <a:pt x="390" y="1147"/>
                    </a:cubicBezTo>
                    <a:cubicBezTo>
                      <a:pt x="648" y="1147"/>
                      <a:pt x="713" y="1017"/>
                      <a:pt x="713" y="1017"/>
                    </a:cubicBezTo>
                    <a:lnTo>
                      <a:pt x="3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8"/>
              <p:cNvSpPr/>
              <p:nvPr/>
            </p:nvSpPr>
            <p:spPr>
              <a:xfrm>
                <a:off x="2769698" y="2628444"/>
                <a:ext cx="59191" cy="91817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216" extrusionOk="0">
                    <a:moveTo>
                      <a:pt x="432" y="0"/>
                    </a:moveTo>
                    <a:cubicBezTo>
                      <a:pt x="430" y="0"/>
                      <a:pt x="427" y="1"/>
                      <a:pt x="424" y="1"/>
                    </a:cubicBezTo>
                    <a:cubicBezTo>
                      <a:pt x="405" y="9"/>
                      <a:pt x="393" y="28"/>
                      <a:pt x="400" y="47"/>
                    </a:cubicBezTo>
                    <a:lnTo>
                      <a:pt x="713" y="1046"/>
                    </a:lnTo>
                    <a:cubicBezTo>
                      <a:pt x="691" y="1075"/>
                      <a:pt x="617" y="1147"/>
                      <a:pt x="432" y="1147"/>
                    </a:cubicBezTo>
                    <a:cubicBezTo>
                      <a:pt x="419" y="1147"/>
                      <a:pt x="405" y="1147"/>
                      <a:pt x="390" y="1146"/>
                    </a:cubicBezTo>
                    <a:cubicBezTo>
                      <a:pt x="132" y="1134"/>
                      <a:pt x="75" y="962"/>
                      <a:pt x="75" y="955"/>
                    </a:cubicBezTo>
                    <a:cubicBezTo>
                      <a:pt x="71" y="939"/>
                      <a:pt x="56" y="928"/>
                      <a:pt x="39" y="928"/>
                    </a:cubicBezTo>
                    <a:cubicBezTo>
                      <a:pt x="36" y="928"/>
                      <a:pt x="33" y="928"/>
                      <a:pt x="30" y="929"/>
                    </a:cubicBezTo>
                    <a:cubicBezTo>
                      <a:pt x="10" y="933"/>
                      <a:pt x="1" y="955"/>
                      <a:pt x="6" y="974"/>
                    </a:cubicBezTo>
                    <a:cubicBezTo>
                      <a:pt x="8" y="984"/>
                      <a:pt x="73" y="1201"/>
                      <a:pt x="383" y="1215"/>
                    </a:cubicBezTo>
                    <a:lnTo>
                      <a:pt x="426" y="1215"/>
                    </a:lnTo>
                    <a:cubicBezTo>
                      <a:pt x="701" y="1215"/>
                      <a:pt x="775" y="1072"/>
                      <a:pt x="782" y="1062"/>
                    </a:cubicBezTo>
                    <a:cubicBezTo>
                      <a:pt x="785" y="1055"/>
                      <a:pt x="785" y="1046"/>
                      <a:pt x="782" y="1039"/>
                    </a:cubicBezTo>
                    <a:lnTo>
                      <a:pt x="469" y="28"/>
                    </a:lnTo>
                    <a:cubicBezTo>
                      <a:pt x="463" y="11"/>
                      <a:pt x="448" y="0"/>
                      <a:pt x="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8"/>
              <p:cNvSpPr/>
              <p:nvPr/>
            </p:nvSpPr>
            <p:spPr>
              <a:xfrm>
                <a:off x="2790962" y="2561847"/>
                <a:ext cx="54139" cy="29221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7" extrusionOk="0">
                    <a:moveTo>
                      <a:pt x="463" y="0"/>
                    </a:moveTo>
                    <a:cubicBezTo>
                      <a:pt x="412" y="0"/>
                      <a:pt x="353" y="9"/>
                      <a:pt x="285" y="33"/>
                    </a:cubicBezTo>
                    <a:cubicBezTo>
                      <a:pt x="27" y="121"/>
                      <a:pt x="3" y="303"/>
                      <a:pt x="3" y="312"/>
                    </a:cubicBezTo>
                    <a:cubicBezTo>
                      <a:pt x="1" y="348"/>
                      <a:pt x="27" y="382"/>
                      <a:pt x="65" y="386"/>
                    </a:cubicBezTo>
                    <a:lnTo>
                      <a:pt x="73" y="386"/>
                    </a:lnTo>
                    <a:cubicBezTo>
                      <a:pt x="74" y="386"/>
                      <a:pt x="75" y="387"/>
                      <a:pt x="77" y="387"/>
                    </a:cubicBezTo>
                    <a:cubicBezTo>
                      <a:pt x="111" y="387"/>
                      <a:pt x="140" y="359"/>
                      <a:pt x="144" y="324"/>
                    </a:cubicBezTo>
                    <a:cubicBezTo>
                      <a:pt x="144" y="319"/>
                      <a:pt x="156" y="219"/>
                      <a:pt x="328" y="164"/>
                    </a:cubicBezTo>
                    <a:cubicBezTo>
                      <a:pt x="376" y="149"/>
                      <a:pt x="418" y="143"/>
                      <a:pt x="453" y="143"/>
                    </a:cubicBezTo>
                    <a:cubicBezTo>
                      <a:pt x="545" y="143"/>
                      <a:pt x="594" y="181"/>
                      <a:pt x="594" y="181"/>
                    </a:cubicBezTo>
                    <a:cubicBezTo>
                      <a:pt x="607" y="192"/>
                      <a:pt x="623" y="197"/>
                      <a:pt x="639" y="197"/>
                    </a:cubicBezTo>
                    <a:cubicBezTo>
                      <a:pt x="658" y="197"/>
                      <a:pt x="677" y="189"/>
                      <a:pt x="692" y="174"/>
                    </a:cubicBezTo>
                    <a:cubicBezTo>
                      <a:pt x="718" y="145"/>
                      <a:pt x="713" y="100"/>
                      <a:pt x="684" y="73"/>
                    </a:cubicBezTo>
                    <a:cubicBezTo>
                      <a:pt x="681" y="70"/>
                      <a:pt x="606" y="0"/>
                      <a:pt x="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8"/>
              <p:cNvSpPr/>
              <p:nvPr/>
            </p:nvSpPr>
            <p:spPr>
              <a:xfrm>
                <a:off x="2660516" y="2566377"/>
                <a:ext cx="94856" cy="29221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387" extrusionOk="0">
                    <a:moveTo>
                      <a:pt x="741" y="1"/>
                    </a:moveTo>
                    <a:cubicBezTo>
                      <a:pt x="689" y="1"/>
                      <a:pt x="636" y="6"/>
                      <a:pt x="584" y="16"/>
                    </a:cubicBezTo>
                    <a:cubicBezTo>
                      <a:pt x="388" y="59"/>
                      <a:pt x="202" y="142"/>
                      <a:pt x="37" y="262"/>
                    </a:cubicBezTo>
                    <a:cubicBezTo>
                      <a:pt x="6" y="286"/>
                      <a:pt x="1" y="329"/>
                      <a:pt x="25" y="360"/>
                    </a:cubicBezTo>
                    <a:cubicBezTo>
                      <a:pt x="37" y="377"/>
                      <a:pt x="58" y="386"/>
                      <a:pt x="80" y="386"/>
                    </a:cubicBezTo>
                    <a:cubicBezTo>
                      <a:pt x="96" y="384"/>
                      <a:pt x="111" y="379"/>
                      <a:pt x="123" y="367"/>
                    </a:cubicBezTo>
                    <a:cubicBezTo>
                      <a:pt x="271" y="264"/>
                      <a:pt x="438" y="190"/>
                      <a:pt x="615" y="150"/>
                    </a:cubicBezTo>
                    <a:cubicBezTo>
                      <a:pt x="656" y="142"/>
                      <a:pt x="697" y="138"/>
                      <a:pt x="738" y="138"/>
                    </a:cubicBezTo>
                    <a:cubicBezTo>
                      <a:pt x="880" y="138"/>
                      <a:pt x="1019" y="183"/>
                      <a:pt x="1136" y="267"/>
                    </a:cubicBezTo>
                    <a:cubicBezTo>
                      <a:pt x="1149" y="277"/>
                      <a:pt x="1164" y="282"/>
                      <a:pt x="1179" y="282"/>
                    </a:cubicBezTo>
                    <a:cubicBezTo>
                      <a:pt x="1200" y="282"/>
                      <a:pt x="1220" y="273"/>
                      <a:pt x="1234" y="255"/>
                    </a:cubicBezTo>
                    <a:cubicBezTo>
                      <a:pt x="1258" y="224"/>
                      <a:pt x="1253" y="181"/>
                      <a:pt x="1222" y="157"/>
                    </a:cubicBezTo>
                    <a:cubicBezTo>
                      <a:pt x="1081" y="54"/>
                      <a:pt x="913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8"/>
              <p:cNvSpPr/>
              <p:nvPr/>
            </p:nvSpPr>
            <p:spPr>
              <a:xfrm>
                <a:off x="2715484" y="2617496"/>
                <a:ext cx="17569" cy="3073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07" extrusionOk="0">
                    <a:moveTo>
                      <a:pt x="118" y="1"/>
                    </a:moveTo>
                    <a:cubicBezTo>
                      <a:pt x="53" y="1"/>
                      <a:pt x="1" y="91"/>
                      <a:pt x="1" y="204"/>
                    </a:cubicBezTo>
                    <a:cubicBezTo>
                      <a:pt x="1" y="316"/>
                      <a:pt x="53" y="407"/>
                      <a:pt x="118" y="407"/>
                    </a:cubicBezTo>
                    <a:cubicBezTo>
                      <a:pt x="182" y="407"/>
                      <a:pt x="232" y="316"/>
                      <a:pt x="232" y="204"/>
                    </a:cubicBezTo>
                    <a:cubicBezTo>
                      <a:pt x="232" y="91"/>
                      <a:pt x="182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8"/>
              <p:cNvSpPr/>
              <p:nvPr/>
            </p:nvSpPr>
            <p:spPr>
              <a:xfrm>
                <a:off x="2820519" y="2608812"/>
                <a:ext cx="17569" cy="3058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05" extrusionOk="0">
                    <a:moveTo>
                      <a:pt x="118" y="1"/>
                    </a:moveTo>
                    <a:cubicBezTo>
                      <a:pt x="53" y="1"/>
                      <a:pt x="1" y="92"/>
                      <a:pt x="1" y="202"/>
                    </a:cubicBezTo>
                    <a:cubicBezTo>
                      <a:pt x="1" y="314"/>
                      <a:pt x="53" y="405"/>
                      <a:pt x="118" y="405"/>
                    </a:cubicBezTo>
                    <a:cubicBezTo>
                      <a:pt x="180" y="405"/>
                      <a:pt x="233" y="314"/>
                      <a:pt x="233" y="202"/>
                    </a:cubicBezTo>
                    <a:cubicBezTo>
                      <a:pt x="233" y="92"/>
                      <a:pt x="182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8"/>
              <p:cNvSpPr/>
              <p:nvPr/>
            </p:nvSpPr>
            <p:spPr>
              <a:xfrm>
                <a:off x="2498553" y="2632975"/>
                <a:ext cx="85506" cy="99896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323" extrusionOk="0">
                    <a:moveTo>
                      <a:pt x="431" y="0"/>
                    </a:moveTo>
                    <a:cubicBezTo>
                      <a:pt x="395" y="0"/>
                      <a:pt x="358" y="6"/>
                      <a:pt x="321" y="20"/>
                    </a:cubicBezTo>
                    <a:cubicBezTo>
                      <a:pt x="0" y="135"/>
                      <a:pt x="189" y="728"/>
                      <a:pt x="364" y="991"/>
                    </a:cubicBezTo>
                    <a:cubicBezTo>
                      <a:pt x="538" y="1251"/>
                      <a:pt x="1133" y="1323"/>
                      <a:pt x="1133" y="1323"/>
                    </a:cubicBezTo>
                    <a:lnTo>
                      <a:pt x="899" y="338"/>
                    </a:lnTo>
                    <a:cubicBezTo>
                      <a:pt x="899" y="338"/>
                      <a:pt x="697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8"/>
              <p:cNvSpPr/>
              <p:nvPr/>
            </p:nvSpPr>
            <p:spPr>
              <a:xfrm>
                <a:off x="2735466" y="2736043"/>
                <a:ext cx="60096" cy="4606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10" extrusionOk="0">
                    <a:moveTo>
                      <a:pt x="1" y="1"/>
                    </a:moveTo>
                    <a:cubicBezTo>
                      <a:pt x="1" y="1"/>
                      <a:pt x="44" y="579"/>
                      <a:pt x="304" y="608"/>
                    </a:cubicBezTo>
                    <a:cubicBezTo>
                      <a:pt x="315" y="609"/>
                      <a:pt x="326" y="609"/>
                      <a:pt x="337" y="609"/>
                    </a:cubicBezTo>
                    <a:cubicBezTo>
                      <a:pt x="584" y="609"/>
                      <a:pt x="797" y="304"/>
                      <a:pt x="797" y="304"/>
                    </a:cubicBezTo>
                    <a:cubicBezTo>
                      <a:pt x="505" y="297"/>
                      <a:pt x="223" y="18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8"/>
              <p:cNvSpPr/>
              <p:nvPr/>
            </p:nvSpPr>
            <p:spPr>
              <a:xfrm>
                <a:off x="2732827" y="2733551"/>
                <a:ext cx="65449" cy="5127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79" extrusionOk="0">
                    <a:moveTo>
                      <a:pt x="81" y="113"/>
                    </a:moveTo>
                    <a:cubicBezTo>
                      <a:pt x="280" y="261"/>
                      <a:pt x="516" y="349"/>
                      <a:pt x="762" y="371"/>
                    </a:cubicBezTo>
                    <a:cubicBezTo>
                      <a:pt x="690" y="454"/>
                      <a:pt x="538" y="609"/>
                      <a:pt x="372" y="609"/>
                    </a:cubicBezTo>
                    <a:cubicBezTo>
                      <a:pt x="363" y="609"/>
                      <a:pt x="354" y="608"/>
                      <a:pt x="344" y="607"/>
                    </a:cubicBezTo>
                    <a:cubicBezTo>
                      <a:pt x="182" y="588"/>
                      <a:pt x="105" y="294"/>
                      <a:pt x="81" y="113"/>
                    </a:cubicBezTo>
                    <a:close/>
                    <a:moveTo>
                      <a:pt x="33" y="0"/>
                    </a:moveTo>
                    <a:cubicBezTo>
                      <a:pt x="14" y="3"/>
                      <a:pt x="0" y="19"/>
                      <a:pt x="0" y="38"/>
                    </a:cubicBezTo>
                    <a:cubicBezTo>
                      <a:pt x="2" y="62"/>
                      <a:pt x="50" y="645"/>
                      <a:pt x="337" y="679"/>
                    </a:cubicBezTo>
                    <a:lnTo>
                      <a:pt x="373" y="679"/>
                    </a:lnTo>
                    <a:cubicBezTo>
                      <a:pt x="633" y="679"/>
                      <a:pt x="851" y="371"/>
                      <a:pt x="860" y="359"/>
                    </a:cubicBezTo>
                    <a:cubicBezTo>
                      <a:pt x="867" y="349"/>
                      <a:pt x="867" y="335"/>
                      <a:pt x="860" y="323"/>
                    </a:cubicBezTo>
                    <a:cubicBezTo>
                      <a:pt x="854" y="312"/>
                      <a:pt x="844" y="306"/>
                      <a:pt x="832" y="306"/>
                    </a:cubicBezTo>
                    <a:cubicBezTo>
                      <a:pt x="831" y="306"/>
                      <a:pt x="829" y="306"/>
                      <a:pt x="827" y="306"/>
                    </a:cubicBezTo>
                    <a:cubicBezTo>
                      <a:pt x="545" y="297"/>
                      <a:pt x="275" y="191"/>
                      <a:pt x="57" y="10"/>
                    </a:cubicBezTo>
                    <a:cubicBezTo>
                      <a:pt x="53" y="3"/>
                      <a:pt x="43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2152760" y="2987408"/>
                <a:ext cx="255388" cy="47282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6262" extrusionOk="0">
                    <a:moveTo>
                      <a:pt x="2123" y="0"/>
                    </a:moveTo>
                    <a:lnTo>
                      <a:pt x="280" y="4782"/>
                    </a:lnTo>
                    <a:cubicBezTo>
                      <a:pt x="280" y="4782"/>
                      <a:pt x="1" y="5697"/>
                      <a:pt x="319" y="6097"/>
                    </a:cubicBezTo>
                    <a:cubicBezTo>
                      <a:pt x="412" y="6213"/>
                      <a:pt x="557" y="6262"/>
                      <a:pt x="724" y="6262"/>
                    </a:cubicBezTo>
                    <a:cubicBezTo>
                      <a:pt x="1127" y="6262"/>
                      <a:pt x="1659" y="5980"/>
                      <a:pt x="1912" y="5697"/>
                    </a:cubicBezTo>
                    <a:cubicBezTo>
                      <a:pt x="2273" y="5301"/>
                      <a:pt x="3387" y="2710"/>
                      <a:pt x="3387" y="2710"/>
                    </a:cubicBezTo>
                    <a:lnTo>
                      <a:pt x="21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2150045" y="2985067"/>
                <a:ext cx="260817" cy="4778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329" extrusionOk="0">
                    <a:moveTo>
                      <a:pt x="2159" y="122"/>
                    </a:moveTo>
                    <a:lnTo>
                      <a:pt x="3387" y="2741"/>
                    </a:lnTo>
                    <a:cubicBezTo>
                      <a:pt x="3296" y="2949"/>
                      <a:pt x="2261" y="5332"/>
                      <a:pt x="1925" y="5707"/>
                    </a:cubicBezTo>
                    <a:cubicBezTo>
                      <a:pt x="1678" y="5977"/>
                      <a:pt x="1153" y="6257"/>
                      <a:pt x="754" y="6257"/>
                    </a:cubicBezTo>
                    <a:cubicBezTo>
                      <a:pt x="748" y="6257"/>
                      <a:pt x="741" y="6257"/>
                      <a:pt x="734" y="6257"/>
                    </a:cubicBezTo>
                    <a:cubicBezTo>
                      <a:pt x="727" y="6257"/>
                      <a:pt x="719" y="6257"/>
                      <a:pt x="711" y="6257"/>
                    </a:cubicBezTo>
                    <a:cubicBezTo>
                      <a:pt x="586" y="6257"/>
                      <a:pt x="464" y="6203"/>
                      <a:pt x="381" y="6106"/>
                    </a:cubicBezTo>
                    <a:cubicBezTo>
                      <a:pt x="77" y="5726"/>
                      <a:pt x="347" y="4832"/>
                      <a:pt x="347" y="4825"/>
                    </a:cubicBezTo>
                    <a:lnTo>
                      <a:pt x="2159" y="122"/>
                    </a:lnTo>
                    <a:close/>
                    <a:moveTo>
                      <a:pt x="2157" y="0"/>
                    </a:moveTo>
                    <a:cubicBezTo>
                      <a:pt x="2144" y="0"/>
                      <a:pt x="2131" y="8"/>
                      <a:pt x="2125" y="22"/>
                    </a:cubicBezTo>
                    <a:lnTo>
                      <a:pt x="283" y="4804"/>
                    </a:lnTo>
                    <a:cubicBezTo>
                      <a:pt x="271" y="4842"/>
                      <a:pt x="1" y="5743"/>
                      <a:pt x="328" y="6151"/>
                    </a:cubicBezTo>
                    <a:cubicBezTo>
                      <a:pt x="425" y="6264"/>
                      <a:pt x="569" y="6329"/>
                      <a:pt x="718" y="6329"/>
                    </a:cubicBezTo>
                    <a:cubicBezTo>
                      <a:pt x="724" y="6329"/>
                      <a:pt x="729" y="6328"/>
                      <a:pt x="734" y="6328"/>
                    </a:cubicBezTo>
                    <a:lnTo>
                      <a:pt x="761" y="6328"/>
                    </a:lnTo>
                    <a:cubicBezTo>
                      <a:pt x="1179" y="6328"/>
                      <a:pt x="1721" y="6037"/>
                      <a:pt x="1975" y="5757"/>
                    </a:cubicBezTo>
                    <a:cubicBezTo>
                      <a:pt x="2336" y="5358"/>
                      <a:pt x="3411" y="2863"/>
                      <a:pt x="3456" y="2758"/>
                    </a:cubicBezTo>
                    <a:cubicBezTo>
                      <a:pt x="3459" y="2749"/>
                      <a:pt x="3459" y="2739"/>
                      <a:pt x="3456" y="2729"/>
                    </a:cubicBezTo>
                    <a:lnTo>
                      <a:pt x="2190" y="22"/>
                    </a:lnTo>
                    <a:cubicBezTo>
                      <a:pt x="2187" y="12"/>
                      <a:pt x="2180" y="8"/>
                      <a:pt x="2171" y="3"/>
                    </a:cubicBezTo>
                    <a:cubicBezTo>
                      <a:pt x="2166" y="1"/>
                      <a:pt x="2162" y="0"/>
                      <a:pt x="2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2304167" y="2866143"/>
                <a:ext cx="404911" cy="1122948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4872" extrusionOk="0">
                    <a:moveTo>
                      <a:pt x="4010" y="1"/>
                    </a:moveTo>
                    <a:cubicBezTo>
                      <a:pt x="4010" y="1"/>
                      <a:pt x="225" y="1360"/>
                      <a:pt x="112" y="1606"/>
                    </a:cubicBezTo>
                    <a:cubicBezTo>
                      <a:pt x="0" y="1853"/>
                      <a:pt x="1023" y="5674"/>
                      <a:pt x="1023" y="5674"/>
                    </a:cubicBezTo>
                    <a:cubicBezTo>
                      <a:pt x="1023" y="5674"/>
                      <a:pt x="1286" y="7922"/>
                      <a:pt x="1324" y="8111"/>
                    </a:cubicBezTo>
                    <a:cubicBezTo>
                      <a:pt x="1362" y="8300"/>
                      <a:pt x="57" y="13445"/>
                      <a:pt x="57" y="13445"/>
                    </a:cubicBezTo>
                    <a:cubicBezTo>
                      <a:pt x="57" y="13445"/>
                      <a:pt x="380" y="13670"/>
                      <a:pt x="1078" y="14124"/>
                    </a:cubicBezTo>
                    <a:cubicBezTo>
                      <a:pt x="1716" y="14537"/>
                      <a:pt x="2384" y="14872"/>
                      <a:pt x="3170" y="14872"/>
                    </a:cubicBezTo>
                    <a:cubicBezTo>
                      <a:pt x="3246" y="14872"/>
                      <a:pt x="3324" y="14869"/>
                      <a:pt x="3403" y="14862"/>
                    </a:cubicBezTo>
                    <a:cubicBezTo>
                      <a:pt x="4292" y="14785"/>
                      <a:pt x="4954" y="13784"/>
                      <a:pt x="5088" y="12611"/>
                    </a:cubicBezTo>
                    <a:cubicBezTo>
                      <a:pt x="5219" y="11440"/>
                      <a:pt x="5370" y="6675"/>
                      <a:pt x="5276" y="6240"/>
                    </a:cubicBezTo>
                    <a:cubicBezTo>
                      <a:pt x="5181" y="5805"/>
                      <a:pt x="4010" y="1"/>
                      <a:pt x="401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2301603" y="2863500"/>
                <a:ext cx="410717" cy="1128309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14943" extrusionOk="0">
                    <a:moveTo>
                      <a:pt x="4013" y="81"/>
                    </a:moveTo>
                    <a:cubicBezTo>
                      <a:pt x="4118" y="595"/>
                      <a:pt x="5181" y="5864"/>
                      <a:pt x="5272" y="6282"/>
                    </a:cubicBezTo>
                    <a:cubicBezTo>
                      <a:pt x="5363" y="6700"/>
                      <a:pt x="5222" y="11398"/>
                      <a:pt x="5083" y="12644"/>
                    </a:cubicBezTo>
                    <a:cubicBezTo>
                      <a:pt x="4945" y="13860"/>
                      <a:pt x="4252" y="14792"/>
                      <a:pt x="3432" y="14861"/>
                    </a:cubicBezTo>
                    <a:cubicBezTo>
                      <a:pt x="3354" y="14868"/>
                      <a:pt x="3277" y="14871"/>
                      <a:pt x="3201" y="14871"/>
                    </a:cubicBezTo>
                    <a:cubicBezTo>
                      <a:pt x="2388" y="14871"/>
                      <a:pt x="1701" y="14501"/>
                      <a:pt x="1128" y="14130"/>
                    </a:cubicBezTo>
                    <a:cubicBezTo>
                      <a:pt x="533" y="13743"/>
                      <a:pt x="208" y="13521"/>
                      <a:pt x="127" y="13463"/>
                    </a:cubicBezTo>
                    <a:lnTo>
                      <a:pt x="132" y="13463"/>
                    </a:lnTo>
                    <a:cubicBezTo>
                      <a:pt x="290" y="12837"/>
                      <a:pt x="1430" y="8325"/>
                      <a:pt x="1391" y="8141"/>
                    </a:cubicBezTo>
                    <a:cubicBezTo>
                      <a:pt x="1355" y="7955"/>
                      <a:pt x="1093" y="5725"/>
                      <a:pt x="1090" y="5699"/>
                    </a:cubicBezTo>
                    <a:cubicBezTo>
                      <a:pt x="679" y="4167"/>
                      <a:pt x="99" y="1823"/>
                      <a:pt x="180" y="1658"/>
                    </a:cubicBezTo>
                    <a:cubicBezTo>
                      <a:pt x="261" y="1491"/>
                      <a:pt x="2557" y="609"/>
                      <a:pt x="4013" y="81"/>
                    </a:cubicBezTo>
                    <a:close/>
                    <a:moveTo>
                      <a:pt x="4047" y="1"/>
                    </a:moveTo>
                    <a:cubicBezTo>
                      <a:pt x="4042" y="1"/>
                      <a:pt x="4037" y="2"/>
                      <a:pt x="4032" y="5"/>
                    </a:cubicBezTo>
                    <a:cubicBezTo>
                      <a:pt x="3642" y="143"/>
                      <a:pt x="232" y="1379"/>
                      <a:pt x="115" y="1630"/>
                    </a:cubicBezTo>
                    <a:cubicBezTo>
                      <a:pt x="1" y="1880"/>
                      <a:pt x="918" y="5326"/>
                      <a:pt x="1021" y="5713"/>
                    </a:cubicBezTo>
                    <a:cubicBezTo>
                      <a:pt x="1033" y="5807"/>
                      <a:pt x="1286" y="7967"/>
                      <a:pt x="1324" y="8156"/>
                    </a:cubicBezTo>
                    <a:cubicBezTo>
                      <a:pt x="1346" y="8306"/>
                      <a:pt x="579" y="11415"/>
                      <a:pt x="58" y="13470"/>
                    </a:cubicBezTo>
                    <a:cubicBezTo>
                      <a:pt x="53" y="13485"/>
                      <a:pt x="60" y="13499"/>
                      <a:pt x="70" y="13509"/>
                    </a:cubicBezTo>
                    <a:cubicBezTo>
                      <a:pt x="75" y="13509"/>
                      <a:pt x="402" y="13740"/>
                      <a:pt x="1093" y="14190"/>
                    </a:cubicBezTo>
                    <a:cubicBezTo>
                      <a:pt x="1676" y="14565"/>
                      <a:pt x="2373" y="14942"/>
                      <a:pt x="3205" y="14942"/>
                    </a:cubicBezTo>
                    <a:cubicBezTo>
                      <a:pt x="3284" y="14942"/>
                      <a:pt x="3363" y="14938"/>
                      <a:pt x="3442" y="14930"/>
                    </a:cubicBezTo>
                    <a:cubicBezTo>
                      <a:pt x="4309" y="14856"/>
                      <a:pt x="5014" y="13920"/>
                      <a:pt x="5157" y="12648"/>
                    </a:cubicBezTo>
                    <a:cubicBezTo>
                      <a:pt x="5284" y="11520"/>
                      <a:pt x="5447" y="6727"/>
                      <a:pt x="5346" y="6265"/>
                    </a:cubicBezTo>
                    <a:cubicBezTo>
                      <a:pt x="5253" y="5835"/>
                      <a:pt x="4092" y="86"/>
                      <a:pt x="4080" y="26"/>
                    </a:cubicBezTo>
                    <a:cubicBezTo>
                      <a:pt x="4077" y="17"/>
                      <a:pt x="4070" y="9"/>
                      <a:pt x="4063" y="5"/>
                    </a:cubicBezTo>
                    <a:cubicBezTo>
                      <a:pt x="4058" y="2"/>
                      <a:pt x="4053" y="1"/>
                      <a:pt x="40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2548469" y="2866143"/>
                <a:ext cx="154877" cy="482946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6396" extrusionOk="0">
                    <a:moveTo>
                      <a:pt x="770" y="1"/>
                    </a:moveTo>
                    <a:cubicBezTo>
                      <a:pt x="770" y="1"/>
                      <a:pt x="452" y="115"/>
                      <a:pt x="0" y="280"/>
                    </a:cubicBezTo>
                    <a:lnTo>
                      <a:pt x="53" y="2247"/>
                    </a:lnTo>
                    <a:lnTo>
                      <a:pt x="846" y="2531"/>
                    </a:lnTo>
                    <a:lnTo>
                      <a:pt x="34" y="2832"/>
                    </a:lnTo>
                    <a:cubicBezTo>
                      <a:pt x="34" y="2832"/>
                      <a:pt x="335" y="3877"/>
                      <a:pt x="770" y="4519"/>
                    </a:cubicBezTo>
                    <a:cubicBezTo>
                      <a:pt x="1100" y="5009"/>
                      <a:pt x="1754" y="5960"/>
                      <a:pt x="2053" y="6395"/>
                    </a:cubicBezTo>
                    <a:cubicBezTo>
                      <a:pt x="2051" y="6343"/>
                      <a:pt x="2044" y="6290"/>
                      <a:pt x="2036" y="6240"/>
                    </a:cubicBezTo>
                    <a:cubicBezTo>
                      <a:pt x="1941" y="5805"/>
                      <a:pt x="770" y="1"/>
                      <a:pt x="77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2545604" y="2863726"/>
                <a:ext cx="160080" cy="487854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6461" extrusionOk="0">
                    <a:moveTo>
                      <a:pt x="779" y="78"/>
                    </a:moveTo>
                    <a:cubicBezTo>
                      <a:pt x="884" y="592"/>
                      <a:pt x="1950" y="5868"/>
                      <a:pt x="2039" y="6279"/>
                    </a:cubicBezTo>
                    <a:cubicBezTo>
                      <a:pt x="2043" y="6284"/>
                      <a:pt x="2043" y="6289"/>
                      <a:pt x="2043" y="6296"/>
                    </a:cubicBezTo>
                    <a:cubicBezTo>
                      <a:pt x="1735" y="5849"/>
                      <a:pt x="1145" y="4989"/>
                      <a:pt x="837" y="4532"/>
                    </a:cubicBezTo>
                    <a:lnTo>
                      <a:pt x="837" y="4530"/>
                    </a:lnTo>
                    <a:cubicBezTo>
                      <a:pt x="452" y="3961"/>
                      <a:pt x="167" y="3065"/>
                      <a:pt x="112" y="2888"/>
                    </a:cubicBezTo>
                    <a:lnTo>
                      <a:pt x="894" y="2599"/>
                    </a:lnTo>
                    <a:cubicBezTo>
                      <a:pt x="906" y="2594"/>
                      <a:pt x="915" y="2580"/>
                      <a:pt x="915" y="2566"/>
                    </a:cubicBezTo>
                    <a:cubicBezTo>
                      <a:pt x="915" y="2551"/>
                      <a:pt x="906" y="2537"/>
                      <a:pt x="892" y="2532"/>
                    </a:cubicBezTo>
                    <a:lnTo>
                      <a:pt x="122" y="2257"/>
                    </a:lnTo>
                    <a:lnTo>
                      <a:pt x="69" y="339"/>
                    </a:lnTo>
                    <a:cubicBezTo>
                      <a:pt x="421" y="209"/>
                      <a:pt x="686" y="114"/>
                      <a:pt x="779" y="78"/>
                    </a:cubicBezTo>
                    <a:close/>
                    <a:moveTo>
                      <a:pt x="807" y="0"/>
                    </a:moveTo>
                    <a:cubicBezTo>
                      <a:pt x="801" y="0"/>
                      <a:pt x="796" y="2"/>
                      <a:pt x="791" y="4"/>
                    </a:cubicBezTo>
                    <a:cubicBezTo>
                      <a:pt x="791" y="4"/>
                      <a:pt x="478" y="114"/>
                      <a:pt x="22" y="284"/>
                    </a:cubicBezTo>
                    <a:cubicBezTo>
                      <a:pt x="10" y="288"/>
                      <a:pt x="0" y="300"/>
                      <a:pt x="0" y="317"/>
                    </a:cubicBezTo>
                    <a:lnTo>
                      <a:pt x="53" y="2284"/>
                    </a:lnTo>
                    <a:cubicBezTo>
                      <a:pt x="55" y="2298"/>
                      <a:pt x="62" y="2310"/>
                      <a:pt x="77" y="2315"/>
                    </a:cubicBezTo>
                    <a:lnTo>
                      <a:pt x="779" y="2568"/>
                    </a:lnTo>
                    <a:lnTo>
                      <a:pt x="58" y="2836"/>
                    </a:lnTo>
                    <a:cubicBezTo>
                      <a:pt x="41" y="2843"/>
                      <a:pt x="31" y="2860"/>
                      <a:pt x="36" y="2879"/>
                    </a:cubicBezTo>
                    <a:cubicBezTo>
                      <a:pt x="38" y="2893"/>
                      <a:pt x="344" y="3930"/>
                      <a:pt x="779" y="4571"/>
                    </a:cubicBezTo>
                    <a:cubicBezTo>
                      <a:pt x="1116" y="5070"/>
                      <a:pt x="1788" y="6050"/>
                      <a:pt x="2062" y="6446"/>
                    </a:cubicBezTo>
                    <a:cubicBezTo>
                      <a:pt x="2067" y="6456"/>
                      <a:pt x="2079" y="6461"/>
                      <a:pt x="2091" y="6461"/>
                    </a:cubicBezTo>
                    <a:lnTo>
                      <a:pt x="2098" y="6461"/>
                    </a:lnTo>
                    <a:cubicBezTo>
                      <a:pt x="2113" y="6456"/>
                      <a:pt x="2122" y="6442"/>
                      <a:pt x="2122" y="6425"/>
                    </a:cubicBezTo>
                    <a:cubicBezTo>
                      <a:pt x="2120" y="6372"/>
                      <a:pt x="2115" y="6317"/>
                      <a:pt x="2105" y="6265"/>
                    </a:cubicBezTo>
                    <a:cubicBezTo>
                      <a:pt x="2012" y="5835"/>
                      <a:pt x="851" y="85"/>
                      <a:pt x="839" y="25"/>
                    </a:cubicBezTo>
                    <a:cubicBezTo>
                      <a:pt x="837" y="16"/>
                      <a:pt x="829" y="9"/>
                      <a:pt x="822" y="4"/>
                    </a:cubicBezTo>
                    <a:cubicBezTo>
                      <a:pt x="817" y="2"/>
                      <a:pt x="812" y="0"/>
                      <a:pt x="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2816221" y="2874826"/>
                <a:ext cx="236462" cy="1108148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4676" extrusionOk="0">
                    <a:moveTo>
                      <a:pt x="299" y="0"/>
                    </a:moveTo>
                    <a:cubicBezTo>
                      <a:pt x="299" y="0"/>
                      <a:pt x="395" y="2722"/>
                      <a:pt x="242" y="4101"/>
                    </a:cubicBezTo>
                    <a:cubicBezTo>
                      <a:pt x="91" y="5482"/>
                      <a:pt x="34" y="6010"/>
                      <a:pt x="17" y="6163"/>
                    </a:cubicBezTo>
                    <a:cubicBezTo>
                      <a:pt x="0" y="6314"/>
                      <a:pt x="603" y="13612"/>
                      <a:pt x="660" y="13973"/>
                    </a:cubicBezTo>
                    <a:cubicBezTo>
                      <a:pt x="715" y="14331"/>
                      <a:pt x="1078" y="14596"/>
                      <a:pt x="1757" y="14670"/>
                    </a:cubicBezTo>
                    <a:cubicBezTo>
                      <a:pt x="1789" y="14674"/>
                      <a:pt x="1822" y="14676"/>
                      <a:pt x="1854" y="14676"/>
                    </a:cubicBezTo>
                    <a:cubicBezTo>
                      <a:pt x="2499" y="14676"/>
                      <a:pt x="3136" y="13982"/>
                      <a:pt x="3136" y="13839"/>
                    </a:cubicBezTo>
                    <a:cubicBezTo>
                      <a:pt x="3136" y="13688"/>
                      <a:pt x="2096" y="8149"/>
                      <a:pt x="2077" y="8092"/>
                    </a:cubicBezTo>
                    <a:cubicBezTo>
                      <a:pt x="2058" y="8034"/>
                      <a:pt x="2567" y="1721"/>
                      <a:pt x="2567" y="1721"/>
                    </a:cubicBezTo>
                    <a:cubicBezTo>
                      <a:pt x="2567" y="1721"/>
                      <a:pt x="431" y="74"/>
                      <a:pt x="29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2813507" y="2872108"/>
                <a:ext cx="242042" cy="1113585"/>
              </a:xfrm>
              <a:custGeom>
                <a:avLst/>
                <a:gdLst/>
                <a:ahLst/>
                <a:cxnLst/>
                <a:rect l="l" t="t" r="r" b="b"/>
                <a:pathLst>
                  <a:path w="3210" h="14748" extrusionOk="0">
                    <a:moveTo>
                      <a:pt x="373" y="103"/>
                    </a:moveTo>
                    <a:cubicBezTo>
                      <a:pt x="658" y="306"/>
                      <a:pt x="1891" y="1250"/>
                      <a:pt x="2570" y="1776"/>
                    </a:cubicBezTo>
                    <a:cubicBezTo>
                      <a:pt x="2414" y="3685"/>
                      <a:pt x="2061" y="8085"/>
                      <a:pt x="2080" y="8140"/>
                    </a:cubicBezTo>
                    <a:cubicBezTo>
                      <a:pt x="2089" y="8176"/>
                      <a:pt x="3138" y="13710"/>
                      <a:pt x="3138" y="13875"/>
                    </a:cubicBezTo>
                    <a:cubicBezTo>
                      <a:pt x="3138" y="13920"/>
                      <a:pt x="3035" y="14071"/>
                      <a:pt x="2844" y="14243"/>
                    </a:cubicBezTo>
                    <a:cubicBezTo>
                      <a:pt x="2693" y="14379"/>
                      <a:pt x="2310" y="14678"/>
                      <a:pt x="1889" y="14678"/>
                    </a:cubicBezTo>
                    <a:cubicBezTo>
                      <a:pt x="1858" y="14678"/>
                      <a:pt x="1827" y="14676"/>
                      <a:pt x="1795" y="14673"/>
                    </a:cubicBezTo>
                    <a:cubicBezTo>
                      <a:pt x="1167" y="14601"/>
                      <a:pt x="787" y="14360"/>
                      <a:pt x="729" y="14002"/>
                    </a:cubicBezTo>
                    <a:cubicBezTo>
                      <a:pt x="672" y="13643"/>
                      <a:pt x="72" y="6355"/>
                      <a:pt x="87" y="6204"/>
                    </a:cubicBezTo>
                    <a:cubicBezTo>
                      <a:pt x="101" y="6099"/>
                      <a:pt x="130" y="5822"/>
                      <a:pt x="197" y="5212"/>
                    </a:cubicBezTo>
                    <a:lnTo>
                      <a:pt x="314" y="4142"/>
                    </a:lnTo>
                    <a:cubicBezTo>
                      <a:pt x="450" y="2897"/>
                      <a:pt x="388" y="536"/>
                      <a:pt x="373" y="103"/>
                    </a:cubicBezTo>
                    <a:close/>
                    <a:moveTo>
                      <a:pt x="335" y="0"/>
                    </a:moveTo>
                    <a:cubicBezTo>
                      <a:pt x="316" y="0"/>
                      <a:pt x="302" y="17"/>
                      <a:pt x="302" y="36"/>
                    </a:cubicBezTo>
                    <a:cubicBezTo>
                      <a:pt x="302" y="63"/>
                      <a:pt x="393" y="2773"/>
                      <a:pt x="244" y="4135"/>
                    </a:cubicBezTo>
                    <a:lnTo>
                      <a:pt x="127" y="5205"/>
                    </a:lnTo>
                    <a:cubicBezTo>
                      <a:pt x="60" y="5815"/>
                      <a:pt x="32" y="6092"/>
                      <a:pt x="17" y="6195"/>
                    </a:cubicBezTo>
                    <a:cubicBezTo>
                      <a:pt x="1" y="6331"/>
                      <a:pt x="600" y="13638"/>
                      <a:pt x="660" y="14013"/>
                    </a:cubicBezTo>
                    <a:cubicBezTo>
                      <a:pt x="722" y="14410"/>
                      <a:pt x="1124" y="14668"/>
                      <a:pt x="1788" y="14742"/>
                    </a:cubicBezTo>
                    <a:cubicBezTo>
                      <a:pt x="1822" y="14745"/>
                      <a:pt x="1855" y="14747"/>
                      <a:pt x="1888" y="14747"/>
                    </a:cubicBezTo>
                    <a:cubicBezTo>
                      <a:pt x="2333" y="14747"/>
                      <a:pt x="2732" y="14436"/>
                      <a:pt x="2895" y="14295"/>
                    </a:cubicBezTo>
                    <a:cubicBezTo>
                      <a:pt x="3079" y="14128"/>
                      <a:pt x="3210" y="13956"/>
                      <a:pt x="3210" y="13877"/>
                    </a:cubicBezTo>
                    <a:cubicBezTo>
                      <a:pt x="3210" y="13686"/>
                      <a:pt x="2158" y="8149"/>
                      <a:pt x="2149" y="8123"/>
                    </a:cubicBezTo>
                    <a:cubicBezTo>
                      <a:pt x="2139" y="8006"/>
                      <a:pt x="2467" y="3908"/>
                      <a:pt x="2639" y="1759"/>
                    </a:cubicBezTo>
                    <a:cubicBezTo>
                      <a:pt x="2641" y="1747"/>
                      <a:pt x="2636" y="1735"/>
                      <a:pt x="2627" y="1728"/>
                    </a:cubicBezTo>
                    <a:cubicBezTo>
                      <a:pt x="2538" y="1661"/>
                      <a:pt x="486" y="82"/>
                      <a:pt x="352" y="5"/>
                    </a:cubicBezTo>
                    <a:cubicBezTo>
                      <a:pt x="347" y="0"/>
                      <a:pt x="342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8"/>
              <p:cNvSpPr/>
              <p:nvPr/>
            </p:nvSpPr>
            <p:spPr>
              <a:xfrm>
                <a:off x="2818408" y="2874826"/>
                <a:ext cx="108881" cy="45765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6061" extrusionOk="0">
                    <a:moveTo>
                      <a:pt x="273" y="0"/>
                    </a:moveTo>
                    <a:lnTo>
                      <a:pt x="273" y="0"/>
                    </a:lnTo>
                    <a:cubicBezTo>
                      <a:pt x="270" y="0"/>
                      <a:pt x="366" y="2722"/>
                      <a:pt x="213" y="4101"/>
                    </a:cubicBezTo>
                    <a:cubicBezTo>
                      <a:pt x="86" y="5265"/>
                      <a:pt x="26" y="5824"/>
                      <a:pt x="0" y="6061"/>
                    </a:cubicBezTo>
                    <a:cubicBezTo>
                      <a:pt x="325" y="5626"/>
                      <a:pt x="619" y="5167"/>
                      <a:pt x="877" y="4686"/>
                    </a:cubicBezTo>
                    <a:cubicBezTo>
                      <a:pt x="1365" y="3759"/>
                      <a:pt x="1443" y="3231"/>
                      <a:pt x="1443" y="3231"/>
                    </a:cubicBezTo>
                    <a:lnTo>
                      <a:pt x="877" y="2627"/>
                    </a:lnTo>
                    <a:lnTo>
                      <a:pt x="1365" y="2627"/>
                    </a:lnTo>
                    <a:lnTo>
                      <a:pt x="750" y="349"/>
                    </a:lnTo>
                    <a:cubicBezTo>
                      <a:pt x="497" y="160"/>
                      <a:pt x="308" y="19"/>
                      <a:pt x="27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8"/>
              <p:cNvSpPr/>
              <p:nvPr/>
            </p:nvSpPr>
            <p:spPr>
              <a:xfrm>
                <a:off x="2815467" y="2872259"/>
                <a:ext cx="114687" cy="46308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133" extrusionOk="0">
                    <a:moveTo>
                      <a:pt x="345" y="101"/>
                    </a:moveTo>
                    <a:lnTo>
                      <a:pt x="345" y="101"/>
                    </a:lnTo>
                    <a:cubicBezTo>
                      <a:pt x="405" y="144"/>
                      <a:pt x="527" y="233"/>
                      <a:pt x="756" y="405"/>
                    </a:cubicBezTo>
                    <a:lnTo>
                      <a:pt x="1358" y="2627"/>
                    </a:lnTo>
                    <a:lnTo>
                      <a:pt x="914" y="2627"/>
                    </a:lnTo>
                    <a:cubicBezTo>
                      <a:pt x="899" y="2627"/>
                      <a:pt x="887" y="2634"/>
                      <a:pt x="883" y="2649"/>
                    </a:cubicBezTo>
                    <a:cubicBezTo>
                      <a:pt x="876" y="2661"/>
                      <a:pt x="878" y="2675"/>
                      <a:pt x="887" y="2684"/>
                    </a:cubicBezTo>
                    <a:lnTo>
                      <a:pt x="1444" y="3277"/>
                    </a:lnTo>
                    <a:cubicBezTo>
                      <a:pt x="1428" y="3373"/>
                      <a:pt x="1320" y="3886"/>
                      <a:pt x="883" y="4706"/>
                    </a:cubicBezTo>
                    <a:cubicBezTo>
                      <a:pt x="648" y="5146"/>
                      <a:pt x="383" y="5569"/>
                      <a:pt x="87" y="5970"/>
                    </a:cubicBezTo>
                    <a:cubicBezTo>
                      <a:pt x="104" y="5808"/>
                      <a:pt x="132" y="5562"/>
                      <a:pt x="173" y="5198"/>
                    </a:cubicBezTo>
                    <a:lnTo>
                      <a:pt x="288" y="4140"/>
                    </a:lnTo>
                    <a:lnTo>
                      <a:pt x="285" y="4140"/>
                    </a:lnTo>
                    <a:cubicBezTo>
                      <a:pt x="424" y="2895"/>
                      <a:pt x="359" y="534"/>
                      <a:pt x="345" y="101"/>
                    </a:cubicBezTo>
                    <a:close/>
                    <a:moveTo>
                      <a:pt x="309" y="1"/>
                    </a:moveTo>
                    <a:cubicBezTo>
                      <a:pt x="290" y="1"/>
                      <a:pt x="276" y="18"/>
                      <a:pt x="276" y="37"/>
                    </a:cubicBezTo>
                    <a:cubicBezTo>
                      <a:pt x="276" y="63"/>
                      <a:pt x="367" y="2773"/>
                      <a:pt x="218" y="4135"/>
                    </a:cubicBezTo>
                    <a:lnTo>
                      <a:pt x="104" y="5194"/>
                    </a:lnTo>
                    <a:cubicBezTo>
                      <a:pt x="51" y="5667"/>
                      <a:pt x="20" y="5946"/>
                      <a:pt x="3" y="6095"/>
                    </a:cubicBezTo>
                    <a:cubicBezTo>
                      <a:pt x="1" y="6111"/>
                      <a:pt x="10" y="6126"/>
                      <a:pt x="25" y="6130"/>
                    </a:cubicBezTo>
                    <a:cubicBezTo>
                      <a:pt x="27" y="6132"/>
                      <a:pt x="30" y="6132"/>
                      <a:pt x="32" y="6132"/>
                    </a:cubicBezTo>
                    <a:cubicBezTo>
                      <a:pt x="34" y="6132"/>
                      <a:pt x="37" y="6132"/>
                      <a:pt x="39" y="6130"/>
                    </a:cubicBezTo>
                    <a:cubicBezTo>
                      <a:pt x="41" y="6131"/>
                      <a:pt x="44" y="6131"/>
                      <a:pt x="46" y="6131"/>
                    </a:cubicBezTo>
                    <a:cubicBezTo>
                      <a:pt x="54" y="6131"/>
                      <a:pt x="63" y="6128"/>
                      <a:pt x="70" y="6121"/>
                    </a:cubicBezTo>
                    <a:cubicBezTo>
                      <a:pt x="398" y="5686"/>
                      <a:pt x="692" y="5225"/>
                      <a:pt x="950" y="4742"/>
                    </a:cubicBezTo>
                    <a:cubicBezTo>
                      <a:pt x="1439" y="3820"/>
                      <a:pt x="1521" y="3296"/>
                      <a:pt x="1521" y="3275"/>
                    </a:cubicBezTo>
                    <a:cubicBezTo>
                      <a:pt x="1521" y="3263"/>
                      <a:pt x="1518" y="3253"/>
                      <a:pt x="1511" y="3246"/>
                    </a:cubicBezTo>
                    <a:lnTo>
                      <a:pt x="1000" y="2699"/>
                    </a:lnTo>
                    <a:lnTo>
                      <a:pt x="1406" y="2699"/>
                    </a:lnTo>
                    <a:cubicBezTo>
                      <a:pt x="1408" y="2699"/>
                      <a:pt x="1413" y="2699"/>
                      <a:pt x="1416" y="2696"/>
                    </a:cubicBezTo>
                    <a:cubicBezTo>
                      <a:pt x="1435" y="2692"/>
                      <a:pt x="1447" y="2673"/>
                      <a:pt x="1439" y="2656"/>
                    </a:cubicBezTo>
                    <a:lnTo>
                      <a:pt x="821" y="378"/>
                    </a:lnTo>
                    <a:cubicBezTo>
                      <a:pt x="818" y="371"/>
                      <a:pt x="813" y="364"/>
                      <a:pt x="809" y="359"/>
                    </a:cubicBezTo>
                    <a:cubicBezTo>
                      <a:pt x="519" y="142"/>
                      <a:pt x="362" y="25"/>
                      <a:pt x="326" y="6"/>
                    </a:cubicBezTo>
                    <a:cubicBezTo>
                      <a:pt x="321" y="3"/>
                      <a:pt x="316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8"/>
              <p:cNvSpPr/>
              <p:nvPr/>
            </p:nvSpPr>
            <p:spPr>
              <a:xfrm>
                <a:off x="2254402" y="2804604"/>
                <a:ext cx="42602" cy="79811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057" extrusionOk="0">
                    <a:moveTo>
                      <a:pt x="199" y="1"/>
                    </a:moveTo>
                    <a:cubicBezTo>
                      <a:pt x="82" y="1"/>
                      <a:pt x="0" y="34"/>
                      <a:pt x="108" y="242"/>
                    </a:cubicBezTo>
                    <a:cubicBezTo>
                      <a:pt x="216" y="452"/>
                      <a:pt x="297" y="1057"/>
                      <a:pt x="297" y="1057"/>
                    </a:cubicBezTo>
                    <a:lnTo>
                      <a:pt x="564" y="512"/>
                    </a:lnTo>
                    <a:lnTo>
                      <a:pt x="529" y="378"/>
                    </a:lnTo>
                    <a:cubicBezTo>
                      <a:pt x="493" y="242"/>
                      <a:pt x="314" y="1"/>
                      <a:pt x="1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8"/>
              <p:cNvSpPr/>
              <p:nvPr/>
            </p:nvSpPr>
            <p:spPr>
              <a:xfrm>
                <a:off x="2254929" y="2802037"/>
                <a:ext cx="44789" cy="850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127" extrusionOk="0">
                    <a:moveTo>
                      <a:pt x="192" y="71"/>
                    </a:moveTo>
                    <a:cubicBezTo>
                      <a:pt x="283" y="71"/>
                      <a:pt x="452" y="288"/>
                      <a:pt x="486" y="422"/>
                    </a:cubicBezTo>
                    <a:lnTo>
                      <a:pt x="517" y="541"/>
                    </a:lnTo>
                    <a:lnTo>
                      <a:pt x="309" y="974"/>
                    </a:lnTo>
                    <a:cubicBezTo>
                      <a:pt x="280" y="788"/>
                      <a:pt x="213" y="417"/>
                      <a:pt x="132" y="262"/>
                    </a:cubicBezTo>
                    <a:cubicBezTo>
                      <a:pt x="77" y="154"/>
                      <a:pt x="82" y="116"/>
                      <a:pt x="91" y="99"/>
                    </a:cubicBezTo>
                    <a:cubicBezTo>
                      <a:pt x="103" y="80"/>
                      <a:pt x="137" y="71"/>
                      <a:pt x="192" y="71"/>
                    </a:cubicBezTo>
                    <a:close/>
                    <a:moveTo>
                      <a:pt x="171" y="0"/>
                    </a:moveTo>
                    <a:cubicBezTo>
                      <a:pt x="118" y="0"/>
                      <a:pt x="68" y="23"/>
                      <a:pt x="32" y="63"/>
                    </a:cubicBezTo>
                    <a:cubicBezTo>
                      <a:pt x="1" y="114"/>
                      <a:pt x="15" y="188"/>
                      <a:pt x="70" y="295"/>
                    </a:cubicBezTo>
                    <a:cubicBezTo>
                      <a:pt x="175" y="494"/>
                      <a:pt x="254" y="1091"/>
                      <a:pt x="254" y="1096"/>
                    </a:cubicBezTo>
                    <a:cubicBezTo>
                      <a:pt x="256" y="1113"/>
                      <a:pt x="268" y="1124"/>
                      <a:pt x="285" y="1127"/>
                    </a:cubicBezTo>
                    <a:lnTo>
                      <a:pt x="290" y="1127"/>
                    </a:lnTo>
                    <a:cubicBezTo>
                      <a:pt x="302" y="1127"/>
                      <a:pt x="314" y="1117"/>
                      <a:pt x="321" y="1108"/>
                    </a:cubicBezTo>
                    <a:lnTo>
                      <a:pt x="591" y="563"/>
                    </a:lnTo>
                    <a:cubicBezTo>
                      <a:pt x="593" y="556"/>
                      <a:pt x="593" y="546"/>
                      <a:pt x="591" y="539"/>
                    </a:cubicBezTo>
                    <a:lnTo>
                      <a:pt x="555" y="403"/>
                    </a:lnTo>
                    <a:cubicBezTo>
                      <a:pt x="519" y="269"/>
                      <a:pt x="330" y="1"/>
                      <a:pt x="192" y="1"/>
                    </a:cubicBezTo>
                    <a:cubicBezTo>
                      <a:pt x="185" y="0"/>
                      <a:pt x="178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2268653" y="2766321"/>
                <a:ext cx="143868" cy="322568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4272" extrusionOk="0">
                    <a:moveTo>
                      <a:pt x="971" y="1"/>
                    </a:moveTo>
                    <a:cubicBezTo>
                      <a:pt x="928" y="1"/>
                      <a:pt x="870" y="18"/>
                      <a:pt x="849" y="37"/>
                    </a:cubicBezTo>
                    <a:cubicBezTo>
                      <a:pt x="815" y="63"/>
                      <a:pt x="368" y="582"/>
                      <a:pt x="359" y="608"/>
                    </a:cubicBezTo>
                    <a:cubicBezTo>
                      <a:pt x="349" y="634"/>
                      <a:pt x="0" y="1808"/>
                      <a:pt x="10" y="1903"/>
                    </a:cubicBezTo>
                    <a:cubicBezTo>
                      <a:pt x="19" y="1999"/>
                      <a:pt x="519" y="2699"/>
                      <a:pt x="519" y="2699"/>
                    </a:cubicBezTo>
                    <a:lnTo>
                      <a:pt x="820" y="3301"/>
                    </a:lnTo>
                    <a:lnTo>
                      <a:pt x="736" y="3586"/>
                    </a:lnTo>
                    <a:lnTo>
                      <a:pt x="1890" y="4271"/>
                    </a:lnTo>
                    <a:cubicBezTo>
                      <a:pt x="1890" y="4271"/>
                      <a:pt x="1907" y="3588"/>
                      <a:pt x="1890" y="3153"/>
                    </a:cubicBezTo>
                    <a:cubicBezTo>
                      <a:pt x="1874" y="2716"/>
                      <a:pt x="1154" y="1930"/>
                      <a:pt x="1154" y="1930"/>
                    </a:cubicBezTo>
                    <a:lnTo>
                      <a:pt x="1338" y="1595"/>
                    </a:lnTo>
                    <a:cubicBezTo>
                      <a:pt x="1338" y="1595"/>
                      <a:pt x="1807" y="1227"/>
                      <a:pt x="1857" y="1160"/>
                    </a:cubicBezTo>
                    <a:cubicBezTo>
                      <a:pt x="1898" y="1106"/>
                      <a:pt x="1805" y="1051"/>
                      <a:pt x="1733" y="1051"/>
                    </a:cubicBezTo>
                    <a:cubicBezTo>
                      <a:pt x="1717" y="1051"/>
                      <a:pt x="1702" y="1054"/>
                      <a:pt x="1690" y="1060"/>
                    </a:cubicBezTo>
                    <a:cubicBezTo>
                      <a:pt x="1623" y="1093"/>
                      <a:pt x="1188" y="1394"/>
                      <a:pt x="1188" y="1394"/>
                    </a:cubicBezTo>
                    <a:lnTo>
                      <a:pt x="1358" y="967"/>
                    </a:lnTo>
                    <a:cubicBezTo>
                      <a:pt x="1358" y="967"/>
                      <a:pt x="1671" y="749"/>
                      <a:pt x="1706" y="599"/>
                    </a:cubicBezTo>
                    <a:cubicBezTo>
                      <a:pt x="1727" y="517"/>
                      <a:pt x="1686" y="490"/>
                      <a:pt x="1639" y="490"/>
                    </a:cubicBezTo>
                    <a:cubicBezTo>
                      <a:pt x="1600" y="490"/>
                      <a:pt x="1556" y="509"/>
                      <a:pt x="1539" y="529"/>
                    </a:cubicBezTo>
                    <a:cubicBezTo>
                      <a:pt x="1501" y="575"/>
                      <a:pt x="1145" y="833"/>
                      <a:pt x="1099" y="914"/>
                    </a:cubicBezTo>
                    <a:cubicBezTo>
                      <a:pt x="1054" y="993"/>
                      <a:pt x="734" y="1449"/>
                      <a:pt x="734" y="1449"/>
                    </a:cubicBezTo>
                    <a:cubicBezTo>
                      <a:pt x="734" y="1449"/>
                      <a:pt x="1011" y="742"/>
                      <a:pt x="1028" y="716"/>
                    </a:cubicBezTo>
                    <a:cubicBezTo>
                      <a:pt x="1047" y="687"/>
                      <a:pt x="1439" y="286"/>
                      <a:pt x="1467" y="250"/>
                    </a:cubicBezTo>
                    <a:cubicBezTo>
                      <a:pt x="1494" y="214"/>
                      <a:pt x="1494" y="171"/>
                      <a:pt x="1448" y="97"/>
                    </a:cubicBezTo>
                    <a:cubicBezTo>
                      <a:pt x="1441" y="84"/>
                      <a:pt x="1429" y="78"/>
                      <a:pt x="1414" y="78"/>
                    </a:cubicBezTo>
                    <a:cubicBezTo>
                      <a:pt x="1343" y="78"/>
                      <a:pt x="1204" y="207"/>
                      <a:pt x="1099" y="302"/>
                    </a:cubicBezTo>
                    <a:cubicBezTo>
                      <a:pt x="973" y="419"/>
                      <a:pt x="751" y="661"/>
                      <a:pt x="751" y="687"/>
                    </a:cubicBezTo>
                    <a:cubicBezTo>
                      <a:pt x="705" y="773"/>
                      <a:pt x="655" y="852"/>
                      <a:pt x="598" y="928"/>
                    </a:cubicBezTo>
                    <a:lnTo>
                      <a:pt x="660" y="599"/>
                    </a:lnTo>
                    <a:lnTo>
                      <a:pt x="999" y="178"/>
                    </a:lnTo>
                    <a:cubicBezTo>
                      <a:pt x="1033" y="130"/>
                      <a:pt x="1037" y="70"/>
                      <a:pt x="1018" y="18"/>
                    </a:cubicBezTo>
                    <a:cubicBezTo>
                      <a:pt x="1012" y="5"/>
                      <a:pt x="993" y="1"/>
                      <a:pt x="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8"/>
              <p:cNvSpPr/>
              <p:nvPr/>
            </p:nvSpPr>
            <p:spPr>
              <a:xfrm>
                <a:off x="2265787" y="2763830"/>
                <a:ext cx="149749" cy="32777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4341" extrusionOk="0">
                    <a:moveTo>
                      <a:pt x="1020" y="65"/>
                    </a:moveTo>
                    <a:cubicBezTo>
                      <a:pt x="1023" y="65"/>
                      <a:pt x="1026" y="65"/>
                      <a:pt x="1030" y="65"/>
                    </a:cubicBezTo>
                    <a:cubicBezTo>
                      <a:pt x="1044" y="106"/>
                      <a:pt x="1040" y="151"/>
                      <a:pt x="1016" y="187"/>
                    </a:cubicBezTo>
                    <a:cubicBezTo>
                      <a:pt x="980" y="232"/>
                      <a:pt x="676" y="608"/>
                      <a:pt x="676" y="608"/>
                    </a:cubicBezTo>
                    <a:cubicBezTo>
                      <a:pt x="672" y="612"/>
                      <a:pt x="669" y="617"/>
                      <a:pt x="669" y="622"/>
                    </a:cubicBezTo>
                    <a:lnTo>
                      <a:pt x="607" y="954"/>
                    </a:lnTo>
                    <a:cubicBezTo>
                      <a:pt x="605" y="966"/>
                      <a:pt x="609" y="978"/>
                      <a:pt x="619" y="988"/>
                    </a:cubicBezTo>
                    <a:cubicBezTo>
                      <a:pt x="625" y="992"/>
                      <a:pt x="633" y="994"/>
                      <a:pt x="640" y="994"/>
                    </a:cubicBezTo>
                    <a:cubicBezTo>
                      <a:pt x="651" y="994"/>
                      <a:pt x="662" y="989"/>
                      <a:pt x="669" y="980"/>
                    </a:cubicBezTo>
                    <a:cubicBezTo>
                      <a:pt x="803" y="792"/>
                      <a:pt x="827" y="741"/>
                      <a:pt x="827" y="725"/>
                    </a:cubicBezTo>
                    <a:cubicBezTo>
                      <a:pt x="930" y="596"/>
                      <a:pt x="1042" y="474"/>
                      <a:pt x="1164" y="359"/>
                    </a:cubicBezTo>
                    <a:cubicBezTo>
                      <a:pt x="1355" y="185"/>
                      <a:pt x="1425" y="149"/>
                      <a:pt x="1451" y="149"/>
                    </a:cubicBezTo>
                    <a:cubicBezTo>
                      <a:pt x="1455" y="149"/>
                      <a:pt x="1458" y="150"/>
                      <a:pt x="1460" y="151"/>
                    </a:cubicBezTo>
                    <a:cubicBezTo>
                      <a:pt x="1508" y="225"/>
                      <a:pt x="1491" y="247"/>
                      <a:pt x="1479" y="261"/>
                    </a:cubicBezTo>
                    <a:cubicBezTo>
                      <a:pt x="1467" y="278"/>
                      <a:pt x="1355" y="397"/>
                      <a:pt x="1264" y="491"/>
                    </a:cubicBezTo>
                    <a:cubicBezTo>
                      <a:pt x="1116" y="646"/>
                      <a:pt x="1049" y="713"/>
                      <a:pt x="1040" y="730"/>
                    </a:cubicBezTo>
                    <a:cubicBezTo>
                      <a:pt x="1023" y="756"/>
                      <a:pt x="827" y="1255"/>
                      <a:pt x="743" y="1468"/>
                    </a:cubicBezTo>
                    <a:cubicBezTo>
                      <a:pt x="736" y="1482"/>
                      <a:pt x="743" y="1499"/>
                      <a:pt x="755" y="1509"/>
                    </a:cubicBezTo>
                    <a:cubicBezTo>
                      <a:pt x="761" y="1514"/>
                      <a:pt x="768" y="1516"/>
                      <a:pt x="776" y="1516"/>
                    </a:cubicBezTo>
                    <a:cubicBezTo>
                      <a:pt x="786" y="1516"/>
                      <a:pt x="796" y="1511"/>
                      <a:pt x="803" y="1501"/>
                    </a:cubicBezTo>
                    <a:cubicBezTo>
                      <a:pt x="817" y="1482"/>
                      <a:pt x="1128" y="1043"/>
                      <a:pt x="1171" y="961"/>
                    </a:cubicBezTo>
                    <a:cubicBezTo>
                      <a:pt x="1259" y="868"/>
                      <a:pt x="1355" y="782"/>
                      <a:pt x="1458" y="708"/>
                    </a:cubicBezTo>
                    <a:cubicBezTo>
                      <a:pt x="1510" y="670"/>
                      <a:pt x="1560" y="627"/>
                      <a:pt x="1606" y="581"/>
                    </a:cubicBezTo>
                    <a:cubicBezTo>
                      <a:pt x="1626" y="566"/>
                      <a:pt x="1650" y="558"/>
                      <a:pt x="1674" y="558"/>
                    </a:cubicBezTo>
                    <a:cubicBezTo>
                      <a:pt x="1684" y="558"/>
                      <a:pt x="1694" y="559"/>
                      <a:pt x="1704" y="562"/>
                    </a:cubicBezTo>
                    <a:cubicBezTo>
                      <a:pt x="1721" y="569"/>
                      <a:pt x="1723" y="591"/>
                      <a:pt x="1716" y="624"/>
                    </a:cubicBezTo>
                    <a:cubicBezTo>
                      <a:pt x="1690" y="737"/>
                      <a:pt x="1465" y="911"/>
                      <a:pt x="1381" y="971"/>
                    </a:cubicBezTo>
                    <a:cubicBezTo>
                      <a:pt x="1374" y="973"/>
                      <a:pt x="1372" y="978"/>
                      <a:pt x="1369" y="985"/>
                    </a:cubicBezTo>
                    <a:lnTo>
                      <a:pt x="1200" y="1415"/>
                    </a:lnTo>
                    <a:cubicBezTo>
                      <a:pt x="1195" y="1425"/>
                      <a:pt x="1195" y="1437"/>
                      <a:pt x="1202" y="1446"/>
                    </a:cubicBezTo>
                    <a:cubicBezTo>
                      <a:pt x="1209" y="1457"/>
                      <a:pt x="1221" y="1463"/>
                      <a:pt x="1231" y="1463"/>
                    </a:cubicBezTo>
                    <a:cubicBezTo>
                      <a:pt x="1238" y="1463"/>
                      <a:pt x="1244" y="1461"/>
                      <a:pt x="1250" y="1456"/>
                    </a:cubicBezTo>
                    <a:cubicBezTo>
                      <a:pt x="1372" y="1372"/>
                      <a:pt x="1697" y="1150"/>
                      <a:pt x="1749" y="1124"/>
                    </a:cubicBezTo>
                    <a:cubicBezTo>
                      <a:pt x="1760" y="1121"/>
                      <a:pt x="1771" y="1119"/>
                      <a:pt x="1783" y="1119"/>
                    </a:cubicBezTo>
                    <a:cubicBezTo>
                      <a:pt x="1815" y="1119"/>
                      <a:pt x="1846" y="1132"/>
                      <a:pt x="1869" y="1155"/>
                    </a:cubicBezTo>
                    <a:cubicBezTo>
                      <a:pt x="1876" y="1164"/>
                      <a:pt x="1874" y="1167"/>
                      <a:pt x="1869" y="1172"/>
                    </a:cubicBezTo>
                    <a:cubicBezTo>
                      <a:pt x="1835" y="1219"/>
                      <a:pt x="1544" y="1454"/>
                      <a:pt x="1357" y="1602"/>
                    </a:cubicBezTo>
                    <a:cubicBezTo>
                      <a:pt x="1355" y="1604"/>
                      <a:pt x="1350" y="1607"/>
                      <a:pt x="1348" y="1611"/>
                    </a:cubicBezTo>
                    <a:lnTo>
                      <a:pt x="1164" y="1946"/>
                    </a:lnTo>
                    <a:cubicBezTo>
                      <a:pt x="1157" y="1960"/>
                      <a:pt x="1159" y="1975"/>
                      <a:pt x="1169" y="1987"/>
                    </a:cubicBezTo>
                    <a:cubicBezTo>
                      <a:pt x="1176" y="1998"/>
                      <a:pt x="1881" y="2768"/>
                      <a:pt x="1897" y="3186"/>
                    </a:cubicBezTo>
                    <a:cubicBezTo>
                      <a:pt x="1909" y="3542"/>
                      <a:pt x="1900" y="4068"/>
                      <a:pt x="1897" y="4247"/>
                    </a:cubicBezTo>
                    <a:lnTo>
                      <a:pt x="817" y="3604"/>
                    </a:lnTo>
                    <a:lnTo>
                      <a:pt x="891" y="3344"/>
                    </a:lnTo>
                    <a:cubicBezTo>
                      <a:pt x="894" y="3334"/>
                      <a:pt x="894" y="3327"/>
                      <a:pt x="891" y="3318"/>
                    </a:cubicBezTo>
                    <a:lnTo>
                      <a:pt x="588" y="2715"/>
                    </a:lnTo>
                    <a:cubicBezTo>
                      <a:pt x="588" y="2713"/>
                      <a:pt x="588" y="2711"/>
                      <a:pt x="588" y="2711"/>
                    </a:cubicBezTo>
                    <a:cubicBezTo>
                      <a:pt x="347" y="2371"/>
                      <a:pt x="91" y="1989"/>
                      <a:pt x="86" y="1932"/>
                    </a:cubicBezTo>
                    <a:cubicBezTo>
                      <a:pt x="81" y="1843"/>
                      <a:pt x="406" y="696"/>
                      <a:pt x="430" y="653"/>
                    </a:cubicBezTo>
                    <a:cubicBezTo>
                      <a:pt x="454" y="612"/>
                      <a:pt x="872" y="125"/>
                      <a:pt x="913" y="94"/>
                    </a:cubicBezTo>
                    <a:cubicBezTo>
                      <a:pt x="946" y="76"/>
                      <a:pt x="982" y="65"/>
                      <a:pt x="1020" y="65"/>
                    </a:cubicBezTo>
                    <a:close/>
                    <a:moveTo>
                      <a:pt x="1003" y="0"/>
                    </a:moveTo>
                    <a:cubicBezTo>
                      <a:pt x="955" y="0"/>
                      <a:pt x="907" y="15"/>
                      <a:pt x="865" y="41"/>
                    </a:cubicBezTo>
                    <a:cubicBezTo>
                      <a:pt x="834" y="63"/>
                      <a:pt x="375" y="589"/>
                      <a:pt x="361" y="629"/>
                    </a:cubicBezTo>
                    <a:cubicBezTo>
                      <a:pt x="361" y="641"/>
                      <a:pt x="0" y="1838"/>
                      <a:pt x="12" y="1941"/>
                    </a:cubicBezTo>
                    <a:cubicBezTo>
                      <a:pt x="22" y="2041"/>
                      <a:pt x="437" y="2629"/>
                      <a:pt x="526" y="2751"/>
                    </a:cubicBezTo>
                    <a:lnTo>
                      <a:pt x="822" y="3339"/>
                    </a:lnTo>
                    <a:lnTo>
                      <a:pt x="741" y="3611"/>
                    </a:lnTo>
                    <a:cubicBezTo>
                      <a:pt x="738" y="3626"/>
                      <a:pt x="743" y="3643"/>
                      <a:pt x="758" y="3650"/>
                    </a:cubicBezTo>
                    <a:lnTo>
                      <a:pt x="1912" y="4336"/>
                    </a:lnTo>
                    <a:cubicBezTo>
                      <a:pt x="1919" y="4340"/>
                      <a:pt x="1924" y="4340"/>
                      <a:pt x="1931" y="4340"/>
                    </a:cubicBezTo>
                    <a:lnTo>
                      <a:pt x="1936" y="4340"/>
                    </a:lnTo>
                    <a:cubicBezTo>
                      <a:pt x="1955" y="4340"/>
                      <a:pt x="1969" y="4326"/>
                      <a:pt x="1969" y="4307"/>
                    </a:cubicBezTo>
                    <a:cubicBezTo>
                      <a:pt x="1969" y="4302"/>
                      <a:pt x="1986" y="3614"/>
                      <a:pt x="1969" y="3181"/>
                    </a:cubicBezTo>
                    <a:cubicBezTo>
                      <a:pt x="1955" y="2773"/>
                      <a:pt x="1353" y="2082"/>
                      <a:pt x="1240" y="1958"/>
                    </a:cubicBezTo>
                    <a:lnTo>
                      <a:pt x="1410" y="1650"/>
                    </a:lnTo>
                    <a:cubicBezTo>
                      <a:pt x="1479" y="1597"/>
                      <a:pt x="1881" y="1282"/>
                      <a:pt x="1928" y="1212"/>
                    </a:cubicBezTo>
                    <a:cubicBezTo>
                      <a:pt x="1955" y="1181"/>
                      <a:pt x="1952" y="1138"/>
                      <a:pt x="1926" y="1110"/>
                    </a:cubicBezTo>
                    <a:cubicBezTo>
                      <a:pt x="1887" y="1070"/>
                      <a:pt x="1835" y="1049"/>
                      <a:pt x="1782" y="1049"/>
                    </a:cubicBezTo>
                    <a:cubicBezTo>
                      <a:pt x="1761" y="1049"/>
                      <a:pt x="1739" y="1053"/>
                      <a:pt x="1718" y="1059"/>
                    </a:cubicBezTo>
                    <a:cubicBezTo>
                      <a:pt x="1670" y="1086"/>
                      <a:pt x="1439" y="1241"/>
                      <a:pt x="1307" y="1332"/>
                    </a:cubicBezTo>
                    <a:lnTo>
                      <a:pt x="1431" y="1019"/>
                    </a:lnTo>
                    <a:cubicBezTo>
                      <a:pt x="1489" y="978"/>
                      <a:pt x="1749" y="789"/>
                      <a:pt x="1785" y="639"/>
                    </a:cubicBezTo>
                    <a:cubicBezTo>
                      <a:pt x="1807" y="548"/>
                      <a:pt x="1764" y="512"/>
                      <a:pt x="1737" y="498"/>
                    </a:cubicBezTo>
                    <a:cubicBezTo>
                      <a:pt x="1718" y="490"/>
                      <a:pt x="1697" y="487"/>
                      <a:pt x="1677" y="487"/>
                    </a:cubicBezTo>
                    <a:cubicBezTo>
                      <a:pt x="1631" y="487"/>
                      <a:pt x="1587" y="505"/>
                      <a:pt x="1553" y="538"/>
                    </a:cubicBezTo>
                    <a:cubicBezTo>
                      <a:pt x="1539" y="553"/>
                      <a:pt x="1472" y="605"/>
                      <a:pt x="1415" y="653"/>
                    </a:cubicBezTo>
                    <a:cubicBezTo>
                      <a:pt x="1259" y="777"/>
                      <a:pt x="1137" y="875"/>
                      <a:pt x="1109" y="928"/>
                    </a:cubicBezTo>
                    <a:cubicBezTo>
                      <a:pt x="1087" y="966"/>
                      <a:pt x="999" y="1098"/>
                      <a:pt x="915" y="1217"/>
                    </a:cubicBezTo>
                    <a:cubicBezTo>
                      <a:pt x="1001" y="1000"/>
                      <a:pt x="1085" y="787"/>
                      <a:pt x="1097" y="768"/>
                    </a:cubicBezTo>
                    <a:cubicBezTo>
                      <a:pt x="1109" y="749"/>
                      <a:pt x="1221" y="634"/>
                      <a:pt x="1312" y="541"/>
                    </a:cubicBezTo>
                    <a:cubicBezTo>
                      <a:pt x="1441" y="405"/>
                      <a:pt x="1520" y="323"/>
                      <a:pt x="1534" y="304"/>
                    </a:cubicBezTo>
                    <a:cubicBezTo>
                      <a:pt x="1570" y="244"/>
                      <a:pt x="1565" y="166"/>
                      <a:pt x="1517" y="113"/>
                    </a:cubicBezTo>
                    <a:cubicBezTo>
                      <a:pt x="1508" y="94"/>
                      <a:pt x="1489" y="82"/>
                      <a:pt x="1467" y="80"/>
                    </a:cubicBezTo>
                    <a:cubicBezTo>
                      <a:pt x="1464" y="79"/>
                      <a:pt x="1460" y="79"/>
                      <a:pt x="1456" y="79"/>
                    </a:cubicBezTo>
                    <a:cubicBezTo>
                      <a:pt x="1384" y="79"/>
                      <a:pt x="1275" y="164"/>
                      <a:pt x="1116" y="311"/>
                    </a:cubicBezTo>
                    <a:cubicBezTo>
                      <a:pt x="1114" y="314"/>
                      <a:pt x="758" y="660"/>
                      <a:pt x="758" y="715"/>
                    </a:cubicBezTo>
                    <a:cubicBezTo>
                      <a:pt x="743" y="746"/>
                      <a:pt x="726" y="777"/>
                      <a:pt x="705" y="804"/>
                    </a:cubicBezTo>
                    <a:lnTo>
                      <a:pt x="736" y="648"/>
                    </a:lnTo>
                    <a:lnTo>
                      <a:pt x="1066" y="232"/>
                    </a:lnTo>
                    <a:cubicBezTo>
                      <a:pt x="1104" y="175"/>
                      <a:pt x="1114" y="101"/>
                      <a:pt x="1087" y="37"/>
                    </a:cubicBezTo>
                    <a:cubicBezTo>
                      <a:pt x="1078" y="17"/>
                      <a:pt x="1061" y="5"/>
                      <a:pt x="1040" y="3"/>
                    </a:cubicBezTo>
                    <a:cubicBezTo>
                      <a:pt x="1027" y="1"/>
                      <a:pt x="1015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2329879" y="2868861"/>
                <a:ext cx="31594" cy="48627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44" extrusionOk="0">
                    <a:moveTo>
                      <a:pt x="380" y="0"/>
                    </a:moveTo>
                    <a:cubicBezTo>
                      <a:pt x="369" y="0"/>
                      <a:pt x="357" y="6"/>
                      <a:pt x="350" y="15"/>
                    </a:cubicBezTo>
                    <a:lnTo>
                      <a:pt x="37" y="419"/>
                    </a:lnTo>
                    <a:cubicBezTo>
                      <a:pt x="34" y="421"/>
                      <a:pt x="32" y="426"/>
                      <a:pt x="32" y="428"/>
                    </a:cubicBezTo>
                    <a:cubicBezTo>
                      <a:pt x="10" y="488"/>
                      <a:pt x="1" y="552"/>
                      <a:pt x="3" y="615"/>
                    </a:cubicBezTo>
                    <a:cubicBezTo>
                      <a:pt x="6" y="631"/>
                      <a:pt x="20" y="643"/>
                      <a:pt x="37" y="643"/>
                    </a:cubicBezTo>
                    <a:lnTo>
                      <a:pt x="44" y="643"/>
                    </a:lnTo>
                    <a:cubicBezTo>
                      <a:pt x="63" y="641"/>
                      <a:pt x="75" y="622"/>
                      <a:pt x="72" y="603"/>
                    </a:cubicBezTo>
                    <a:cubicBezTo>
                      <a:pt x="72" y="552"/>
                      <a:pt x="80" y="502"/>
                      <a:pt x="96" y="455"/>
                    </a:cubicBezTo>
                    <a:lnTo>
                      <a:pt x="405" y="58"/>
                    </a:lnTo>
                    <a:cubicBezTo>
                      <a:pt x="407" y="58"/>
                      <a:pt x="407" y="55"/>
                      <a:pt x="407" y="55"/>
                    </a:cubicBezTo>
                    <a:cubicBezTo>
                      <a:pt x="419" y="39"/>
                      <a:pt x="414" y="17"/>
                      <a:pt x="397" y="5"/>
                    </a:cubicBezTo>
                    <a:cubicBezTo>
                      <a:pt x="392" y="2"/>
                      <a:pt x="386" y="0"/>
                      <a:pt x="3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2307711" y="2866898"/>
                <a:ext cx="20660" cy="4183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54" extrusionOk="0">
                    <a:moveTo>
                      <a:pt x="235" y="0"/>
                    </a:moveTo>
                    <a:cubicBezTo>
                      <a:pt x="221" y="0"/>
                      <a:pt x="207" y="9"/>
                      <a:pt x="202" y="22"/>
                    </a:cubicBezTo>
                    <a:lnTo>
                      <a:pt x="77" y="306"/>
                    </a:lnTo>
                    <a:cubicBezTo>
                      <a:pt x="63" y="330"/>
                      <a:pt x="1" y="459"/>
                      <a:pt x="32" y="533"/>
                    </a:cubicBezTo>
                    <a:cubicBezTo>
                      <a:pt x="36" y="544"/>
                      <a:pt x="46" y="553"/>
                      <a:pt x="59" y="553"/>
                    </a:cubicBezTo>
                    <a:cubicBezTo>
                      <a:pt x="60" y="553"/>
                      <a:pt x="61" y="552"/>
                      <a:pt x="63" y="552"/>
                    </a:cubicBezTo>
                    <a:cubicBezTo>
                      <a:pt x="64" y="553"/>
                      <a:pt x="66" y="553"/>
                      <a:pt x="67" y="553"/>
                    </a:cubicBezTo>
                    <a:cubicBezTo>
                      <a:pt x="71" y="553"/>
                      <a:pt x="74" y="552"/>
                      <a:pt x="77" y="550"/>
                    </a:cubicBezTo>
                    <a:cubicBezTo>
                      <a:pt x="94" y="543"/>
                      <a:pt x="104" y="521"/>
                      <a:pt x="96" y="504"/>
                    </a:cubicBezTo>
                    <a:cubicBezTo>
                      <a:pt x="94" y="445"/>
                      <a:pt x="108" y="387"/>
                      <a:pt x="139" y="335"/>
                    </a:cubicBezTo>
                    <a:lnTo>
                      <a:pt x="266" y="50"/>
                    </a:lnTo>
                    <a:cubicBezTo>
                      <a:pt x="273" y="31"/>
                      <a:pt x="266" y="12"/>
                      <a:pt x="247" y="3"/>
                    </a:cubicBezTo>
                    <a:cubicBezTo>
                      <a:pt x="243" y="1"/>
                      <a:pt x="239" y="0"/>
                      <a:pt x="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2283431" y="2833901"/>
                <a:ext cx="33403" cy="74224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83" extrusionOk="0">
                    <a:moveTo>
                      <a:pt x="402" y="0"/>
                    </a:moveTo>
                    <a:cubicBezTo>
                      <a:pt x="390" y="0"/>
                      <a:pt x="378" y="7"/>
                      <a:pt x="373" y="19"/>
                    </a:cubicBezTo>
                    <a:cubicBezTo>
                      <a:pt x="292" y="179"/>
                      <a:pt x="22" y="698"/>
                      <a:pt x="12" y="762"/>
                    </a:cubicBezTo>
                    <a:cubicBezTo>
                      <a:pt x="0" y="827"/>
                      <a:pt x="74" y="934"/>
                      <a:pt x="98" y="968"/>
                    </a:cubicBezTo>
                    <a:cubicBezTo>
                      <a:pt x="105" y="975"/>
                      <a:pt x="115" y="982"/>
                      <a:pt x="127" y="982"/>
                    </a:cubicBezTo>
                    <a:cubicBezTo>
                      <a:pt x="134" y="982"/>
                      <a:pt x="141" y="980"/>
                      <a:pt x="146" y="975"/>
                    </a:cubicBezTo>
                    <a:cubicBezTo>
                      <a:pt x="163" y="963"/>
                      <a:pt x="165" y="941"/>
                      <a:pt x="156" y="927"/>
                    </a:cubicBezTo>
                    <a:cubicBezTo>
                      <a:pt x="120" y="882"/>
                      <a:pt x="93" y="829"/>
                      <a:pt x="81" y="774"/>
                    </a:cubicBezTo>
                    <a:cubicBezTo>
                      <a:pt x="91" y="731"/>
                      <a:pt x="304" y="308"/>
                      <a:pt x="435" y="50"/>
                    </a:cubicBezTo>
                    <a:cubicBezTo>
                      <a:pt x="442" y="33"/>
                      <a:pt x="438" y="12"/>
                      <a:pt x="418" y="5"/>
                    </a:cubicBezTo>
                    <a:cubicBezTo>
                      <a:pt x="413" y="2"/>
                      <a:pt x="408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2304318" y="3023878"/>
                <a:ext cx="126525" cy="114243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3" extrusionOk="0">
                    <a:moveTo>
                      <a:pt x="254" y="0"/>
                    </a:moveTo>
                    <a:lnTo>
                      <a:pt x="0" y="648"/>
                    </a:lnTo>
                    <a:lnTo>
                      <a:pt x="1389" y="1513"/>
                    </a:lnTo>
                    <a:lnTo>
                      <a:pt x="1678" y="829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8"/>
              <p:cNvSpPr/>
              <p:nvPr/>
            </p:nvSpPr>
            <p:spPr>
              <a:xfrm>
                <a:off x="2301452" y="3021009"/>
                <a:ext cx="132105" cy="11983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587" extrusionOk="0">
                    <a:moveTo>
                      <a:pt x="306" y="88"/>
                    </a:moveTo>
                    <a:lnTo>
                      <a:pt x="1671" y="882"/>
                    </a:lnTo>
                    <a:lnTo>
                      <a:pt x="1410" y="1501"/>
                    </a:lnTo>
                    <a:lnTo>
                      <a:pt x="81" y="671"/>
                    </a:lnTo>
                    <a:lnTo>
                      <a:pt x="306" y="88"/>
                    </a:lnTo>
                    <a:close/>
                    <a:moveTo>
                      <a:pt x="294" y="1"/>
                    </a:moveTo>
                    <a:cubicBezTo>
                      <a:pt x="289" y="1"/>
                      <a:pt x="285" y="1"/>
                      <a:pt x="280" y="2"/>
                    </a:cubicBezTo>
                    <a:cubicBezTo>
                      <a:pt x="270" y="7"/>
                      <a:pt x="263" y="14"/>
                      <a:pt x="258" y="24"/>
                    </a:cubicBezTo>
                    <a:lnTo>
                      <a:pt x="5" y="674"/>
                    </a:lnTo>
                    <a:cubicBezTo>
                      <a:pt x="0" y="688"/>
                      <a:pt x="5" y="707"/>
                      <a:pt x="19" y="717"/>
                    </a:cubicBezTo>
                    <a:lnTo>
                      <a:pt x="1408" y="1582"/>
                    </a:lnTo>
                    <a:cubicBezTo>
                      <a:pt x="1415" y="1587"/>
                      <a:pt x="1422" y="1587"/>
                      <a:pt x="1427" y="1587"/>
                    </a:cubicBezTo>
                    <a:lnTo>
                      <a:pt x="1436" y="1587"/>
                    </a:lnTo>
                    <a:cubicBezTo>
                      <a:pt x="1446" y="1582"/>
                      <a:pt x="1453" y="1575"/>
                      <a:pt x="1458" y="1565"/>
                    </a:cubicBezTo>
                    <a:lnTo>
                      <a:pt x="1747" y="882"/>
                    </a:lnTo>
                    <a:cubicBezTo>
                      <a:pt x="1752" y="865"/>
                      <a:pt x="1747" y="846"/>
                      <a:pt x="1730" y="836"/>
                    </a:cubicBezTo>
                    <a:lnTo>
                      <a:pt x="308" y="2"/>
                    </a:lnTo>
                    <a:cubicBezTo>
                      <a:pt x="304" y="1"/>
                      <a:pt x="299" y="1"/>
                      <a:pt x="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8"/>
              <p:cNvSpPr/>
              <p:nvPr/>
            </p:nvSpPr>
            <p:spPr>
              <a:xfrm>
                <a:off x="2151855" y="3061934"/>
                <a:ext cx="291280" cy="439605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5822" extrusionOk="0">
                    <a:moveTo>
                      <a:pt x="1967" y="0"/>
                    </a:moveTo>
                    <a:cubicBezTo>
                      <a:pt x="1967" y="0"/>
                      <a:pt x="216" y="4096"/>
                      <a:pt x="108" y="4366"/>
                    </a:cubicBezTo>
                    <a:cubicBezTo>
                      <a:pt x="1" y="4636"/>
                      <a:pt x="37" y="5107"/>
                      <a:pt x="342" y="5468"/>
                    </a:cubicBezTo>
                    <a:cubicBezTo>
                      <a:pt x="535" y="5695"/>
                      <a:pt x="899" y="5821"/>
                      <a:pt x="1237" y="5821"/>
                    </a:cubicBezTo>
                    <a:cubicBezTo>
                      <a:pt x="1437" y="5821"/>
                      <a:pt x="1628" y="5777"/>
                      <a:pt x="1769" y="5683"/>
                    </a:cubicBezTo>
                    <a:cubicBezTo>
                      <a:pt x="2147" y="5432"/>
                      <a:pt x="2689" y="4276"/>
                      <a:pt x="2725" y="4187"/>
                    </a:cubicBezTo>
                    <a:cubicBezTo>
                      <a:pt x="2761" y="4096"/>
                      <a:pt x="3862" y="1245"/>
                      <a:pt x="3862" y="1245"/>
                    </a:cubicBezTo>
                    <a:lnTo>
                      <a:pt x="196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8"/>
              <p:cNvSpPr/>
              <p:nvPr/>
            </p:nvSpPr>
            <p:spPr>
              <a:xfrm>
                <a:off x="2148990" y="3059291"/>
                <a:ext cx="297010" cy="445041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5894" extrusionOk="0">
                    <a:moveTo>
                      <a:pt x="2022" y="88"/>
                    </a:moveTo>
                    <a:lnTo>
                      <a:pt x="3857" y="1295"/>
                    </a:lnTo>
                    <a:cubicBezTo>
                      <a:pt x="3745" y="1582"/>
                      <a:pt x="2765" y="4124"/>
                      <a:pt x="2732" y="4208"/>
                    </a:cubicBezTo>
                    <a:cubicBezTo>
                      <a:pt x="2691" y="4306"/>
                      <a:pt x="2154" y="5446"/>
                      <a:pt x="1788" y="5689"/>
                    </a:cubicBezTo>
                    <a:cubicBezTo>
                      <a:pt x="1654" y="5779"/>
                      <a:pt x="1471" y="5821"/>
                      <a:pt x="1280" y="5821"/>
                    </a:cubicBezTo>
                    <a:cubicBezTo>
                      <a:pt x="950" y="5821"/>
                      <a:pt x="594" y="5697"/>
                      <a:pt x="409" y="5479"/>
                    </a:cubicBezTo>
                    <a:cubicBezTo>
                      <a:pt x="115" y="5137"/>
                      <a:pt x="72" y="4683"/>
                      <a:pt x="180" y="4416"/>
                    </a:cubicBezTo>
                    <a:cubicBezTo>
                      <a:pt x="282" y="4162"/>
                      <a:pt x="1843" y="506"/>
                      <a:pt x="2022" y="88"/>
                    </a:cubicBezTo>
                    <a:close/>
                    <a:moveTo>
                      <a:pt x="2005" y="1"/>
                    </a:moveTo>
                    <a:cubicBezTo>
                      <a:pt x="1992" y="1"/>
                      <a:pt x="1980" y="9"/>
                      <a:pt x="1974" y="21"/>
                    </a:cubicBezTo>
                    <a:cubicBezTo>
                      <a:pt x="1955" y="64"/>
                      <a:pt x="223" y="4122"/>
                      <a:pt x="115" y="4389"/>
                    </a:cubicBezTo>
                    <a:cubicBezTo>
                      <a:pt x="0" y="4679"/>
                      <a:pt x="46" y="5161"/>
                      <a:pt x="357" y="5524"/>
                    </a:cubicBezTo>
                    <a:cubicBezTo>
                      <a:pt x="555" y="5761"/>
                      <a:pt x="928" y="5892"/>
                      <a:pt x="1277" y="5892"/>
                    </a:cubicBezTo>
                    <a:cubicBezTo>
                      <a:pt x="1289" y="5893"/>
                      <a:pt x="1301" y="5893"/>
                      <a:pt x="1313" y="5893"/>
                    </a:cubicBezTo>
                    <a:cubicBezTo>
                      <a:pt x="1494" y="5893"/>
                      <a:pt x="1672" y="5843"/>
                      <a:pt x="1826" y="5749"/>
                    </a:cubicBezTo>
                    <a:cubicBezTo>
                      <a:pt x="2209" y="5493"/>
                      <a:pt x="2751" y="4349"/>
                      <a:pt x="2796" y="4234"/>
                    </a:cubicBezTo>
                    <a:cubicBezTo>
                      <a:pt x="2832" y="4146"/>
                      <a:pt x="3922" y="1321"/>
                      <a:pt x="3934" y="1292"/>
                    </a:cubicBezTo>
                    <a:cubicBezTo>
                      <a:pt x="3939" y="1278"/>
                      <a:pt x="3934" y="1261"/>
                      <a:pt x="3920" y="1252"/>
                    </a:cubicBezTo>
                    <a:lnTo>
                      <a:pt x="2025" y="7"/>
                    </a:lnTo>
                    <a:cubicBezTo>
                      <a:pt x="2022" y="4"/>
                      <a:pt x="2022" y="4"/>
                      <a:pt x="2020" y="4"/>
                    </a:cubicBezTo>
                    <a:cubicBezTo>
                      <a:pt x="2015" y="2"/>
                      <a:pt x="2010" y="1"/>
                      <a:pt x="2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3" name="Google Shape;723;p38"/>
          <p:cNvSpPr/>
          <p:nvPr/>
        </p:nvSpPr>
        <p:spPr>
          <a:xfrm flipH="1">
            <a:off x="8123113" y="695134"/>
            <a:ext cx="860940" cy="329186"/>
          </a:xfrm>
          <a:custGeom>
            <a:avLst/>
            <a:gdLst/>
            <a:ahLst/>
            <a:cxnLst/>
            <a:rect l="l" t="t" r="r" b="b"/>
            <a:pathLst>
              <a:path w="7289" h="2797" fill="none" extrusionOk="0">
                <a:moveTo>
                  <a:pt x="5554" y="1114"/>
                </a:moveTo>
                <a:cubicBezTo>
                  <a:pt x="5554" y="1114"/>
                  <a:pt x="5439" y="287"/>
                  <a:pt x="4698" y="144"/>
                </a:cubicBezTo>
                <a:cubicBezTo>
                  <a:pt x="3955" y="0"/>
                  <a:pt x="3699" y="485"/>
                  <a:pt x="3613" y="942"/>
                </a:cubicBezTo>
                <a:cubicBezTo>
                  <a:pt x="3530" y="1398"/>
                  <a:pt x="3185" y="1255"/>
                  <a:pt x="2844" y="1143"/>
                </a:cubicBezTo>
                <a:cubicBezTo>
                  <a:pt x="2502" y="1028"/>
                  <a:pt x="2046" y="1281"/>
                  <a:pt x="1847" y="1711"/>
                </a:cubicBezTo>
                <a:cubicBezTo>
                  <a:pt x="1647" y="2141"/>
                  <a:pt x="1647" y="2196"/>
                  <a:pt x="1078" y="2139"/>
                </a:cubicBezTo>
                <a:cubicBezTo>
                  <a:pt x="507" y="2084"/>
                  <a:pt x="335" y="2110"/>
                  <a:pt x="167" y="2454"/>
                </a:cubicBezTo>
                <a:cubicBezTo>
                  <a:pt x="0" y="2796"/>
                  <a:pt x="10" y="2753"/>
                  <a:pt x="10" y="2753"/>
                </a:cubicBezTo>
                <a:lnTo>
                  <a:pt x="7250" y="2753"/>
                </a:lnTo>
                <a:cubicBezTo>
                  <a:pt x="7250" y="2753"/>
                  <a:pt x="7289" y="2000"/>
                  <a:pt x="6949" y="1742"/>
                </a:cubicBezTo>
                <a:cubicBezTo>
                  <a:pt x="6610" y="1487"/>
                  <a:pt x="6122" y="1771"/>
                  <a:pt x="5867" y="1628"/>
                </a:cubicBezTo>
                <a:cubicBezTo>
                  <a:pt x="5611" y="1487"/>
                  <a:pt x="5554" y="1114"/>
                  <a:pt x="5554" y="111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3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8"/>
          <p:cNvSpPr/>
          <p:nvPr/>
        </p:nvSpPr>
        <p:spPr>
          <a:xfrm>
            <a:off x="7206538" y="386434"/>
            <a:ext cx="716272" cy="274323"/>
          </a:xfrm>
          <a:custGeom>
            <a:avLst/>
            <a:gdLst/>
            <a:ahLst/>
            <a:cxnLst/>
            <a:rect l="l" t="t" r="r" b="b"/>
            <a:pathLst>
              <a:path w="7289" h="2797" fill="none" extrusionOk="0">
                <a:moveTo>
                  <a:pt x="5554" y="1114"/>
                </a:moveTo>
                <a:cubicBezTo>
                  <a:pt x="5554" y="1114"/>
                  <a:pt x="5439" y="287"/>
                  <a:pt x="4698" y="144"/>
                </a:cubicBezTo>
                <a:cubicBezTo>
                  <a:pt x="3955" y="0"/>
                  <a:pt x="3699" y="485"/>
                  <a:pt x="3613" y="942"/>
                </a:cubicBezTo>
                <a:cubicBezTo>
                  <a:pt x="3530" y="1398"/>
                  <a:pt x="3185" y="1255"/>
                  <a:pt x="2844" y="1143"/>
                </a:cubicBezTo>
                <a:cubicBezTo>
                  <a:pt x="2502" y="1028"/>
                  <a:pt x="2046" y="1281"/>
                  <a:pt x="1847" y="1711"/>
                </a:cubicBezTo>
                <a:cubicBezTo>
                  <a:pt x="1647" y="2141"/>
                  <a:pt x="1647" y="2196"/>
                  <a:pt x="1078" y="2139"/>
                </a:cubicBezTo>
                <a:cubicBezTo>
                  <a:pt x="507" y="2084"/>
                  <a:pt x="335" y="2110"/>
                  <a:pt x="167" y="2454"/>
                </a:cubicBezTo>
                <a:cubicBezTo>
                  <a:pt x="0" y="2796"/>
                  <a:pt x="10" y="2753"/>
                  <a:pt x="10" y="2753"/>
                </a:cubicBezTo>
                <a:lnTo>
                  <a:pt x="7250" y="2753"/>
                </a:lnTo>
                <a:cubicBezTo>
                  <a:pt x="7250" y="2753"/>
                  <a:pt x="7289" y="2000"/>
                  <a:pt x="6949" y="1742"/>
                </a:cubicBezTo>
                <a:cubicBezTo>
                  <a:pt x="6610" y="1487"/>
                  <a:pt x="6122" y="1771"/>
                  <a:pt x="5867" y="1628"/>
                </a:cubicBezTo>
                <a:cubicBezTo>
                  <a:pt x="5611" y="1487"/>
                  <a:pt x="5554" y="1114"/>
                  <a:pt x="5554" y="111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3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9"/>
          <p:cNvSpPr/>
          <p:nvPr/>
        </p:nvSpPr>
        <p:spPr>
          <a:xfrm rot="-3649925" flipH="1">
            <a:off x="5646325" y="3054323"/>
            <a:ext cx="3587515" cy="2855128"/>
          </a:xfrm>
          <a:custGeom>
            <a:avLst/>
            <a:gdLst/>
            <a:ahLst/>
            <a:cxnLst/>
            <a:rect l="l" t="t" r="r" b="b"/>
            <a:pathLst>
              <a:path w="37412" h="29732" extrusionOk="0">
                <a:moveTo>
                  <a:pt x="26071" y="1"/>
                </a:moveTo>
                <a:cubicBezTo>
                  <a:pt x="23398" y="1"/>
                  <a:pt x="20403" y="796"/>
                  <a:pt x="16996" y="2373"/>
                </a:cubicBezTo>
                <a:cubicBezTo>
                  <a:pt x="11058" y="5124"/>
                  <a:pt x="6785" y="6870"/>
                  <a:pt x="3394" y="12852"/>
                </a:cubicBezTo>
                <a:cubicBezTo>
                  <a:pt x="1" y="18833"/>
                  <a:pt x="3965" y="25254"/>
                  <a:pt x="8874" y="28542"/>
                </a:cubicBezTo>
                <a:cubicBezTo>
                  <a:pt x="8874" y="28542"/>
                  <a:pt x="10859" y="29731"/>
                  <a:pt x="13726" y="29731"/>
                </a:cubicBezTo>
                <a:cubicBezTo>
                  <a:pt x="14911" y="29731"/>
                  <a:pt x="16247" y="29528"/>
                  <a:pt x="17656" y="28953"/>
                </a:cubicBezTo>
                <a:cubicBezTo>
                  <a:pt x="22469" y="26991"/>
                  <a:pt x="24254" y="22733"/>
                  <a:pt x="26875" y="19612"/>
                </a:cubicBezTo>
                <a:cubicBezTo>
                  <a:pt x="28249" y="17978"/>
                  <a:pt x="30388" y="17148"/>
                  <a:pt x="32063" y="15805"/>
                </a:cubicBezTo>
                <a:cubicBezTo>
                  <a:pt x="37411" y="11509"/>
                  <a:pt x="36044" y="3709"/>
                  <a:pt x="31528" y="1319"/>
                </a:cubicBezTo>
                <a:cubicBezTo>
                  <a:pt x="29861" y="439"/>
                  <a:pt x="28055" y="1"/>
                  <a:pt x="260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30" name="Google Shape;730;p39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1" name="Google Shape;731;p39"/>
          <p:cNvSpPr txBox="1">
            <a:spLocks noGrp="1"/>
          </p:cNvSpPr>
          <p:nvPr>
            <p:ph type="title"/>
          </p:nvPr>
        </p:nvSpPr>
        <p:spPr>
          <a:xfrm>
            <a:off x="719900" y="2103425"/>
            <a:ext cx="7704000" cy="1889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NHẮC LẠI KIẾN THỨC CHUNG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3" name="Google Shape;733;p39"/>
          <p:cNvSpPr txBox="1">
            <a:spLocks noGrp="1"/>
          </p:cNvSpPr>
          <p:nvPr>
            <p:ph type="title" idx="2"/>
          </p:nvPr>
        </p:nvSpPr>
        <p:spPr>
          <a:xfrm>
            <a:off x="3657600" y="842825"/>
            <a:ext cx="1828800" cy="13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Cambria" panose="02040503050406030204" pitchFamily="18" charset="0"/>
                <a:ea typeface="Cambria" panose="02040503050406030204" pitchFamily="18" charset="0"/>
              </a:rPr>
              <a:t>I.</a:t>
            </a:r>
            <a:endParaRPr sz="8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34" name="Google Shape;734;p39"/>
          <p:cNvGrpSpPr/>
          <p:nvPr/>
        </p:nvGrpSpPr>
        <p:grpSpPr>
          <a:xfrm>
            <a:off x="380370" y="3672787"/>
            <a:ext cx="679279" cy="1096576"/>
            <a:chOff x="3341284" y="3629601"/>
            <a:chExt cx="324983" cy="524627"/>
          </a:xfrm>
        </p:grpSpPr>
        <p:sp>
          <p:nvSpPr>
            <p:cNvPr id="735" name="Google Shape;735;p39"/>
            <p:cNvSpPr/>
            <p:nvPr/>
          </p:nvSpPr>
          <p:spPr>
            <a:xfrm>
              <a:off x="3422190" y="3995134"/>
              <a:ext cx="154123" cy="156527"/>
            </a:xfrm>
            <a:custGeom>
              <a:avLst/>
              <a:gdLst/>
              <a:ahLst/>
              <a:cxnLst/>
              <a:rect l="l" t="t" r="r" b="b"/>
              <a:pathLst>
                <a:path w="2044" h="2073" extrusionOk="0">
                  <a:moveTo>
                    <a:pt x="1" y="1"/>
                  </a:moveTo>
                  <a:lnTo>
                    <a:pt x="154" y="2073"/>
                  </a:lnTo>
                  <a:lnTo>
                    <a:pt x="1891" y="2073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3419476" y="3992416"/>
              <a:ext cx="159552" cy="161813"/>
            </a:xfrm>
            <a:custGeom>
              <a:avLst/>
              <a:gdLst/>
              <a:ahLst/>
              <a:cxnLst/>
              <a:rect l="l" t="t" r="r" b="b"/>
              <a:pathLst>
                <a:path w="2116" h="2143" extrusionOk="0">
                  <a:moveTo>
                    <a:pt x="2042" y="73"/>
                  </a:moveTo>
                  <a:lnTo>
                    <a:pt x="1896" y="2073"/>
                  </a:lnTo>
                  <a:lnTo>
                    <a:pt x="223" y="2073"/>
                  </a:lnTo>
                  <a:lnTo>
                    <a:pt x="75" y="73"/>
                  </a:lnTo>
                  <a:close/>
                  <a:moveTo>
                    <a:pt x="34" y="1"/>
                  </a:moveTo>
                  <a:cubicBezTo>
                    <a:pt x="15" y="3"/>
                    <a:pt x="1" y="20"/>
                    <a:pt x="3" y="39"/>
                  </a:cubicBezTo>
                  <a:lnTo>
                    <a:pt x="156" y="2111"/>
                  </a:lnTo>
                  <a:cubicBezTo>
                    <a:pt x="156" y="2128"/>
                    <a:pt x="173" y="2142"/>
                    <a:pt x="190" y="2142"/>
                  </a:cubicBezTo>
                  <a:lnTo>
                    <a:pt x="1927" y="2142"/>
                  </a:lnTo>
                  <a:cubicBezTo>
                    <a:pt x="1946" y="2142"/>
                    <a:pt x="1960" y="2128"/>
                    <a:pt x="1963" y="2109"/>
                  </a:cubicBezTo>
                  <a:lnTo>
                    <a:pt x="2116" y="39"/>
                  </a:lnTo>
                  <a:cubicBezTo>
                    <a:pt x="2116" y="39"/>
                    <a:pt x="2116" y="37"/>
                    <a:pt x="2116" y="37"/>
                  </a:cubicBezTo>
                  <a:cubicBezTo>
                    <a:pt x="2116" y="18"/>
                    <a:pt x="2099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3506339" y="3719757"/>
              <a:ext cx="53762" cy="274243"/>
            </a:xfrm>
            <a:custGeom>
              <a:avLst/>
              <a:gdLst/>
              <a:ahLst/>
              <a:cxnLst/>
              <a:rect l="l" t="t" r="r" b="b"/>
              <a:pathLst>
                <a:path w="713" h="3632" extrusionOk="0">
                  <a:moveTo>
                    <a:pt x="676" y="0"/>
                  </a:moveTo>
                  <a:cubicBezTo>
                    <a:pt x="660" y="0"/>
                    <a:pt x="645" y="11"/>
                    <a:pt x="641" y="27"/>
                  </a:cubicBezTo>
                  <a:cubicBezTo>
                    <a:pt x="359" y="1203"/>
                    <a:pt x="146" y="2393"/>
                    <a:pt x="3" y="3593"/>
                  </a:cubicBezTo>
                  <a:cubicBezTo>
                    <a:pt x="1" y="3612"/>
                    <a:pt x="15" y="3631"/>
                    <a:pt x="34" y="3631"/>
                  </a:cubicBezTo>
                  <a:lnTo>
                    <a:pt x="39" y="3631"/>
                  </a:lnTo>
                  <a:cubicBezTo>
                    <a:pt x="40" y="3631"/>
                    <a:pt x="41" y="3631"/>
                    <a:pt x="43" y="3631"/>
                  </a:cubicBezTo>
                  <a:cubicBezTo>
                    <a:pt x="58" y="3631"/>
                    <a:pt x="70" y="3618"/>
                    <a:pt x="72" y="3602"/>
                  </a:cubicBezTo>
                  <a:cubicBezTo>
                    <a:pt x="216" y="2405"/>
                    <a:pt x="428" y="1215"/>
                    <a:pt x="710" y="42"/>
                  </a:cubicBezTo>
                  <a:cubicBezTo>
                    <a:pt x="713" y="23"/>
                    <a:pt x="701" y="6"/>
                    <a:pt x="684" y="1"/>
                  </a:cubicBezTo>
                  <a:cubicBezTo>
                    <a:pt x="681" y="0"/>
                    <a:pt x="678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3523455" y="3782278"/>
              <a:ext cx="93424" cy="104880"/>
            </a:xfrm>
            <a:custGeom>
              <a:avLst/>
              <a:gdLst/>
              <a:ahLst/>
              <a:cxnLst/>
              <a:rect l="l" t="t" r="r" b="b"/>
              <a:pathLst>
                <a:path w="1239" h="1389" extrusionOk="0">
                  <a:moveTo>
                    <a:pt x="1200" y="1"/>
                  </a:moveTo>
                  <a:cubicBezTo>
                    <a:pt x="1191" y="1"/>
                    <a:pt x="1182" y="4"/>
                    <a:pt x="1174" y="12"/>
                  </a:cubicBezTo>
                  <a:cubicBezTo>
                    <a:pt x="777" y="442"/>
                    <a:pt x="17" y="1321"/>
                    <a:pt x="8" y="1331"/>
                  </a:cubicBezTo>
                  <a:cubicBezTo>
                    <a:pt x="3" y="1338"/>
                    <a:pt x="1" y="1345"/>
                    <a:pt x="1" y="1353"/>
                  </a:cubicBezTo>
                  <a:cubicBezTo>
                    <a:pt x="1" y="1372"/>
                    <a:pt x="15" y="1388"/>
                    <a:pt x="37" y="1388"/>
                  </a:cubicBezTo>
                  <a:cubicBezTo>
                    <a:pt x="46" y="1388"/>
                    <a:pt x="56" y="1384"/>
                    <a:pt x="63" y="1376"/>
                  </a:cubicBezTo>
                  <a:cubicBezTo>
                    <a:pt x="70" y="1367"/>
                    <a:pt x="830" y="487"/>
                    <a:pt x="1227" y="60"/>
                  </a:cubicBezTo>
                  <a:cubicBezTo>
                    <a:pt x="1239" y="45"/>
                    <a:pt x="1239" y="24"/>
                    <a:pt x="1224" y="10"/>
                  </a:cubicBezTo>
                  <a:cubicBezTo>
                    <a:pt x="1217" y="4"/>
                    <a:pt x="1209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446168" y="3680720"/>
              <a:ext cx="48333" cy="315923"/>
            </a:xfrm>
            <a:custGeom>
              <a:avLst/>
              <a:gdLst/>
              <a:ahLst/>
              <a:cxnLst/>
              <a:rect l="l" t="t" r="r" b="b"/>
              <a:pathLst>
                <a:path w="641" h="4184" extrusionOk="0">
                  <a:moveTo>
                    <a:pt x="40" y="1"/>
                  </a:moveTo>
                  <a:cubicBezTo>
                    <a:pt x="37" y="1"/>
                    <a:pt x="34" y="1"/>
                    <a:pt x="32" y="2"/>
                  </a:cubicBezTo>
                  <a:lnTo>
                    <a:pt x="29" y="2"/>
                  </a:lnTo>
                  <a:cubicBezTo>
                    <a:pt x="10" y="9"/>
                    <a:pt x="1" y="28"/>
                    <a:pt x="8" y="45"/>
                  </a:cubicBezTo>
                  <a:cubicBezTo>
                    <a:pt x="357" y="1347"/>
                    <a:pt x="569" y="4122"/>
                    <a:pt x="569" y="4150"/>
                  </a:cubicBezTo>
                  <a:cubicBezTo>
                    <a:pt x="572" y="4170"/>
                    <a:pt x="586" y="4184"/>
                    <a:pt x="605" y="4184"/>
                  </a:cubicBezTo>
                  <a:lnTo>
                    <a:pt x="608" y="4181"/>
                  </a:lnTo>
                  <a:cubicBezTo>
                    <a:pt x="627" y="4181"/>
                    <a:pt x="641" y="4165"/>
                    <a:pt x="639" y="4146"/>
                  </a:cubicBezTo>
                  <a:cubicBezTo>
                    <a:pt x="639" y="4117"/>
                    <a:pt x="424" y="1335"/>
                    <a:pt x="75" y="26"/>
                  </a:cubicBezTo>
                  <a:lnTo>
                    <a:pt x="72" y="26"/>
                  </a:lnTo>
                  <a:cubicBezTo>
                    <a:pt x="68" y="10"/>
                    <a:pt x="54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417364" y="3785449"/>
              <a:ext cx="73216" cy="167400"/>
            </a:xfrm>
            <a:custGeom>
              <a:avLst/>
              <a:gdLst/>
              <a:ahLst/>
              <a:cxnLst/>
              <a:rect l="l" t="t" r="r" b="b"/>
              <a:pathLst>
                <a:path w="971" h="2217" extrusionOk="0">
                  <a:moveTo>
                    <a:pt x="40" y="0"/>
                  </a:moveTo>
                  <a:cubicBezTo>
                    <a:pt x="33" y="0"/>
                    <a:pt x="26" y="2"/>
                    <a:pt x="19" y="6"/>
                  </a:cubicBezTo>
                  <a:cubicBezTo>
                    <a:pt x="5" y="18"/>
                    <a:pt x="0" y="39"/>
                    <a:pt x="12" y="56"/>
                  </a:cubicBezTo>
                  <a:cubicBezTo>
                    <a:pt x="495" y="751"/>
                    <a:pt x="899" y="2176"/>
                    <a:pt x="899" y="2190"/>
                  </a:cubicBezTo>
                  <a:cubicBezTo>
                    <a:pt x="901" y="2204"/>
                    <a:pt x="915" y="2214"/>
                    <a:pt x="932" y="2216"/>
                  </a:cubicBezTo>
                  <a:cubicBezTo>
                    <a:pt x="935" y="2216"/>
                    <a:pt x="937" y="2214"/>
                    <a:pt x="942" y="2214"/>
                  </a:cubicBezTo>
                  <a:cubicBezTo>
                    <a:pt x="958" y="2209"/>
                    <a:pt x="970" y="2190"/>
                    <a:pt x="966" y="2171"/>
                  </a:cubicBezTo>
                  <a:cubicBezTo>
                    <a:pt x="961" y="2156"/>
                    <a:pt x="559" y="720"/>
                    <a:pt x="70" y="15"/>
                  </a:cubicBezTo>
                  <a:cubicBezTo>
                    <a:pt x="62" y="5"/>
                    <a:pt x="51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396780" y="3857257"/>
              <a:ext cx="78268" cy="56782"/>
            </a:xfrm>
            <a:custGeom>
              <a:avLst/>
              <a:gdLst/>
              <a:ahLst/>
              <a:cxnLst/>
              <a:rect l="l" t="t" r="r" b="b"/>
              <a:pathLst>
                <a:path w="1038" h="752" extrusionOk="0">
                  <a:moveTo>
                    <a:pt x="40" y="1"/>
                  </a:moveTo>
                  <a:cubicBezTo>
                    <a:pt x="30" y="1"/>
                    <a:pt x="20" y="6"/>
                    <a:pt x="13" y="15"/>
                  </a:cubicBezTo>
                  <a:cubicBezTo>
                    <a:pt x="1" y="30"/>
                    <a:pt x="6" y="51"/>
                    <a:pt x="20" y="63"/>
                  </a:cubicBezTo>
                  <a:lnTo>
                    <a:pt x="978" y="744"/>
                  </a:lnTo>
                  <a:cubicBezTo>
                    <a:pt x="983" y="749"/>
                    <a:pt x="990" y="751"/>
                    <a:pt x="997" y="751"/>
                  </a:cubicBezTo>
                  <a:cubicBezTo>
                    <a:pt x="1009" y="751"/>
                    <a:pt x="1019" y="747"/>
                    <a:pt x="1026" y="737"/>
                  </a:cubicBezTo>
                  <a:cubicBezTo>
                    <a:pt x="1038" y="720"/>
                    <a:pt x="1033" y="699"/>
                    <a:pt x="1019" y="687"/>
                  </a:cubicBezTo>
                  <a:lnTo>
                    <a:pt x="61" y="8"/>
                  </a:lnTo>
                  <a:cubicBezTo>
                    <a:pt x="55" y="3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509958" y="3691442"/>
              <a:ext cx="27974" cy="127532"/>
            </a:xfrm>
            <a:custGeom>
              <a:avLst/>
              <a:gdLst/>
              <a:ahLst/>
              <a:cxnLst/>
              <a:rect l="l" t="t" r="r" b="b"/>
              <a:pathLst>
                <a:path w="371" h="1689" extrusionOk="0">
                  <a:moveTo>
                    <a:pt x="39" y="1"/>
                  </a:moveTo>
                  <a:cubicBezTo>
                    <a:pt x="37" y="1"/>
                    <a:pt x="36" y="1"/>
                    <a:pt x="34" y="1"/>
                  </a:cubicBezTo>
                  <a:cubicBezTo>
                    <a:pt x="15" y="6"/>
                    <a:pt x="1" y="25"/>
                    <a:pt x="5" y="44"/>
                  </a:cubicBezTo>
                  <a:lnTo>
                    <a:pt x="299" y="1659"/>
                  </a:lnTo>
                  <a:cubicBezTo>
                    <a:pt x="304" y="1676"/>
                    <a:pt x="318" y="1688"/>
                    <a:pt x="335" y="1688"/>
                  </a:cubicBezTo>
                  <a:lnTo>
                    <a:pt x="340" y="1688"/>
                  </a:lnTo>
                  <a:cubicBezTo>
                    <a:pt x="359" y="1683"/>
                    <a:pt x="371" y="1667"/>
                    <a:pt x="369" y="1647"/>
                  </a:cubicBezTo>
                  <a:lnTo>
                    <a:pt x="75" y="30"/>
                  </a:lnTo>
                  <a:cubicBezTo>
                    <a:pt x="70" y="12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343395" y="3824335"/>
              <a:ext cx="78192" cy="51194"/>
            </a:xfrm>
            <a:custGeom>
              <a:avLst/>
              <a:gdLst/>
              <a:ahLst/>
              <a:cxnLst/>
              <a:rect l="l" t="t" r="r" b="b"/>
              <a:pathLst>
                <a:path w="1037" h="678" extrusionOk="0">
                  <a:moveTo>
                    <a:pt x="173" y="1"/>
                  </a:moveTo>
                  <a:cubicBezTo>
                    <a:pt x="64" y="1"/>
                    <a:pt x="0" y="42"/>
                    <a:pt x="28" y="141"/>
                  </a:cubicBezTo>
                  <a:cubicBezTo>
                    <a:pt x="87" y="353"/>
                    <a:pt x="238" y="530"/>
                    <a:pt x="439" y="626"/>
                  </a:cubicBezTo>
                  <a:cubicBezTo>
                    <a:pt x="508" y="665"/>
                    <a:pt x="598" y="678"/>
                    <a:pt x="686" y="678"/>
                  </a:cubicBezTo>
                  <a:cubicBezTo>
                    <a:pt x="863" y="678"/>
                    <a:pt x="1036" y="626"/>
                    <a:pt x="1036" y="626"/>
                  </a:cubicBezTo>
                  <a:cubicBezTo>
                    <a:pt x="1000" y="413"/>
                    <a:pt x="862" y="232"/>
                    <a:pt x="668" y="141"/>
                  </a:cubicBezTo>
                  <a:cubicBezTo>
                    <a:pt x="490" y="57"/>
                    <a:pt x="300" y="1"/>
                    <a:pt x="17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341284" y="3821768"/>
              <a:ext cx="83169" cy="56404"/>
            </a:xfrm>
            <a:custGeom>
              <a:avLst/>
              <a:gdLst/>
              <a:ahLst/>
              <a:cxnLst/>
              <a:rect l="l" t="t" r="r" b="b"/>
              <a:pathLst>
                <a:path w="1103" h="747" extrusionOk="0">
                  <a:moveTo>
                    <a:pt x="187" y="69"/>
                  </a:moveTo>
                  <a:cubicBezTo>
                    <a:pt x="191" y="69"/>
                    <a:pt x="195" y="69"/>
                    <a:pt x="199" y="70"/>
                  </a:cubicBezTo>
                  <a:cubicBezTo>
                    <a:pt x="366" y="82"/>
                    <a:pt x="531" y="129"/>
                    <a:pt x="682" y="203"/>
                  </a:cubicBezTo>
                  <a:cubicBezTo>
                    <a:pt x="856" y="287"/>
                    <a:pt x="983" y="445"/>
                    <a:pt x="1024" y="634"/>
                  </a:cubicBezTo>
                  <a:cubicBezTo>
                    <a:pt x="969" y="648"/>
                    <a:pt x="842" y="676"/>
                    <a:pt x="714" y="676"/>
                  </a:cubicBezTo>
                  <a:cubicBezTo>
                    <a:pt x="630" y="676"/>
                    <a:pt x="545" y="664"/>
                    <a:pt x="479" y="629"/>
                  </a:cubicBezTo>
                  <a:cubicBezTo>
                    <a:pt x="290" y="536"/>
                    <a:pt x="147" y="366"/>
                    <a:pt x="89" y="163"/>
                  </a:cubicBezTo>
                  <a:cubicBezTo>
                    <a:pt x="77" y="120"/>
                    <a:pt x="89" y="103"/>
                    <a:pt x="101" y="93"/>
                  </a:cubicBezTo>
                  <a:cubicBezTo>
                    <a:pt x="126" y="77"/>
                    <a:pt x="157" y="69"/>
                    <a:pt x="187" y="69"/>
                  </a:cubicBezTo>
                  <a:close/>
                  <a:moveTo>
                    <a:pt x="202" y="1"/>
                  </a:moveTo>
                  <a:cubicBezTo>
                    <a:pt x="140" y="1"/>
                    <a:pt x="89" y="13"/>
                    <a:pt x="56" y="41"/>
                  </a:cubicBezTo>
                  <a:cubicBezTo>
                    <a:pt x="15" y="77"/>
                    <a:pt x="1" y="134"/>
                    <a:pt x="20" y="184"/>
                  </a:cubicBezTo>
                  <a:cubicBezTo>
                    <a:pt x="84" y="407"/>
                    <a:pt x="240" y="591"/>
                    <a:pt x="445" y="691"/>
                  </a:cubicBezTo>
                  <a:cubicBezTo>
                    <a:pt x="520" y="727"/>
                    <a:pt x="603" y="747"/>
                    <a:pt x="687" y="747"/>
                  </a:cubicBezTo>
                  <a:cubicBezTo>
                    <a:pt x="697" y="747"/>
                    <a:pt x="706" y="746"/>
                    <a:pt x="715" y="746"/>
                  </a:cubicBezTo>
                  <a:cubicBezTo>
                    <a:pt x="837" y="743"/>
                    <a:pt x="959" y="727"/>
                    <a:pt x="1076" y="693"/>
                  </a:cubicBezTo>
                  <a:cubicBezTo>
                    <a:pt x="1090" y="689"/>
                    <a:pt x="1102" y="672"/>
                    <a:pt x="1100" y="655"/>
                  </a:cubicBezTo>
                  <a:cubicBezTo>
                    <a:pt x="1062" y="430"/>
                    <a:pt x="916" y="239"/>
                    <a:pt x="711" y="141"/>
                  </a:cubicBezTo>
                  <a:cubicBezTo>
                    <a:pt x="539" y="62"/>
                    <a:pt x="343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369937" y="3737728"/>
              <a:ext cx="65148" cy="64408"/>
            </a:xfrm>
            <a:custGeom>
              <a:avLst/>
              <a:gdLst/>
              <a:ahLst/>
              <a:cxnLst/>
              <a:rect l="l" t="t" r="r" b="b"/>
              <a:pathLst>
                <a:path w="864" h="853" extrusionOk="0">
                  <a:moveTo>
                    <a:pt x="105" y="1"/>
                  </a:moveTo>
                  <a:cubicBezTo>
                    <a:pt x="43" y="1"/>
                    <a:pt x="4" y="32"/>
                    <a:pt x="3" y="107"/>
                  </a:cubicBezTo>
                  <a:cubicBezTo>
                    <a:pt x="1" y="327"/>
                    <a:pt x="96" y="537"/>
                    <a:pt x="259" y="686"/>
                  </a:cubicBezTo>
                  <a:cubicBezTo>
                    <a:pt x="426" y="849"/>
                    <a:pt x="798" y="853"/>
                    <a:pt x="836" y="853"/>
                  </a:cubicBezTo>
                  <a:cubicBezTo>
                    <a:pt x="838" y="853"/>
                    <a:pt x="840" y="853"/>
                    <a:pt x="840" y="853"/>
                  </a:cubicBezTo>
                  <a:cubicBezTo>
                    <a:pt x="863" y="638"/>
                    <a:pt x="780" y="425"/>
                    <a:pt x="617" y="284"/>
                  </a:cubicBezTo>
                  <a:cubicBezTo>
                    <a:pt x="437" y="124"/>
                    <a:pt x="226" y="1"/>
                    <a:pt x="10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366921" y="3735161"/>
              <a:ext cx="70652" cy="69693"/>
            </a:xfrm>
            <a:custGeom>
              <a:avLst/>
              <a:gdLst/>
              <a:ahLst/>
              <a:cxnLst/>
              <a:rect l="l" t="t" r="r" b="b"/>
              <a:pathLst>
                <a:path w="937" h="923" extrusionOk="0">
                  <a:moveTo>
                    <a:pt x="136" y="69"/>
                  </a:moveTo>
                  <a:cubicBezTo>
                    <a:pt x="139" y="69"/>
                    <a:pt x="142" y="69"/>
                    <a:pt x="146" y="70"/>
                  </a:cubicBezTo>
                  <a:cubicBezTo>
                    <a:pt x="246" y="70"/>
                    <a:pt x="449" y="179"/>
                    <a:pt x="638" y="344"/>
                  </a:cubicBezTo>
                  <a:cubicBezTo>
                    <a:pt x="782" y="473"/>
                    <a:pt x="858" y="660"/>
                    <a:pt x="846" y="851"/>
                  </a:cubicBezTo>
                  <a:cubicBezTo>
                    <a:pt x="750" y="849"/>
                    <a:pt x="459" y="827"/>
                    <a:pt x="325" y="696"/>
                  </a:cubicBezTo>
                  <a:cubicBezTo>
                    <a:pt x="167" y="555"/>
                    <a:pt x="77" y="352"/>
                    <a:pt x="77" y="141"/>
                  </a:cubicBezTo>
                  <a:cubicBezTo>
                    <a:pt x="77" y="96"/>
                    <a:pt x="96" y="82"/>
                    <a:pt x="108" y="77"/>
                  </a:cubicBezTo>
                  <a:cubicBezTo>
                    <a:pt x="117" y="71"/>
                    <a:pt x="126" y="69"/>
                    <a:pt x="136" y="69"/>
                  </a:cubicBezTo>
                  <a:close/>
                  <a:moveTo>
                    <a:pt x="140" y="0"/>
                  </a:moveTo>
                  <a:cubicBezTo>
                    <a:pt x="117" y="0"/>
                    <a:pt x="95" y="4"/>
                    <a:pt x="77" y="12"/>
                  </a:cubicBezTo>
                  <a:cubicBezTo>
                    <a:pt x="29" y="36"/>
                    <a:pt x="0" y="86"/>
                    <a:pt x="7" y="141"/>
                  </a:cubicBezTo>
                  <a:cubicBezTo>
                    <a:pt x="7" y="371"/>
                    <a:pt x="103" y="591"/>
                    <a:pt x="275" y="746"/>
                  </a:cubicBezTo>
                  <a:cubicBezTo>
                    <a:pt x="449" y="916"/>
                    <a:pt x="825" y="923"/>
                    <a:pt x="875" y="923"/>
                  </a:cubicBezTo>
                  <a:lnTo>
                    <a:pt x="877" y="920"/>
                  </a:lnTo>
                  <a:cubicBezTo>
                    <a:pt x="894" y="920"/>
                    <a:pt x="908" y="908"/>
                    <a:pt x="911" y="892"/>
                  </a:cubicBezTo>
                  <a:cubicBezTo>
                    <a:pt x="937" y="665"/>
                    <a:pt x="851" y="440"/>
                    <a:pt x="679" y="292"/>
                  </a:cubicBezTo>
                  <a:cubicBezTo>
                    <a:pt x="503" y="136"/>
                    <a:pt x="281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420381" y="3632093"/>
              <a:ext cx="50218" cy="83436"/>
            </a:xfrm>
            <a:custGeom>
              <a:avLst/>
              <a:gdLst/>
              <a:ahLst/>
              <a:cxnLst/>
              <a:rect l="l" t="t" r="r" b="b"/>
              <a:pathLst>
                <a:path w="666" h="1105" extrusionOk="0">
                  <a:moveTo>
                    <a:pt x="194" y="1"/>
                  </a:moveTo>
                  <a:cubicBezTo>
                    <a:pt x="160" y="1"/>
                    <a:pt x="131" y="21"/>
                    <a:pt x="108" y="65"/>
                  </a:cubicBezTo>
                  <a:cubicBezTo>
                    <a:pt x="10" y="264"/>
                    <a:pt x="1" y="495"/>
                    <a:pt x="84" y="699"/>
                  </a:cubicBezTo>
                  <a:cubicBezTo>
                    <a:pt x="166" y="926"/>
                    <a:pt x="531" y="1105"/>
                    <a:pt x="531" y="1105"/>
                  </a:cubicBezTo>
                  <a:cubicBezTo>
                    <a:pt x="646" y="923"/>
                    <a:pt x="665" y="696"/>
                    <a:pt x="584" y="495"/>
                  </a:cubicBezTo>
                  <a:cubicBezTo>
                    <a:pt x="475" y="234"/>
                    <a:pt x="310" y="1"/>
                    <a:pt x="19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417666" y="3629601"/>
              <a:ext cx="55949" cy="88419"/>
            </a:xfrm>
            <a:custGeom>
              <a:avLst/>
              <a:gdLst/>
              <a:ahLst/>
              <a:cxnLst/>
              <a:rect l="l" t="t" r="r" b="b"/>
              <a:pathLst>
                <a:path w="742" h="1171" extrusionOk="0">
                  <a:moveTo>
                    <a:pt x="230" y="65"/>
                  </a:moveTo>
                  <a:cubicBezTo>
                    <a:pt x="321" y="70"/>
                    <a:pt x="477" y="278"/>
                    <a:pt x="586" y="540"/>
                  </a:cubicBezTo>
                  <a:cubicBezTo>
                    <a:pt x="661" y="717"/>
                    <a:pt x="646" y="920"/>
                    <a:pt x="553" y="1088"/>
                  </a:cubicBezTo>
                  <a:cubicBezTo>
                    <a:pt x="467" y="1042"/>
                    <a:pt x="214" y="896"/>
                    <a:pt x="152" y="717"/>
                  </a:cubicBezTo>
                  <a:cubicBezTo>
                    <a:pt x="73" y="521"/>
                    <a:pt x="82" y="301"/>
                    <a:pt x="175" y="110"/>
                  </a:cubicBezTo>
                  <a:cubicBezTo>
                    <a:pt x="197" y="72"/>
                    <a:pt x="216" y="67"/>
                    <a:pt x="230" y="67"/>
                  </a:cubicBezTo>
                  <a:lnTo>
                    <a:pt x="230" y="65"/>
                  </a:lnTo>
                  <a:close/>
                  <a:moveTo>
                    <a:pt x="235" y="0"/>
                  </a:moveTo>
                  <a:cubicBezTo>
                    <a:pt x="180" y="0"/>
                    <a:pt x="132" y="34"/>
                    <a:pt x="113" y="84"/>
                  </a:cubicBezTo>
                  <a:cubicBezTo>
                    <a:pt x="11" y="289"/>
                    <a:pt x="1" y="531"/>
                    <a:pt x="87" y="746"/>
                  </a:cubicBezTo>
                  <a:cubicBezTo>
                    <a:pt x="171" y="985"/>
                    <a:pt x="536" y="1162"/>
                    <a:pt x="551" y="1169"/>
                  </a:cubicBezTo>
                  <a:cubicBezTo>
                    <a:pt x="553" y="1170"/>
                    <a:pt x="556" y="1171"/>
                    <a:pt x="559" y="1171"/>
                  </a:cubicBezTo>
                  <a:cubicBezTo>
                    <a:pt x="562" y="1171"/>
                    <a:pt x="565" y="1170"/>
                    <a:pt x="567" y="1169"/>
                  </a:cubicBezTo>
                  <a:cubicBezTo>
                    <a:pt x="569" y="1169"/>
                    <a:pt x="571" y="1169"/>
                    <a:pt x="573" y="1169"/>
                  </a:cubicBezTo>
                  <a:cubicBezTo>
                    <a:pt x="581" y="1169"/>
                    <a:pt x="590" y="1165"/>
                    <a:pt x="596" y="1159"/>
                  </a:cubicBezTo>
                  <a:cubicBezTo>
                    <a:pt x="720" y="968"/>
                    <a:pt x="742" y="727"/>
                    <a:pt x="653" y="516"/>
                  </a:cubicBezTo>
                  <a:cubicBezTo>
                    <a:pt x="546" y="263"/>
                    <a:pt x="374" y="5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478817" y="3641909"/>
              <a:ext cx="50293" cy="83360"/>
            </a:xfrm>
            <a:custGeom>
              <a:avLst/>
              <a:gdLst/>
              <a:ahLst/>
              <a:cxnLst/>
              <a:rect l="l" t="t" r="r" b="b"/>
              <a:pathLst>
                <a:path w="667" h="1104" extrusionOk="0">
                  <a:moveTo>
                    <a:pt x="194" y="0"/>
                  </a:moveTo>
                  <a:cubicBezTo>
                    <a:pt x="160" y="0"/>
                    <a:pt x="131" y="20"/>
                    <a:pt x="108" y="64"/>
                  </a:cubicBezTo>
                  <a:cubicBezTo>
                    <a:pt x="10" y="263"/>
                    <a:pt x="0" y="494"/>
                    <a:pt x="84" y="698"/>
                  </a:cubicBezTo>
                  <a:cubicBezTo>
                    <a:pt x="163" y="929"/>
                    <a:pt x="531" y="1104"/>
                    <a:pt x="531" y="1104"/>
                  </a:cubicBezTo>
                  <a:cubicBezTo>
                    <a:pt x="645" y="922"/>
                    <a:pt x="667" y="695"/>
                    <a:pt x="583" y="497"/>
                  </a:cubicBezTo>
                  <a:cubicBezTo>
                    <a:pt x="476" y="236"/>
                    <a:pt x="311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3476103" y="3639342"/>
              <a:ext cx="56099" cy="88646"/>
            </a:xfrm>
            <a:custGeom>
              <a:avLst/>
              <a:gdLst/>
              <a:ahLst/>
              <a:cxnLst/>
              <a:rect l="l" t="t" r="r" b="b"/>
              <a:pathLst>
                <a:path w="744" h="1174" extrusionOk="0">
                  <a:moveTo>
                    <a:pt x="232" y="70"/>
                  </a:moveTo>
                  <a:cubicBezTo>
                    <a:pt x="323" y="72"/>
                    <a:pt x="478" y="282"/>
                    <a:pt x="588" y="543"/>
                  </a:cubicBezTo>
                  <a:cubicBezTo>
                    <a:pt x="660" y="722"/>
                    <a:pt x="648" y="925"/>
                    <a:pt x="555" y="1092"/>
                  </a:cubicBezTo>
                  <a:cubicBezTo>
                    <a:pt x="469" y="1047"/>
                    <a:pt x="215" y="899"/>
                    <a:pt x="153" y="722"/>
                  </a:cubicBezTo>
                  <a:cubicBezTo>
                    <a:pt x="74" y="526"/>
                    <a:pt x="81" y="304"/>
                    <a:pt x="177" y="115"/>
                  </a:cubicBezTo>
                  <a:cubicBezTo>
                    <a:pt x="196" y="74"/>
                    <a:pt x="215" y="70"/>
                    <a:pt x="230" y="70"/>
                  </a:cubicBezTo>
                  <a:close/>
                  <a:moveTo>
                    <a:pt x="229" y="0"/>
                  </a:moveTo>
                  <a:cubicBezTo>
                    <a:pt x="179" y="0"/>
                    <a:pt x="131" y="33"/>
                    <a:pt x="113" y="84"/>
                  </a:cubicBezTo>
                  <a:cubicBezTo>
                    <a:pt x="10" y="289"/>
                    <a:pt x="0" y="531"/>
                    <a:pt x="86" y="744"/>
                  </a:cubicBezTo>
                  <a:cubicBezTo>
                    <a:pt x="172" y="985"/>
                    <a:pt x="536" y="1162"/>
                    <a:pt x="552" y="1169"/>
                  </a:cubicBezTo>
                  <a:cubicBezTo>
                    <a:pt x="557" y="1171"/>
                    <a:pt x="562" y="1174"/>
                    <a:pt x="567" y="1174"/>
                  </a:cubicBezTo>
                  <a:cubicBezTo>
                    <a:pt x="579" y="1174"/>
                    <a:pt x="590" y="1169"/>
                    <a:pt x="598" y="1157"/>
                  </a:cubicBezTo>
                  <a:cubicBezTo>
                    <a:pt x="722" y="966"/>
                    <a:pt x="743" y="727"/>
                    <a:pt x="655" y="517"/>
                  </a:cubicBezTo>
                  <a:cubicBezTo>
                    <a:pt x="547" y="263"/>
                    <a:pt x="375" y="5"/>
                    <a:pt x="234" y="0"/>
                  </a:cubicBezTo>
                  <a:cubicBezTo>
                    <a:pt x="233" y="0"/>
                    <a:pt x="23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3529563" y="3676416"/>
              <a:ext cx="44412" cy="86607"/>
            </a:xfrm>
            <a:custGeom>
              <a:avLst/>
              <a:gdLst/>
              <a:ahLst/>
              <a:cxnLst/>
              <a:rect l="l" t="t" r="r" b="b"/>
              <a:pathLst>
                <a:path w="589" h="1147" extrusionOk="0">
                  <a:moveTo>
                    <a:pt x="404" y="0"/>
                  </a:moveTo>
                  <a:cubicBezTo>
                    <a:pt x="382" y="0"/>
                    <a:pt x="359" y="9"/>
                    <a:pt x="333" y="28"/>
                  </a:cubicBezTo>
                  <a:cubicBezTo>
                    <a:pt x="156" y="162"/>
                    <a:pt x="46" y="367"/>
                    <a:pt x="32" y="587"/>
                  </a:cubicBezTo>
                  <a:cubicBezTo>
                    <a:pt x="1" y="826"/>
                    <a:pt x="252" y="1146"/>
                    <a:pt x="252" y="1146"/>
                  </a:cubicBezTo>
                  <a:cubicBezTo>
                    <a:pt x="436" y="1034"/>
                    <a:pt x="555" y="840"/>
                    <a:pt x="570" y="625"/>
                  </a:cubicBezTo>
                  <a:cubicBezTo>
                    <a:pt x="588" y="312"/>
                    <a:pt x="533" y="0"/>
                    <a:pt x="40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526923" y="3673622"/>
              <a:ext cx="49615" cy="91893"/>
            </a:xfrm>
            <a:custGeom>
              <a:avLst/>
              <a:gdLst/>
              <a:ahLst/>
              <a:cxnLst/>
              <a:rect l="l" t="t" r="r" b="b"/>
              <a:pathLst>
                <a:path w="658" h="1217" extrusionOk="0">
                  <a:moveTo>
                    <a:pt x="440" y="70"/>
                  </a:moveTo>
                  <a:cubicBezTo>
                    <a:pt x="447" y="70"/>
                    <a:pt x="454" y="72"/>
                    <a:pt x="461" y="74"/>
                  </a:cubicBezTo>
                  <a:cubicBezTo>
                    <a:pt x="540" y="117"/>
                    <a:pt x="588" y="373"/>
                    <a:pt x="569" y="658"/>
                  </a:cubicBezTo>
                  <a:cubicBezTo>
                    <a:pt x="557" y="849"/>
                    <a:pt x="457" y="1026"/>
                    <a:pt x="296" y="1133"/>
                  </a:cubicBezTo>
                  <a:cubicBezTo>
                    <a:pt x="241" y="1057"/>
                    <a:pt x="79" y="810"/>
                    <a:pt x="103" y="624"/>
                  </a:cubicBezTo>
                  <a:cubicBezTo>
                    <a:pt x="117" y="414"/>
                    <a:pt x="222" y="220"/>
                    <a:pt x="390" y="91"/>
                  </a:cubicBezTo>
                  <a:cubicBezTo>
                    <a:pt x="404" y="79"/>
                    <a:pt x="421" y="72"/>
                    <a:pt x="440" y="70"/>
                  </a:cubicBezTo>
                  <a:close/>
                  <a:moveTo>
                    <a:pt x="435" y="1"/>
                  </a:moveTo>
                  <a:cubicBezTo>
                    <a:pt x="403" y="1"/>
                    <a:pt x="373" y="13"/>
                    <a:pt x="349" y="36"/>
                  </a:cubicBezTo>
                  <a:cubicBezTo>
                    <a:pt x="165" y="175"/>
                    <a:pt x="50" y="388"/>
                    <a:pt x="31" y="617"/>
                  </a:cubicBezTo>
                  <a:cubicBezTo>
                    <a:pt x="0" y="870"/>
                    <a:pt x="249" y="1190"/>
                    <a:pt x="258" y="1202"/>
                  </a:cubicBezTo>
                  <a:cubicBezTo>
                    <a:pt x="265" y="1212"/>
                    <a:pt x="275" y="1217"/>
                    <a:pt x="287" y="1217"/>
                  </a:cubicBezTo>
                  <a:cubicBezTo>
                    <a:pt x="292" y="1217"/>
                    <a:pt x="299" y="1214"/>
                    <a:pt x="304" y="1212"/>
                  </a:cubicBezTo>
                  <a:cubicBezTo>
                    <a:pt x="500" y="1095"/>
                    <a:pt x="624" y="889"/>
                    <a:pt x="638" y="662"/>
                  </a:cubicBezTo>
                  <a:cubicBezTo>
                    <a:pt x="657" y="388"/>
                    <a:pt x="619" y="84"/>
                    <a:pt x="495" y="15"/>
                  </a:cubicBezTo>
                  <a:cubicBezTo>
                    <a:pt x="475" y="6"/>
                    <a:pt x="455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589809" y="3748073"/>
              <a:ext cx="76458" cy="60708"/>
            </a:xfrm>
            <a:custGeom>
              <a:avLst/>
              <a:gdLst/>
              <a:ahLst/>
              <a:cxnLst/>
              <a:rect l="l" t="t" r="r" b="b"/>
              <a:pathLst>
                <a:path w="1014" h="804" extrusionOk="0">
                  <a:moveTo>
                    <a:pt x="748" y="0"/>
                  </a:moveTo>
                  <a:cubicBezTo>
                    <a:pt x="541" y="0"/>
                    <a:pt x="344" y="81"/>
                    <a:pt x="196" y="226"/>
                  </a:cubicBezTo>
                  <a:cubicBezTo>
                    <a:pt x="17" y="388"/>
                    <a:pt x="0" y="795"/>
                    <a:pt x="0" y="795"/>
                  </a:cubicBezTo>
                  <a:cubicBezTo>
                    <a:pt x="37" y="801"/>
                    <a:pt x="74" y="804"/>
                    <a:pt x="111" y="804"/>
                  </a:cubicBezTo>
                  <a:cubicBezTo>
                    <a:pt x="285" y="804"/>
                    <a:pt x="454" y="734"/>
                    <a:pt x="581" y="606"/>
                  </a:cubicBezTo>
                  <a:cubicBezTo>
                    <a:pt x="837" y="348"/>
                    <a:pt x="1013" y="18"/>
                    <a:pt x="791" y="1"/>
                  </a:cubicBezTo>
                  <a:cubicBezTo>
                    <a:pt x="777" y="1"/>
                    <a:pt x="762" y="0"/>
                    <a:pt x="74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3586868" y="3745505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8" y="70"/>
                  </a:moveTo>
                  <a:cubicBezTo>
                    <a:pt x="802" y="70"/>
                    <a:pt x="816" y="70"/>
                    <a:pt x="830" y="71"/>
                  </a:cubicBezTo>
                  <a:cubicBezTo>
                    <a:pt x="876" y="74"/>
                    <a:pt x="887" y="93"/>
                    <a:pt x="892" y="107"/>
                  </a:cubicBezTo>
                  <a:cubicBezTo>
                    <a:pt x="926" y="191"/>
                    <a:pt x="794" y="415"/>
                    <a:pt x="596" y="616"/>
                  </a:cubicBezTo>
                  <a:cubicBezTo>
                    <a:pt x="476" y="738"/>
                    <a:pt x="315" y="804"/>
                    <a:pt x="148" y="804"/>
                  </a:cubicBezTo>
                  <a:cubicBezTo>
                    <a:pt x="124" y="804"/>
                    <a:pt x="101" y="803"/>
                    <a:pt x="77" y="800"/>
                  </a:cubicBezTo>
                  <a:cubicBezTo>
                    <a:pt x="85" y="702"/>
                    <a:pt x="123" y="413"/>
                    <a:pt x="261" y="286"/>
                  </a:cubicBezTo>
                  <a:cubicBezTo>
                    <a:pt x="402" y="148"/>
                    <a:pt x="590" y="70"/>
                    <a:pt x="788" y="70"/>
                  </a:cubicBezTo>
                  <a:close/>
                  <a:moveTo>
                    <a:pt x="779" y="0"/>
                  </a:moveTo>
                  <a:cubicBezTo>
                    <a:pt x="568" y="0"/>
                    <a:pt x="364" y="83"/>
                    <a:pt x="211" y="234"/>
                  </a:cubicBezTo>
                  <a:cubicBezTo>
                    <a:pt x="25" y="408"/>
                    <a:pt x="3" y="810"/>
                    <a:pt x="3" y="826"/>
                  </a:cubicBezTo>
                  <a:cubicBezTo>
                    <a:pt x="1" y="843"/>
                    <a:pt x="13" y="860"/>
                    <a:pt x="30" y="862"/>
                  </a:cubicBezTo>
                  <a:cubicBezTo>
                    <a:pt x="68" y="869"/>
                    <a:pt x="108" y="874"/>
                    <a:pt x="147" y="874"/>
                  </a:cubicBezTo>
                  <a:cubicBezTo>
                    <a:pt x="333" y="874"/>
                    <a:pt x="510" y="800"/>
                    <a:pt x="641" y="666"/>
                  </a:cubicBezTo>
                  <a:cubicBezTo>
                    <a:pt x="833" y="470"/>
                    <a:pt x="1005" y="215"/>
                    <a:pt x="954" y="81"/>
                  </a:cubicBezTo>
                  <a:cubicBezTo>
                    <a:pt x="936" y="32"/>
                    <a:pt x="889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515538" y="3884440"/>
              <a:ext cx="76458" cy="60784"/>
            </a:xfrm>
            <a:custGeom>
              <a:avLst/>
              <a:gdLst/>
              <a:ahLst/>
              <a:cxnLst/>
              <a:rect l="l" t="t" r="r" b="b"/>
              <a:pathLst>
                <a:path w="1014" h="805" extrusionOk="0">
                  <a:moveTo>
                    <a:pt x="741" y="0"/>
                  </a:moveTo>
                  <a:cubicBezTo>
                    <a:pt x="537" y="0"/>
                    <a:pt x="342" y="81"/>
                    <a:pt x="197" y="227"/>
                  </a:cubicBezTo>
                  <a:cubicBezTo>
                    <a:pt x="20" y="389"/>
                    <a:pt x="1" y="795"/>
                    <a:pt x="1" y="795"/>
                  </a:cubicBezTo>
                  <a:cubicBezTo>
                    <a:pt x="37" y="801"/>
                    <a:pt x="73" y="804"/>
                    <a:pt x="109" y="804"/>
                  </a:cubicBezTo>
                  <a:cubicBezTo>
                    <a:pt x="285" y="804"/>
                    <a:pt x="456" y="733"/>
                    <a:pt x="581" y="606"/>
                  </a:cubicBezTo>
                  <a:cubicBezTo>
                    <a:pt x="837" y="348"/>
                    <a:pt x="1014" y="19"/>
                    <a:pt x="792" y="2"/>
                  </a:cubicBezTo>
                  <a:cubicBezTo>
                    <a:pt x="775" y="1"/>
                    <a:pt x="758" y="0"/>
                    <a:pt x="74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512823" y="3881872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6" y="71"/>
                  </a:moveTo>
                  <a:cubicBezTo>
                    <a:pt x="800" y="71"/>
                    <a:pt x="814" y="71"/>
                    <a:pt x="828" y="72"/>
                  </a:cubicBezTo>
                  <a:cubicBezTo>
                    <a:pt x="875" y="74"/>
                    <a:pt x="887" y="93"/>
                    <a:pt x="892" y="108"/>
                  </a:cubicBezTo>
                  <a:cubicBezTo>
                    <a:pt x="923" y="191"/>
                    <a:pt x="792" y="416"/>
                    <a:pt x="593" y="617"/>
                  </a:cubicBezTo>
                  <a:cubicBezTo>
                    <a:pt x="474" y="738"/>
                    <a:pt x="312" y="805"/>
                    <a:pt x="145" y="805"/>
                  </a:cubicBezTo>
                  <a:cubicBezTo>
                    <a:pt x="122" y="805"/>
                    <a:pt x="98" y="803"/>
                    <a:pt x="75" y="801"/>
                  </a:cubicBezTo>
                  <a:lnTo>
                    <a:pt x="75" y="798"/>
                  </a:lnTo>
                  <a:cubicBezTo>
                    <a:pt x="80" y="703"/>
                    <a:pt x="120" y="411"/>
                    <a:pt x="261" y="287"/>
                  </a:cubicBezTo>
                  <a:cubicBezTo>
                    <a:pt x="400" y="148"/>
                    <a:pt x="590" y="71"/>
                    <a:pt x="786" y="71"/>
                  </a:cubicBezTo>
                  <a:close/>
                  <a:moveTo>
                    <a:pt x="779" y="1"/>
                  </a:moveTo>
                  <a:cubicBezTo>
                    <a:pt x="567" y="1"/>
                    <a:pt x="362" y="84"/>
                    <a:pt x="211" y="234"/>
                  </a:cubicBezTo>
                  <a:cubicBezTo>
                    <a:pt x="22" y="409"/>
                    <a:pt x="1" y="810"/>
                    <a:pt x="1" y="827"/>
                  </a:cubicBezTo>
                  <a:cubicBezTo>
                    <a:pt x="1" y="844"/>
                    <a:pt x="13" y="860"/>
                    <a:pt x="29" y="863"/>
                  </a:cubicBezTo>
                  <a:cubicBezTo>
                    <a:pt x="68" y="870"/>
                    <a:pt x="106" y="875"/>
                    <a:pt x="144" y="875"/>
                  </a:cubicBezTo>
                  <a:cubicBezTo>
                    <a:pt x="331" y="875"/>
                    <a:pt x="510" y="801"/>
                    <a:pt x="639" y="667"/>
                  </a:cubicBezTo>
                  <a:cubicBezTo>
                    <a:pt x="832" y="471"/>
                    <a:pt x="1004" y="215"/>
                    <a:pt x="954" y="81"/>
                  </a:cubicBezTo>
                  <a:cubicBezTo>
                    <a:pt x="933" y="33"/>
                    <a:pt x="886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470297" y="3786657"/>
              <a:ext cx="60247" cy="72865"/>
            </a:xfrm>
            <a:custGeom>
              <a:avLst/>
              <a:gdLst/>
              <a:ahLst/>
              <a:cxnLst/>
              <a:rect l="l" t="t" r="r" b="b"/>
              <a:pathLst>
                <a:path w="799" h="965" extrusionOk="0">
                  <a:moveTo>
                    <a:pt x="130" y="0"/>
                  </a:moveTo>
                  <a:cubicBezTo>
                    <a:pt x="84" y="0"/>
                    <a:pt x="51" y="27"/>
                    <a:pt x="39" y="88"/>
                  </a:cubicBezTo>
                  <a:cubicBezTo>
                    <a:pt x="1" y="305"/>
                    <a:pt x="58" y="527"/>
                    <a:pt x="197" y="702"/>
                  </a:cubicBezTo>
                  <a:cubicBezTo>
                    <a:pt x="340" y="903"/>
                    <a:pt x="742" y="965"/>
                    <a:pt x="742" y="965"/>
                  </a:cubicBezTo>
                  <a:cubicBezTo>
                    <a:pt x="799" y="757"/>
                    <a:pt x="754" y="535"/>
                    <a:pt x="617" y="367"/>
                  </a:cubicBezTo>
                  <a:cubicBezTo>
                    <a:pt x="451" y="167"/>
                    <a:pt x="248" y="0"/>
                    <a:pt x="130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467582" y="3784090"/>
              <a:ext cx="65902" cy="78150"/>
            </a:xfrm>
            <a:custGeom>
              <a:avLst/>
              <a:gdLst/>
              <a:ahLst/>
              <a:cxnLst/>
              <a:rect l="l" t="t" r="r" b="b"/>
              <a:pathLst>
                <a:path w="874" h="1035" extrusionOk="0">
                  <a:moveTo>
                    <a:pt x="160" y="70"/>
                  </a:moveTo>
                  <a:cubicBezTo>
                    <a:pt x="163" y="70"/>
                    <a:pt x="166" y="70"/>
                    <a:pt x="168" y="72"/>
                  </a:cubicBezTo>
                  <a:cubicBezTo>
                    <a:pt x="264" y="72"/>
                    <a:pt x="457" y="217"/>
                    <a:pt x="627" y="423"/>
                  </a:cubicBezTo>
                  <a:cubicBezTo>
                    <a:pt x="747" y="571"/>
                    <a:pt x="794" y="769"/>
                    <a:pt x="751" y="958"/>
                  </a:cubicBezTo>
                  <a:cubicBezTo>
                    <a:pt x="658" y="939"/>
                    <a:pt x="371" y="870"/>
                    <a:pt x="261" y="717"/>
                  </a:cubicBezTo>
                  <a:cubicBezTo>
                    <a:pt x="130" y="552"/>
                    <a:pt x="75" y="339"/>
                    <a:pt x="108" y="129"/>
                  </a:cubicBezTo>
                  <a:cubicBezTo>
                    <a:pt x="118" y="83"/>
                    <a:pt x="137" y="74"/>
                    <a:pt x="151" y="72"/>
                  </a:cubicBezTo>
                  <a:cubicBezTo>
                    <a:pt x="154" y="70"/>
                    <a:pt x="157" y="70"/>
                    <a:pt x="160" y="70"/>
                  </a:cubicBezTo>
                  <a:close/>
                  <a:moveTo>
                    <a:pt x="168" y="0"/>
                  </a:moveTo>
                  <a:cubicBezTo>
                    <a:pt x="155" y="0"/>
                    <a:pt x="144" y="2"/>
                    <a:pt x="132" y="5"/>
                  </a:cubicBezTo>
                  <a:cubicBezTo>
                    <a:pt x="82" y="19"/>
                    <a:pt x="44" y="64"/>
                    <a:pt x="42" y="119"/>
                  </a:cubicBezTo>
                  <a:cubicBezTo>
                    <a:pt x="1" y="346"/>
                    <a:pt x="61" y="578"/>
                    <a:pt x="204" y="760"/>
                  </a:cubicBezTo>
                  <a:cubicBezTo>
                    <a:pt x="352" y="963"/>
                    <a:pt x="754" y="1035"/>
                    <a:pt x="773" y="1035"/>
                  </a:cubicBezTo>
                  <a:lnTo>
                    <a:pt x="778" y="1035"/>
                  </a:lnTo>
                  <a:cubicBezTo>
                    <a:pt x="792" y="1032"/>
                    <a:pt x="806" y="1023"/>
                    <a:pt x="811" y="1008"/>
                  </a:cubicBezTo>
                  <a:cubicBezTo>
                    <a:pt x="873" y="791"/>
                    <a:pt x="825" y="557"/>
                    <a:pt x="680" y="380"/>
                  </a:cubicBezTo>
                  <a:cubicBezTo>
                    <a:pt x="521" y="184"/>
                    <a:pt x="310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59" name="Google Shape;759;p39"/>
          <p:cNvGrpSpPr/>
          <p:nvPr/>
        </p:nvGrpSpPr>
        <p:grpSpPr>
          <a:xfrm flipH="1">
            <a:off x="7800550" y="3147721"/>
            <a:ext cx="875519" cy="1612463"/>
            <a:chOff x="1656818" y="2935514"/>
            <a:chExt cx="825416" cy="1520188"/>
          </a:xfrm>
        </p:grpSpPr>
        <p:sp>
          <p:nvSpPr>
            <p:cNvPr id="760" name="Google Shape;760;p39"/>
            <p:cNvSpPr/>
            <p:nvPr/>
          </p:nvSpPr>
          <p:spPr>
            <a:xfrm>
              <a:off x="1716357" y="4376523"/>
              <a:ext cx="78971" cy="79178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1" y="1"/>
                  </a:moveTo>
                  <a:cubicBezTo>
                    <a:pt x="184" y="1"/>
                    <a:pt x="0" y="185"/>
                    <a:pt x="0" y="412"/>
                  </a:cubicBezTo>
                  <a:cubicBezTo>
                    <a:pt x="0" y="641"/>
                    <a:pt x="184" y="825"/>
                    <a:pt x="411" y="825"/>
                  </a:cubicBezTo>
                  <a:cubicBezTo>
                    <a:pt x="641" y="825"/>
                    <a:pt x="825" y="641"/>
                    <a:pt x="825" y="412"/>
                  </a:cubicBezTo>
                  <a:cubicBezTo>
                    <a:pt x="825" y="185"/>
                    <a:pt x="641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1735980" y="4396270"/>
              <a:ext cx="39725" cy="39685"/>
            </a:xfrm>
            <a:custGeom>
              <a:avLst/>
              <a:gdLst/>
              <a:ahLst/>
              <a:cxnLst/>
              <a:rect l="l" t="t" r="r" b="b"/>
              <a:pathLst>
                <a:path w="415" h="414" extrusionOk="0">
                  <a:moveTo>
                    <a:pt x="206" y="0"/>
                  </a:moveTo>
                  <a:cubicBezTo>
                    <a:pt x="92" y="0"/>
                    <a:pt x="1" y="93"/>
                    <a:pt x="1" y="206"/>
                  </a:cubicBezTo>
                  <a:cubicBezTo>
                    <a:pt x="1" y="320"/>
                    <a:pt x="92" y="414"/>
                    <a:pt x="206" y="414"/>
                  </a:cubicBezTo>
                  <a:cubicBezTo>
                    <a:pt x="321" y="414"/>
                    <a:pt x="414" y="320"/>
                    <a:pt x="414" y="206"/>
                  </a:cubicBezTo>
                  <a:cubicBezTo>
                    <a:pt x="414" y="93"/>
                    <a:pt x="32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2139548" y="4376523"/>
              <a:ext cx="79163" cy="79178"/>
            </a:xfrm>
            <a:custGeom>
              <a:avLst/>
              <a:gdLst/>
              <a:ahLst/>
              <a:cxnLst/>
              <a:rect l="l" t="t" r="r" b="b"/>
              <a:pathLst>
                <a:path w="827" h="826" extrusionOk="0">
                  <a:moveTo>
                    <a:pt x="414" y="1"/>
                  </a:moveTo>
                  <a:cubicBezTo>
                    <a:pt x="187" y="1"/>
                    <a:pt x="0" y="185"/>
                    <a:pt x="0" y="412"/>
                  </a:cubicBezTo>
                  <a:cubicBezTo>
                    <a:pt x="0" y="641"/>
                    <a:pt x="187" y="825"/>
                    <a:pt x="414" y="825"/>
                  </a:cubicBezTo>
                  <a:cubicBezTo>
                    <a:pt x="643" y="825"/>
                    <a:pt x="827" y="641"/>
                    <a:pt x="827" y="412"/>
                  </a:cubicBezTo>
                  <a:cubicBezTo>
                    <a:pt x="827" y="185"/>
                    <a:pt x="643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2159171" y="4396270"/>
              <a:ext cx="39916" cy="39685"/>
            </a:xfrm>
            <a:custGeom>
              <a:avLst/>
              <a:gdLst/>
              <a:ahLst/>
              <a:cxnLst/>
              <a:rect l="l" t="t" r="r" b="b"/>
              <a:pathLst>
                <a:path w="417" h="414" extrusionOk="0">
                  <a:moveTo>
                    <a:pt x="207" y="0"/>
                  </a:moveTo>
                  <a:cubicBezTo>
                    <a:pt x="94" y="0"/>
                    <a:pt x="3" y="92"/>
                    <a:pt x="3" y="206"/>
                  </a:cubicBezTo>
                  <a:cubicBezTo>
                    <a:pt x="1" y="318"/>
                    <a:pt x="94" y="411"/>
                    <a:pt x="209" y="414"/>
                  </a:cubicBezTo>
                  <a:cubicBezTo>
                    <a:pt x="323" y="414"/>
                    <a:pt x="416" y="320"/>
                    <a:pt x="416" y="206"/>
                  </a:cubicBezTo>
                  <a:cubicBezTo>
                    <a:pt x="416" y="93"/>
                    <a:pt x="323" y="0"/>
                    <a:pt x="211" y="0"/>
                  </a:cubicBezTo>
                  <a:cubicBezTo>
                    <a:pt x="210" y="0"/>
                    <a:pt x="208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2277867" y="4376523"/>
              <a:ext cx="79258" cy="79178"/>
            </a:xfrm>
            <a:custGeom>
              <a:avLst/>
              <a:gdLst/>
              <a:ahLst/>
              <a:cxnLst/>
              <a:rect l="l" t="t" r="r" b="b"/>
              <a:pathLst>
                <a:path w="828" h="826" extrusionOk="0">
                  <a:moveTo>
                    <a:pt x="414" y="1"/>
                  </a:moveTo>
                  <a:cubicBezTo>
                    <a:pt x="187" y="1"/>
                    <a:pt x="1" y="185"/>
                    <a:pt x="1" y="412"/>
                  </a:cubicBezTo>
                  <a:cubicBezTo>
                    <a:pt x="1" y="641"/>
                    <a:pt x="187" y="825"/>
                    <a:pt x="414" y="825"/>
                  </a:cubicBezTo>
                  <a:cubicBezTo>
                    <a:pt x="641" y="825"/>
                    <a:pt x="828" y="641"/>
                    <a:pt x="828" y="412"/>
                  </a:cubicBezTo>
                  <a:cubicBezTo>
                    <a:pt x="828" y="185"/>
                    <a:pt x="641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2297586" y="4396270"/>
              <a:ext cx="39629" cy="39685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08" y="0"/>
                  </a:moveTo>
                  <a:cubicBezTo>
                    <a:pt x="94" y="0"/>
                    <a:pt x="0" y="93"/>
                    <a:pt x="0" y="206"/>
                  </a:cubicBezTo>
                  <a:cubicBezTo>
                    <a:pt x="0" y="320"/>
                    <a:pt x="94" y="414"/>
                    <a:pt x="208" y="414"/>
                  </a:cubicBezTo>
                  <a:cubicBezTo>
                    <a:pt x="323" y="414"/>
                    <a:pt x="414" y="320"/>
                    <a:pt x="414" y="206"/>
                  </a:cubicBezTo>
                  <a:cubicBezTo>
                    <a:pt x="414" y="93"/>
                    <a:pt x="323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2033870" y="3794004"/>
              <a:ext cx="83757" cy="576487"/>
            </a:xfrm>
            <a:custGeom>
              <a:avLst/>
              <a:gdLst/>
              <a:ahLst/>
              <a:cxnLst/>
              <a:rect l="l" t="t" r="r" b="b"/>
              <a:pathLst>
                <a:path w="875" h="6014" extrusionOk="0">
                  <a:moveTo>
                    <a:pt x="7" y="1"/>
                  </a:moveTo>
                  <a:lnTo>
                    <a:pt x="0" y="3"/>
                  </a:lnTo>
                  <a:lnTo>
                    <a:pt x="0" y="6013"/>
                  </a:lnTo>
                  <a:lnTo>
                    <a:pt x="875" y="6013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2011854" y="4067962"/>
              <a:ext cx="128172" cy="302910"/>
            </a:xfrm>
            <a:custGeom>
              <a:avLst/>
              <a:gdLst/>
              <a:ahLst/>
              <a:cxnLst/>
              <a:rect l="l" t="t" r="r" b="b"/>
              <a:pathLst>
                <a:path w="1339" h="3160" extrusionOk="0">
                  <a:moveTo>
                    <a:pt x="1" y="1"/>
                  </a:moveTo>
                  <a:lnTo>
                    <a:pt x="1" y="3160"/>
                  </a:lnTo>
                  <a:lnTo>
                    <a:pt x="1339" y="3160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1883585" y="3491673"/>
              <a:ext cx="107592" cy="230250"/>
            </a:xfrm>
            <a:custGeom>
              <a:avLst/>
              <a:gdLst/>
              <a:ahLst/>
              <a:cxnLst/>
              <a:rect l="l" t="t" r="r" b="b"/>
              <a:pathLst>
                <a:path w="1124" h="2402" extrusionOk="0">
                  <a:moveTo>
                    <a:pt x="0" y="0"/>
                  </a:moveTo>
                  <a:lnTo>
                    <a:pt x="0" y="2402"/>
                  </a:lnTo>
                  <a:lnTo>
                    <a:pt x="1123" y="2402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263238"/>
            </a:solidFill>
            <a:ln w="22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1656818" y="2935514"/>
              <a:ext cx="570889" cy="556261"/>
            </a:xfrm>
            <a:custGeom>
              <a:avLst/>
              <a:gdLst/>
              <a:ahLst/>
              <a:cxnLst/>
              <a:rect l="l" t="t" r="r" b="b"/>
              <a:pathLst>
                <a:path w="5964" h="5803" extrusionOk="0">
                  <a:moveTo>
                    <a:pt x="871" y="0"/>
                  </a:moveTo>
                  <a:cubicBezTo>
                    <a:pt x="455" y="0"/>
                    <a:pt x="113" y="332"/>
                    <a:pt x="104" y="748"/>
                  </a:cubicBezTo>
                  <a:lnTo>
                    <a:pt x="3" y="5019"/>
                  </a:lnTo>
                  <a:cubicBezTo>
                    <a:pt x="3" y="5023"/>
                    <a:pt x="3" y="5028"/>
                    <a:pt x="3" y="5035"/>
                  </a:cubicBezTo>
                  <a:cubicBezTo>
                    <a:pt x="1" y="5458"/>
                    <a:pt x="345" y="5802"/>
                    <a:pt x="770" y="5802"/>
                  </a:cubicBezTo>
                  <a:lnTo>
                    <a:pt x="5139" y="5802"/>
                  </a:lnTo>
                  <a:cubicBezTo>
                    <a:pt x="5179" y="5802"/>
                    <a:pt x="5220" y="5800"/>
                    <a:pt x="5258" y="5793"/>
                  </a:cubicBezTo>
                  <a:cubicBezTo>
                    <a:pt x="5676" y="5728"/>
                    <a:pt x="5963" y="5339"/>
                    <a:pt x="5899" y="4921"/>
                  </a:cubicBezTo>
                  <a:lnTo>
                    <a:pt x="5239" y="650"/>
                  </a:lnTo>
                  <a:cubicBezTo>
                    <a:pt x="5182" y="277"/>
                    <a:pt x="4859" y="0"/>
                    <a:pt x="4482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1828162" y="3808958"/>
              <a:ext cx="183787" cy="121260"/>
            </a:xfrm>
            <a:custGeom>
              <a:avLst/>
              <a:gdLst/>
              <a:ahLst/>
              <a:cxnLst/>
              <a:rect l="l" t="t" r="r" b="b"/>
              <a:pathLst>
                <a:path w="1920" h="1265" fill="none" extrusionOk="0">
                  <a:moveTo>
                    <a:pt x="1920" y="0"/>
                  </a:moveTo>
                  <a:lnTo>
                    <a:pt x="1" y="1264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1778098" y="3908265"/>
              <a:ext cx="77152" cy="64416"/>
            </a:xfrm>
            <a:custGeom>
              <a:avLst/>
              <a:gdLst/>
              <a:ahLst/>
              <a:cxnLst/>
              <a:rect l="l" t="t" r="r" b="b"/>
              <a:pathLst>
                <a:path w="806" h="672" extrusionOk="0">
                  <a:moveTo>
                    <a:pt x="570" y="1"/>
                  </a:moveTo>
                  <a:cubicBezTo>
                    <a:pt x="529" y="1"/>
                    <a:pt x="488" y="13"/>
                    <a:pt x="452" y="37"/>
                  </a:cubicBezTo>
                  <a:lnTo>
                    <a:pt x="125" y="257"/>
                  </a:lnTo>
                  <a:cubicBezTo>
                    <a:pt x="27" y="324"/>
                    <a:pt x="0" y="458"/>
                    <a:pt x="67" y="556"/>
                  </a:cubicBezTo>
                  <a:cubicBezTo>
                    <a:pt x="75" y="568"/>
                    <a:pt x="84" y="577"/>
                    <a:pt x="94" y="587"/>
                  </a:cubicBezTo>
                  <a:lnTo>
                    <a:pt x="118" y="608"/>
                  </a:lnTo>
                  <a:cubicBezTo>
                    <a:pt x="158" y="650"/>
                    <a:pt x="213" y="671"/>
                    <a:pt x="267" y="671"/>
                  </a:cubicBezTo>
                  <a:cubicBezTo>
                    <a:pt x="315" y="671"/>
                    <a:pt x="363" y="655"/>
                    <a:pt x="402" y="622"/>
                  </a:cubicBezTo>
                  <a:lnTo>
                    <a:pt x="703" y="374"/>
                  </a:lnTo>
                  <a:cubicBezTo>
                    <a:pt x="794" y="300"/>
                    <a:pt x="806" y="168"/>
                    <a:pt x="732" y="78"/>
                  </a:cubicBezTo>
                  <a:cubicBezTo>
                    <a:pt x="729" y="73"/>
                    <a:pt x="725" y="68"/>
                    <a:pt x="722" y="63"/>
                  </a:cubicBezTo>
                  <a:cubicBezTo>
                    <a:pt x="681" y="22"/>
                    <a:pt x="626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1669932" y="3698243"/>
              <a:ext cx="812301" cy="131804"/>
            </a:xfrm>
            <a:custGeom>
              <a:avLst/>
              <a:gdLst/>
              <a:ahLst/>
              <a:cxnLst/>
              <a:rect l="l" t="t" r="r" b="b"/>
              <a:pathLst>
                <a:path w="8486" h="1375" extrusionOk="0">
                  <a:moveTo>
                    <a:pt x="657" y="1"/>
                  </a:moveTo>
                  <a:cubicBezTo>
                    <a:pt x="294" y="1"/>
                    <a:pt x="0" y="295"/>
                    <a:pt x="0" y="658"/>
                  </a:cubicBezTo>
                  <a:lnTo>
                    <a:pt x="0" y="718"/>
                  </a:lnTo>
                  <a:cubicBezTo>
                    <a:pt x="0" y="1081"/>
                    <a:pt x="294" y="1375"/>
                    <a:pt x="657" y="1375"/>
                  </a:cubicBezTo>
                  <a:lnTo>
                    <a:pt x="7829" y="1375"/>
                  </a:lnTo>
                  <a:cubicBezTo>
                    <a:pt x="8192" y="1375"/>
                    <a:pt x="8486" y="1081"/>
                    <a:pt x="8486" y="718"/>
                  </a:cubicBezTo>
                  <a:lnTo>
                    <a:pt x="8486" y="658"/>
                  </a:lnTo>
                  <a:cubicBezTo>
                    <a:pt x="8486" y="295"/>
                    <a:pt x="8192" y="1"/>
                    <a:pt x="782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1988306" y="3698243"/>
              <a:ext cx="493928" cy="131804"/>
            </a:xfrm>
            <a:custGeom>
              <a:avLst/>
              <a:gdLst/>
              <a:ahLst/>
              <a:cxnLst/>
              <a:rect l="l" t="t" r="r" b="b"/>
              <a:pathLst>
                <a:path w="5160" h="1375" extrusionOk="0">
                  <a:moveTo>
                    <a:pt x="744" y="1"/>
                  </a:moveTo>
                  <a:cubicBezTo>
                    <a:pt x="396" y="1"/>
                    <a:pt x="98" y="257"/>
                    <a:pt x="46" y="605"/>
                  </a:cubicBezTo>
                  <a:cubicBezTo>
                    <a:pt x="1" y="981"/>
                    <a:pt x="268" y="1322"/>
                    <a:pt x="643" y="1368"/>
                  </a:cubicBezTo>
                  <a:cubicBezTo>
                    <a:pt x="672" y="1373"/>
                    <a:pt x="698" y="1375"/>
                    <a:pt x="727" y="1375"/>
                  </a:cubicBezTo>
                  <a:lnTo>
                    <a:pt x="4472" y="1375"/>
                  </a:lnTo>
                  <a:cubicBezTo>
                    <a:pt x="4852" y="1375"/>
                    <a:pt x="5157" y="1069"/>
                    <a:pt x="5160" y="689"/>
                  </a:cubicBezTo>
                  <a:cubicBezTo>
                    <a:pt x="5160" y="660"/>
                    <a:pt x="5157" y="632"/>
                    <a:pt x="5155" y="605"/>
                  </a:cubicBezTo>
                  <a:cubicBezTo>
                    <a:pt x="5103" y="257"/>
                    <a:pt x="4805" y="1"/>
                    <a:pt x="4455" y="1"/>
                  </a:cubicBezTo>
                  <a:cubicBezTo>
                    <a:pt x="4450" y="1"/>
                    <a:pt x="4445" y="1"/>
                    <a:pt x="4441" y="1"/>
                  </a:cubicBezTo>
                  <a:lnTo>
                    <a:pt x="758" y="1"/>
                  </a:lnTo>
                  <a:cubicBezTo>
                    <a:pt x="753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1716070" y="4358694"/>
              <a:ext cx="653880" cy="36042"/>
            </a:xfrm>
            <a:custGeom>
              <a:avLst/>
              <a:gdLst/>
              <a:ahLst/>
              <a:cxnLst/>
              <a:rect l="l" t="t" r="r" b="b"/>
              <a:pathLst>
                <a:path w="6831" h="376" extrusionOk="0">
                  <a:moveTo>
                    <a:pt x="357" y="0"/>
                  </a:moveTo>
                  <a:cubicBezTo>
                    <a:pt x="159" y="3"/>
                    <a:pt x="1" y="160"/>
                    <a:pt x="1" y="359"/>
                  </a:cubicBezTo>
                  <a:lnTo>
                    <a:pt x="1" y="375"/>
                  </a:lnTo>
                  <a:lnTo>
                    <a:pt x="6831" y="375"/>
                  </a:lnTo>
                  <a:lnTo>
                    <a:pt x="6831" y="359"/>
                  </a:lnTo>
                  <a:cubicBezTo>
                    <a:pt x="6831" y="160"/>
                    <a:pt x="6670" y="0"/>
                    <a:pt x="6472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2040475" y="4358694"/>
              <a:ext cx="212791" cy="36042"/>
            </a:xfrm>
            <a:custGeom>
              <a:avLst/>
              <a:gdLst/>
              <a:ahLst/>
              <a:cxnLst/>
              <a:rect l="l" t="t" r="r" b="b"/>
              <a:pathLst>
                <a:path w="2223" h="376" extrusionOk="0">
                  <a:moveTo>
                    <a:pt x="0" y="0"/>
                  </a:moveTo>
                  <a:lnTo>
                    <a:pt x="0" y="3"/>
                  </a:lnTo>
                  <a:lnTo>
                    <a:pt x="0" y="375"/>
                  </a:lnTo>
                  <a:lnTo>
                    <a:pt x="2223" y="375"/>
                  </a:lnTo>
                  <a:lnTo>
                    <a:pt x="2223" y="359"/>
                  </a:lnTo>
                  <a:cubicBezTo>
                    <a:pt x="2223" y="160"/>
                    <a:pt x="2065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6" name="Google Shape;776;p39"/>
          <p:cNvGrpSpPr/>
          <p:nvPr/>
        </p:nvGrpSpPr>
        <p:grpSpPr>
          <a:xfrm flipH="1">
            <a:off x="7051311" y="3244617"/>
            <a:ext cx="736723" cy="430901"/>
            <a:chOff x="3322569" y="3026865"/>
            <a:chExt cx="694563" cy="406242"/>
          </a:xfrm>
        </p:grpSpPr>
        <p:sp>
          <p:nvSpPr>
            <p:cNvPr id="777" name="Google Shape;777;p39"/>
            <p:cNvSpPr/>
            <p:nvPr/>
          </p:nvSpPr>
          <p:spPr>
            <a:xfrm>
              <a:off x="3322569" y="3411058"/>
              <a:ext cx="541789" cy="22047"/>
            </a:xfrm>
            <a:custGeom>
              <a:avLst/>
              <a:gdLst/>
              <a:ahLst/>
              <a:cxnLst/>
              <a:rect l="l" t="t" r="r" b="b"/>
              <a:pathLst>
                <a:path w="5660" h="230" extrusionOk="0">
                  <a:moveTo>
                    <a:pt x="1" y="0"/>
                  </a:moveTo>
                  <a:lnTo>
                    <a:pt x="1" y="230"/>
                  </a:lnTo>
                  <a:lnTo>
                    <a:pt x="5660" y="230"/>
                  </a:lnTo>
                  <a:lnTo>
                    <a:pt x="5660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3475439" y="3411058"/>
              <a:ext cx="541694" cy="22047"/>
            </a:xfrm>
            <a:custGeom>
              <a:avLst/>
              <a:gdLst/>
              <a:ahLst/>
              <a:cxnLst/>
              <a:rect l="l" t="t" r="r" b="b"/>
              <a:pathLst>
                <a:path w="5659" h="230" extrusionOk="0">
                  <a:moveTo>
                    <a:pt x="0" y="0"/>
                  </a:moveTo>
                  <a:lnTo>
                    <a:pt x="0" y="230"/>
                  </a:lnTo>
                  <a:lnTo>
                    <a:pt x="5659" y="230"/>
                  </a:lnTo>
                  <a:lnTo>
                    <a:pt x="5659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3504921" y="3026865"/>
              <a:ext cx="451810" cy="345279"/>
            </a:xfrm>
            <a:custGeom>
              <a:avLst/>
              <a:gdLst/>
              <a:ahLst/>
              <a:cxnLst/>
              <a:rect l="l" t="t" r="r" b="b"/>
              <a:pathLst>
                <a:path w="4720" h="3602" extrusionOk="0">
                  <a:moveTo>
                    <a:pt x="0" y="1"/>
                  </a:moveTo>
                  <a:lnTo>
                    <a:pt x="0" y="3602"/>
                  </a:lnTo>
                  <a:lnTo>
                    <a:pt x="4720" y="3602"/>
                  </a:lnTo>
                  <a:lnTo>
                    <a:pt x="4720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3523683" y="3026865"/>
              <a:ext cx="451810" cy="345279"/>
            </a:xfrm>
            <a:custGeom>
              <a:avLst/>
              <a:gdLst/>
              <a:ahLst/>
              <a:cxnLst/>
              <a:rect l="l" t="t" r="r" b="b"/>
              <a:pathLst>
                <a:path w="4720" h="3602" extrusionOk="0">
                  <a:moveTo>
                    <a:pt x="0" y="1"/>
                  </a:moveTo>
                  <a:lnTo>
                    <a:pt x="0" y="3602"/>
                  </a:lnTo>
                  <a:lnTo>
                    <a:pt x="4720" y="3602"/>
                  </a:lnTo>
                  <a:lnTo>
                    <a:pt x="4720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3720393" y="3211772"/>
              <a:ext cx="116781" cy="221335"/>
            </a:xfrm>
            <a:custGeom>
              <a:avLst/>
              <a:gdLst/>
              <a:ahLst/>
              <a:cxnLst/>
              <a:rect l="l" t="t" r="r" b="b"/>
              <a:pathLst>
                <a:path w="1220" h="2309" extrusionOk="0">
                  <a:moveTo>
                    <a:pt x="0" y="0"/>
                  </a:moveTo>
                  <a:lnTo>
                    <a:pt x="0" y="2309"/>
                  </a:lnTo>
                  <a:lnTo>
                    <a:pt x="1219" y="2309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82" name="Google Shape;782;p39"/>
          <p:cNvGrpSpPr/>
          <p:nvPr/>
        </p:nvGrpSpPr>
        <p:grpSpPr>
          <a:xfrm>
            <a:off x="6600536" y="3299826"/>
            <a:ext cx="438521" cy="368165"/>
            <a:chOff x="3488868" y="3078915"/>
            <a:chExt cx="413426" cy="347097"/>
          </a:xfrm>
        </p:grpSpPr>
        <p:sp>
          <p:nvSpPr>
            <p:cNvPr id="783" name="Google Shape;783;p39"/>
            <p:cNvSpPr/>
            <p:nvPr/>
          </p:nvSpPr>
          <p:spPr>
            <a:xfrm>
              <a:off x="3555204" y="3095019"/>
              <a:ext cx="245050" cy="320452"/>
            </a:xfrm>
            <a:custGeom>
              <a:avLst/>
              <a:gdLst/>
              <a:ahLst/>
              <a:cxnLst/>
              <a:rect l="l" t="t" r="r" b="b"/>
              <a:pathLst>
                <a:path w="2560" h="3343" extrusionOk="0">
                  <a:moveTo>
                    <a:pt x="827" y="0"/>
                  </a:moveTo>
                  <a:cubicBezTo>
                    <a:pt x="811" y="0"/>
                    <a:pt x="795" y="3"/>
                    <a:pt x="779" y="9"/>
                  </a:cubicBezTo>
                  <a:cubicBezTo>
                    <a:pt x="748" y="21"/>
                    <a:pt x="724" y="47"/>
                    <a:pt x="712" y="78"/>
                  </a:cubicBezTo>
                  <a:lnTo>
                    <a:pt x="38" y="1835"/>
                  </a:lnTo>
                  <a:cubicBezTo>
                    <a:pt x="34" y="1849"/>
                    <a:pt x="31" y="1863"/>
                    <a:pt x="31" y="1878"/>
                  </a:cubicBezTo>
                  <a:lnTo>
                    <a:pt x="3" y="3214"/>
                  </a:lnTo>
                  <a:cubicBezTo>
                    <a:pt x="0" y="3283"/>
                    <a:pt x="55" y="3340"/>
                    <a:pt x="124" y="3343"/>
                  </a:cubicBezTo>
                  <a:lnTo>
                    <a:pt x="124" y="3340"/>
                  </a:lnTo>
                  <a:cubicBezTo>
                    <a:pt x="194" y="3340"/>
                    <a:pt x="249" y="3288"/>
                    <a:pt x="251" y="3218"/>
                  </a:cubicBezTo>
                  <a:lnTo>
                    <a:pt x="280" y="1906"/>
                  </a:lnTo>
                  <a:lnTo>
                    <a:pt x="903" y="286"/>
                  </a:lnTo>
                  <a:lnTo>
                    <a:pt x="2390" y="867"/>
                  </a:lnTo>
                  <a:cubicBezTo>
                    <a:pt x="2400" y="869"/>
                    <a:pt x="2410" y="871"/>
                    <a:pt x="2420" y="871"/>
                  </a:cubicBezTo>
                  <a:cubicBezTo>
                    <a:pt x="2477" y="871"/>
                    <a:pt x="2529" y="833"/>
                    <a:pt x="2545" y="776"/>
                  </a:cubicBezTo>
                  <a:cubicBezTo>
                    <a:pt x="2560" y="719"/>
                    <a:pt x="2533" y="659"/>
                    <a:pt x="2481" y="633"/>
                  </a:cubicBezTo>
                  <a:lnTo>
                    <a:pt x="875" y="9"/>
                  </a:lnTo>
                  <a:cubicBezTo>
                    <a:pt x="859" y="3"/>
                    <a:pt x="843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3488868" y="3380575"/>
              <a:ext cx="156793" cy="45436"/>
            </a:xfrm>
            <a:custGeom>
              <a:avLst/>
              <a:gdLst/>
              <a:ahLst/>
              <a:cxnLst/>
              <a:rect l="l" t="t" r="r" b="b"/>
              <a:pathLst>
                <a:path w="1638" h="474" extrusionOk="0">
                  <a:moveTo>
                    <a:pt x="0" y="0"/>
                  </a:moveTo>
                  <a:lnTo>
                    <a:pt x="0" y="474"/>
                  </a:lnTo>
                  <a:lnTo>
                    <a:pt x="1637" y="474"/>
                  </a:lnTo>
                  <a:lnTo>
                    <a:pt x="1637" y="0"/>
                  </a:lnTo>
                  <a:close/>
                </a:path>
              </a:pathLst>
            </a:custGeom>
            <a:solidFill>
              <a:schemeClr val="dk1"/>
            </a:solidFill>
            <a:ln w="22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3606415" y="3078915"/>
              <a:ext cx="55902" cy="5598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2" y="0"/>
                  </a:moveTo>
                  <a:cubicBezTo>
                    <a:pt x="132" y="0"/>
                    <a:pt x="0" y="132"/>
                    <a:pt x="0" y="292"/>
                  </a:cubicBezTo>
                  <a:cubicBezTo>
                    <a:pt x="0" y="454"/>
                    <a:pt x="132" y="583"/>
                    <a:pt x="292" y="583"/>
                  </a:cubicBezTo>
                  <a:cubicBezTo>
                    <a:pt x="454" y="583"/>
                    <a:pt x="584" y="454"/>
                    <a:pt x="584" y="292"/>
                  </a:cubicBezTo>
                  <a:cubicBezTo>
                    <a:pt x="584" y="132"/>
                    <a:pt x="454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3543047" y="3253853"/>
              <a:ext cx="55902" cy="56077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292" y="1"/>
                  </a:moveTo>
                  <a:cubicBezTo>
                    <a:pt x="132" y="1"/>
                    <a:pt x="1" y="132"/>
                    <a:pt x="1" y="292"/>
                  </a:cubicBezTo>
                  <a:lnTo>
                    <a:pt x="1" y="295"/>
                  </a:lnTo>
                  <a:cubicBezTo>
                    <a:pt x="1" y="454"/>
                    <a:pt x="130" y="584"/>
                    <a:pt x="288" y="584"/>
                  </a:cubicBezTo>
                  <a:cubicBezTo>
                    <a:pt x="289" y="584"/>
                    <a:pt x="291" y="584"/>
                    <a:pt x="292" y="584"/>
                  </a:cubicBezTo>
                  <a:cubicBezTo>
                    <a:pt x="455" y="584"/>
                    <a:pt x="584" y="455"/>
                    <a:pt x="584" y="292"/>
                  </a:cubicBezTo>
                  <a:cubicBezTo>
                    <a:pt x="584" y="132"/>
                    <a:pt x="45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3772494" y="3134320"/>
              <a:ext cx="129800" cy="144649"/>
            </a:xfrm>
            <a:custGeom>
              <a:avLst/>
              <a:gdLst/>
              <a:ahLst/>
              <a:cxnLst/>
              <a:rect l="l" t="t" r="r" b="b"/>
              <a:pathLst>
                <a:path w="1356" h="1509" extrusionOk="0">
                  <a:moveTo>
                    <a:pt x="1355" y="1"/>
                  </a:moveTo>
                  <a:lnTo>
                    <a:pt x="258" y="67"/>
                  </a:lnTo>
                  <a:lnTo>
                    <a:pt x="0" y="634"/>
                  </a:lnTo>
                  <a:lnTo>
                    <a:pt x="669" y="1508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88" name="Google Shape;788;p39"/>
          <p:cNvGrpSpPr/>
          <p:nvPr/>
        </p:nvGrpSpPr>
        <p:grpSpPr>
          <a:xfrm flipH="1">
            <a:off x="6355955" y="3667686"/>
            <a:ext cx="2043044" cy="1103184"/>
            <a:chOff x="4118196" y="3425724"/>
            <a:chExt cx="1926128" cy="1040052"/>
          </a:xfrm>
        </p:grpSpPr>
        <p:sp>
          <p:nvSpPr>
            <p:cNvPr id="789" name="Google Shape;789;p39"/>
            <p:cNvSpPr/>
            <p:nvPr/>
          </p:nvSpPr>
          <p:spPr>
            <a:xfrm>
              <a:off x="4167780" y="3558772"/>
              <a:ext cx="78301" cy="907004"/>
            </a:xfrm>
            <a:custGeom>
              <a:avLst/>
              <a:gdLst/>
              <a:ahLst/>
              <a:cxnLst/>
              <a:rect l="l" t="t" r="r" b="b"/>
              <a:pathLst>
                <a:path w="818" h="9462" extrusionOk="0">
                  <a:moveTo>
                    <a:pt x="1" y="1"/>
                  </a:moveTo>
                  <a:lnTo>
                    <a:pt x="244" y="9241"/>
                  </a:lnTo>
                  <a:cubicBezTo>
                    <a:pt x="249" y="9363"/>
                    <a:pt x="350" y="9461"/>
                    <a:pt x="471" y="9461"/>
                  </a:cubicBezTo>
                  <a:cubicBezTo>
                    <a:pt x="596" y="9461"/>
                    <a:pt x="696" y="9361"/>
                    <a:pt x="698" y="9239"/>
                  </a:cubicBezTo>
                  <a:lnTo>
                    <a:pt x="818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4453513" y="3558772"/>
              <a:ext cx="78301" cy="907004"/>
            </a:xfrm>
            <a:custGeom>
              <a:avLst/>
              <a:gdLst/>
              <a:ahLst/>
              <a:cxnLst/>
              <a:rect l="l" t="t" r="r" b="b"/>
              <a:pathLst>
                <a:path w="818" h="9462" extrusionOk="0">
                  <a:moveTo>
                    <a:pt x="0" y="1"/>
                  </a:moveTo>
                  <a:lnTo>
                    <a:pt x="247" y="9241"/>
                  </a:lnTo>
                  <a:cubicBezTo>
                    <a:pt x="249" y="9363"/>
                    <a:pt x="349" y="9461"/>
                    <a:pt x="471" y="9461"/>
                  </a:cubicBezTo>
                  <a:cubicBezTo>
                    <a:pt x="595" y="9461"/>
                    <a:pt x="696" y="9361"/>
                    <a:pt x="698" y="9239"/>
                  </a:cubicBezTo>
                  <a:lnTo>
                    <a:pt x="818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5632244" y="3558772"/>
              <a:ext cx="78301" cy="907004"/>
            </a:xfrm>
            <a:custGeom>
              <a:avLst/>
              <a:gdLst/>
              <a:ahLst/>
              <a:cxnLst/>
              <a:rect l="l" t="t" r="r" b="b"/>
              <a:pathLst>
                <a:path w="818" h="9462" extrusionOk="0">
                  <a:moveTo>
                    <a:pt x="0" y="1"/>
                  </a:moveTo>
                  <a:lnTo>
                    <a:pt x="244" y="9241"/>
                  </a:lnTo>
                  <a:cubicBezTo>
                    <a:pt x="249" y="9363"/>
                    <a:pt x="347" y="9461"/>
                    <a:pt x="471" y="9461"/>
                  </a:cubicBezTo>
                  <a:cubicBezTo>
                    <a:pt x="593" y="9461"/>
                    <a:pt x="693" y="9361"/>
                    <a:pt x="696" y="9239"/>
                  </a:cubicBezTo>
                  <a:lnTo>
                    <a:pt x="818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5917977" y="3558772"/>
              <a:ext cx="78301" cy="907004"/>
            </a:xfrm>
            <a:custGeom>
              <a:avLst/>
              <a:gdLst/>
              <a:ahLst/>
              <a:cxnLst/>
              <a:rect l="l" t="t" r="r" b="b"/>
              <a:pathLst>
                <a:path w="818" h="9462" extrusionOk="0">
                  <a:moveTo>
                    <a:pt x="0" y="1"/>
                  </a:moveTo>
                  <a:lnTo>
                    <a:pt x="246" y="9241"/>
                  </a:lnTo>
                  <a:cubicBezTo>
                    <a:pt x="249" y="9363"/>
                    <a:pt x="349" y="9461"/>
                    <a:pt x="471" y="9461"/>
                  </a:cubicBezTo>
                  <a:cubicBezTo>
                    <a:pt x="595" y="9461"/>
                    <a:pt x="696" y="9361"/>
                    <a:pt x="696" y="9239"/>
                  </a:cubicBezTo>
                  <a:lnTo>
                    <a:pt x="817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4140116" y="3462149"/>
              <a:ext cx="1882192" cy="106114"/>
            </a:xfrm>
            <a:custGeom>
              <a:avLst/>
              <a:gdLst/>
              <a:ahLst/>
              <a:cxnLst/>
              <a:rect l="l" t="t" r="r" b="b"/>
              <a:pathLst>
                <a:path w="19663" h="1107" extrusionOk="0">
                  <a:moveTo>
                    <a:pt x="1" y="0"/>
                  </a:moveTo>
                  <a:lnTo>
                    <a:pt x="1" y="1107"/>
                  </a:lnTo>
                  <a:lnTo>
                    <a:pt x="19663" y="1107"/>
                  </a:lnTo>
                  <a:lnTo>
                    <a:pt x="19663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4140116" y="3462149"/>
              <a:ext cx="393802" cy="106114"/>
            </a:xfrm>
            <a:custGeom>
              <a:avLst/>
              <a:gdLst/>
              <a:ahLst/>
              <a:cxnLst/>
              <a:rect l="l" t="t" r="r" b="b"/>
              <a:pathLst>
                <a:path w="4114" h="1107" extrusionOk="0">
                  <a:moveTo>
                    <a:pt x="1" y="0"/>
                  </a:moveTo>
                  <a:lnTo>
                    <a:pt x="1" y="1107"/>
                  </a:lnTo>
                  <a:lnTo>
                    <a:pt x="4113" y="1107"/>
                  </a:lnTo>
                  <a:lnTo>
                    <a:pt x="4113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4140116" y="3462149"/>
              <a:ext cx="1882192" cy="53009"/>
            </a:xfrm>
            <a:custGeom>
              <a:avLst/>
              <a:gdLst/>
              <a:ahLst/>
              <a:cxnLst/>
              <a:rect l="l" t="t" r="r" b="b"/>
              <a:pathLst>
                <a:path w="19663" h="553" extrusionOk="0">
                  <a:moveTo>
                    <a:pt x="1" y="0"/>
                  </a:moveTo>
                  <a:lnTo>
                    <a:pt x="1" y="552"/>
                  </a:lnTo>
                  <a:lnTo>
                    <a:pt x="19663" y="552"/>
                  </a:lnTo>
                  <a:lnTo>
                    <a:pt x="19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4118196" y="3425724"/>
              <a:ext cx="1926128" cy="58473"/>
            </a:xfrm>
            <a:custGeom>
              <a:avLst/>
              <a:gdLst/>
              <a:ahLst/>
              <a:cxnLst/>
              <a:rect l="l" t="t" r="r" b="b"/>
              <a:pathLst>
                <a:path w="20122" h="610" extrusionOk="0">
                  <a:moveTo>
                    <a:pt x="0" y="0"/>
                  </a:moveTo>
                  <a:lnTo>
                    <a:pt x="0" y="610"/>
                  </a:lnTo>
                  <a:lnTo>
                    <a:pt x="20121" y="610"/>
                  </a:lnTo>
                  <a:lnTo>
                    <a:pt x="20121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560052" y="3425724"/>
              <a:ext cx="1483986" cy="58473"/>
            </a:xfrm>
            <a:custGeom>
              <a:avLst/>
              <a:gdLst/>
              <a:ahLst/>
              <a:cxnLst/>
              <a:rect l="l" t="t" r="r" b="b"/>
              <a:pathLst>
                <a:path w="15503" h="610" extrusionOk="0">
                  <a:moveTo>
                    <a:pt x="1" y="0"/>
                  </a:moveTo>
                  <a:lnTo>
                    <a:pt x="1" y="610"/>
                  </a:lnTo>
                  <a:lnTo>
                    <a:pt x="15503" y="610"/>
                  </a:lnTo>
                  <a:lnTo>
                    <a:pt x="15503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98" name="Google Shape;798;p39"/>
          <p:cNvGrpSpPr/>
          <p:nvPr/>
        </p:nvGrpSpPr>
        <p:grpSpPr>
          <a:xfrm>
            <a:off x="351725" y="517588"/>
            <a:ext cx="736800" cy="736800"/>
            <a:chOff x="351725" y="517588"/>
            <a:chExt cx="736800" cy="736800"/>
          </a:xfrm>
        </p:grpSpPr>
        <p:sp>
          <p:nvSpPr>
            <p:cNvPr id="799" name="Google Shape;799;p39"/>
            <p:cNvSpPr/>
            <p:nvPr/>
          </p:nvSpPr>
          <p:spPr>
            <a:xfrm>
              <a:off x="351725" y="517588"/>
              <a:ext cx="736800" cy="7368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405700" y="571575"/>
              <a:ext cx="628800" cy="628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37590" y="885839"/>
              <a:ext cx="182391" cy="263745"/>
            </a:xfrm>
            <a:custGeom>
              <a:avLst/>
              <a:gdLst/>
              <a:ahLst/>
              <a:cxnLst/>
              <a:rect l="l" t="t" r="r" b="b"/>
              <a:pathLst>
                <a:path w="1277" h="1844" fill="none" extrusionOk="0">
                  <a:moveTo>
                    <a:pt x="1" y="1"/>
                  </a:moveTo>
                  <a:lnTo>
                    <a:pt x="1277" y="1"/>
                  </a:lnTo>
                  <a:lnTo>
                    <a:pt x="1277" y="1843"/>
                  </a:lnTo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" grpId="0"/>
      <p:bldP spid="7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0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1. Từ Hán Việt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09" name="Google Shape;809;p40"/>
          <p:cNvGrpSpPr/>
          <p:nvPr/>
        </p:nvGrpSpPr>
        <p:grpSpPr>
          <a:xfrm flipH="1">
            <a:off x="8056407" y="3672787"/>
            <a:ext cx="679279" cy="1096576"/>
            <a:chOff x="3341284" y="3629601"/>
            <a:chExt cx="324983" cy="524627"/>
          </a:xfrm>
        </p:grpSpPr>
        <p:sp>
          <p:nvSpPr>
            <p:cNvPr id="810" name="Google Shape;810;p40"/>
            <p:cNvSpPr/>
            <p:nvPr/>
          </p:nvSpPr>
          <p:spPr>
            <a:xfrm>
              <a:off x="3422190" y="3995134"/>
              <a:ext cx="154123" cy="156527"/>
            </a:xfrm>
            <a:custGeom>
              <a:avLst/>
              <a:gdLst/>
              <a:ahLst/>
              <a:cxnLst/>
              <a:rect l="l" t="t" r="r" b="b"/>
              <a:pathLst>
                <a:path w="2044" h="2073" extrusionOk="0">
                  <a:moveTo>
                    <a:pt x="1" y="1"/>
                  </a:moveTo>
                  <a:lnTo>
                    <a:pt x="154" y="2073"/>
                  </a:lnTo>
                  <a:lnTo>
                    <a:pt x="1891" y="2073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419476" y="3992416"/>
              <a:ext cx="159552" cy="161813"/>
            </a:xfrm>
            <a:custGeom>
              <a:avLst/>
              <a:gdLst/>
              <a:ahLst/>
              <a:cxnLst/>
              <a:rect l="l" t="t" r="r" b="b"/>
              <a:pathLst>
                <a:path w="2116" h="2143" extrusionOk="0">
                  <a:moveTo>
                    <a:pt x="2042" y="73"/>
                  </a:moveTo>
                  <a:lnTo>
                    <a:pt x="1896" y="2073"/>
                  </a:lnTo>
                  <a:lnTo>
                    <a:pt x="223" y="2073"/>
                  </a:lnTo>
                  <a:lnTo>
                    <a:pt x="75" y="73"/>
                  </a:lnTo>
                  <a:close/>
                  <a:moveTo>
                    <a:pt x="34" y="1"/>
                  </a:moveTo>
                  <a:cubicBezTo>
                    <a:pt x="15" y="3"/>
                    <a:pt x="1" y="20"/>
                    <a:pt x="3" y="39"/>
                  </a:cubicBezTo>
                  <a:lnTo>
                    <a:pt x="156" y="2111"/>
                  </a:lnTo>
                  <a:cubicBezTo>
                    <a:pt x="156" y="2128"/>
                    <a:pt x="173" y="2142"/>
                    <a:pt x="190" y="2142"/>
                  </a:cubicBezTo>
                  <a:lnTo>
                    <a:pt x="1927" y="2142"/>
                  </a:lnTo>
                  <a:cubicBezTo>
                    <a:pt x="1946" y="2142"/>
                    <a:pt x="1960" y="2128"/>
                    <a:pt x="1963" y="2109"/>
                  </a:cubicBezTo>
                  <a:lnTo>
                    <a:pt x="2116" y="39"/>
                  </a:lnTo>
                  <a:cubicBezTo>
                    <a:pt x="2116" y="39"/>
                    <a:pt x="2116" y="37"/>
                    <a:pt x="2116" y="37"/>
                  </a:cubicBezTo>
                  <a:cubicBezTo>
                    <a:pt x="2116" y="18"/>
                    <a:pt x="2099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3506339" y="3719757"/>
              <a:ext cx="53762" cy="274243"/>
            </a:xfrm>
            <a:custGeom>
              <a:avLst/>
              <a:gdLst/>
              <a:ahLst/>
              <a:cxnLst/>
              <a:rect l="l" t="t" r="r" b="b"/>
              <a:pathLst>
                <a:path w="713" h="3632" extrusionOk="0">
                  <a:moveTo>
                    <a:pt x="676" y="0"/>
                  </a:moveTo>
                  <a:cubicBezTo>
                    <a:pt x="660" y="0"/>
                    <a:pt x="645" y="11"/>
                    <a:pt x="641" y="27"/>
                  </a:cubicBezTo>
                  <a:cubicBezTo>
                    <a:pt x="359" y="1203"/>
                    <a:pt x="146" y="2393"/>
                    <a:pt x="3" y="3593"/>
                  </a:cubicBezTo>
                  <a:cubicBezTo>
                    <a:pt x="1" y="3612"/>
                    <a:pt x="15" y="3631"/>
                    <a:pt x="34" y="3631"/>
                  </a:cubicBezTo>
                  <a:lnTo>
                    <a:pt x="39" y="3631"/>
                  </a:lnTo>
                  <a:cubicBezTo>
                    <a:pt x="40" y="3631"/>
                    <a:pt x="41" y="3631"/>
                    <a:pt x="43" y="3631"/>
                  </a:cubicBezTo>
                  <a:cubicBezTo>
                    <a:pt x="58" y="3631"/>
                    <a:pt x="70" y="3618"/>
                    <a:pt x="72" y="3602"/>
                  </a:cubicBezTo>
                  <a:cubicBezTo>
                    <a:pt x="216" y="2405"/>
                    <a:pt x="428" y="1215"/>
                    <a:pt x="710" y="42"/>
                  </a:cubicBezTo>
                  <a:cubicBezTo>
                    <a:pt x="713" y="23"/>
                    <a:pt x="701" y="6"/>
                    <a:pt x="684" y="1"/>
                  </a:cubicBezTo>
                  <a:cubicBezTo>
                    <a:pt x="681" y="0"/>
                    <a:pt x="678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3523455" y="3782278"/>
              <a:ext cx="93424" cy="104880"/>
            </a:xfrm>
            <a:custGeom>
              <a:avLst/>
              <a:gdLst/>
              <a:ahLst/>
              <a:cxnLst/>
              <a:rect l="l" t="t" r="r" b="b"/>
              <a:pathLst>
                <a:path w="1239" h="1389" extrusionOk="0">
                  <a:moveTo>
                    <a:pt x="1200" y="1"/>
                  </a:moveTo>
                  <a:cubicBezTo>
                    <a:pt x="1191" y="1"/>
                    <a:pt x="1182" y="4"/>
                    <a:pt x="1174" y="12"/>
                  </a:cubicBezTo>
                  <a:cubicBezTo>
                    <a:pt x="777" y="442"/>
                    <a:pt x="17" y="1321"/>
                    <a:pt x="8" y="1331"/>
                  </a:cubicBezTo>
                  <a:cubicBezTo>
                    <a:pt x="3" y="1338"/>
                    <a:pt x="1" y="1345"/>
                    <a:pt x="1" y="1353"/>
                  </a:cubicBezTo>
                  <a:cubicBezTo>
                    <a:pt x="1" y="1372"/>
                    <a:pt x="15" y="1388"/>
                    <a:pt x="37" y="1388"/>
                  </a:cubicBezTo>
                  <a:cubicBezTo>
                    <a:pt x="46" y="1388"/>
                    <a:pt x="56" y="1384"/>
                    <a:pt x="63" y="1376"/>
                  </a:cubicBezTo>
                  <a:cubicBezTo>
                    <a:pt x="70" y="1367"/>
                    <a:pt x="830" y="487"/>
                    <a:pt x="1227" y="60"/>
                  </a:cubicBezTo>
                  <a:cubicBezTo>
                    <a:pt x="1239" y="45"/>
                    <a:pt x="1239" y="24"/>
                    <a:pt x="1224" y="10"/>
                  </a:cubicBezTo>
                  <a:cubicBezTo>
                    <a:pt x="1217" y="4"/>
                    <a:pt x="1209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3446168" y="3680720"/>
              <a:ext cx="48333" cy="315923"/>
            </a:xfrm>
            <a:custGeom>
              <a:avLst/>
              <a:gdLst/>
              <a:ahLst/>
              <a:cxnLst/>
              <a:rect l="l" t="t" r="r" b="b"/>
              <a:pathLst>
                <a:path w="641" h="4184" extrusionOk="0">
                  <a:moveTo>
                    <a:pt x="40" y="1"/>
                  </a:moveTo>
                  <a:cubicBezTo>
                    <a:pt x="37" y="1"/>
                    <a:pt x="34" y="1"/>
                    <a:pt x="32" y="2"/>
                  </a:cubicBezTo>
                  <a:lnTo>
                    <a:pt x="29" y="2"/>
                  </a:lnTo>
                  <a:cubicBezTo>
                    <a:pt x="10" y="9"/>
                    <a:pt x="1" y="28"/>
                    <a:pt x="8" y="45"/>
                  </a:cubicBezTo>
                  <a:cubicBezTo>
                    <a:pt x="357" y="1347"/>
                    <a:pt x="569" y="4122"/>
                    <a:pt x="569" y="4150"/>
                  </a:cubicBezTo>
                  <a:cubicBezTo>
                    <a:pt x="572" y="4170"/>
                    <a:pt x="586" y="4184"/>
                    <a:pt x="605" y="4184"/>
                  </a:cubicBezTo>
                  <a:lnTo>
                    <a:pt x="608" y="4181"/>
                  </a:lnTo>
                  <a:cubicBezTo>
                    <a:pt x="627" y="4181"/>
                    <a:pt x="641" y="4165"/>
                    <a:pt x="639" y="4146"/>
                  </a:cubicBezTo>
                  <a:cubicBezTo>
                    <a:pt x="639" y="4117"/>
                    <a:pt x="424" y="1335"/>
                    <a:pt x="75" y="26"/>
                  </a:cubicBezTo>
                  <a:lnTo>
                    <a:pt x="72" y="26"/>
                  </a:lnTo>
                  <a:cubicBezTo>
                    <a:pt x="68" y="10"/>
                    <a:pt x="54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3417364" y="3785449"/>
              <a:ext cx="73216" cy="167400"/>
            </a:xfrm>
            <a:custGeom>
              <a:avLst/>
              <a:gdLst/>
              <a:ahLst/>
              <a:cxnLst/>
              <a:rect l="l" t="t" r="r" b="b"/>
              <a:pathLst>
                <a:path w="971" h="2217" extrusionOk="0">
                  <a:moveTo>
                    <a:pt x="40" y="0"/>
                  </a:moveTo>
                  <a:cubicBezTo>
                    <a:pt x="33" y="0"/>
                    <a:pt x="26" y="2"/>
                    <a:pt x="19" y="6"/>
                  </a:cubicBezTo>
                  <a:cubicBezTo>
                    <a:pt x="5" y="18"/>
                    <a:pt x="0" y="39"/>
                    <a:pt x="12" y="56"/>
                  </a:cubicBezTo>
                  <a:cubicBezTo>
                    <a:pt x="495" y="751"/>
                    <a:pt x="899" y="2176"/>
                    <a:pt x="899" y="2190"/>
                  </a:cubicBezTo>
                  <a:cubicBezTo>
                    <a:pt x="901" y="2204"/>
                    <a:pt x="915" y="2214"/>
                    <a:pt x="932" y="2216"/>
                  </a:cubicBezTo>
                  <a:cubicBezTo>
                    <a:pt x="935" y="2216"/>
                    <a:pt x="937" y="2214"/>
                    <a:pt x="942" y="2214"/>
                  </a:cubicBezTo>
                  <a:cubicBezTo>
                    <a:pt x="958" y="2209"/>
                    <a:pt x="970" y="2190"/>
                    <a:pt x="966" y="2171"/>
                  </a:cubicBezTo>
                  <a:cubicBezTo>
                    <a:pt x="961" y="2156"/>
                    <a:pt x="559" y="720"/>
                    <a:pt x="70" y="15"/>
                  </a:cubicBezTo>
                  <a:cubicBezTo>
                    <a:pt x="62" y="5"/>
                    <a:pt x="51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3396780" y="3857257"/>
              <a:ext cx="78268" cy="56782"/>
            </a:xfrm>
            <a:custGeom>
              <a:avLst/>
              <a:gdLst/>
              <a:ahLst/>
              <a:cxnLst/>
              <a:rect l="l" t="t" r="r" b="b"/>
              <a:pathLst>
                <a:path w="1038" h="752" extrusionOk="0">
                  <a:moveTo>
                    <a:pt x="40" y="1"/>
                  </a:moveTo>
                  <a:cubicBezTo>
                    <a:pt x="30" y="1"/>
                    <a:pt x="20" y="6"/>
                    <a:pt x="13" y="15"/>
                  </a:cubicBezTo>
                  <a:cubicBezTo>
                    <a:pt x="1" y="30"/>
                    <a:pt x="6" y="51"/>
                    <a:pt x="20" y="63"/>
                  </a:cubicBezTo>
                  <a:lnTo>
                    <a:pt x="978" y="744"/>
                  </a:lnTo>
                  <a:cubicBezTo>
                    <a:pt x="983" y="749"/>
                    <a:pt x="990" y="751"/>
                    <a:pt x="997" y="751"/>
                  </a:cubicBezTo>
                  <a:cubicBezTo>
                    <a:pt x="1009" y="751"/>
                    <a:pt x="1019" y="747"/>
                    <a:pt x="1026" y="737"/>
                  </a:cubicBezTo>
                  <a:cubicBezTo>
                    <a:pt x="1038" y="720"/>
                    <a:pt x="1033" y="699"/>
                    <a:pt x="1019" y="687"/>
                  </a:cubicBezTo>
                  <a:lnTo>
                    <a:pt x="61" y="8"/>
                  </a:lnTo>
                  <a:cubicBezTo>
                    <a:pt x="55" y="3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3509958" y="3691442"/>
              <a:ext cx="27974" cy="127532"/>
            </a:xfrm>
            <a:custGeom>
              <a:avLst/>
              <a:gdLst/>
              <a:ahLst/>
              <a:cxnLst/>
              <a:rect l="l" t="t" r="r" b="b"/>
              <a:pathLst>
                <a:path w="371" h="1689" extrusionOk="0">
                  <a:moveTo>
                    <a:pt x="39" y="1"/>
                  </a:moveTo>
                  <a:cubicBezTo>
                    <a:pt x="37" y="1"/>
                    <a:pt x="36" y="1"/>
                    <a:pt x="34" y="1"/>
                  </a:cubicBezTo>
                  <a:cubicBezTo>
                    <a:pt x="15" y="6"/>
                    <a:pt x="1" y="25"/>
                    <a:pt x="5" y="44"/>
                  </a:cubicBezTo>
                  <a:lnTo>
                    <a:pt x="299" y="1659"/>
                  </a:lnTo>
                  <a:cubicBezTo>
                    <a:pt x="304" y="1676"/>
                    <a:pt x="318" y="1688"/>
                    <a:pt x="335" y="1688"/>
                  </a:cubicBezTo>
                  <a:lnTo>
                    <a:pt x="340" y="1688"/>
                  </a:lnTo>
                  <a:cubicBezTo>
                    <a:pt x="359" y="1683"/>
                    <a:pt x="371" y="1667"/>
                    <a:pt x="369" y="1647"/>
                  </a:cubicBezTo>
                  <a:lnTo>
                    <a:pt x="75" y="30"/>
                  </a:lnTo>
                  <a:cubicBezTo>
                    <a:pt x="70" y="12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3343395" y="3824335"/>
              <a:ext cx="78192" cy="51194"/>
            </a:xfrm>
            <a:custGeom>
              <a:avLst/>
              <a:gdLst/>
              <a:ahLst/>
              <a:cxnLst/>
              <a:rect l="l" t="t" r="r" b="b"/>
              <a:pathLst>
                <a:path w="1037" h="678" extrusionOk="0">
                  <a:moveTo>
                    <a:pt x="173" y="1"/>
                  </a:moveTo>
                  <a:cubicBezTo>
                    <a:pt x="64" y="1"/>
                    <a:pt x="0" y="42"/>
                    <a:pt x="28" y="141"/>
                  </a:cubicBezTo>
                  <a:cubicBezTo>
                    <a:pt x="87" y="353"/>
                    <a:pt x="238" y="530"/>
                    <a:pt x="439" y="626"/>
                  </a:cubicBezTo>
                  <a:cubicBezTo>
                    <a:pt x="508" y="665"/>
                    <a:pt x="598" y="678"/>
                    <a:pt x="686" y="678"/>
                  </a:cubicBezTo>
                  <a:cubicBezTo>
                    <a:pt x="863" y="678"/>
                    <a:pt x="1036" y="626"/>
                    <a:pt x="1036" y="626"/>
                  </a:cubicBezTo>
                  <a:cubicBezTo>
                    <a:pt x="1000" y="413"/>
                    <a:pt x="862" y="232"/>
                    <a:pt x="668" y="141"/>
                  </a:cubicBezTo>
                  <a:cubicBezTo>
                    <a:pt x="490" y="57"/>
                    <a:pt x="300" y="1"/>
                    <a:pt x="17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3341284" y="3821768"/>
              <a:ext cx="83169" cy="56404"/>
            </a:xfrm>
            <a:custGeom>
              <a:avLst/>
              <a:gdLst/>
              <a:ahLst/>
              <a:cxnLst/>
              <a:rect l="l" t="t" r="r" b="b"/>
              <a:pathLst>
                <a:path w="1103" h="747" extrusionOk="0">
                  <a:moveTo>
                    <a:pt x="187" y="69"/>
                  </a:moveTo>
                  <a:cubicBezTo>
                    <a:pt x="191" y="69"/>
                    <a:pt x="195" y="69"/>
                    <a:pt x="199" y="70"/>
                  </a:cubicBezTo>
                  <a:cubicBezTo>
                    <a:pt x="366" y="82"/>
                    <a:pt x="531" y="129"/>
                    <a:pt x="682" y="203"/>
                  </a:cubicBezTo>
                  <a:cubicBezTo>
                    <a:pt x="856" y="287"/>
                    <a:pt x="983" y="445"/>
                    <a:pt x="1024" y="634"/>
                  </a:cubicBezTo>
                  <a:cubicBezTo>
                    <a:pt x="969" y="648"/>
                    <a:pt x="842" y="676"/>
                    <a:pt x="714" y="676"/>
                  </a:cubicBezTo>
                  <a:cubicBezTo>
                    <a:pt x="630" y="676"/>
                    <a:pt x="545" y="664"/>
                    <a:pt x="479" y="629"/>
                  </a:cubicBezTo>
                  <a:cubicBezTo>
                    <a:pt x="290" y="536"/>
                    <a:pt x="147" y="366"/>
                    <a:pt x="89" y="163"/>
                  </a:cubicBezTo>
                  <a:cubicBezTo>
                    <a:pt x="77" y="120"/>
                    <a:pt x="89" y="103"/>
                    <a:pt x="101" y="93"/>
                  </a:cubicBezTo>
                  <a:cubicBezTo>
                    <a:pt x="126" y="77"/>
                    <a:pt x="157" y="69"/>
                    <a:pt x="187" y="69"/>
                  </a:cubicBezTo>
                  <a:close/>
                  <a:moveTo>
                    <a:pt x="202" y="1"/>
                  </a:moveTo>
                  <a:cubicBezTo>
                    <a:pt x="140" y="1"/>
                    <a:pt x="89" y="13"/>
                    <a:pt x="56" y="41"/>
                  </a:cubicBezTo>
                  <a:cubicBezTo>
                    <a:pt x="15" y="77"/>
                    <a:pt x="1" y="134"/>
                    <a:pt x="20" y="184"/>
                  </a:cubicBezTo>
                  <a:cubicBezTo>
                    <a:pt x="84" y="407"/>
                    <a:pt x="240" y="591"/>
                    <a:pt x="445" y="691"/>
                  </a:cubicBezTo>
                  <a:cubicBezTo>
                    <a:pt x="520" y="727"/>
                    <a:pt x="603" y="747"/>
                    <a:pt x="687" y="747"/>
                  </a:cubicBezTo>
                  <a:cubicBezTo>
                    <a:pt x="697" y="747"/>
                    <a:pt x="706" y="746"/>
                    <a:pt x="715" y="746"/>
                  </a:cubicBezTo>
                  <a:cubicBezTo>
                    <a:pt x="837" y="743"/>
                    <a:pt x="959" y="727"/>
                    <a:pt x="1076" y="693"/>
                  </a:cubicBezTo>
                  <a:cubicBezTo>
                    <a:pt x="1090" y="689"/>
                    <a:pt x="1102" y="672"/>
                    <a:pt x="1100" y="655"/>
                  </a:cubicBezTo>
                  <a:cubicBezTo>
                    <a:pt x="1062" y="430"/>
                    <a:pt x="916" y="239"/>
                    <a:pt x="711" y="141"/>
                  </a:cubicBezTo>
                  <a:cubicBezTo>
                    <a:pt x="539" y="62"/>
                    <a:pt x="343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3369937" y="3737728"/>
              <a:ext cx="65148" cy="64408"/>
            </a:xfrm>
            <a:custGeom>
              <a:avLst/>
              <a:gdLst/>
              <a:ahLst/>
              <a:cxnLst/>
              <a:rect l="l" t="t" r="r" b="b"/>
              <a:pathLst>
                <a:path w="864" h="853" extrusionOk="0">
                  <a:moveTo>
                    <a:pt x="105" y="1"/>
                  </a:moveTo>
                  <a:cubicBezTo>
                    <a:pt x="43" y="1"/>
                    <a:pt x="4" y="32"/>
                    <a:pt x="3" y="107"/>
                  </a:cubicBezTo>
                  <a:cubicBezTo>
                    <a:pt x="1" y="327"/>
                    <a:pt x="96" y="537"/>
                    <a:pt x="259" y="686"/>
                  </a:cubicBezTo>
                  <a:cubicBezTo>
                    <a:pt x="426" y="849"/>
                    <a:pt x="798" y="853"/>
                    <a:pt x="836" y="853"/>
                  </a:cubicBezTo>
                  <a:cubicBezTo>
                    <a:pt x="838" y="853"/>
                    <a:pt x="840" y="853"/>
                    <a:pt x="840" y="853"/>
                  </a:cubicBezTo>
                  <a:cubicBezTo>
                    <a:pt x="863" y="638"/>
                    <a:pt x="780" y="425"/>
                    <a:pt x="617" y="284"/>
                  </a:cubicBezTo>
                  <a:cubicBezTo>
                    <a:pt x="437" y="124"/>
                    <a:pt x="226" y="1"/>
                    <a:pt x="10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3366921" y="3735161"/>
              <a:ext cx="70652" cy="69693"/>
            </a:xfrm>
            <a:custGeom>
              <a:avLst/>
              <a:gdLst/>
              <a:ahLst/>
              <a:cxnLst/>
              <a:rect l="l" t="t" r="r" b="b"/>
              <a:pathLst>
                <a:path w="937" h="923" extrusionOk="0">
                  <a:moveTo>
                    <a:pt x="136" y="69"/>
                  </a:moveTo>
                  <a:cubicBezTo>
                    <a:pt x="139" y="69"/>
                    <a:pt x="142" y="69"/>
                    <a:pt x="146" y="70"/>
                  </a:cubicBezTo>
                  <a:cubicBezTo>
                    <a:pt x="246" y="70"/>
                    <a:pt x="449" y="179"/>
                    <a:pt x="638" y="344"/>
                  </a:cubicBezTo>
                  <a:cubicBezTo>
                    <a:pt x="782" y="473"/>
                    <a:pt x="858" y="660"/>
                    <a:pt x="846" y="851"/>
                  </a:cubicBezTo>
                  <a:cubicBezTo>
                    <a:pt x="750" y="849"/>
                    <a:pt x="459" y="827"/>
                    <a:pt x="325" y="696"/>
                  </a:cubicBezTo>
                  <a:cubicBezTo>
                    <a:pt x="167" y="555"/>
                    <a:pt x="77" y="352"/>
                    <a:pt x="77" y="141"/>
                  </a:cubicBezTo>
                  <a:cubicBezTo>
                    <a:pt x="77" y="96"/>
                    <a:pt x="96" y="82"/>
                    <a:pt x="108" y="77"/>
                  </a:cubicBezTo>
                  <a:cubicBezTo>
                    <a:pt x="117" y="71"/>
                    <a:pt x="126" y="69"/>
                    <a:pt x="136" y="69"/>
                  </a:cubicBezTo>
                  <a:close/>
                  <a:moveTo>
                    <a:pt x="140" y="0"/>
                  </a:moveTo>
                  <a:cubicBezTo>
                    <a:pt x="117" y="0"/>
                    <a:pt x="95" y="4"/>
                    <a:pt x="77" y="12"/>
                  </a:cubicBezTo>
                  <a:cubicBezTo>
                    <a:pt x="29" y="36"/>
                    <a:pt x="0" y="86"/>
                    <a:pt x="7" y="141"/>
                  </a:cubicBezTo>
                  <a:cubicBezTo>
                    <a:pt x="7" y="371"/>
                    <a:pt x="103" y="591"/>
                    <a:pt x="275" y="746"/>
                  </a:cubicBezTo>
                  <a:cubicBezTo>
                    <a:pt x="449" y="916"/>
                    <a:pt x="825" y="923"/>
                    <a:pt x="875" y="923"/>
                  </a:cubicBezTo>
                  <a:lnTo>
                    <a:pt x="877" y="920"/>
                  </a:lnTo>
                  <a:cubicBezTo>
                    <a:pt x="894" y="920"/>
                    <a:pt x="908" y="908"/>
                    <a:pt x="911" y="892"/>
                  </a:cubicBezTo>
                  <a:cubicBezTo>
                    <a:pt x="937" y="665"/>
                    <a:pt x="851" y="440"/>
                    <a:pt x="679" y="292"/>
                  </a:cubicBezTo>
                  <a:cubicBezTo>
                    <a:pt x="503" y="136"/>
                    <a:pt x="281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3420381" y="3632093"/>
              <a:ext cx="50218" cy="83436"/>
            </a:xfrm>
            <a:custGeom>
              <a:avLst/>
              <a:gdLst/>
              <a:ahLst/>
              <a:cxnLst/>
              <a:rect l="l" t="t" r="r" b="b"/>
              <a:pathLst>
                <a:path w="666" h="1105" extrusionOk="0">
                  <a:moveTo>
                    <a:pt x="194" y="1"/>
                  </a:moveTo>
                  <a:cubicBezTo>
                    <a:pt x="160" y="1"/>
                    <a:pt x="131" y="21"/>
                    <a:pt x="108" y="65"/>
                  </a:cubicBezTo>
                  <a:cubicBezTo>
                    <a:pt x="10" y="264"/>
                    <a:pt x="1" y="495"/>
                    <a:pt x="84" y="699"/>
                  </a:cubicBezTo>
                  <a:cubicBezTo>
                    <a:pt x="166" y="926"/>
                    <a:pt x="531" y="1105"/>
                    <a:pt x="531" y="1105"/>
                  </a:cubicBezTo>
                  <a:cubicBezTo>
                    <a:pt x="646" y="923"/>
                    <a:pt x="665" y="696"/>
                    <a:pt x="584" y="495"/>
                  </a:cubicBezTo>
                  <a:cubicBezTo>
                    <a:pt x="475" y="234"/>
                    <a:pt x="310" y="1"/>
                    <a:pt x="19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3417666" y="3629601"/>
              <a:ext cx="55949" cy="88419"/>
            </a:xfrm>
            <a:custGeom>
              <a:avLst/>
              <a:gdLst/>
              <a:ahLst/>
              <a:cxnLst/>
              <a:rect l="l" t="t" r="r" b="b"/>
              <a:pathLst>
                <a:path w="742" h="1171" extrusionOk="0">
                  <a:moveTo>
                    <a:pt x="230" y="65"/>
                  </a:moveTo>
                  <a:cubicBezTo>
                    <a:pt x="321" y="70"/>
                    <a:pt x="477" y="278"/>
                    <a:pt x="586" y="540"/>
                  </a:cubicBezTo>
                  <a:cubicBezTo>
                    <a:pt x="661" y="717"/>
                    <a:pt x="646" y="920"/>
                    <a:pt x="553" y="1088"/>
                  </a:cubicBezTo>
                  <a:cubicBezTo>
                    <a:pt x="467" y="1042"/>
                    <a:pt x="214" y="896"/>
                    <a:pt x="152" y="717"/>
                  </a:cubicBezTo>
                  <a:cubicBezTo>
                    <a:pt x="73" y="521"/>
                    <a:pt x="82" y="301"/>
                    <a:pt x="175" y="110"/>
                  </a:cubicBezTo>
                  <a:cubicBezTo>
                    <a:pt x="197" y="72"/>
                    <a:pt x="216" y="67"/>
                    <a:pt x="230" y="67"/>
                  </a:cubicBezTo>
                  <a:lnTo>
                    <a:pt x="230" y="65"/>
                  </a:lnTo>
                  <a:close/>
                  <a:moveTo>
                    <a:pt x="235" y="0"/>
                  </a:moveTo>
                  <a:cubicBezTo>
                    <a:pt x="180" y="0"/>
                    <a:pt x="132" y="34"/>
                    <a:pt x="113" y="84"/>
                  </a:cubicBezTo>
                  <a:cubicBezTo>
                    <a:pt x="11" y="289"/>
                    <a:pt x="1" y="531"/>
                    <a:pt x="87" y="746"/>
                  </a:cubicBezTo>
                  <a:cubicBezTo>
                    <a:pt x="171" y="985"/>
                    <a:pt x="536" y="1162"/>
                    <a:pt x="551" y="1169"/>
                  </a:cubicBezTo>
                  <a:cubicBezTo>
                    <a:pt x="553" y="1170"/>
                    <a:pt x="556" y="1171"/>
                    <a:pt x="559" y="1171"/>
                  </a:cubicBezTo>
                  <a:cubicBezTo>
                    <a:pt x="562" y="1171"/>
                    <a:pt x="565" y="1170"/>
                    <a:pt x="567" y="1169"/>
                  </a:cubicBezTo>
                  <a:cubicBezTo>
                    <a:pt x="569" y="1169"/>
                    <a:pt x="571" y="1169"/>
                    <a:pt x="573" y="1169"/>
                  </a:cubicBezTo>
                  <a:cubicBezTo>
                    <a:pt x="581" y="1169"/>
                    <a:pt x="590" y="1165"/>
                    <a:pt x="596" y="1159"/>
                  </a:cubicBezTo>
                  <a:cubicBezTo>
                    <a:pt x="720" y="968"/>
                    <a:pt x="742" y="727"/>
                    <a:pt x="653" y="516"/>
                  </a:cubicBezTo>
                  <a:cubicBezTo>
                    <a:pt x="546" y="263"/>
                    <a:pt x="374" y="5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3478817" y="3641909"/>
              <a:ext cx="50293" cy="83360"/>
            </a:xfrm>
            <a:custGeom>
              <a:avLst/>
              <a:gdLst/>
              <a:ahLst/>
              <a:cxnLst/>
              <a:rect l="l" t="t" r="r" b="b"/>
              <a:pathLst>
                <a:path w="667" h="1104" extrusionOk="0">
                  <a:moveTo>
                    <a:pt x="194" y="0"/>
                  </a:moveTo>
                  <a:cubicBezTo>
                    <a:pt x="160" y="0"/>
                    <a:pt x="131" y="20"/>
                    <a:pt x="108" y="64"/>
                  </a:cubicBezTo>
                  <a:cubicBezTo>
                    <a:pt x="10" y="263"/>
                    <a:pt x="0" y="494"/>
                    <a:pt x="84" y="698"/>
                  </a:cubicBezTo>
                  <a:cubicBezTo>
                    <a:pt x="163" y="929"/>
                    <a:pt x="531" y="1104"/>
                    <a:pt x="531" y="1104"/>
                  </a:cubicBezTo>
                  <a:cubicBezTo>
                    <a:pt x="645" y="922"/>
                    <a:pt x="667" y="695"/>
                    <a:pt x="583" y="497"/>
                  </a:cubicBezTo>
                  <a:cubicBezTo>
                    <a:pt x="476" y="236"/>
                    <a:pt x="311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3476103" y="3639342"/>
              <a:ext cx="56099" cy="88646"/>
            </a:xfrm>
            <a:custGeom>
              <a:avLst/>
              <a:gdLst/>
              <a:ahLst/>
              <a:cxnLst/>
              <a:rect l="l" t="t" r="r" b="b"/>
              <a:pathLst>
                <a:path w="744" h="1174" extrusionOk="0">
                  <a:moveTo>
                    <a:pt x="232" y="70"/>
                  </a:moveTo>
                  <a:cubicBezTo>
                    <a:pt x="323" y="72"/>
                    <a:pt x="478" y="282"/>
                    <a:pt x="588" y="543"/>
                  </a:cubicBezTo>
                  <a:cubicBezTo>
                    <a:pt x="660" y="722"/>
                    <a:pt x="648" y="925"/>
                    <a:pt x="555" y="1092"/>
                  </a:cubicBezTo>
                  <a:cubicBezTo>
                    <a:pt x="469" y="1047"/>
                    <a:pt x="215" y="899"/>
                    <a:pt x="153" y="722"/>
                  </a:cubicBezTo>
                  <a:cubicBezTo>
                    <a:pt x="74" y="526"/>
                    <a:pt x="81" y="304"/>
                    <a:pt x="177" y="115"/>
                  </a:cubicBezTo>
                  <a:cubicBezTo>
                    <a:pt x="196" y="74"/>
                    <a:pt x="215" y="70"/>
                    <a:pt x="230" y="70"/>
                  </a:cubicBezTo>
                  <a:close/>
                  <a:moveTo>
                    <a:pt x="229" y="0"/>
                  </a:moveTo>
                  <a:cubicBezTo>
                    <a:pt x="179" y="0"/>
                    <a:pt x="131" y="33"/>
                    <a:pt x="113" y="84"/>
                  </a:cubicBezTo>
                  <a:cubicBezTo>
                    <a:pt x="10" y="289"/>
                    <a:pt x="0" y="531"/>
                    <a:pt x="86" y="744"/>
                  </a:cubicBezTo>
                  <a:cubicBezTo>
                    <a:pt x="172" y="985"/>
                    <a:pt x="536" y="1162"/>
                    <a:pt x="552" y="1169"/>
                  </a:cubicBezTo>
                  <a:cubicBezTo>
                    <a:pt x="557" y="1171"/>
                    <a:pt x="562" y="1174"/>
                    <a:pt x="567" y="1174"/>
                  </a:cubicBezTo>
                  <a:cubicBezTo>
                    <a:pt x="579" y="1174"/>
                    <a:pt x="590" y="1169"/>
                    <a:pt x="598" y="1157"/>
                  </a:cubicBezTo>
                  <a:cubicBezTo>
                    <a:pt x="722" y="966"/>
                    <a:pt x="743" y="727"/>
                    <a:pt x="655" y="517"/>
                  </a:cubicBezTo>
                  <a:cubicBezTo>
                    <a:pt x="547" y="263"/>
                    <a:pt x="375" y="5"/>
                    <a:pt x="234" y="0"/>
                  </a:cubicBezTo>
                  <a:cubicBezTo>
                    <a:pt x="233" y="0"/>
                    <a:pt x="23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3529563" y="3676416"/>
              <a:ext cx="44412" cy="86607"/>
            </a:xfrm>
            <a:custGeom>
              <a:avLst/>
              <a:gdLst/>
              <a:ahLst/>
              <a:cxnLst/>
              <a:rect l="l" t="t" r="r" b="b"/>
              <a:pathLst>
                <a:path w="589" h="1147" extrusionOk="0">
                  <a:moveTo>
                    <a:pt x="404" y="0"/>
                  </a:moveTo>
                  <a:cubicBezTo>
                    <a:pt x="382" y="0"/>
                    <a:pt x="359" y="9"/>
                    <a:pt x="333" y="28"/>
                  </a:cubicBezTo>
                  <a:cubicBezTo>
                    <a:pt x="156" y="162"/>
                    <a:pt x="46" y="367"/>
                    <a:pt x="32" y="587"/>
                  </a:cubicBezTo>
                  <a:cubicBezTo>
                    <a:pt x="1" y="826"/>
                    <a:pt x="252" y="1146"/>
                    <a:pt x="252" y="1146"/>
                  </a:cubicBezTo>
                  <a:cubicBezTo>
                    <a:pt x="436" y="1034"/>
                    <a:pt x="555" y="840"/>
                    <a:pt x="570" y="625"/>
                  </a:cubicBezTo>
                  <a:cubicBezTo>
                    <a:pt x="588" y="312"/>
                    <a:pt x="533" y="0"/>
                    <a:pt x="40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3526923" y="3673622"/>
              <a:ext cx="49615" cy="91893"/>
            </a:xfrm>
            <a:custGeom>
              <a:avLst/>
              <a:gdLst/>
              <a:ahLst/>
              <a:cxnLst/>
              <a:rect l="l" t="t" r="r" b="b"/>
              <a:pathLst>
                <a:path w="658" h="1217" extrusionOk="0">
                  <a:moveTo>
                    <a:pt x="440" y="70"/>
                  </a:moveTo>
                  <a:cubicBezTo>
                    <a:pt x="447" y="70"/>
                    <a:pt x="454" y="72"/>
                    <a:pt x="461" y="74"/>
                  </a:cubicBezTo>
                  <a:cubicBezTo>
                    <a:pt x="540" y="117"/>
                    <a:pt x="588" y="373"/>
                    <a:pt x="569" y="658"/>
                  </a:cubicBezTo>
                  <a:cubicBezTo>
                    <a:pt x="557" y="849"/>
                    <a:pt x="457" y="1026"/>
                    <a:pt x="296" y="1133"/>
                  </a:cubicBezTo>
                  <a:cubicBezTo>
                    <a:pt x="241" y="1057"/>
                    <a:pt x="79" y="810"/>
                    <a:pt x="103" y="624"/>
                  </a:cubicBezTo>
                  <a:cubicBezTo>
                    <a:pt x="117" y="414"/>
                    <a:pt x="222" y="220"/>
                    <a:pt x="390" y="91"/>
                  </a:cubicBezTo>
                  <a:cubicBezTo>
                    <a:pt x="404" y="79"/>
                    <a:pt x="421" y="72"/>
                    <a:pt x="440" y="70"/>
                  </a:cubicBezTo>
                  <a:close/>
                  <a:moveTo>
                    <a:pt x="435" y="1"/>
                  </a:moveTo>
                  <a:cubicBezTo>
                    <a:pt x="403" y="1"/>
                    <a:pt x="373" y="13"/>
                    <a:pt x="349" y="36"/>
                  </a:cubicBezTo>
                  <a:cubicBezTo>
                    <a:pt x="165" y="175"/>
                    <a:pt x="50" y="388"/>
                    <a:pt x="31" y="617"/>
                  </a:cubicBezTo>
                  <a:cubicBezTo>
                    <a:pt x="0" y="870"/>
                    <a:pt x="249" y="1190"/>
                    <a:pt x="258" y="1202"/>
                  </a:cubicBezTo>
                  <a:cubicBezTo>
                    <a:pt x="265" y="1212"/>
                    <a:pt x="275" y="1217"/>
                    <a:pt x="287" y="1217"/>
                  </a:cubicBezTo>
                  <a:cubicBezTo>
                    <a:pt x="292" y="1217"/>
                    <a:pt x="299" y="1214"/>
                    <a:pt x="304" y="1212"/>
                  </a:cubicBezTo>
                  <a:cubicBezTo>
                    <a:pt x="500" y="1095"/>
                    <a:pt x="624" y="889"/>
                    <a:pt x="638" y="662"/>
                  </a:cubicBezTo>
                  <a:cubicBezTo>
                    <a:pt x="657" y="388"/>
                    <a:pt x="619" y="84"/>
                    <a:pt x="495" y="15"/>
                  </a:cubicBezTo>
                  <a:cubicBezTo>
                    <a:pt x="475" y="6"/>
                    <a:pt x="455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3589809" y="3748073"/>
              <a:ext cx="76458" cy="60708"/>
            </a:xfrm>
            <a:custGeom>
              <a:avLst/>
              <a:gdLst/>
              <a:ahLst/>
              <a:cxnLst/>
              <a:rect l="l" t="t" r="r" b="b"/>
              <a:pathLst>
                <a:path w="1014" h="804" extrusionOk="0">
                  <a:moveTo>
                    <a:pt x="748" y="0"/>
                  </a:moveTo>
                  <a:cubicBezTo>
                    <a:pt x="541" y="0"/>
                    <a:pt x="344" y="81"/>
                    <a:pt x="196" y="226"/>
                  </a:cubicBezTo>
                  <a:cubicBezTo>
                    <a:pt x="17" y="388"/>
                    <a:pt x="0" y="795"/>
                    <a:pt x="0" y="795"/>
                  </a:cubicBezTo>
                  <a:cubicBezTo>
                    <a:pt x="37" y="801"/>
                    <a:pt x="74" y="804"/>
                    <a:pt x="111" y="804"/>
                  </a:cubicBezTo>
                  <a:cubicBezTo>
                    <a:pt x="285" y="804"/>
                    <a:pt x="454" y="734"/>
                    <a:pt x="581" y="606"/>
                  </a:cubicBezTo>
                  <a:cubicBezTo>
                    <a:pt x="837" y="348"/>
                    <a:pt x="1013" y="18"/>
                    <a:pt x="791" y="1"/>
                  </a:cubicBezTo>
                  <a:cubicBezTo>
                    <a:pt x="777" y="1"/>
                    <a:pt x="762" y="0"/>
                    <a:pt x="74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3586868" y="3745505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8" y="70"/>
                  </a:moveTo>
                  <a:cubicBezTo>
                    <a:pt x="802" y="70"/>
                    <a:pt x="816" y="70"/>
                    <a:pt x="830" y="71"/>
                  </a:cubicBezTo>
                  <a:cubicBezTo>
                    <a:pt x="876" y="74"/>
                    <a:pt x="887" y="93"/>
                    <a:pt x="892" y="107"/>
                  </a:cubicBezTo>
                  <a:cubicBezTo>
                    <a:pt x="926" y="191"/>
                    <a:pt x="794" y="415"/>
                    <a:pt x="596" y="616"/>
                  </a:cubicBezTo>
                  <a:cubicBezTo>
                    <a:pt x="476" y="738"/>
                    <a:pt x="315" y="804"/>
                    <a:pt x="148" y="804"/>
                  </a:cubicBezTo>
                  <a:cubicBezTo>
                    <a:pt x="124" y="804"/>
                    <a:pt x="101" y="803"/>
                    <a:pt x="77" y="800"/>
                  </a:cubicBezTo>
                  <a:cubicBezTo>
                    <a:pt x="85" y="702"/>
                    <a:pt x="123" y="413"/>
                    <a:pt x="261" y="286"/>
                  </a:cubicBezTo>
                  <a:cubicBezTo>
                    <a:pt x="402" y="148"/>
                    <a:pt x="590" y="70"/>
                    <a:pt x="788" y="70"/>
                  </a:cubicBezTo>
                  <a:close/>
                  <a:moveTo>
                    <a:pt x="779" y="0"/>
                  </a:moveTo>
                  <a:cubicBezTo>
                    <a:pt x="568" y="0"/>
                    <a:pt x="364" y="83"/>
                    <a:pt x="211" y="234"/>
                  </a:cubicBezTo>
                  <a:cubicBezTo>
                    <a:pt x="25" y="408"/>
                    <a:pt x="3" y="810"/>
                    <a:pt x="3" y="826"/>
                  </a:cubicBezTo>
                  <a:cubicBezTo>
                    <a:pt x="1" y="843"/>
                    <a:pt x="13" y="860"/>
                    <a:pt x="30" y="862"/>
                  </a:cubicBezTo>
                  <a:cubicBezTo>
                    <a:pt x="68" y="869"/>
                    <a:pt x="108" y="874"/>
                    <a:pt x="147" y="874"/>
                  </a:cubicBezTo>
                  <a:cubicBezTo>
                    <a:pt x="333" y="874"/>
                    <a:pt x="510" y="800"/>
                    <a:pt x="641" y="666"/>
                  </a:cubicBezTo>
                  <a:cubicBezTo>
                    <a:pt x="833" y="470"/>
                    <a:pt x="1005" y="215"/>
                    <a:pt x="954" y="81"/>
                  </a:cubicBezTo>
                  <a:cubicBezTo>
                    <a:pt x="936" y="32"/>
                    <a:pt x="889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3515538" y="3884440"/>
              <a:ext cx="76458" cy="60784"/>
            </a:xfrm>
            <a:custGeom>
              <a:avLst/>
              <a:gdLst/>
              <a:ahLst/>
              <a:cxnLst/>
              <a:rect l="l" t="t" r="r" b="b"/>
              <a:pathLst>
                <a:path w="1014" h="805" extrusionOk="0">
                  <a:moveTo>
                    <a:pt x="741" y="0"/>
                  </a:moveTo>
                  <a:cubicBezTo>
                    <a:pt x="537" y="0"/>
                    <a:pt x="342" y="81"/>
                    <a:pt x="197" y="227"/>
                  </a:cubicBezTo>
                  <a:cubicBezTo>
                    <a:pt x="20" y="389"/>
                    <a:pt x="1" y="795"/>
                    <a:pt x="1" y="795"/>
                  </a:cubicBezTo>
                  <a:cubicBezTo>
                    <a:pt x="37" y="801"/>
                    <a:pt x="73" y="804"/>
                    <a:pt x="109" y="804"/>
                  </a:cubicBezTo>
                  <a:cubicBezTo>
                    <a:pt x="285" y="804"/>
                    <a:pt x="456" y="733"/>
                    <a:pt x="581" y="606"/>
                  </a:cubicBezTo>
                  <a:cubicBezTo>
                    <a:pt x="837" y="348"/>
                    <a:pt x="1014" y="19"/>
                    <a:pt x="792" y="2"/>
                  </a:cubicBezTo>
                  <a:cubicBezTo>
                    <a:pt x="775" y="1"/>
                    <a:pt x="758" y="0"/>
                    <a:pt x="74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3512823" y="3881872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6" y="71"/>
                  </a:moveTo>
                  <a:cubicBezTo>
                    <a:pt x="800" y="71"/>
                    <a:pt x="814" y="71"/>
                    <a:pt x="828" y="72"/>
                  </a:cubicBezTo>
                  <a:cubicBezTo>
                    <a:pt x="875" y="74"/>
                    <a:pt x="887" y="93"/>
                    <a:pt x="892" y="108"/>
                  </a:cubicBezTo>
                  <a:cubicBezTo>
                    <a:pt x="923" y="191"/>
                    <a:pt x="792" y="416"/>
                    <a:pt x="593" y="617"/>
                  </a:cubicBezTo>
                  <a:cubicBezTo>
                    <a:pt x="474" y="738"/>
                    <a:pt x="312" y="805"/>
                    <a:pt x="145" y="805"/>
                  </a:cubicBezTo>
                  <a:cubicBezTo>
                    <a:pt x="122" y="805"/>
                    <a:pt x="98" y="803"/>
                    <a:pt x="75" y="801"/>
                  </a:cubicBezTo>
                  <a:lnTo>
                    <a:pt x="75" y="798"/>
                  </a:lnTo>
                  <a:cubicBezTo>
                    <a:pt x="80" y="703"/>
                    <a:pt x="120" y="411"/>
                    <a:pt x="261" y="287"/>
                  </a:cubicBezTo>
                  <a:cubicBezTo>
                    <a:pt x="400" y="148"/>
                    <a:pt x="590" y="71"/>
                    <a:pt x="786" y="71"/>
                  </a:cubicBezTo>
                  <a:close/>
                  <a:moveTo>
                    <a:pt x="779" y="1"/>
                  </a:moveTo>
                  <a:cubicBezTo>
                    <a:pt x="567" y="1"/>
                    <a:pt x="362" y="84"/>
                    <a:pt x="211" y="234"/>
                  </a:cubicBezTo>
                  <a:cubicBezTo>
                    <a:pt x="22" y="409"/>
                    <a:pt x="1" y="810"/>
                    <a:pt x="1" y="827"/>
                  </a:cubicBezTo>
                  <a:cubicBezTo>
                    <a:pt x="1" y="844"/>
                    <a:pt x="13" y="860"/>
                    <a:pt x="29" y="863"/>
                  </a:cubicBezTo>
                  <a:cubicBezTo>
                    <a:pt x="68" y="870"/>
                    <a:pt x="106" y="875"/>
                    <a:pt x="144" y="875"/>
                  </a:cubicBezTo>
                  <a:cubicBezTo>
                    <a:pt x="331" y="875"/>
                    <a:pt x="510" y="801"/>
                    <a:pt x="639" y="667"/>
                  </a:cubicBezTo>
                  <a:cubicBezTo>
                    <a:pt x="832" y="471"/>
                    <a:pt x="1004" y="215"/>
                    <a:pt x="954" y="81"/>
                  </a:cubicBezTo>
                  <a:cubicBezTo>
                    <a:pt x="933" y="33"/>
                    <a:pt x="886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3470297" y="3786657"/>
              <a:ext cx="60247" cy="72865"/>
            </a:xfrm>
            <a:custGeom>
              <a:avLst/>
              <a:gdLst/>
              <a:ahLst/>
              <a:cxnLst/>
              <a:rect l="l" t="t" r="r" b="b"/>
              <a:pathLst>
                <a:path w="799" h="965" extrusionOk="0">
                  <a:moveTo>
                    <a:pt x="130" y="0"/>
                  </a:moveTo>
                  <a:cubicBezTo>
                    <a:pt x="84" y="0"/>
                    <a:pt x="51" y="27"/>
                    <a:pt x="39" y="88"/>
                  </a:cubicBezTo>
                  <a:cubicBezTo>
                    <a:pt x="1" y="305"/>
                    <a:pt x="58" y="527"/>
                    <a:pt x="197" y="702"/>
                  </a:cubicBezTo>
                  <a:cubicBezTo>
                    <a:pt x="340" y="903"/>
                    <a:pt x="742" y="965"/>
                    <a:pt x="742" y="965"/>
                  </a:cubicBezTo>
                  <a:cubicBezTo>
                    <a:pt x="799" y="757"/>
                    <a:pt x="754" y="535"/>
                    <a:pt x="617" y="367"/>
                  </a:cubicBezTo>
                  <a:cubicBezTo>
                    <a:pt x="451" y="167"/>
                    <a:pt x="248" y="0"/>
                    <a:pt x="130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3467582" y="3784090"/>
              <a:ext cx="65902" cy="78150"/>
            </a:xfrm>
            <a:custGeom>
              <a:avLst/>
              <a:gdLst/>
              <a:ahLst/>
              <a:cxnLst/>
              <a:rect l="l" t="t" r="r" b="b"/>
              <a:pathLst>
                <a:path w="874" h="1035" extrusionOk="0">
                  <a:moveTo>
                    <a:pt x="160" y="70"/>
                  </a:moveTo>
                  <a:cubicBezTo>
                    <a:pt x="163" y="70"/>
                    <a:pt x="166" y="70"/>
                    <a:pt x="168" y="72"/>
                  </a:cubicBezTo>
                  <a:cubicBezTo>
                    <a:pt x="264" y="72"/>
                    <a:pt x="457" y="217"/>
                    <a:pt x="627" y="423"/>
                  </a:cubicBezTo>
                  <a:cubicBezTo>
                    <a:pt x="747" y="571"/>
                    <a:pt x="794" y="769"/>
                    <a:pt x="751" y="958"/>
                  </a:cubicBezTo>
                  <a:cubicBezTo>
                    <a:pt x="658" y="939"/>
                    <a:pt x="371" y="870"/>
                    <a:pt x="261" y="717"/>
                  </a:cubicBezTo>
                  <a:cubicBezTo>
                    <a:pt x="130" y="552"/>
                    <a:pt x="75" y="339"/>
                    <a:pt x="108" y="129"/>
                  </a:cubicBezTo>
                  <a:cubicBezTo>
                    <a:pt x="118" y="83"/>
                    <a:pt x="137" y="74"/>
                    <a:pt x="151" y="72"/>
                  </a:cubicBezTo>
                  <a:cubicBezTo>
                    <a:pt x="154" y="70"/>
                    <a:pt x="157" y="70"/>
                    <a:pt x="160" y="70"/>
                  </a:cubicBezTo>
                  <a:close/>
                  <a:moveTo>
                    <a:pt x="168" y="0"/>
                  </a:moveTo>
                  <a:cubicBezTo>
                    <a:pt x="155" y="0"/>
                    <a:pt x="144" y="2"/>
                    <a:pt x="132" y="5"/>
                  </a:cubicBezTo>
                  <a:cubicBezTo>
                    <a:pt x="82" y="19"/>
                    <a:pt x="44" y="64"/>
                    <a:pt x="42" y="119"/>
                  </a:cubicBezTo>
                  <a:cubicBezTo>
                    <a:pt x="1" y="346"/>
                    <a:pt x="61" y="578"/>
                    <a:pt x="204" y="760"/>
                  </a:cubicBezTo>
                  <a:cubicBezTo>
                    <a:pt x="352" y="963"/>
                    <a:pt x="754" y="1035"/>
                    <a:pt x="773" y="1035"/>
                  </a:cubicBezTo>
                  <a:lnTo>
                    <a:pt x="778" y="1035"/>
                  </a:lnTo>
                  <a:cubicBezTo>
                    <a:pt x="792" y="1032"/>
                    <a:pt x="806" y="1023"/>
                    <a:pt x="811" y="1008"/>
                  </a:cubicBezTo>
                  <a:cubicBezTo>
                    <a:pt x="873" y="791"/>
                    <a:pt x="825" y="557"/>
                    <a:pt x="680" y="380"/>
                  </a:cubicBezTo>
                  <a:cubicBezTo>
                    <a:pt x="521" y="184"/>
                    <a:pt x="310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F117E2B-DA78-47D4-AA5F-F41B488E8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058333"/>
            <a:ext cx="3709500" cy="2613342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1EF22F-7F9F-489A-A98F-8AB635FC7C7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14478" y="1058333"/>
            <a:ext cx="3709500" cy="2613342"/>
          </a:xfrm>
        </p:spPr>
        <p:txBody>
          <a:bodyPr/>
          <a:lstStyle/>
          <a:p>
            <a:pPr marL="152400" indent="0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Chung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0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2. Thành ngữ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09" name="Google Shape;809;p40"/>
          <p:cNvGrpSpPr/>
          <p:nvPr/>
        </p:nvGrpSpPr>
        <p:grpSpPr>
          <a:xfrm flipH="1">
            <a:off x="8056407" y="3672787"/>
            <a:ext cx="679279" cy="1096576"/>
            <a:chOff x="3341284" y="3629601"/>
            <a:chExt cx="324983" cy="524627"/>
          </a:xfrm>
        </p:grpSpPr>
        <p:sp>
          <p:nvSpPr>
            <p:cNvPr id="810" name="Google Shape;810;p40"/>
            <p:cNvSpPr/>
            <p:nvPr/>
          </p:nvSpPr>
          <p:spPr>
            <a:xfrm>
              <a:off x="3422190" y="3995134"/>
              <a:ext cx="154123" cy="156527"/>
            </a:xfrm>
            <a:custGeom>
              <a:avLst/>
              <a:gdLst/>
              <a:ahLst/>
              <a:cxnLst/>
              <a:rect l="l" t="t" r="r" b="b"/>
              <a:pathLst>
                <a:path w="2044" h="2073" extrusionOk="0">
                  <a:moveTo>
                    <a:pt x="1" y="1"/>
                  </a:moveTo>
                  <a:lnTo>
                    <a:pt x="154" y="2073"/>
                  </a:lnTo>
                  <a:lnTo>
                    <a:pt x="1891" y="2073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419476" y="3992416"/>
              <a:ext cx="159552" cy="161813"/>
            </a:xfrm>
            <a:custGeom>
              <a:avLst/>
              <a:gdLst/>
              <a:ahLst/>
              <a:cxnLst/>
              <a:rect l="l" t="t" r="r" b="b"/>
              <a:pathLst>
                <a:path w="2116" h="2143" extrusionOk="0">
                  <a:moveTo>
                    <a:pt x="2042" y="73"/>
                  </a:moveTo>
                  <a:lnTo>
                    <a:pt x="1896" y="2073"/>
                  </a:lnTo>
                  <a:lnTo>
                    <a:pt x="223" y="2073"/>
                  </a:lnTo>
                  <a:lnTo>
                    <a:pt x="75" y="73"/>
                  </a:lnTo>
                  <a:close/>
                  <a:moveTo>
                    <a:pt x="34" y="1"/>
                  </a:moveTo>
                  <a:cubicBezTo>
                    <a:pt x="15" y="3"/>
                    <a:pt x="1" y="20"/>
                    <a:pt x="3" y="39"/>
                  </a:cubicBezTo>
                  <a:lnTo>
                    <a:pt x="156" y="2111"/>
                  </a:lnTo>
                  <a:cubicBezTo>
                    <a:pt x="156" y="2128"/>
                    <a:pt x="173" y="2142"/>
                    <a:pt x="190" y="2142"/>
                  </a:cubicBezTo>
                  <a:lnTo>
                    <a:pt x="1927" y="2142"/>
                  </a:lnTo>
                  <a:cubicBezTo>
                    <a:pt x="1946" y="2142"/>
                    <a:pt x="1960" y="2128"/>
                    <a:pt x="1963" y="2109"/>
                  </a:cubicBezTo>
                  <a:lnTo>
                    <a:pt x="2116" y="39"/>
                  </a:lnTo>
                  <a:cubicBezTo>
                    <a:pt x="2116" y="39"/>
                    <a:pt x="2116" y="37"/>
                    <a:pt x="2116" y="37"/>
                  </a:cubicBezTo>
                  <a:cubicBezTo>
                    <a:pt x="2116" y="18"/>
                    <a:pt x="2099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3506339" y="3719757"/>
              <a:ext cx="53762" cy="274243"/>
            </a:xfrm>
            <a:custGeom>
              <a:avLst/>
              <a:gdLst/>
              <a:ahLst/>
              <a:cxnLst/>
              <a:rect l="l" t="t" r="r" b="b"/>
              <a:pathLst>
                <a:path w="713" h="3632" extrusionOk="0">
                  <a:moveTo>
                    <a:pt x="676" y="0"/>
                  </a:moveTo>
                  <a:cubicBezTo>
                    <a:pt x="660" y="0"/>
                    <a:pt x="645" y="11"/>
                    <a:pt x="641" y="27"/>
                  </a:cubicBezTo>
                  <a:cubicBezTo>
                    <a:pt x="359" y="1203"/>
                    <a:pt x="146" y="2393"/>
                    <a:pt x="3" y="3593"/>
                  </a:cubicBezTo>
                  <a:cubicBezTo>
                    <a:pt x="1" y="3612"/>
                    <a:pt x="15" y="3631"/>
                    <a:pt x="34" y="3631"/>
                  </a:cubicBezTo>
                  <a:lnTo>
                    <a:pt x="39" y="3631"/>
                  </a:lnTo>
                  <a:cubicBezTo>
                    <a:pt x="40" y="3631"/>
                    <a:pt x="41" y="3631"/>
                    <a:pt x="43" y="3631"/>
                  </a:cubicBezTo>
                  <a:cubicBezTo>
                    <a:pt x="58" y="3631"/>
                    <a:pt x="70" y="3618"/>
                    <a:pt x="72" y="3602"/>
                  </a:cubicBezTo>
                  <a:cubicBezTo>
                    <a:pt x="216" y="2405"/>
                    <a:pt x="428" y="1215"/>
                    <a:pt x="710" y="42"/>
                  </a:cubicBezTo>
                  <a:cubicBezTo>
                    <a:pt x="713" y="23"/>
                    <a:pt x="701" y="6"/>
                    <a:pt x="684" y="1"/>
                  </a:cubicBezTo>
                  <a:cubicBezTo>
                    <a:pt x="681" y="0"/>
                    <a:pt x="678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3523455" y="3782278"/>
              <a:ext cx="93424" cy="104880"/>
            </a:xfrm>
            <a:custGeom>
              <a:avLst/>
              <a:gdLst/>
              <a:ahLst/>
              <a:cxnLst/>
              <a:rect l="l" t="t" r="r" b="b"/>
              <a:pathLst>
                <a:path w="1239" h="1389" extrusionOk="0">
                  <a:moveTo>
                    <a:pt x="1200" y="1"/>
                  </a:moveTo>
                  <a:cubicBezTo>
                    <a:pt x="1191" y="1"/>
                    <a:pt x="1182" y="4"/>
                    <a:pt x="1174" y="12"/>
                  </a:cubicBezTo>
                  <a:cubicBezTo>
                    <a:pt x="777" y="442"/>
                    <a:pt x="17" y="1321"/>
                    <a:pt x="8" y="1331"/>
                  </a:cubicBezTo>
                  <a:cubicBezTo>
                    <a:pt x="3" y="1338"/>
                    <a:pt x="1" y="1345"/>
                    <a:pt x="1" y="1353"/>
                  </a:cubicBezTo>
                  <a:cubicBezTo>
                    <a:pt x="1" y="1372"/>
                    <a:pt x="15" y="1388"/>
                    <a:pt x="37" y="1388"/>
                  </a:cubicBezTo>
                  <a:cubicBezTo>
                    <a:pt x="46" y="1388"/>
                    <a:pt x="56" y="1384"/>
                    <a:pt x="63" y="1376"/>
                  </a:cubicBezTo>
                  <a:cubicBezTo>
                    <a:pt x="70" y="1367"/>
                    <a:pt x="830" y="487"/>
                    <a:pt x="1227" y="60"/>
                  </a:cubicBezTo>
                  <a:cubicBezTo>
                    <a:pt x="1239" y="45"/>
                    <a:pt x="1239" y="24"/>
                    <a:pt x="1224" y="10"/>
                  </a:cubicBezTo>
                  <a:cubicBezTo>
                    <a:pt x="1217" y="4"/>
                    <a:pt x="1209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3446168" y="3680720"/>
              <a:ext cx="48333" cy="315923"/>
            </a:xfrm>
            <a:custGeom>
              <a:avLst/>
              <a:gdLst/>
              <a:ahLst/>
              <a:cxnLst/>
              <a:rect l="l" t="t" r="r" b="b"/>
              <a:pathLst>
                <a:path w="641" h="4184" extrusionOk="0">
                  <a:moveTo>
                    <a:pt x="40" y="1"/>
                  </a:moveTo>
                  <a:cubicBezTo>
                    <a:pt x="37" y="1"/>
                    <a:pt x="34" y="1"/>
                    <a:pt x="32" y="2"/>
                  </a:cubicBezTo>
                  <a:lnTo>
                    <a:pt x="29" y="2"/>
                  </a:lnTo>
                  <a:cubicBezTo>
                    <a:pt x="10" y="9"/>
                    <a:pt x="1" y="28"/>
                    <a:pt x="8" y="45"/>
                  </a:cubicBezTo>
                  <a:cubicBezTo>
                    <a:pt x="357" y="1347"/>
                    <a:pt x="569" y="4122"/>
                    <a:pt x="569" y="4150"/>
                  </a:cubicBezTo>
                  <a:cubicBezTo>
                    <a:pt x="572" y="4170"/>
                    <a:pt x="586" y="4184"/>
                    <a:pt x="605" y="4184"/>
                  </a:cubicBezTo>
                  <a:lnTo>
                    <a:pt x="608" y="4181"/>
                  </a:lnTo>
                  <a:cubicBezTo>
                    <a:pt x="627" y="4181"/>
                    <a:pt x="641" y="4165"/>
                    <a:pt x="639" y="4146"/>
                  </a:cubicBezTo>
                  <a:cubicBezTo>
                    <a:pt x="639" y="4117"/>
                    <a:pt x="424" y="1335"/>
                    <a:pt x="75" y="26"/>
                  </a:cubicBezTo>
                  <a:lnTo>
                    <a:pt x="72" y="26"/>
                  </a:lnTo>
                  <a:cubicBezTo>
                    <a:pt x="68" y="10"/>
                    <a:pt x="54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3417364" y="3785449"/>
              <a:ext cx="73216" cy="167400"/>
            </a:xfrm>
            <a:custGeom>
              <a:avLst/>
              <a:gdLst/>
              <a:ahLst/>
              <a:cxnLst/>
              <a:rect l="l" t="t" r="r" b="b"/>
              <a:pathLst>
                <a:path w="971" h="2217" extrusionOk="0">
                  <a:moveTo>
                    <a:pt x="40" y="0"/>
                  </a:moveTo>
                  <a:cubicBezTo>
                    <a:pt x="33" y="0"/>
                    <a:pt x="26" y="2"/>
                    <a:pt x="19" y="6"/>
                  </a:cubicBezTo>
                  <a:cubicBezTo>
                    <a:pt x="5" y="18"/>
                    <a:pt x="0" y="39"/>
                    <a:pt x="12" y="56"/>
                  </a:cubicBezTo>
                  <a:cubicBezTo>
                    <a:pt x="495" y="751"/>
                    <a:pt x="899" y="2176"/>
                    <a:pt x="899" y="2190"/>
                  </a:cubicBezTo>
                  <a:cubicBezTo>
                    <a:pt x="901" y="2204"/>
                    <a:pt x="915" y="2214"/>
                    <a:pt x="932" y="2216"/>
                  </a:cubicBezTo>
                  <a:cubicBezTo>
                    <a:pt x="935" y="2216"/>
                    <a:pt x="937" y="2214"/>
                    <a:pt x="942" y="2214"/>
                  </a:cubicBezTo>
                  <a:cubicBezTo>
                    <a:pt x="958" y="2209"/>
                    <a:pt x="970" y="2190"/>
                    <a:pt x="966" y="2171"/>
                  </a:cubicBezTo>
                  <a:cubicBezTo>
                    <a:pt x="961" y="2156"/>
                    <a:pt x="559" y="720"/>
                    <a:pt x="70" y="15"/>
                  </a:cubicBezTo>
                  <a:cubicBezTo>
                    <a:pt x="62" y="5"/>
                    <a:pt x="51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3396780" y="3857257"/>
              <a:ext cx="78268" cy="56782"/>
            </a:xfrm>
            <a:custGeom>
              <a:avLst/>
              <a:gdLst/>
              <a:ahLst/>
              <a:cxnLst/>
              <a:rect l="l" t="t" r="r" b="b"/>
              <a:pathLst>
                <a:path w="1038" h="752" extrusionOk="0">
                  <a:moveTo>
                    <a:pt x="40" y="1"/>
                  </a:moveTo>
                  <a:cubicBezTo>
                    <a:pt x="30" y="1"/>
                    <a:pt x="20" y="6"/>
                    <a:pt x="13" y="15"/>
                  </a:cubicBezTo>
                  <a:cubicBezTo>
                    <a:pt x="1" y="30"/>
                    <a:pt x="6" y="51"/>
                    <a:pt x="20" y="63"/>
                  </a:cubicBezTo>
                  <a:lnTo>
                    <a:pt x="978" y="744"/>
                  </a:lnTo>
                  <a:cubicBezTo>
                    <a:pt x="983" y="749"/>
                    <a:pt x="990" y="751"/>
                    <a:pt x="997" y="751"/>
                  </a:cubicBezTo>
                  <a:cubicBezTo>
                    <a:pt x="1009" y="751"/>
                    <a:pt x="1019" y="747"/>
                    <a:pt x="1026" y="737"/>
                  </a:cubicBezTo>
                  <a:cubicBezTo>
                    <a:pt x="1038" y="720"/>
                    <a:pt x="1033" y="699"/>
                    <a:pt x="1019" y="687"/>
                  </a:cubicBezTo>
                  <a:lnTo>
                    <a:pt x="61" y="8"/>
                  </a:lnTo>
                  <a:cubicBezTo>
                    <a:pt x="55" y="3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3509958" y="3691442"/>
              <a:ext cx="27974" cy="127532"/>
            </a:xfrm>
            <a:custGeom>
              <a:avLst/>
              <a:gdLst/>
              <a:ahLst/>
              <a:cxnLst/>
              <a:rect l="l" t="t" r="r" b="b"/>
              <a:pathLst>
                <a:path w="371" h="1689" extrusionOk="0">
                  <a:moveTo>
                    <a:pt x="39" y="1"/>
                  </a:moveTo>
                  <a:cubicBezTo>
                    <a:pt x="37" y="1"/>
                    <a:pt x="36" y="1"/>
                    <a:pt x="34" y="1"/>
                  </a:cubicBezTo>
                  <a:cubicBezTo>
                    <a:pt x="15" y="6"/>
                    <a:pt x="1" y="25"/>
                    <a:pt x="5" y="44"/>
                  </a:cubicBezTo>
                  <a:lnTo>
                    <a:pt x="299" y="1659"/>
                  </a:lnTo>
                  <a:cubicBezTo>
                    <a:pt x="304" y="1676"/>
                    <a:pt x="318" y="1688"/>
                    <a:pt x="335" y="1688"/>
                  </a:cubicBezTo>
                  <a:lnTo>
                    <a:pt x="340" y="1688"/>
                  </a:lnTo>
                  <a:cubicBezTo>
                    <a:pt x="359" y="1683"/>
                    <a:pt x="371" y="1667"/>
                    <a:pt x="369" y="1647"/>
                  </a:cubicBezTo>
                  <a:lnTo>
                    <a:pt x="75" y="30"/>
                  </a:lnTo>
                  <a:cubicBezTo>
                    <a:pt x="70" y="12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3343395" y="3824335"/>
              <a:ext cx="78192" cy="51194"/>
            </a:xfrm>
            <a:custGeom>
              <a:avLst/>
              <a:gdLst/>
              <a:ahLst/>
              <a:cxnLst/>
              <a:rect l="l" t="t" r="r" b="b"/>
              <a:pathLst>
                <a:path w="1037" h="678" extrusionOk="0">
                  <a:moveTo>
                    <a:pt x="173" y="1"/>
                  </a:moveTo>
                  <a:cubicBezTo>
                    <a:pt x="64" y="1"/>
                    <a:pt x="0" y="42"/>
                    <a:pt x="28" y="141"/>
                  </a:cubicBezTo>
                  <a:cubicBezTo>
                    <a:pt x="87" y="353"/>
                    <a:pt x="238" y="530"/>
                    <a:pt x="439" y="626"/>
                  </a:cubicBezTo>
                  <a:cubicBezTo>
                    <a:pt x="508" y="665"/>
                    <a:pt x="598" y="678"/>
                    <a:pt x="686" y="678"/>
                  </a:cubicBezTo>
                  <a:cubicBezTo>
                    <a:pt x="863" y="678"/>
                    <a:pt x="1036" y="626"/>
                    <a:pt x="1036" y="626"/>
                  </a:cubicBezTo>
                  <a:cubicBezTo>
                    <a:pt x="1000" y="413"/>
                    <a:pt x="862" y="232"/>
                    <a:pt x="668" y="141"/>
                  </a:cubicBezTo>
                  <a:cubicBezTo>
                    <a:pt x="490" y="57"/>
                    <a:pt x="300" y="1"/>
                    <a:pt x="17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3341284" y="3821768"/>
              <a:ext cx="83169" cy="56404"/>
            </a:xfrm>
            <a:custGeom>
              <a:avLst/>
              <a:gdLst/>
              <a:ahLst/>
              <a:cxnLst/>
              <a:rect l="l" t="t" r="r" b="b"/>
              <a:pathLst>
                <a:path w="1103" h="747" extrusionOk="0">
                  <a:moveTo>
                    <a:pt x="187" y="69"/>
                  </a:moveTo>
                  <a:cubicBezTo>
                    <a:pt x="191" y="69"/>
                    <a:pt x="195" y="69"/>
                    <a:pt x="199" y="70"/>
                  </a:cubicBezTo>
                  <a:cubicBezTo>
                    <a:pt x="366" y="82"/>
                    <a:pt x="531" y="129"/>
                    <a:pt x="682" y="203"/>
                  </a:cubicBezTo>
                  <a:cubicBezTo>
                    <a:pt x="856" y="287"/>
                    <a:pt x="983" y="445"/>
                    <a:pt x="1024" y="634"/>
                  </a:cubicBezTo>
                  <a:cubicBezTo>
                    <a:pt x="969" y="648"/>
                    <a:pt x="842" y="676"/>
                    <a:pt x="714" y="676"/>
                  </a:cubicBezTo>
                  <a:cubicBezTo>
                    <a:pt x="630" y="676"/>
                    <a:pt x="545" y="664"/>
                    <a:pt x="479" y="629"/>
                  </a:cubicBezTo>
                  <a:cubicBezTo>
                    <a:pt x="290" y="536"/>
                    <a:pt x="147" y="366"/>
                    <a:pt x="89" y="163"/>
                  </a:cubicBezTo>
                  <a:cubicBezTo>
                    <a:pt x="77" y="120"/>
                    <a:pt x="89" y="103"/>
                    <a:pt x="101" y="93"/>
                  </a:cubicBezTo>
                  <a:cubicBezTo>
                    <a:pt x="126" y="77"/>
                    <a:pt x="157" y="69"/>
                    <a:pt x="187" y="69"/>
                  </a:cubicBezTo>
                  <a:close/>
                  <a:moveTo>
                    <a:pt x="202" y="1"/>
                  </a:moveTo>
                  <a:cubicBezTo>
                    <a:pt x="140" y="1"/>
                    <a:pt x="89" y="13"/>
                    <a:pt x="56" y="41"/>
                  </a:cubicBezTo>
                  <a:cubicBezTo>
                    <a:pt x="15" y="77"/>
                    <a:pt x="1" y="134"/>
                    <a:pt x="20" y="184"/>
                  </a:cubicBezTo>
                  <a:cubicBezTo>
                    <a:pt x="84" y="407"/>
                    <a:pt x="240" y="591"/>
                    <a:pt x="445" y="691"/>
                  </a:cubicBezTo>
                  <a:cubicBezTo>
                    <a:pt x="520" y="727"/>
                    <a:pt x="603" y="747"/>
                    <a:pt x="687" y="747"/>
                  </a:cubicBezTo>
                  <a:cubicBezTo>
                    <a:pt x="697" y="747"/>
                    <a:pt x="706" y="746"/>
                    <a:pt x="715" y="746"/>
                  </a:cubicBezTo>
                  <a:cubicBezTo>
                    <a:pt x="837" y="743"/>
                    <a:pt x="959" y="727"/>
                    <a:pt x="1076" y="693"/>
                  </a:cubicBezTo>
                  <a:cubicBezTo>
                    <a:pt x="1090" y="689"/>
                    <a:pt x="1102" y="672"/>
                    <a:pt x="1100" y="655"/>
                  </a:cubicBezTo>
                  <a:cubicBezTo>
                    <a:pt x="1062" y="430"/>
                    <a:pt x="916" y="239"/>
                    <a:pt x="711" y="141"/>
                  </a:cubicBezTo>
                  <a:cubicBezTo>
                    <a:pt x="539" y="62"/>
                    <a:pt x="343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3369937" y="3737728"/>
              <a:ext cx="65148" cy="64408"/>
            </a:xfrm>
            <a:custGeom>
              <a:avLst/>
              <a:gdLst/>
              <a:ahLst/>
              <a:cxnLst/>
              <a:rect l="l" t="t" r="r" b="b"/>
              <a:pathLst>
                <a:path w="864" h="853" extrusionOk="0">
                  <a:moveTo>
                    <a:pt x="105" y="1"/>
                  </a:moveTo>
                  <a:cubicBezTo>
                    <a:pt x="43" y="1"/>
                    <a:pt x="4" y="32"/>
                    <a:pt x="3" y="107"/>
                  </a:cubicBezTo>
                  <a:cubicBezTo>
                    <a:pt x="1" y="327"/>
                    <a:pt x="96" y="537"/>
                    <a:pt x="259" y="686"/>
                  </a:cubicBezTo>
                  <a:cubicBezTo>
                    <a:pt x="426" y="849"/>
                    <a:pt x="798" y="853"/>
                    <a:pt x="836" y="853"/>
                  </a:cubicBezTo>
                  <a:cubicBezTo>
                    <a:pt x="838" y="853"/>
                    <a:pt x="840" y="853"/>
                    <a:pt x="840" y="853"/>
                  </a:cubicBezTo>
                  <a:cubicBezTo>
                    <a:pt x="863" y="638"/>
                    <a:pt x="780" y="425"/>
                    <a:pt x="617" y="284"/>
                  </a:cubicBezTo>
                  <a:cubicBezTo>
                    <a:pt x="437" y="124"/>
                    <a:pt x="226" y="1"/>
                    <a:pt x="10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3366921" y="3735161"/>
              <a:ext cx="70652" cy="69693"/>
            </a:xfrm>
            <a:custGeom>
              <a:avLst/>
              <a:gdLst/>
              <a:ahLst/>
              <a:cxnLst/>
              <a:rect l="l" t="t" r="r" b="b"/>
              <a:pathLst>
                <a:path w="937" h="923" extrusionOk="0">
                  <a:moveTo>
                    <a:pt x="136" y="69"/>
                  </a:moveTo>
                  <a:cubicBezTo>
                    <a:pt x="139" y="69"/>
                    <a:pt x="142" y="69"/>
                    <a:pt x="146" y="70"/>
                  </a:cubicBezTo>
                  <a:cubicBezTo>
                    <a:pt x="246" y="70"/>
                    <a:pt x="449" y="179"/>
                    <a:pt x="638" y="344"/>
                  </a:cubicBezTo>
                  <a:cubicBezTo>
                    <a:pt x="782" y="473"/>
                    <a:pt x="858" y="660"/>
                    <a:pt x="846" y="851"/>
                  </a:cubicBezTo>
                  <a:cubicBezTo>
                    <a:pt x="750" y="849"/>
                    <a:pt x="459" y="827"/>
                    <a:pt x="325" y="696"/>
                  </a:cubicBezTo>
                  <a:cubicBezTo>
                    <a:pt x="167" y="555"/>
                    <a:pt x="77" y="352"/>
                    <a:pt x="77" y="141"/>
                  </a:cubicBezTo>
                  <a:cubicBezTo>
                    <a:pt x="77" y="96"/>
                    <a:pt x="96" y="82"/>
                    <a:pt x="108" y="77"/>
                  </a:cubicBezTo>
                  <a:cubicBezTo>
                    <a:pt x="117" y="71"/>
                    <a:pt x="126" y="69"/>
                    <a:pt x="136" y="69"/>
                  </a:cubicBezTo>
                  <a:close/>
                  <a:moveTo>
                    <a:pt x="140" y="0"/>
                  </a:moveTo>
                  <a:cubicBezTo>
                    <a:pt x="117" y="0"/>
                    <a:pt x="95" y="4"/>
                    <a:pt x="77" y="12"/>
                  </a:cubicBezTo>
                  <a:cubicBezTo>
                    <a:pt x="29" y="36"/>
                    <a:pt x="0" y="86"/>
                    <a:pt x="7" y="141"/>
                  </a:cubicBezTo>
                  <a:cubicBezTo>
                    <a:pt x="7" y="371"/>
                    <a:pt x="103" y="591"/>
                    <a:pt x="275" y="746"/>
                  </a:cubicBezTo>
                  <a:cubicBezTo>
                    <a:pt x="449" y="916"/>
                    <a:pt x="825" y="923"/>
                    <a:pt x="875" y="923"/>
                  </a:cubicBezTo>
                  <a:lnTo>
                    <a:pt x="877" y="920"/>
                  </a:lnTo>
                  <a:cubicBezTo>
                    <a:pt x="894" y="920"/>
                    <a:pt x="908" y="908"/>
                    <a:pt x="911" y="892"/>
                  </a:cubicBezTo>
                  <a:cubicBezTo>
                    <a:pt x="937" y="665"/>
                    <a:pt x="851" y="440"/>
                    <a:pt x="679" y="292"/>
                  </a:cubicBezTo>
                  <a:cubicBezTo>
                    <a:pt x="503" y="136"/>
                    <a:pt x="281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3420381" y="3632093"/>
              <a:ext cx="50218" cy="83436"/>
            </a:xfrm>
            <a:custGeom>
              <a:avLst/>
              <a:gdLst/>
              <a:ahLst/>
              <a:cxnLst/>
              <a:rect l="l" t="t" r="r" b="b"/>
              <a:pathLst>
                <a:path w="666" h="1105" extrusionOk="0">
                  <a:moveTo>
                    <a:pt x="194" y="1"/>
                  </a:moveTo>
                  <a:cubicBezTo>
                    <a:pt x="160" y="1"/>
                    <a:pt x="131" y="21"/>
                    <a:pt x="108" y="65"/>
                  </a:cubicBezTo>
                  <a:cubicBezTo>
                    <a:pt x="10" y="264"/>
                    <a:pt x="1" y="495"/>
                    <a:pt x="84" y="699"/>
                  </a:cubicBezTo>
                  <a:cubicBezTo>
                    <a:pt x="166" y="926"/>
                    <a:pt x="531" y="1105"/>
                    <a:pt x="531" y="1105"/>
                  </a:cubicBezTo>
                  <a:cubicBezTo>
                    <a:pt x="646" y="923"/>
                    <a:pt x="665" y="696"/>
                    <a:pt x="584" y="495"/>
                  </a:cubicBezTo>
                  <a:cubicBezTo>
                    <a:pt x="475" y="234"/>
                    <a:pt x="310" y="1"/>
                    <a:pt x="19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3417666" y="3629601"/>
              <a:ext cx="55949" cy="88419"/>
            </a:xfrm>
            <a:custGeom>
              <a:avLst/>
              <a:gdLst/>
              <a:ahLst/>
              <a:cxnLst/>
              <a:rect l="l" t="t" r="r" b="b"/>
              <a:pathLst>
                <a:path w="742" h="1171" extrusionOk="0">
                  <a:moveTo>
                    <a:pt x="230" y="65"/>
                  </a:moveTo>
                  <a:cubicBezTo>
                    <a:pt x="321" y="70"/>
                    <a:pt x="477" y="278"/>
                    <a:pt x="586" y="540"/>
                  </a:cubicBezTo>
                  <a:cubicBezTo>
                    <a:pt x="661" y="717"/>
                    <a:pt x="646" y="920"/>
                    <a:pt x="553" y="1088"/>
                  </a:cubicBezTo>
                  <a:cubicBezTo>
                    <a:pt x="467" y="1042"/>
                    <a:pt x="214" y="896"/>
                    <a:pt x="152" y="717"/>
                  </a:cubicBezTo>
                  <a:cubicBezTo>
                    <a:pt x="73" y="521"/>
                    <a:pt x="82" y="301"/>
                    <a:pt x="175" y="110"/>
                  </a:cubicBezTo>
                  <a:cubicBezTo>
                    <a:pt x="197" y="72"/>
                    <a:pt x="216" y="67"/>
                    <a:pt x="230" y="67"/>
                  </a:cubicBezTo>
                  <a:lnTo>
                    <a:pt x="230" y="65"/>
                  </a:lnTo>
                  <a:close/>
                  <a:moveTo>
                    <a:pt x="235" y="0"/>
                  </a:moveTo>
                  <a:cubicBezTo>
                    <a:pt x="180" y="0"/>
                    <a:pt x="132" y="34"/>
                    <a:pt x="113" y="84"/>
                  </a:cubicBezTo>
                  <a:cubicBezTo>
                    <a:pt x="11" y="289"/>
                    <a:pt x="1" y="531"/>
                    <a:pt x="87" y="746"/>
                  </a:cubicBezTo>
                  <a:cubicBezTo>
                    <a:pt x="171" y="985"/>
                    <a:pt x="536" y="1162"/>
                    <a:pt x="551" y="1169"/>
                  </a:cubicBezTo>
                  <a:cubicBezTo>
                    <a:pt x="553" y="1170"/>
                    <a:pt x="556" y="1171"/>
                    <a:pt x="559" y="1171"/>
                  </a:cubicBezTo>
                  <a:cubicBezTo>
                    <a:pt x="562" y="1171"/>
                    <a:pt x="565" y="1170"/>
                    <a:pt x="567" y="1169"/>
                  </a:cubicBezTo>
                  <a:cubicBezTo>
                    <a:pt x="569" y="1169"/>
                    <a:pt x="571" y="1169"/>
                    <a:pt x="573" y="1169"/>
                  </a:cubicBezTo>
                  <a:cubicBezTo>
                    <a:pt x="581" y="1169"/>
                    <a:pt x="590" y="1165"/>
                    <a:pt x="596" y="1159"/>
                  </a:cubicBezTo>
                  <a:cubicBezTo>
                    <a:pt x="720" y="968"/>
                    <a:pt x="742" y="727"/>
                    <a:pt x="653" y="516"/>
                  </a:cubicBezTo>
                  <a:cubicBezTo>
                    <a:pt x="546" y="263"/>
                    <a:pt x="374" y="5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3478817" y="3641909"/>
              <a:ext cx="50293" cy="83360"/>
            </a:xfrm>
            <a:custGeom>
              <a:avLst/>
              <a:gdLst/>
              <a:ahLst/>
              <a:cxnLst/>
              <a:rect l="l" t="t" r="r" b="b"/>
              <a:pathLst>
                <a:path w="667" h="1104" extrusionOk="0">
                  <a:moveTo>
                    <a:pt x="194" y="0"/>
                  </a:moveTo>
                  <a:cubicBezTo>
                    <a:pt x="160" y="0"/>
                    <a:pt x="131" y="20"/>
                    <a:pt x="108" y="64"/>
                  </a:cubicBezTo>
                  <a:cubicBezTo>
                    <a:pt x="10" y="263"/>
                    <a:pt x="0" y="494"/>
                    <a:pt x="84" y="698"/>
                  </a:cubicBezTo>
                  <a:cubicBezTo>
                    <a:pt x="163" y="929"/>
                    <a:pt x="531" y="1104"/>
                    <a:pt x="531" y="1104"/>
                  </a:cubicBezTo>
                  <a:cubicBezTo>
                    <a:pt x="645" y="922"/>
                    <a:pt x="667" y="695"/>
                    <a:pt x="583" y="497"/>
                  </a:cubicBezTo>
                  <a:cubicBezTo>
                    <a:pt x="476" y="236"/>
                    <a:pt x="311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3476103" y="3639342"/>
              <a:ext cx="56099" cy="88646"/>
            </a:xfrm>
            <a:custGeom>
              <a:avLst/>
              <a:gdLst/>
              <a:ahLst/>
              <a:cxnLst/>
              <a:rect l="l" t="t" r="r" b="b"/>
              <a:pathLst>
                <a:path w="744" h="1174" extrusionOk="0">
                  <a:moveTo>
                    <a:pt x="232" y="70"/>
                  </a:moveTo>
                  <a:cubicBezTo>
                    <a:pt x="323" y="72"/>
                    <a:pt x="478" y="282"/>
                    <a:pt x="588" y="543"/>
                  </a:cubicBezTo>
                  <a:cubicBezTo>
                    <a:pt x="660" y="722"/>
                    <a:pt x="648" y="925"/>
                    <a:pt x="555" y="1092"/>
                  </a:cubicBezTo>
                  <a:cubicBezTo>
                    <a:pt x="469" y="1047"/>
                    <a:pt x="215" y="899"/>
                    <a:pt x="153" y="722"/>
                  </a:cubicBezTo>
                  <a:cubicBezTo>
                    <a:pt x="74" y="526"/>
                    <a:pt x="81" y="304"/>
                    <a:pt x="177" y="115"/>
                  </a:cubicBezTo>
                  <a:cubicBezTo>
                    <a:pt x="196" y="74"/>
                    <a:pt x="215" y="70"/>
                    <a:pt x="230" y="70"/>
                  </a:cubicBezTo>
                  <a:close/>
                  <a:moveTo>
                    <a:pt x="229" y="0"/>
                  </a:moveTo>
                  <a:cubicBezTo>
                    <a:pt x="179" y="0"/>
                    <a:pt x="131" y="33"/>
                    <a:pt x="113" y="84"/>
                  </a:cubicBezTo>
                  <a:cubicBezTo>
                    <a:pt x="10" y="289"/>
                    <a:pt x="0" y="531"/>
                    <a:pt x="86" y="744"/>
                  </a:cubicBezTo>
                  <a:cubicBezTo>
                    <a:pt x="172" y="985"/>
                    <a:pt x="536" y="1162"/>
                    <a:pt x="552" y="1169"/>
                  </a:cubicBezTo>
                  <a:cubicBezTo>
                    <a:pt x="557" y="1171"/>
                    <a:pt x="562" y="1174"/>
                    <a:pt x="567" y="1174"/>
                  </a:cubicBezTo>
                  <a:cubicBezTo>
                    <a:pt x="579" y="1174"/>
                    <a:pt x="590" y="1169"/>
                    <a:pt x="598" y="1157"/>
                  </a:cubicBezTo>
                  <a:cubicBezTo>
                    <a:pt x="722" y="966"/>
                    <a:pt x="743" y="727"/>
                    <a:pt x="655" y="517"/>
                  </a:cubicBezTo>
                  <a:cubicBezTo>
                    <a:pt x="547" y="263"/>
                    <a:pt x="375" y="5"/>
                    <a:pt x="234" y="0"/>
                  </a:cubicBezTo>
                  <a:cubicBezTo>
                    <a:pt x="233" y="0"/>
                    <a:pt x="23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3529563" y="3676416"/>
              <a:ext cx="44412" cy="86607"/>
            </a:xfrm>
            <a:custGeom>
              <a:avLst/>
              <a:gdLst/>
              <a:ahLst/>
              <a:cxnLst/>
              <a:rect l="l" t="t" r="r" b="b"/>
              <a:pathLst>
                <a:path w="589" h="1147" extrusionOk="0">
                  <a:moveTo>
                    <a:pt x="404" y="0"/>
                  </a:moveTo>
                  <a:cubicBezTo>
                    <a:pt x="382" y="0"/>
                    <a:pt x="359" y="9"/>
                    <a:pt x="333" y="28"/>
                  </a:cubicBezTo>
                  <a:cubicBezTo>
                    <a:pt x="156" y="162"/>
                    <a:pt x="46" y="367"/>
                    <a:pt x="32" y="587"/>
                  </a:cubicBezTo>
                  <a:cubicBezTo>
                    <a:pt x="1" y="826"/>
                    <a:pt x="252" y="1146"/>
                    <a:pt x="252" y="1146"/>
                  </a:cubicBezTo>
                  <a:cubicBezTo>
                    <a:pt x="436" y="1034"/>
                    <a:pt x="555" y="840"/>
                    <a:pt x="570" y="625"/>
                  </a:cubicBezTo>
                  <a:cubicBezTo>
                    <a:pt x="588" y="312"/>
                    <a:pt x="533" y="0"/>
                    <a:pt x="40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3526923" y="3673622"/>
              <a:ext cx="49615" cy="91893"/>
            </a:xfrm>
            <a:custGeom>
              <a:avLst/>
              <a:gdLst/>
              <a:ahLst/>
              <a:cxnLst/>
              <a:rect l="l" t="t" r="r" b="b"/>
              <a:pathLst>
                <a:path w="658" h="1217" extrusionOk="0">
                  <a:moveTo>
                    <a:pt x="440" y="70"/>
                  </a:moveTo>
                  <a:cubicBezTo>
                    <a:pt x="447" y="70"/>
                    <a:pt x="454" y="72"/>
                    <a:pt x="461" y="74"/>
                  </a:cubicBezTo>
                  <a:cubicBezTo>
                    <a:pt x="540" y="117"/>
                    <a:pt x="588" y="373"/>
                    <a:pt x="569" y="658"/>
                  </a:cubicBezTo>
                  <a:cubicBezTo>
                    <a:pt x="557" y="849"/>
                    <a:pt x="457" y="1026"/>
                    <a:pt x="296" y="1133"/>
                  </a:cubicBezTo>
                  <a:cubicBezTo>
                    <a:pt x="241" y="1057"/>
                    <a:pt x="79" y="810"/>
                    <a:pt x="103" y="624"/>
                  </a:cubicBezTo>
                  <a:cubicBezTo>
                    <a:pt x="117" y="414"/>
                    <a:pt x="222" y="220"/>
                    <a:pt x="390" y="91"/>
                  </a:cubicBezTo>
                  <a:cubicBezTo>
                    <a:pt x="404" y="79"/>
                    <a:pt x="421" y="72"/>
                    <a:pt x="440" y="70"/>
                  </a:cubicBezTo>
                  <a:close/>
                  <a:moveTo>
                    <a:pt x="435" y="1"/>
                  </a:moveTo>
                  <a:cubicBezTo>
                    <a:pt x="403" y="1"/>
                    <a:pt x="373" y="13"/>
                    <a:pt x="349" y="36"/>
                  </a:cubicBezTo>
                  <a:cubicBezTo>
                    <a:pt x="165" y="175"/>
                    <a:pt x="50" y="388"/>
                    <a:pt x="31" y="617"/>
                  </a:cubicBezTo>
                  <a:cubicBezTo>
                    <a:pt x="0" y="870"/>
                    <a:pt x="249" y="1190"/>
                    <a:pt x="258" y="1202"/>
                  </a:cubicBezTo>
                  <a:cubicBezTo>
                    <a:pt x="265" y="1212"/>
                    <a:pt x="275" y="1217"/>
                    <a:pt x="287" y="1217"/>
                  </a:cubicBezTo>
                  <a:cubicBezTo>
                    <a:pt x="292" y="1217"/>
                    <a:pt x="299" y="1214"/>
                    <a:pt x="304" y="1212"/>
                  </a:cubicBezTo>
                  <a:cubicBezTo>
                    <a:pt x="500" y="1095"/>
                    <a:pt x="624" y="889"/>
                    <a:pt x="638" y="662"/>
                  </a:cubicBezTo>
                  <a:cubicBezTo>
                    <a:pt x="657" y="388"/>
                    <a:pt x="619" y="84"/>
                    <a:pt x="495" y="15"/>
                  </a:cubicBezTo>
                  <a:cubicBezTo>
                    <a:pt x="475" y="6"/>
                    <a:pt x="455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3589809" y="3748073"/>
              <a:ext cx="76458" cy="60708"/>
            </a:xfrm>
            <a:custGeom>
              <a:avLst/>
              <a:gdLst/>
              <a:ahLst/>
              <a:cxnLst/>
              <a:rect l="l" t="t" r="r" b="b"/>
              <a:pathLst>
                <a:path w="1014" h="804" extrusionOk="0">
                  <a:moveTo>
                    <a:pt x="748" y="0"/>
                  </a:moveTo>
                  <a:cubicBezTo>
                    <a:pt x="541" y="0"/>
                    <a:pt x="344" y="81"/>
                    <a:pt x="196" y="226"/>
                  </a:cubicBezTo>
                  <a:cubicBezTo>
                    <a:pt x="17" y="388"/>
                    <a:pt x="0" y="795"/>
                    <a:pt x="0" y="795"/>
                  </a:cubicBezTo>
                  <a:cubicBezTo>
                    <a:pt x="37" y="801"/>
                    <a:pt x="74" y="804"/>
                    <a:pt x="111" y="804"/>
                  </a:cubicBezTo>
                  <a:cubicBezTo>
                    <a:pt x="285" y="804"/>
                    <a:pt x="454" y="734"/>
                    <a:pt x="581" y="606"/>
                  </a:cubicBezTo>
                  <a:cubicBezTo>
                    <a:pt x="837" y="348"/>
                    <a:pt x="1013" y="18"/>
                    <a:pt x="791" y="1"/>
                  </a:cubicBezTo>
                  <a:cubicBezTo>
                    <a:pt x="777" y="1"/>
                    <a:pt x="762" y="0"/>
                    <a:pt x="74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3586868" y="3745505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8" y="70"/>
                  </a:moveTo>
                  <a:cubicBezTo>
                    <a:pt x="802" y="70"/>
                    <a:pt x="816" y="70"/>
                    <a:pt x="830" y="71"/>
                  </a:cubicBezTo>
                  <a:cubicBezTo>
                    <a:pt x="876" y="74"/>
                    <a:pt x="887" y="93"/>
                    <a:pt x="892" y="107"/>
                  </a:cubicBezTo>
                  <a:cubicBezTo>
                    <a:pt x="926" y="191"/>
                    <a:pt x="794" y="415"/>
                    <a:pt x="596" y="616"/>
                  </a:cubicBezTo>
                  <a:cubicBezTo>
                    <a:pt x="476" y="738"/>
                    <a:pt x="315" y="804"/>
                    <a:pt x="148" y="804"/>
                  </a:cubicBezTo>
                  <a:cubicBezTo>
                    <a:pt x="124" y="804"/>
                    <a:pt x="101" y="803"/>
                    <a:pt x="77" y="800"/>
                  </a:cubicBezTo>
                  <a:cubicBezTo>
                    <a:pt x="85" y="702"/>
                    <a:pt x="123" y="413"/>
                    <a:pt x="261" y="286"/>
                  </a:cubicBezTo>
                  <a:cubicBezTo>
                    <a:pt x="402" y="148"/>
                    <a:pt x="590" y="70"/>
                    <a:pt x="788" y="70"/>
                  </a:cubicBezTo>
                  <a:close/>
                  <a:moveTo>
                    <a:pt x="779" y="0"/>
                  </a:moveTo>
                  <a:cubicBezTo>
                    <a:pt x="568" y="0"/>
                    <a:pt x="364" y="83"/>
                    <a:pt x="211" y="234"/>
                  </a:cubicBezTo>
                  <a:cubicBezTo>
                    <a:pt x="25" y="408"/>
                    <a:pt x="3" y="810"/>
                    <a:pt x="3" y="826"/>
                  </a:cubicBezTo>
                  <a:cubicBezTo>
                    <a:pt x="1" y="843"/>
                    <a:pt x="13" y="860"/>
                    <a:pt x="30" y="862"/>
                  </a:cubicBezTo>
                  <a:cubicBezTo>
                    <a:pt x="68" y="869"/>
                    <a:pt x="108" y="874"/>
                    <a:pt x="147" y="874"/>
                  </a:cubicBezTo>
                  <a:cubicBezTo>
                    <a:pt x="333" y="874"/>
                    <a:pt x="510" y="800"/>
                    <a:pt x="641" y="666"/>
                  </a:cubicBezTo>
                  <a:cubicBezTo>
                    <a:pt x="833" y="470"/>
                    <a:pt x="1005" y="215"/>
                    <a:pt x="954" y="81"/>
                  </a:cubicBezTo>
                  <a:cubicBezTo>
                    <a:pt x="936" y="32"/>
                    <a:pt x="889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3515538" y="3884440"/>
              <a:ext cx="76458" cy="60784"/>
            </a:xfrm>
            <a:custGeom>
              <a:avLst/>
              <a:gdLst/>
              <a:ahLst/>
              <a:cxnLst/>
              <a:rect l="l" t="t" r="r" b="b"/>
              <a:pathLst>
                <a:path w="1014" h="805" extrusionOk="0">
                  <a:moveTo>
                    <a:pt x="741" y="0"/>
                  </a:moveTo>
                  <a:cubicBezTo>
                    <a:pt x="537" y="0"/>
                    <a:pt x="342" y="81"/>
                    <a:pt x="197" y="227"/>
                  </a:cubicBezTo>
                  <a:cubicBezTo>
                    <a:pt x="20" y="389"/>
                    <a:pt x="1" y="795"/>
                    <a:pt x="1" y="795"/>
                  </a:cubicBezTo>
                  <a:cubicBezTo>
                    <a:pt x="37" y="801"/>
                    <a:pt x="73" y="804"/>
                    <a:pt x="109" y="804"/>
                  </a:cubicBezTo>
                  <a:cubicBezTo>
                    <a:pt x="285" y="804"/>
                    <a:pt x="456" y="733"/>
                    <a:pt x="581" y="606"/>
                  </a:cubicBezTo>
                  <a:cubicBezTo>
                    <a:pt x="837" y="348"/>
                    <a:pt x="1014" y="19"/>
                    <a:pt x="792" y="2"/>
                  </a:cubicBezTo>
                  <a:cubicBezTo>
                    <a:pt x="775" y="1"/>
                    <a:pt x="758" y="0"/>
                    <a:pt x="74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3512823" y="3881872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6" y="71"/>
                  </a:moveTo>
                  <a:cubicBezTo>
                    <a:pt x="800" y="71"/>
                    <a:pt x="814" y="71"/>
                    <a:pt x="828" y="72"/>
                  </a:cubicBezTo>
                  <a:cubicBezTo>
                    <a:pt x="875" y="74"/>
                    <a:pt x="887" y="93"/>
                    <a:pt x="892" y="108"/>
                  </a:cubicBezTo>
                  <a:cubicBezTo>
                    <a:pt x="923" y="191"/>
                    <a:pt x="792" y="416"/>
                    <a:pt x="593" y="617"/>
                  </a:cubicBezTo>
                  <a:cubicBezTo>
                    <a:pt x="474" y="738"/>
                    <a:pt x="312" y="805"/>
                    <a:pt x="145" y="805"/>
                  </a:cubicBezTo>
                  <a:cubicBezTo>
                    <a:pt x="122" y="805"/>
                    <a:pt x="98" y="803"/>
                    <a:pt x="75" y="801"/>
                  </a:cubicBezTo>
                  <a:lnTo>
                    <a:pt x="75" y="798"/>
                  </a:lnTo>
                  <a:cubicBezTo>
                    <a:pt x="80" y="703"/>
                    <a:pt x="120" y="411"/>
                    <a:pt x="261" y="287"/>
                  </a:cubicBezTo>
                  <a:cubicBezTo>
                    <a:pt x="400" y="148"/>
                    <a:pt x="590" y="71"/>
                    <a:pt x="786" y="71"/>
                  </a:cubicBezTo>
                  <a:close/>
                  <a:moveTo>
                    <a:pt x="779" y="1"/>
                  </a:moveTo>
                  <a:cubicBezTo>
                    <a:pt x="567" y="1"/>
                    <a:pt x="362" y="84"/>
                    <a:pt x="211" y="234"/>
                  </a:cubicBezTo>
                  <a:cubicBezTo>
                    <a:pt x="22" y="409"/>
                    <a:pt x="1" y="810"/>
                    <a:pt x="1" y="827"/>
                  </a:cubicBezTo>
                  <a:cubicBezTo>
                    <a:pt x="1" y="844"/>
                    <a:pt x="13" y="860"/>
                    <a:pt x="29" y="863"/>
                  </a:cubicBezTo>
                  <a:cubicBezTo>
                    <a:pt x="68" y="870"/>
                    <a:pt x="106" y="875"/>
                    <a:pt x="144" y="875"/>
                  </a:cubicBezTo>
                  <a:cubicBezTo>
                    <a:pt x="331" y="875"/>
                    <a:pt x="510" y="801"/>
                    <a:pt x="639" y="667"/>
                  </a:cubicBezTo>
                  <a:cubicBezTo>
                    <a:pt x="832" y="471"/>
                    <a:pt x="1004" y="215"/>
                    <a:pt x="954" y="81"/>
                  </a:cubicBezTo>
                  <a:cubicBezTo>
                    <a:pt x="933" y="33"/>
                    <a:pt x="886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3470297" y="3786657"/>
              <a:ext cx="60247" cy="72865"/>
            </a:xfrm>
            <a:custGeom>
              <a:avLst/>
              <a:gdLst/>
              <a:ahLst/>
              <a:cxnLst/>
              <a:rect l="l" t="t" r="r" b="b"/>
              <a:pathLst>
                <a:path w="799" h="965" extrusionOk="0">
                  <a:moveTo>
                    <a:pt x="130" y="0"/>
                  </a:moveTo>
                  <a:cubicBezTo>
                    <a:pt x="84" y="0"/>
                    <a:pt x="51" y="27"/>
                    <a:pt x="39" y="88"/>
                  </a:cubicBezTo>
                  <a:cubicBezTo>
                    <a:pt x="1" y="305"/>
                    <a:pt x="58" y="527"/>
                    <a:pt x="197" y="702"/>
                  </a:cubicBezTo>
                  <a:cubicBezTo>
                    <a:pt x="340" y="903"/>
                    <a:pt x="742" y="965"/>
                    <a:pt x="742" y="965"/>
                  </a:cubicBezTo>
                  <a:cubicBezTo>
                    <a:pt x="799" y="757"/>
                    <a:pt x="754" y="535"/>
                    <a:pt x="617" y="367"/>
                  </a:cubicBezTo>
                  <a:cubicBezTo>
                    <a:pt x="451" y="167"/>
                    <a:pt x="248" y="0"/>
                    <a:pt x="130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3467582" y="3784090"/>
              <a:ext cx="65902" cy="78150"/>
            </a:xfrm>
            <a:custGeom>
              <a:avLst/>
              <a:gdLst/>
              <a:ahLst/>
              <a:cxnLst/>
              <a:rect l="l" t="t" r="r" b="b"/>
              <a:pathLst>
                <a:path w="874" h="1035" extrusionOk="0">
                  <a:moveTo>
                    <a:pt x="160" y="70"/>
                  </a:moveTo>
                  <a:cubicBezTo>
                    <a:pt x="163" y="70"/>
                    <a:pt x="166" y="70"/>
                    <a:pt x="168" y="72"/>
                  </a:cubicBezTo>
                  <a:cubicBezTo>
                    <a:pt x="264" y="72"/>
                    <a:pt x="457" y="217"/>
                    <a:pt x="627" y="423"/>
                  </a:cubicBezTo>
                  <a:cubicBezTo>
                    <a:pt x="747" y="571"/>
                    <a:pt x="794" y="769"/>
                    <a:pt x="751" y="958"/>
                  </a:cubicBezTo>
                  <a:cubicBezTo>
                    <a:pt x="658" y="939"/>
                    <a:pt x="371" y="870"/>
                    <a:pt x="261" y="717"/>
                  </a:cubicBezTo>
                  <a:cubicBezTo>
                    <a:pt x="130" y="552"/>
                    <a:pt x="75" y="339"/>
                    <a:pt x="108" y="129"/>
                  </a:cubicBezTo>
                  <a:cubicBezTo>
                    <a:pt x="118" y="83"/>
                    <a:pt x="137" y="74"/>
                    <a:pt x="151" y="72"/>
                  </a:cubicBezTo>
                  <a:cubicBezTo>
                    <a:pt x="154" y="70"/>
                    <a:pt x="157" y="70"/>
                    <a:pt x="160" y="70"/>
                  </a:cubicBezTo>
                  <a:close/>
                  <a:moveTo>
                    <a:pt x="168" y="0"/>
                  </a:moveTo>
                  <a:cubicBezTo>
                    <a:pt x="155" y="0"/>
                    <a:pt x="144" y="2"/>
                    <a:pt x="132" y="5"/>
                  </a:cubicBezTo>
                  <a:cubicBezTo>
                    <a:pt x="82" y="19"/>
                    <a:pt x="44" y="64"/>
                    <a:pt x="42" y="119"/>
                  </a:cubicBezTo>
                  <a:cubicBezTo>
                    <a:pt x="1" y="346"/>
                    <a:pt x="61" y="578"/>
                    <a:pt x="204" y="760"/>
                  </a:cubicBezTo>
                  <a:cubicBezTo>
                    <a:pt x="352" y="963"/>
                    <a:pt x="754" y="1035"/>
                    <a:pt x="773" y="1035"/>
                  </a:cubicBezTo>
                  <a:lnTo>
                    <a:pt x="778" y="1035"/>
                  </a:lnTo>
                  <a:cubicBezTo>
                    <a:pt x="792" y="1032"/>
                    <a:pt x="806" y="1023"/>
                    <a:pt x="811" y="1008"/>
                  </a:cubicBezTo>
                  <a:cubicBezTo>
                    <a:pt x="873" y="791"/>
                    <a:pt x="825" y="557"/>
                    <a:pt x="680" y="380"/>
                  </a:cubicBezTo>
                  <a:cubicBezTo>
                    <a:pt x="521" y="184"/>
                    <a:pt x="310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4FC62FF-8130-403E-B277-9C0FF1B4339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029896" y="932367"/>
            <a:ext cx="3394082" cy="2739308"/>
          </a:xfrm>
        </p:spPr>
        <p:txBody>
          <a:bodyPr/>
          <a:lstStyle/>
          <a:p>
            <a:pPr marL="152400" indent="0">
              <a:lnSpc>
                <a:spcPct val="15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953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thác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ghềnh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953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chìm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953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33138742-C055-4EC7-BFC4-BC62EC905409}"/>
              </a:ext>
            </a:extLst>
          </p:cNvPr>
          <p:cNvSpPr txBox="1">
            <a:spLocks/>
          </p:cNvSpPr>
          <p:nvPr/>
        </p:nvSpPr>
        <p:spPr>
          <a:xfrm>
            <a:off x="404606" y="929542"/>
            <a:ext cx="4583876" cy="273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4953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cụm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ổn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cụm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953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them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17583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" grpId="0"/>
      <p:bldP spid="3" grpId="0" build="p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0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3. Tục ngữ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09" name="Google Shape;809;p40"/>
          <p:cNvGrpSpPr/>
          <p:nvPr/>
        </p:nvGrpSpPr>
        <p:grpSpPr>
          <a:xfrm flipH="1">
            <a:off x="8056407" y="3672787"/>
            <a:ext cx="679279" cy="1096576"/>
            <a:chOff x="3341284" y="3629601"/>
            <a:chExt cx="324983" cy="524627"/>
          </a:xfrm>
        </p:grpSpPr>
        <p:sp>
          <p:nvSpPr>
            <p:cNvPr id="810" name="Google Shape;810;p40"/>
            <p:cNvSpPr/>
            <p:nvPr/>
          </p:nvSpPr>
          <p:spPr>
            <a:xfrm>
              <a:off x="3422190" y="3995134"/>
              <a:ext cx="154123" cy="156527"/>
            </a:xfrm>
            <a:custGeom>
              <a:avLst/>
              <a:gdLst/>
              <a:ahLst/>
              <a:cxnLst/>
              <a:rect l="l" t="t" r="r" b="b"/>
              <a:pathLst>
                <a:path w="2044" h="2073" extrusionOk="0">
                  <a:moveTo>
                    <a:pt x="1" y="1"/>
                  </a:moveTo>
                  <a:lnTo>
                    <a:pt x="154" y="2073"/>
                  </a:lnTo>
                  <a:lnTo>
                    <a:pt x="1891" y="2073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419476" y="3992416"/>
              <a:ext cx="159552" cy="161813"/>
            </a:xfrm>
            <a:custGeom>
              <a:avLst/>
              <a:gdLst/>
              <a:ahLst/>
              <a:cxnLst/>
              <a:rect l="l" t="t" r="r" b="b"/>
              <a:pathLst>
                <a:path w="2116" h="2143" extrusionOk="0">
                  <a:moveTo>
                    <a:pt x="2042" y="73"/>
                  </a:moveTo>
                  <a:lnTo>
                    <a:pt x="1896" y="2073"/>
                  </a:lnTo>
                  <a:lnTo>
                    <a:pt x="223" y="2073"/>
                  </a:lnTo>
                  <a:lnTo>
                    <a:pt x="75" y="73"/>
                  </a:lnTo>
                  <a:close/>
                  <a:moveTo>
                    <a:pt x="34" y="1"/>
                  </a:moveTo>
                  <a:cubicBezTo>
                    <a:pt x="15" y="3"/>
                    <a:pt x="1" y="20"/>
                    <a:pt x="3" y="39"/>
                  </a:cubicBezTo>
                  <a:lnTo>
                    <a:pt x="156" y="2111"/>
                  </a:lnTo>
                  <a:cubicBezTo>
                    <a:pt x="156" y="2128"/>
                    <a:pt x="173" y="2142"/>
                    <a:pt x="190" y="2142"/>
                  </a:cubicBezTo>
                  <a:lnTo>
                    <a:pt x="1927" y="2142"/>
                  </a:lnTo>
                  <a:cubicBezTo>
                    <a:pt x="1946" y="2142"/>
                    <a:pt x="1960" y="2128"/>
                    <a:pt x="1963" y="2109"/>
                  </a:cubicBezTo>
                  <a:lnTo>
                    <a:pt x="2116" y="39"/>
                  </a:lnTo>
                  <a:cubicBezTo>
                    <a:pt x="2116" y="39"/>
                    <a:pt x="2116" y="37"/>
                    <a:pt x="2116" y="37"/>
                  </a:cubicBezTo>
                  <a:cubicBezTo>
                    <a:pt x="2116" y="18"/>
                    <a:pt x="2099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3506339" y="3719757"/>
              <a:ext cx="53762" cy="274243"/>
            </a:xfrm>
            <a:custGeom>
              <a:avLst/>
              <a:gdLst/>
              <a:ahLst/>
              <a:cxnLst/>
              <a:rect l="l" t="t" r="r" b="b"/>
              <a:pathLst>
                <a:path w="713" h="3632" extrusionOk="0">
                  <a:moveTo>
                    <a:pt x="676" y="0"/>
                  </a:moveTo>
                  <a:cubicBezTo>
                    <a:pt x="660" y="0"/>
                    <a:pt x="645" y="11"/>
                    <a:pt x="641" y="27"/>
                  </a:cubicBezTo>
                  <a:cubicBezTo>
                    <a:pt x="359" y="1203"/>
                    <a:pt x="146" y="2393"/>
                    <a:pt x="3" y="3593"/>
                  </a:cubicBezTo>
                  <a:cubicBezTo>
                    <a:pt x="1" y="3612"/>
                    <a:pt x="15" y="3631"/>
                    <a:pt x="34" y="3631"/>
                  </a:cubicBezTo>
                  <a:lnTo>
                    <a:pt x="39" y="3631"/>
                  </a:lnTo>
                  <a:cubicBezTo>
                    <a:pt x="40" y="3631"/>
                    <a:pt x="41" y="3631"/>
                    <a:pt x="43" y="3631"/>
                  </a:cubicBezTo>
                  <a:cubicBezTo>
                    <a:pt x="58" y="3631"/>
                    <a:pt x="70" y="3618"/>
                    <a:pt x="72" y="3602"/>
                  </a:cubicBezTo>
                  <a:cubicBezTo>
                    <a:pt x="216" y="2405"/>
                    <a:pt x="428" y="1215"/>
                    <a:pt x="710" y="42"/>
                  </a:cubicBezTo>
                  <a:cubicBezTo>
                    <a:pt x="713" y="23"/>
                    <a:pt x="701" y="6"/>
                    <a:pt x="684" y="1"/>
                  </a:cubicBezTo>
                  <a:cubicBezTo>
                    <a:pt x="681" y="0"/>
                    <a:pt x="678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3523455" y="3782278"/>
              <a:ext cx="93424" cy="104880"/>
            </a:xfrm>
            <a:custGeom>
              <a:avLst/>
              <a:gdLst/>
              <a:ahLst/>
              <a:cxnLst/>
              <a:rect l="l" t="t" r="r" b="b"/>
              <a:pathLst>
                <a:path w="1239" h="1389" extrusionOk="0">
                  <a:moveTo>
                    <a:pt x="1200" y="1"/>
                  </a:moveTo>
                  <a:cubicBezTo>
                    <a:pt x="1191" y="1"/>
                    <a:pt x="1182" y="4"/>
                    <a:pt x="1174" y="12"/>
                  </a:cubicBezTo>
                  <a:cubicBezTo>
                    <a:pt x="777" y="442"/>
                    <a:pt x="17" y="1321"/>
                    <a:pt x="8" y="1331"/>
                  </a:cubicBezTo>
                  <a:cubicBezTo>
                    <a:pt x="3" y="1338"/>
                    <a:pt x="1" y="1345"/>
                    <a:pt x="1" y="1353"/>
                  </a:cubicBezTo>
                  <a:cubicBezTo>
                    <a:pt x="1" y="1372"/>
                    <a:pt x="15" y="1388"/>
                    <a:pt x="37" y="1388"/>
                  </a:cubicBezTo>
                  <a:cubicBezTo>
                    <a:pt x="46" y="1388"/>
                    <a:pt x="56" y="1384"/>
                    <a:pt x="63" y="1376"/>
                  </a:cubicBezTo>
                  <a:cubicBezTo>
                    <a:pt x="70" y="1367"/>
                    <a:pt x="830" y="487"/>
                    <a:pt x="1227" y="60"/>
                  </a:cubicBezTo>
                  <a:cubicBezTo>
                    <a:pt x="1239" y="45"/>
                    <a:pt x="1239" y="24"/>
                    <a:pt x="1224" y="10"/>
                  </a:cubicBezTo>
                  <a:cubicBezTo>
                    <a:pt x="1217" y="4"/>
                    <a:pt x="1209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3446168" y="3680720"/>
              <a:ext cx="48333" cy="315923"/>
            </a:xfrm>
            <a:custGeom>
              <a:avLst/>
              <a:gdLst/>
              <a:ahLst/>
              <a:cxnLst/>
              <a:rect l="l" t="t" r="r" b="b"/>
              <a:pathLst>
                <a:path w="641" h="4184" extrusionOk="0">
                  <a:moveTo>
                    <a:pt x="40" y="1"/>
                  </a:moveTo>
                  <a:cubicBezTo>
                    <a:pt x="37" y="1"/>
                    <a:pt x="34" y="1"/>
                    <a:pt x="32" y="2"/>
                  </a:cubicBezTo>
                  <a:lnTo>
                    <a:pt x="29" y="2"/>
                  </a:lnTo>
                  <a:cubicBezTo>
                    <a:pt x="10" y="9"/>
                    <a:pt x="1" y="28"/>
                    <a:pt x="8" y="45"/>
                  </a:cubicBezTo>
                  <a:cubicBezTo>
                    <a:pt x="357" y="1347"/>
                    <a:pt x="569" y="4122"/>
                    <a:pt x="569" y="4150"/>
                  </a:cubicBezTo>
                  <a:cubicBezTo>
                    <a:pt x="572" y="4170"/>
                    <a:pt x="586" y="4184"/>
                    <a:pt x="605" y="4184"/>
                  </a:cubicBezTo>
                  <a:lnTo>
                    <a:pt x="608" y="4181"/>
                  </a:lnTo>
                  <a:cubicBezTo>
                    <a:pt x="627" y="4181"/>
                    <a:pt x="641" y="4165"/>
                    <a:pt x="639" y="4146"/>
                  </a:cubicBezTo>
                  <a:cubicBezTo>
                    <a:pt x="639" y="4117"/>
                    <a:pt x="424" y="1335"/>
                    <a:pt x="75" y="26"/>
                  </a:cubicBezTo>
                  <a:lnTo>
                    <a:pt x="72" y="26"/>
                  </a:lnTo>
                  <a:cubicBezTo>
                    <a:pt x="68" y="10"/>
                    <a:pt x="54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3417364" y="3785449"/>
              <a:ext cx="73216" cy="167400"/>
            </a:xfrm>
            <a:custGeom>
              <a:avLst/>
              <a:gdLst/>
              <a:ahLst/>
              <a:cxnLst/>
              <a:rect l="l" t="t" r="r" b="b"/>
              <a:pathLst>
                <a:path w="971" h="2217" extrusionOk="0">
                  <a:moveTo>
                    <a:pt x="40" y="0"/>
                  </a:moveTo>
                  <a:cubicBezTo>
                    <a:pt x="33" y="0"/>
                    <a:pt x="26" y="2"/>
                    <a:pt x="19" y="6"/>
                  </a:cubicBezTo>
                  <a:cubicBezTo>
                    <a:pt x="5" y="18"/>
                    <a:pt x="0" y="39"/>
                    <a:pt x="12" y="56"/>
                  </a:cubicBezTo>
                  <a:cubicBezTo>
                    <a:pt x="495" y="751"/>
                    <a:pt x="899" y="2176"/>
                    <a:pt x="899" y="2190"/>
                  </a:cubicBezTo>
                  <a:cubicBezTo>
                    <a:pt x="901" y="2204"/>
                    <a:pt x="915" y="2214"/>
                    <a:pt x="932" y="2216"/>
                  </a:cubicBezTo>
                  <a:cubicBezTo>
                    <a:pt x="935" y="2216"/>
                    <a:pt x="937" y="2214"/>
                    <a:pt x="942" y="2214"/>
                  </a:cubicBezTo>
                  <a:cubicBezTo>
                    <a:pt x="958" y="2209"/>
                    <a:pt x="970" y="2190"/>
                    <a:pt x="966" y="2171"/>
                  </a:cubicBezTo>
                  <a:cubicBezTo>
                    <a:pt x="961" y="2156"/>
                    <a:pt x="559" y="720"/>
                    <a:pt x="70" y="15"/>
                  </a:cubicBezTo>
                  <a:cubicBezTo>
                    <a:pt x="62" y="5"/>
                    <a:pt x="51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3396780" y="3857257"/>
              <a:ext cx="78268" cy="56782"/>
            </a:xfrm>
            <a:custGeom>
              <a:avLst/>
              <a:gdLst/>
              <a:ahLst/>
              <a:cxnLst/>
              <a:rect l="l" t="t" r="r" b="b"/>
              <a:pathLst>
                <a:path w="1038" h="752" extrusionOk="0">
                  <a:moveTo>
                    <a:pt x="40" y="1"/>
                  </a:moveTo>
                  <a:cubicBezTo>
                    <a:pt x="30" y="1"/>
                    <a:pt x="20" y="6"/>
                    <a:pt x="13" y="15"/>
                  </a:cubicBezTo>
                  <a:cubicBezTo>
                    <a:pt x="1" y="30"/>
                    <a:pt x="6" y="51"/>
                    <a:pt x="20" y="63"/>
                  </a:cubicBezTo>
                  <a:lnTo>
                    <a:pt x="978" y="744"/>
                  </a:lnTo>
                  <a:cubicBezTo>
                    <a:pt x="983" y="749"/>
                    <a:pt x="990" y="751"/>
                    <a:pt x="997" y="751"/>
                  </a:cubicBezTo>
                  <a:cubicBezTo>
                    <a:pt x="1009" y="751"/>
                    <a:pt x="1019" y="747"/>
                    <a:pt x="1026" y="737"/>
                  </a:cubicBezTo>
                  <a:cubicBezTo>
                    <a:pt x="1038" y="720"/>
                    <a:pt x="1033" y="699"/>
                    <a:pt x="1019" y="687"/>
                  </a:cubicBezTo>
                  <a:lnTo>
                    <a:pt x="61" y="8"/>
                  </a:lnTo>
                  <a:cubicBezTo>
                    <a:pt x="55" y="3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3509958" y="3691442"/>
              <a:ext cx="27974" cy="127532"/>
            </a:xfrm>
            <a:custGeom>
              <a:avLst/>
              <a:gdLst/>
              <a:ahLst/>
              <a:cxnLst/>
              <a:rect l="l" t="t" r="r" b="b"/>
              <a:pathLst>
                <a:path w="371" h="1689" extrusionOk="0">
                  <a:moveTo>
                    <a:pt x="39" y="1"/>
                  </a:moveTo>
                  <a:cubicBezTo>
                    <a:pt x="37" y="1"/>
                    <a:pt x="36" y="1"/>
                    <a:pt x="34" y="1"/>
                  </a:cubicBezTo>
                  <a:cubicBezTo>
                    <a:pt x="15" y="6"/>
                    <a:pt x="1" y="25"/>
                    <a:pt x="5" y="44"/>
                  </a:cubicBezTo>
                  <a:lnTo>
                    <a:pt x="299" y="1659"/>
                  </a:lnTo>
                  <a:cubicBezTo>
                    <a:pt x="304" y="1676"/>
                    <a:pt x="318" y="1688"/>
                    <a:pt x="335" y="1688"/>
                  </a:cubicBezTo>
                  <a:lnTo>
                    <a:pt x="340" y="1688"/>
                  </a:lnTo>
                  <a:cubicBezTo>
                    <a:pt x="359" y="1683"/>
                    <a:pt x="371" y="1667"/>
                    <a:pt x="369" y="1647"/>
                  </a:cubicBezTo>
                  <a:lnTo>
                    <a:pt x="75" y="30"/>
                  </a:lnTo>
                  <a:cubicBezTo>
                    <a:pt x="70" y="12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3343395" y="3824335"/>
              <a:ext cx="78192" cy="51194"/>
            </a:xfrm>
            <a:custGeom>
              <a:avLst/>
              <a:gdLst/>
              <a:ahLst/>
              <a:cxnLst/>
              <a:rect l="l" t="t" r="r" b="b"/>
              <a:pathLst>
                <a:path w="1037" h="678" extrusionOk="0">
                  <a:moveTo>
                    <a:pt x="173" y="1"/>
                  </a:moveTo>
                  <a:cubicBezTo>
                    <a:pt x="64" y="1"/>
                    <a:pt x="0" y="42"/>
                    <a:pt x="28" y="141"/>
                  </a:cubicBezTo>
                  <a:cubicBezTo>
                    <a:pt x="87" y="353"/>
                    <a:pt x="238" y="530"/>
                    <a:pt x="439" y="626"/>
                  </a:cubicBezTo>
                  <a:cubicBezTo>
                    <a:pt x="508" y="665"/>
                    <a:pt x="598" y="678"/>
                    <a:pt x="686" y="678"/>
                  </a:cubicBezTo>
                  <a:cubicBezTo>
                    <a:pt x="863" y="678"/>
                    <a:pt x="1036" y="626"/>
                    <a:pt x="1036" y="626"/>
                  </a:cubicBezTo>
                  <a:cubicBezTo>
                    <a:pt x="1000" y="413"/>
                    <a:pt x="862" y="232"/>
                    <a:pt x="668" y="141"/>
                  </a:cubicBezTo>
                  <a:cubicBezTo>
                    <a:pt x="490" y="57"/>
                    <a:pt x="300" y="1"/>
                    <a:pt x="17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3341284" y="3821768"/>
              <a:ext cx="83169" cy="56404"/>
            </a:xfrm>
            <a:custGeom>
              <a:avLst/>
              <a:gdLst/>
              <a:ahLst/>
              <a:cxnLst/>
              <a:rect l="l" t="t" r="r" b="b"/>
              <a:pathLst>
                <a:path w="1103" h="747" extrusionOk="0">
                  <a:moveTo>
                    <a:pt x="187" y="69"/>
                  </a:moveTo>
                  <a:cubicBezTo>
                    <a:pt x="191" y="69"/>
                    <a:pt x="195" y="69"/>
                    <a:pt x="199" y="70"/>
                  </a:cubicBezTo>
                  <a:cubicBezTo>
                    <a:pt x="366" y="82"/>
                    <a:pt x="531" y="129"/>
                    <a:pt x="682" y="203"/>
                  </a:cubicBezTo>
                  <a:cubicBezTo>
                    <a:pt x="856" y="287"/>
                    <a:pt x="983" y="445"/>
                    <a:pt x="1024" y="634"/>
                  </a:cubicBezTo>
                  <a:cubicBezTo>
                    <a:pt x="969" y="648"/>
                    <a:pt x="842" y="676"/>
                    <a:pt x="714" y="676"/>
                  </a:cubicBezTo>
                  <a:cubicBezTo>
                    <a:pt x="630" y="676"/>
                    <a:pt x="545" y="664"/>
                    <a:pt x="479" y="629"/>
                  </a:cubicBezTo>
                  <a:cubicBezTo>
                    <a:pt x="290" y="536"/>
                    <a:pt x="147" y="366"/>
                    <a:pt x="89" y="163"/>
                  </a:cubicBezTo>
                  <a:cubicBezTo>
                    <a:pt x="77" y="120"/>
                    <a:pt x="89" y="103"/>
                    <a:pt x="101" y="93"/>
                  </a:cubicBezTo>
                  <a:cubicBezTo>
                    <a:pt x="126" y="77"/>
                    <a:pt x="157" y="69"/>
                    <a:pt x="187" y="69"/>
                  </a:cubicBezTo>
                  <a:close/>
                  <a:moveTo>
                    <a:pt x="202" y="1"/>
                  </a:moveTo>
                  <a:cubicBezTo>
                    <a:pt x="140" y="1"/>
                    <a:pt x="89" y="13"/>
                    <a:pt x="56" y="41"/>
                  </a:cubicBezTo>
                  <a:cubicBezTo>
                    <a:pt x="15" y="77"/>
                    <a:pt x="1" y="134"/>
                    <a:pt x="20" y="184"/>
                  </a:cubicBezTo>
                  <a:cubicBezTo>
                    <a:pt x="84" y="407"/>
                    <a:pt x="240" y="591"/>
                    <a:pt x="445" y="691"/>
                  </a:cubicBezTo>
                  <a:cubicBezTo>
                    <a:pt x="520" y="727"/>
                    <a:pt x="603" y="747"/>
                    <a:pt x="687" y="747"/>
                  </a:cubicBezTo>
                  <a:cubicBezTo>
                    <a:pt x="697" y="747"/>
                    <a:pt x="706" y="746"/>
                    <a:pt x="715" y="746"/>
                  </a:cubicBezTo>
                  <a:cubicBezTo>
                    <a:pt x="837" y="743"/>
                    <a:pt x="959" y="727"/>
                    <a:pt x="1076" y="693"/>
                  </a:cubicBezTo>
                  <a:cubicBezTo>
                    <a:pt x="1090" y="689"/>
                    <a:pt x="1102" y="672"/>
                    <a:pt x="1100" y="655"/>
                  </a:cubicBezTo>
                  <a:cubicBezTo>
                    <a:pt x="1062" y="430"/>
                    <a:pt x="916" y="239"/>
                    <a:pt x="711" y="141"/>
                  </a:cubicBezTo>
                  <a:cubicBezTo>
                    <a:pt x="539" y="62"/>
                    <a:pt x="343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3369937" y="3737728"/>
              <a:ext cx="65148" cy="64408"/>
            </a:xfrm>
            <a:custGeom>
              <a:avLst/>
              <a:gdLst/>
              <a:ahLst/>
              <a:cxnLst/>
              <a:rect l="l" t="t" r="r" b="b"/>
              <a:pathLst>
                <a:path w="864" h="853" extrusionOk="0">
                  <a:moveTo>
                    <a:pt x="105" y="1"/>
                  </a:moveTo>
                  <a:cubicBezTo>
                    <a:pt x="43" y="1"/>
                    <a:pt x="4" y="32"/>
                    <a:pt x="3" y="107"/>
                  </a:cubicBezTo>
                  <a:cubicBezTo>
                    <a:pt x="1" y="327"/>
                    <a:pt x="96" y="537"/>
                    <a:pt x="259" y="686"/>
                  </a:cubicBezTo>
                  <a:cubicBezTo>
                    <a:pt x="426" y="849"/>
                    <a:pt x="798" y="853"/>
                    <a:pt x="836" y="853"/>
                  </a:cubicBezTo>
                  <a:cubicBezTo>
                    <a:pt x="838" y="853"/>
                    <a:pt x="840" y="853"/>
                    <a:pt x="840" y="853"/>
                  </a:cubicBezTo>
                  <a:cubicBezTo>
                    <a:pt x="863" y="638"/>
                    <a:pt x="780" y="425"/>
                    <a:pt x="617" y="284"/>
                  </a:cubicBezTo>
                  <a:cubicBezTo>
                    <a:pt x="437" y="124"/>
                    <a:pt x="226" y="1"/>
                    <a:pt x="10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3366921" y="3735161"/>
              <a:ext cx="70652" cy="69693"/>
            </a:xfrm>
            <a:custGeom>
              <a:avLst/>
              <a:gdLst/>
              <a:ahLst/>
              <a:cxnLst/>
              <a:rect l="l" t="t" r="r" b="b"/>
              <a:pathLst>
                <a:path w="937" h="923" extrusionOk="0">
                  <a:moveTo>
                    <a:pt x="136" y="69"/>
                  </a:moveTo>
                  <a:cubicBezTo>
                    <a:pt x="139" y="69"/>
                    <a:pt x="142" y="69"/>
                    <a:pt x="146" y="70"/>
                  </a:cubicBezTo>
                  <a:cubicBezTo>
                    <a:pt x="246" y="70"/>
                    <a:pt x="449" y="179"/>
                    <a:pt x="638" y="344"/>
                  </a:cubicBezTo>
                  <a:cubicBezTo>
                    <a:pt x="782" y="473"/>
                    <a:pt x="858" y="660"/>
                    <a:pt x="846" y="851"/>
                  </a:cubicBezTo>
                  <a:cubicBezTo>
                    <a:pt x="750" y="849"/>
                    <a:pt x="459" y="827"/>
                    <a:pt x="325" y="696"/>
                  </a:cubicBezTo>
                  <a:cubicBezTo>
                    <a:pt x="167" y="555"/>
                    <a:pt x="77" y="352"/>
                    <a:pt x="77" y="141"/>
                  </a:cubicBezTo>
                  <a:cubicBezTo>
                    <a:pt x="77" y="96"/>
                    <a:pt x="96" y="82"/>
                    <a:pt x="108" y="77"/>
                  </a:cubicBezTo>
                  <a:cubicBezTo>
                    <a:pt x="117" y="71"/>
                    <a:pt x="126" y="69"/>
                    <a:pt x="136" y="69"/>
                  </a:cubicBezTo>
                  <a:close/>
                  <a:moveTo>
                    <a:pt x="140" y="0"/>
                  </a:moveTo>
                  <a:cubicBezTo>
                    <a:pt x="117" y="0"/>
                    <a:pt x="95" y="4"/>
                    <a:pt x="77" y="12"/>
                  </a:cubicBezTo>
                  <a:cubicBezTo>
                    <a:pt x="29" y="36"/>
                    <a:pt x="0" y="86"/>
                    <a:pt x="7" y="141"/>
                  </a:cubicBezTo>
                  <a:cubicBezTo>
                    <a:pt x="7" y="371"/>
                    <a:pt x="103" y="591"/>
                    <a:pt x="275" y="746"/>
                  </a:cubicBezTo>
                  <a:cubicBezTo>
                    <a:pt x="449" y="916"/>
                    <a:pt x="825" y="923"/>
                    <a:pt x="875" y="923"/>
                  </a:cubicBezTo>
                  <a:lnTo>
                    <a:pt x="877" y="920"/>
                  </a:lnTo>
                  <a:cubicBezTo>
                    <a:pt x="894" y="920"/>
                    <a:pt x="908" y="908"/>
                    <a:pt x="911" y="892"/>
                  </a:cubicBezTo>
                  <a:cubicBezTo>
                    <a:pt x="937" y="665"/>
                    <a:pt x="851" y="440"/>
                    <a:pt x="679" y="292"/>
                  </a:cubicBezTo>
                  <a:cubicBezTo>
                    <a:pt x="503" y="136"/>
                    <a:pt x="281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3420381" y="3632093"/>
              <a:ext cx="50218" cy="83436"/>
            </a:xfrm>
            <a:custGeom>
              <a:avLst/>
              <a:gdLst/>
              <a:ahLst/>
              <a:cxnLst/>
              <a:rect l="l" t="t" r="r" b="b"/>
              <a:pathLst>
                <a:path w="666" h="1105" extrusionOk="0">
                  <a:moveTo>
                    <a:pt x="194" y="1"/>
                  </a:moveTo>
                  <a:cubicBezTo>
                    <a:pt x="160" y="1"/>
                    <a:pt x="131" y="21"/>
                    <a:pt x="108" y="65"/>
                  </a:cubicBezTo>
                  <a:cubicBezTo>
                    <a:pt x="10" y="264"/>
                    <a:pt x="1" y="495"/>
                    <a:pt x="84" y="699"/>
                  </a:cubicBezTo>
                  <a:cubicBezTo>
                    <a:pt x="166" y="926"/>
                    <a:pt x="531" y="1105"/>
                    <a:pt x="531" y="1105"/>
                  </a:cubicBezTo>
                  <a:cubicBezTo>
                    <a:pt x="646" y="923"/>
                    <a:pt x="665" y="696"/>
                    <a:pt x="584" y="495"/>
                  </a:cubicBezTo>
                  <a:cubicBezTo>
                    <a:pt x="475" y="234"/>
                    <a:pt x="310" y="1"/>
                    <a:pt x="19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3417666" y="3629601"/>
              <a:ext cx="55949" cy="88419"/>
            </a:xfrm>
            <a:custGeom>
              <a:avLst/>
              <a:gdLst/>
              <a:ahLst/>
              <a:cxnLst/>
              <a:rect l="l" t="t" r="r" b="b"/>
              <a:pathLst>
                <a:path w="742" h="1171" extrusionOk="0">
                  <a:moveTo>
                    <a:pt x="230" y="65"/>
                  </a:moveTo>
                  <a:cubicBezTo>
                    <a:pt x="321" y="70"/>
                    <a:pt x="477" y="278"/>
                    <a:pt x="586" y="540"/>
                  </a:cubicBezTo>
                  <a:cubicBezTo>
                    <a:pt x="661" y="717"/>
                    <a:pt x="646" y="920"/>
                    <a:pt x="553" y="1088"/>
                  </a:cubicBezTo>
                  <a:cubicBezTo>
                    <a:pt x="467" y="1042"/>
                    <a:pt x="214" y="896"/>
                    <a:pt x="152" y="717"/>
                  </a:cubicBezTo>
                  <a:cubicBezTo>
                    <a:pt x="73" y="521"/>
                    <a:pt x="82" y="301"/>
                    <a:pt x="175" y="110"/>
                  </a:cubicBezTo>
                  <a:cubicBezTo>
                    <a:pt x="197" y="72"/>
                    <a:pt x="216" y="67"/>
                    <a:pt x="230" y="67"/>
                  </a:cubicBezTo>
                  <a:lnTo>
                    <a:pt x="230" y="65"/>
                  </a:lnTo>
                  <a:close/>
                  <a:moveTo>
                    <a:pt x="235" y="0"/>
                  </a:moveTo>
                  <a:cubicBezTo>
                    <a:pt x="180" y="0"/>
                    <a:pt x="132" y="34"/>
                    <a:pt x="113" y="84"/>
                  </a:cubicBezTo>
                  <a:cubicBezTo>
                    <a:pt x="11" y="289"/>
                    <a:pt x="1" y="531"/>
                    <a:pt x="87" y="746"/>
                  </a:cubicBezTo>
                  <a:cubicBezTo>
                    <a:pt x="171" y="985"/>
                    <a:pt x="536" y="1162"/>
                    <a:pt x="551" y="1169"/>
                  </a:cubicBezTo>
                  <a:cubicBezTo>
                    <a:pt x="553" y="1170"/>
                    <a:pt x="556" y="1171"/>
                    <a:pt x="559" y="1171"/>
                  </a:cubicBezTo>
                  <a:cubicBezTo>
                    <a:pt x="562" y="1171"/>
                    <a:pt x="565" y="1170"/>
                    <a:pt x="567" y="1169"/>
                  </a:cubicBezTo>
                  <a:cubicBezTo>
                    <a:pt x="569" y="1169"/>
                    <a:pt x="571" y="1169"/>
                    <a:pt x="573" y="1169"/>
                  </a:cubicBezTo>
                  <a:cubicBezTo>
                    <a:pt x="581" y="1169"/>
                    <a:pt x="590" y="1165"/>
                    <a:pt x="596" y="1159"/>
                  </a:cubicBezTo>
                  <a:cubicBezTo>
                    <a:pt x="720" y="968"/>
                    <a:pt x="742" y="727"/>
                    <a:pt x="653" y="516"/>
                  </a:cubicBezTo>
                  <a:cubicBezTo>
                    <a:pt x="546" y="263"/>
                    <a:pt x="374" y="5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3478817" y="3641909"/>
              <a:ext cx="50293" cy="83360"/>
            </a:xfrm>
            <a:custGeom>
              <a:avLst/>
              <a:gdLst/>
              <a:ahLst/>
              <a:cxnLst/>
              <a:rect l="l" t="t" r="r" b="b"/>
              <a:pathLst>
                <a:path w="667" h="1104" extrusionOk="0">
                  <a:moveTo>
                    <a:pt x="194" y="0"/>
                  </a:moveTo>
                  <a:cubicBezTo>
                    <a:pt x="160" y="0"/>
                    <a:pt x="131" y="20"/>
                    <a:pt x="108" y="64"/>
                  </a:cubicBezTo>
                  <a:cubicBezTo>
                    <a:pt x="10" y="263"/>
                    <a:pt x="0" y="494"/>
                    <a:pt x="84" y="698"/>
                  </a:cubicBezTo>
                  <a:cubicBezTo>
                    <a:pt x="163" y="929"/>
                    <a:pt x="531" y="1104"/>
                    <a:pt x="531" y="1104"/>
                  </a:cubicBezTo>
                  <a:cubicBezTo>
                    <a:pt x="645" y="922"/>
                    <a:pt x="667" y="695"/>
                    <a:pt x="583" y="497"/>
                  </a:cubicBezTo>
                  <a:cubicBezTo>
                    <a:pt x="476" y="236"/>
                    <a:pt x="311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3476103" y="3639342"/>
              <a:ext cx="56099" cy="88646"/>
            </a:xfrm>
            <a:custGeom>
              <a:avLst/>
              <a:gdLst/>
              <a:ahLst/>
              <a:cxnLst/>
              <a:rect l="l" t="t" r="r" b="b"/>
              <a:pathLst>
                <a:path w="744" h="1174" extrusionOk="0">
                  <a:moveTo>
                    <a:pt x="232" y="70"/>
                  </a:moveTo>
                  <a:cubicBezTo>
                    <a:pt x="323" y="72"/>
                    <a:pt x="478" y="282"/>
                    <a:pt x="588" y="543"/>
                  </a:cubicBezTo>
                  <a:cubicBezTo>
                    <a:pt x="660" y="722"/>
                    <a:pt x="648" y="925"/>
                    <a:pt x="555" y="1092"/>
                  </a:cubicBezTo>
                  <a:cubicBezTo>
                    <a:pt x="469" y="1047"/>
                    <a:pt x="215" y="899"/>
                    <a:pt x="153" y="722"/>
                  </a:cubicBezTo>
                  <a:cubicBezTo>
                    <a:pt x="74" y="526"/>
                    <a:pt x="81" y="304"/>
                    <a:pt x="177" y="115"/>
                  </a:cubicBezTo>
                  <a:cubicBezTo>
                    <a:pt x="196" y="74"/>
                    <a:pt x="215" y="70"/>
                    <a:pt x="230" y="70"/>
                  </a:cubicBezTo>
                  <a:close/>
                  <a:moveTo>
                    <a:pt x="229" y="0"/>
                  </a:moveTo>
                  <a:cubicBezTo>
                    <a:pt x="179" y="0"/>
                    <a:pt x="131" y="33"/>
                    <a:pt x="113" y="84"/>
                  </a:cubicBezTo>
                  <a:cubicBezTo>
                    <a:pt x="10" y="289"/>
                    <a:pt x="0" y="531"/>
                    <a:pt x="86" y="744"/>
                  </a:cubicBezTo>
                  <a:cubicBezTo>
                    <a:pt x="172" y="985"/>
                    <a:pt x="536" y="1162"/>
                    <a:pt x="552" y="1169"/>
                  </a:cubicBezTo>
                  <a:cubicBezTo>
                    <a:pt x="557" y="1171"/>
                    <a:pt x="562" y="1174"/>
                    <a:pt x="567" y="1174"/>
                  </a:cubicBezTo>
                  <a:cubicBezTo>
                    <a:pt x="579" y="1174"/>
                    <a:pt x="590" y="1169"/>
                    <a:pt x="598" y="1157"/>
                  </a:cubicBezTo>
                  <a:cubicBezTo>
                    <a:pt x="722" y="966"/>
                    <a:pt x="743" y="727"/>
                    <a:pt x="655" y="517"/>
                  </a:cubicBezTo>
                  <a:cubicBezTo>
                    <a:pt x="547" y="263"/>
                    <a:pt x="375" y="5"/>
                    <a:pt x="234" y="0"/>
                  </a:cubicBezTo>
                  <a:cubicBezTo>
                    <a:pt x="233" y="0"/>
                    <a:pt x="23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3529563" y="3676416"/>
              <a:ext cx="44412" cy="86607"/>
            </a:xfrm>
            <a:custGeom>
              <a:avLst/>
              <a:gdLst/>
              <a:ahLst/>
              <a:cxnLst/>
              <a:rect l="l" t="t" r="r" b="b"/>
              <a:pathLst>
                <a:path w="589" h="1147" extrusionOk="0">
                  <a:moveTo>
                    <a:pt x="404" y="0"/>
                  </a:moveTo>
                  <a:cubicBezTo>
                    <a:pt x="382" y="0"/>
                    <a:pt x="359" y="9"/>
                    <a:pt x="333" y="28"/>
                  </a:cubicBezTo>
                  <a:cubicBezTo>
                    <a:pt x="156" y="162"/>
                    <a:pt x="46" y="367"/>
                    <a:pt x="32" y="587"/>
                  </a:cubicBezTo>
                  <a:cubicBezTo>
                    <a:pt x="1" y="826"/>
                    <a:pt x="252" y="1146"/>
                    <a:pt x="252" y="1146"/>
                  </a:cubicBezTo>
                  <a:cubicBezTo>
                    <a:pt x="436" y="1034"/>
                    <a:pt x="555" y="840"/>
                    <a:pt x="570" y="625"/>
                  </a:cubicBezTo>
                  <a:cubicBezTo>
                    <a:pt x="588" y="312"/>
                    <a:pt x="533" y="0"/>
                    <a:pt x="40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3526923" y="3673622"/>
              <a:ext cx="49615" cy="91893"/>
            </a:xfrm>
            <a:custGeom>
              <a:avLst/>
              <a:gdLst/>
              <a:ahLst/>
              <a:cxnLst/>
              <a:rect l="l" t="t" r="r" b="b"/>
              <a:pathLst>
                <a:path w="658" h="1217" extrusionOk="0">
                  <a:moveTo>
                    <a:pt x="440" y="70"/>
                  </a:moveTo>
                  <a:cubicBezTo>
                    <a:pt x="447" y="70"/>
                    <a:pt x="454" y="72"/>
                    <a:pt x="461" y="74"/>
                  </a:cubicBezTo>
                  <a:cubicBezTo>
                    <a:pt x="540" y="117"/>
                    <a:pt x="588" y="373"/>
                    <a:pt x="569" y="658"/>
                  </a:cubicBezTo>
                  <a:cubicBezTo>
                    <a:pt x="557" y="849"/>
                    <a:pt x="457" y="1026"/>
                    <a:pt x="296" y="1133"/>
                  </a:cubicBezTo>
                  <a:cubicBezTo>
                    <a:pt x="241" y="1057"/>
                    <a:pt x="79" y="810"/>
                    <a:pt x="103" y="624"/>
                  </a:cubicBezTo>
                  <a:cubicBezTo>
                    <a:pt x="117" y="414"/>
                    <a:pt x="222" y="220"/>
                    <a:pt x="390" y="91"/>
                  </a:cubicBezTo>
                  <a:cubicBezTo>
                    <a:pt x="404" y="79"/>
                    <a:pt x="421" y="72"/>
                    <a:pt x="440" y="70"/>
                  </a:cubicBezTo>
                  <a:close/>
                  <a:moveTo>
                    <a:pt x="435" y="1"/>
                  </a:moveTo>
                  <a:cubicBezTo>
                    <a:pt x="403" y="1"/>
                    <a:pt x="373" y="13"/>
                    <a:pt x="349" y="36"/>
                  </a:cubicBezTo>
                  <a:cubicBezTo>
                    <a:pt x="165" y="175"/>
                    <a:pt x="50" y="388"/>
                    <a:pt x="31" y="617"/>
                  </a:cubicBezTo>
                  <a:cubicBezTo>
                    <a:pt x="0" y="870"/>
                    <a:pt x="249" y="1190"/>
                    <a:pt x="258" y="1202"/>
                  </a:cubicBezTo>
                  <a:cubicBezTo>
                    <a:pt x="265" y="1212"/>
                    <a:pt x="275" y="1217"/>
                    <a:pt x="287" y="1217"/>
                  </a:cubicBezTo>
                  <a:cubicBezTo>
                    <a:pt x="292" y="1217"/>
                    <a:pt x="299" y="1214"/>
                    <a:pt x="304" y="1212"/>
                  </a:cubicBezTo>
                  <a:cubicBezTo>
                    <a:pt x="500" y="1095"/>
                    <a:pt x="624" y="889"/>
                    <a:pt x="638" y="662"/>
                  </a:cubicBezTo>
                  <a:cubicBezTo>
                    <a:pt x="657" y="388"/>
                    <a:pt x="619" y="84"/>
                    <a:pt x="495" y="15"/>
                  </a:cubicBezTo>
                  <a:cubicBezTo>
                    <a:pt x="475" y="6"/>
                    <a:pt x="455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3589809" y="3748073"/>
              <a:ext cx="76458" cy="60708"/>
            </a:xfrm>
            <a:custGeom>
              <a:avLst/>
              <a:gdLst/>
              <a:ahLst/>
              <a:cxnLst/>
              <a:rect l="l" t="t" r="r" b="b"/>
              <a:pathLst>
                <a:path w="1014" h="804" extrusionOk="0">
                  <a:moveTo>
                    <a:pt x="748" y="0"/>
                  </a:moveTo>
                  <a:cubicBezTo>
                    <a:pt x="541" y="0"/>
                    <a:pt x="344" y="81"/>
                    <a:pt x="196" y="226"/>
                  </a:cubicBezTo>
                  <a:cubicBezTo>
                    <a:pt x="17" y="388"/>
                    <a:pt x="0" y="795"/>
                    <a:pt x="0" y="795"/>
                  </a:cubicBezTo>
                  <a:cubicBezTo>
                    <a:pt x="37" y="801"/>
                    <a:pt x="74" y="804"/>
                    <a:pt x="111" y="804"/>
                  </a:cubicBezTo>
                  <a:cubicBezTo>
                    <a:pt x="285" y="804"/>
                    <a:pt x="454" y="734"/>
                    <a:pt x="581" y="606"/>
                  </a:cubicBezTo>
                  <a:cubicBezTo>
                    <a:pt x="837" y="348"/>
                    <a:pt x="1013" y="18"/>
                    <a:pt x="791" y="1"/>
                  </a:cubicBezTo>
                  <a:cubicBezTo>
                    <a:pt x="777" y="1"/>
                    <a:pt x="762" y="0"/>
                    <a:pt x="74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3586868" y="3745505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8" y="70"/>
                  </a:moveTo>
                  <a:cubicBezTo>
                    <a:pt x="802" y="70"/>
                    <a:pt x="816" y="70"/>
                    <a:pt x="830" y="71"/>
                  </a:cubicBezTo>
                  <a:cubicBezTo>
                    <a:pt x="876" y="74"/>
                    <a:pt x="887" y="93"/>
                    <a:pt x="892" y="107"/>
                  </a:cubicBezTo>
                  <a:cubicBezTo>
                    <a:pt x="926" y="191"/>
                    <a:pt x="794" y="415"/>
                    <a:pt x="596" y="616"/>
                  </a:cubicBezTo>
                  <a:cubicBezTo>
                    <a:pt x="476" y="738"/>
                    <a:pt x="315" y="804"/>
                    <a:pt x="148" y="804"/>
                  </a:cubicBezTo>
                  <a:cubicBezTo>
                    <a:pt x="124" y="804"/>
                    <a:pt x="101" y="803"/>
                    <a:pt x="77" y="800"/>
                  </a:cubicBezTo>
                  <a:cubicBezTo>
                    <a:pt x="85" y="702"/>
                    <a:pt x="123" y="413"/>
                    <a:pt x="261" y="286"/>
                  </a:cubicBezTo>
                  <a:cubicBezTo>
                    <a:pt x="402" y="148"/>
                    <a:pt x="590" y="70"/>
                    <a:pt x="788" y="70"/>
                  </a:cubicBezTo>
                  <a:close/>
                  <a:moveTo>
                    <a:pt x="779" y="0"/>
                  </a:moveTo>
                  <a:cubicBezTo>
                    <a:pt x="568" y="0"/>
                    <a:pt x="364" y="83"/>
                    <a:pt x="211" y="234"/>
                  </a:cubicBezTo>
                  <a:cubicBezTo>
                    <a:pt x="25" y="408"/>
                    <a:pt x="3" y="810"/>
                    <a:pt x="3" y="826"/>
                  </a:cubicBezTo>
                  <a:cubicBezTo>
                    <a:pt x="1" y="843"/>
                    <a:pt x="13" y="860"/>
                    <a:pt x="30" y="862"/>
                  </a:cubicBezTo>
                  <a:cubicBezTo>
                    <a:pt x="68" y="869"/>
                    <a:pt x="108" y="874"/>
                    <a:pt x="147" y="874"/>
                  </a:cubicBezTo>
                  <a:cubicBezTo>
                    <a:pt x="333" y="874"/>
                    <a:pt x="510" y="800"/>
                    <a:pt x="641" y="666"/>
                  </a:cubicBezTo>
                  <a:cubicBezTo>
                    <a:pt x="833" y="470"/>
                    <a:pt x="1005" y="215"/>
                    <a:pt x="954" y="81"/>
                  </a:cubicBezTo>
                  <a:cubicBezTo>
                    <a:pt x="936" y="32"/>
                    <a:pt x="889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3515538" y="3884440"/>
              <a:ext cx="76458" cy="60784"/>
            </a:xfrm>
            <a:custGeom>
              <a:avLst/>
              <a:gdLst/>
              <a:ahLst/>
              <a:cxnLst/>
              <a:rect l="l" t="t" r="r" b="b"/>
              <a:pathLst>
                <a:path w="1014" h="805" extrusionOk="0">
                  <a:moveTo>
                    <a:pt x="741" y="0"/>
                  </a:moveTo>
                  <a:cubicBezTo>
                    <a:pt x="537" y="0"/>
                    <a:pt x="342" y="81"/>
                    <a:pt x="197" y="227"/>
                  </a:cubicBezTo>
                  <a:cubicBezTo>
                    <a:pt x="20" y="389"/>
                    <a:pt x="1" y="795"/>
                    <a:pt x="1" y="795"/>
                  </a:cubicBezTo>
                  <a:cubicBezTo>
                    <a:pt x="37" y="801"/>
                    <a:pt x="73" y="804"/>
                    <a:pt x="109" y="804"/>
                  </a:cubicBezTo>
                  <a:cubicBezTo>
                    <a:pt x="285" y="804"/>
                    <a:pt x="456" y="733"/>
                    <a:pt x="581" y="606"/>
                  </a:cubicBezTo>
                  <a:cubicBezTo>
                    <a:pt x="837" y="348"/>
                    <a:pt x="1014" y="19"/>
                    <a:pt x="792" y="2"/>
                  </a:cubicBezTo>
                  <a:cubicBezTo>
                    <a:pt x="775" y="1"/>
                    <a:pt x="758" y="0"/>
                    <a:pt x="74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3512823" y="3881872"/>
              <a:ext cx="75780" cy="66069"/>
            </a:xfrm>
            <a:custGeom>
              <a:avLst/>
              <a:gdLst/>
              <a:ahLst/>
              <a:cxnLst/>
              <a:rect l="l" t="t" r="r" b="b"/>
              <a:pathLst>
                <a:path w="1005" h="875" extrusionOk="0">
                  <a:moveTo>
                    <a:pt x="786" y="71"/>
                  </a:moveTo>
                  <a:cubicBezTo>
                    <a:pt x="800" y="71"/>
                    <a:pt x="814" y="71"/>
                    <a:pt x="828" y="72"/>
                  </a:cubicBezTo>
                  <a:cubicBezTo>
                    <a:pt x="875" y="74"/>
                    <a:pt x="887" y="93"/>
                    <a:pt x="892" y="108"/>
                  </a:cubicBezTo>
                  <a:cubicBezTo>
                    <a:pt x="923" y="191"/>
                    <a:pt x="792" y="416"/>
                    <a:pt x="593" y="617"/>
                  </a:cubicBezTo>
                  <a:cubicBezTo>
                    <a:pt x="474" y="738"/>
                    <a:pt x="312" y="805"/>
                    <a:pt x="145" y="805"/>
                  </a:cubicBezTo>
                  <a:cubicBezTo>
                    <a:pt x="122" y="805"/>
                    <a:pt x="98" y="803"/>
                    <a:pt x="75" y="801"/>
                  </a:cubicBezTo>
                  <a:lnTo>
                    <a:pt x="75" y="798"/>
                  </a:lnTo>
                  <a:cubicBezTo>
                    <a:pt x="80" y="703"/>
                    <a:pt x="120" y="411"/>
                    <a:pt x="261" y="287"/>
                  </a:cubicBezTo>
                  <a:cubicBezTo>
                    <a:pt x="400" y="148"/>
                    <a:pt x="590" y="71"/>
                    <a:pt x="786" y="71"/>
                  </a:cubicBezTo>
                  <a:close/>
                  <a:moveTo>
                    <a:pt x="779" y="1"/>
                  </a:moveTo>
                  <a:cubicBezTo>
                    <a:pt x="567" y="1"/>
                    <a:pt x="362" y="84"/>
                    <a:pt x="211" y="234"/>
                  </a:cubicBezTo>
                  <a:cubicBezTo>
                    <a:pt x="22" y="409"/>
                    <a:pt x="1" y="810"/>
                    <a:pt x="1" y="827"/>
                  </a:cubicBezTo>
                  <a:cubicBezTo>
                    <a:pt x="1" y="844"/>
                    <a:pt x="13" y="860"/>
                    <a:pt x="29" y="863"/>
                  </a:cubicBezTo>
                  <a:cubicBezTo>
                    <a:pt x="68" y="870"/>
                    <a:pt x="106" y="875"/>
                    <a:pt x="144" y="875"/>
                  </a:cubicBezTo>
                  <a:cubicBezTo>
                    <a:pt x="331" y="875"/>
                    <a:pt x="510" y="801"/>
                    <a:pt x="639" y="667"/>
                  </a:cubicBezTo>
                  <a:cubicBezTo>
                    <a:pt x="832" y="471"/>
                    <a:pt x="1004" y="215"/>
                    <a:pt x="954" y="81"/>
                  </a:cubicBezTo>
                  <a:cubicBezTo>
                    <a:pt x="933" y="33"/>
                    <a:pt x="886" y="2"/>
                    <a:pt x="836" y="2"/>
                  </a:cubicBezTo>
                  <a:cubicBezTo>
                    <a:pt x="834" y="2"/>
                    <a:pt x="832" y="2"/>
                    <a:pt x="830" y="2"/>
                  </a:cubicBezTo>
                  <a:cubicBezTo>
                    <a:pt x="813" y="1"/>
                    <a:pt x="796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3470297" y="3786657"/>
              <a:ext cx="60247" cy="72865"/>
            </a:xfrm>
            <a:custGeom>
              <a:avLst/>
              <a:gdLst/>
              <a:ahLst/>
              <a:cxnLst/>
              <a:rect l="l" t="t" r="r" b="b"/>
              <a:pathLst>
                <a:path w="799" h="965" extrusionOk="0">
                  <a:moveTo>
                    <a:pt x="130" y="0"/>
                  </a:moveTo>
                  <a:cubicBezTo>
                    <a:pt x="84" y="0"/>
                    <a:pt x="51" y="27"/>
                    <a:pt x="39" y="88"/>
                  </a:cubicBezTo>
                  <a:cubicBezTo>
                    <a:pt x="1" y="305"/>
                    <a:pt x="58" y="527"/>
                    <a:pt x="197" y="702"/>
                  </a:cubicBezTo>
                  <a:cubicBezTo>
                    <a:pt x="340" y="903"/>
                    <a:pt x="742" y="965"/>
                    <a:pt x="742" y="965"/>
                  </a:cubicBezTo>
                  <a:cubicBezTo>
                    <a:pt x="799" y="757"/>
                    <a:pt x="754" y="535"/>
                    <a:pt x="617" y="367"/>
                  </a:cubicBezTo>
                  <a:cubicBezTo>
                    <a:pt x="451" y="167"/>
                    <a:pt x="248" y="0"/>
                    <a:pt x="130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3467582" y="3784090"/>
              <a:ext cx="65902" cy="78150"/>
            </a:xfrm>
            <a:custGeom>
              <a:avLst/>
              <a:gdLst/>
              <a:ahLst/>
              <a:cxnLst/>
              <a:rect l="l" t="t" r="r" b="b"/>
              <a:pathLst>
                <a:path w="874" h="1035" extrusionOk="0">
                  <a:moveTo>
                    <a:pt x="160" y="70"/>
                  </a:moveTo>
                  <a:cubicBezTo>
                    <a:pt x="163" y="70"/>
                    <a:pt x="166" y="70"/>
                    <a:pt x="168" y="72"/>
                  </a:cubicBezTo>
                  <a:cubicBezTo>
                    <a:pt x="264" y="72"/>
                    <a:pt x="457" y="217"/>
                    <a:pt x="627" y="423"/>
                  </a:cubicBezTo>
                  <a:cubicBezTo>
                    <a:pt x="747" y="571"/>
                    <a:pt x="794" y="769"/>
                    <a:pt x="751" y="958"/>
                  </a:cubicBezTo>
                  <a:cubicBezTo>
                    <a:pt x="658" y="939"/>
                    <a:pt x="371" y="870"/>
                    <a:pt x="261" y="717"/>
                  </a:cubicBezTo>
                  <a:cubicBezTo>
                    <a:pt x="130" y="552"/>
                    <a:pt x="75" y="339"/>
                    <a:pt x="108" y="129"/>
                  </a:cubicBezTo>
                  <a:cubicBezTo>
                    <a:pt x="118" y="83"/>
                    <a:pt x="137" y="74"/>
                    <a:pt x="151" y="72"/>
                  </a:cubicBezTo>
                  <a:cubicBezTo>
                    <a:pt x="154" y="70"/>
                    <a:pt x="157" y="70"/>
                    <a:pt x="160" y="70"/>
                  </a:cubicBezTo>
                  <a:close/>
                  <a:moveTo>
                    <a:pt x="168" y="0"/>
                  </a:moveTo>
                  <a:cubicBezTo>
                    <a:pt x="155" y="0"/>
                    <a:pt x="144" y="2"/>
                    <a:pt x="132" y="5"/>
                  </a:cubicBezTo>
                  <a:cubicBezTo>
                    <a:pt x="82" y="19"/>
                    <a:pt x="44" y="64"/>
                    <a:pt x="42" y="119"/>
                  </a:cubicBezTo>
                  <a:cubicBezTo>
                    <a:pt x="1" y="346"/>
                    <a:pt x="61" y="578"/>
                    <a:pt x="204" y="760"/>
                  </a:cubicBezTo>
                  <a:cubicBezTo>
                    <a:pt x="352" y="963"/>
                    <a:pt x="754" y="1035"/>
                    <a:pt x="773" y="1035"/>
                  </a:cubicBezTo>
                  <a:lnTo>
                    <a:pt x="778" y="1035"/>
                  </a:lnTo>
                  <a:cubicBezTo>
                    <a:pt x="792" y="1032"/>
                    <a:pt x="806" y="1023"/>
                    <a:pt x="811" y="1008"/>
                  </a:cubicBezTo>
                  <a:cubicBezTo>
                    <a:pt x="873" y="791"/>
                    <a:pt x="825" y="557"/>
                    <a:pt x="680" y="380"/>
                  </a:cubicBezTo>
                  <a:cubicBezTo>
                    <a:pt x="521" y="184"/>
                    <a:pt x="310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316AA47-0F7C-49D9-8492-6545B1AE8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878" y="1094793"/>
            <a:ext cx="4542264" cy="286635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đúc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36F240-11EF-41C2-BB12-88E0DF41882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055219" y="1094793"/>
            <a:ext cx="3843454" cy="2866357"/>
          </a:xfrm>
        </p:spPr>
        <p:txBody>
          <a:bodyPr/>
          <a:lstStyle/>
          <a:p>
            <a:pPr marL="152400" indent="0">
              <a:lnSpc>
                <a:spcPct val="15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78355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" grpId="0"/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6"/>
          <p:cNvSpPr txBox="1">
            <a:spLocks noGrp="1"/>
          </p:cNvSpPr>
          <p:nvPr>
            <p:ph type="title"/>
          </p:nvPr>
        </p:nvSpPr>
        <p:spPr>
          <a:xfrm>
            <a:off x="719900" y="1921773"/>
            <a:ext cx="42063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br>
              <a:rPr lang="en" sz="5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5400" dirty="0"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75" name="Google Shape;1175;p46"/>
          <p:cNvSpPr txBox="1">
            <a:spLocks noGrp="1"/>
          </p:cNvSpPr>
          <p:nvPr>
            <p:ph type="title" idx="2"/>
          </p:nvPr>
        </p:nvSpPr>
        <p:spPr>
          <a:xfrm>
            <a:off x="719900" y="661173"/>
            <a:ext cx="2011800" cy="13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Cambria" panose="02040503050406030204" pitchFamily="18" charset="0"/>
                <a:ea typeface="Cambria" panose="02040503050406030204" pitchFamily="18" charset="0"/>
              </a:rPr>
              <a:t>II.</a:t>
            </a:r>
            <a:endParaRPr sz="8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1800D9-2964-4A7C-A3E6-5BAED8522EAF}"/>
              </a:ext>
            </a:extLst>
          </p:cNvPr>
          <p:cNvGrpSpPr/>
          <p:nvPr/>
        </p:nvGrpSpPr>
        <p:grpSpPr>
          <a:xfrm>
            <a:off x="5390535" y="773233"/>
            <a:ext cx="2966532" cy="3999436"/>
            <a:chOff x="5390535" y="773233"/>
            <a:chExt cx="2966532" cy="3999436"/>
          </a:xfrm>
        </p:grpSpPr>
        <p:grpSp>
          <p:nvGrpSpPr>
            <p:cNvPr id="1176" name="Google Shape;1176;p46"/>
            <p:cNvGrpSpPr/>
            <p:nvPr/>
          </p:nvGrpSpPr>
          <p:grpSpPr>
            <a:xfrm>
              <a:off x="6900378" y="773233"/>
              <a:ext cx="1456689" cy="2886377"/>
              <a:chOff x="4372824" y="1056698"/>
              <a:chExt cx="1231768" cy="2440704"/>
            </a:xfrm>
          </p:grpSpPr>
          <p:sp>
            <p:nvSpPr>
              <p:cNvPr id="1177" name="Google Shape;1177;p46"/>
              <p:cNvSpPr/>
              <p:nvPr/>
            </p:nvSpPr>
            <p:spPr>
              <a:xfrm>
                <a:off x="4372824" y="1056698"/>
                <a:ext cx="1231768" cy="2440704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22217" extrusionOk="0">
                    <a:moveTo>
                      <a:pt x="5611" y="0"/>
                    </a:moveTo>
                    <a:cubicBezTo>
                      <a:pt x="2512" y="0"/>
                      <a:pt x="1" y="2514"/>
                      <a:pt x="1" y="5613"/>
                    </a:cubicBezTo>
                    <a:lnTo>
                      <a:pt x="1" y="22181"/>
                    </a:lnTo>
                    <a:cubicBezTo>
                      <a:pt x="1" y="22200"/>
                      <a:pt x="17" y="22214"/>
                      <a:pt x="36" y="22214"/>
                    </a:cubicBezTo>
                    <a:lnTo>
                      <a:pt x="11189" y="22214"/>
                    </a:lnTo>
                    <a:cubicBezTo>
                      <a:pt x="11191" y="22214"/>
                      <a:pt x="11191" y="22217"/>
                      <a:pt x="11194" y="22217"/>
                    </a:cubicBezTo>
                    <a:cubicBezTo>
                      <a:pt x="11213" y="22214"/>
                      <a:pt x="11227" y="22200"/>
                      <a:pt x="11227" y="22181"/>
                    </a:cubicBezTo>
                    <a:lnTo>
                      <a:pt x="11227" y="5613"/>
                    </a:lnTo>
                    <a:cubicBezTo>
                      <a:pt x="11227" y="4825"/>
                      <a:pt x="11062" y="4046"/>
                      <a:pt x="10737" y="3324"/>
                    </a:cubicBezTo>
                    <a:cubicBezTo>
                      <a:pt x="10732" y="3312"/>
                      <a:pt x="10719" y="3305"/>
                      <a:pt x="10706" y="3305"/>
                    </a:cubicBezTo>
                    <a:cubicBezTo>
                      <a:pt x="10701" y="3305"/>
                      <a:pt x="10696" y="3305"/>
                      <a:pt x="10692" y="3307"/>
                    </a:cubicBezTo>
                    <a:cubicBezTo>
                      <a:pt x="10675" y="3314"/>
                      <a:pt x="10666" y="3336"/>
                      <a:pt x="10673" y="3353"/>
                    </a:cubicBezTo>
                    <a:cubicBezTo>
                      <a:pt x="10993" y="4065"/>
                      <a:pt x="11156" y="4834"/>
                      <a:pt x="11156" y="5613"/>
                    </a:cubicBezTo>
                    <a:lnTo>
                      <a:pt x="11156" y="22145"/>
                    </a:lnTo>
                    <a:lnTo>
                      <a:pt x="70" y="22145"/>
                    </a:lnTo>
                    <a:lnTo>
                      <a:pt x="70" y="5613"/>
                    </a:lnTo>
                    <a:cubicBezTo>
                      <a:pt x="70" y="3596"/>
                      <a:pt x="1167" y="1737"/>
                      <a:pt x="2933" y="762"/>
                    </a:cubicBezTo>
                    <a:cubicBezTo>
                      <a:pt x="3783" y="292"/>
                      <a:pt x="4703" y="69"/>
                      <a:pt x="5610" y="69"/>
                    </a:cubicBezTo>
                    <a:cubicBezTo>
                      <a:pt x="7562" y="69"/>
                      <a:pt x="9455" y="1103"/>
                      <a:pt x="10465" y="2932"/>
                    </a:cubicBezTo>
                    <a:cubicBezTo>
                      <a:pt x="10465" y="2932"/>
                      <a:pt x="10465" y="2932"/>
                      <a:pt x="10465" y="2935"/>
                    </a:cubicBezTo>
                    <a:cubicBezTo>
                      <a:pt x="10471" y="2946"/>
                      <a:pt x="10483" y="2951"/>
                      <a:pt x="10494" y="2951"/>
                    </a:cubicBezTo>
                    <a:cubicBezTo>
                      <a:pt x="10501" y="2951"/>
                      <a:pt x="10507" y="2950"/>
                      <a:pt x="10513" y="2946"/>
                    </a:cubicBezTo>
                    <a:cubicBezTo>
                      <a:pt x="10529" y="2937"/>
                      <a:pt x="10537" y="2918"/>
                      <a:pt x="10527" y="2899"/>
                    </a:cubicBezTo>
                    <a:cubicBezTo>
                      <a:pt x="9538" y="1111"/>
                      <a:pt x="7657" y="0"/>
                      <a:pt x="5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78" name="Google Shape;1178;p46"/>
              <p:cNvSpPr/>
              <p:nvPr/>
            </p:nvSpPr>
            <p:spPr>
              <a:xfrm>
                <a:off x="4799576" y="1214565"/>
                <a:ext cx="666568" cy="2276028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20718" extrusionOk="0">
                    <a:moveTo>
                      <a:pt x="1718" y="0"/>
                    </a:moveTo>
                    <a:cubicBezTo>
                      <a:pt x="1153" y="0"/>
                      <a:pt x="580" y="110"/>
                      <a:pt x="27" y="343"/>
                    </a:cubicBezTo>
                    <a:cubicBezTo>
                      <a:pt x="10" y="353"/>
                      <a:pt x="1" y="372"/>
                      <a:pt x="10" y="391"/>
                    </a:cubicBezTo>
                    <a:cubicBezTo>
                      <a:pt x="16" y="403"/>
                      <a:pt x="28" y="411"/>
                      <a:pt x="41" y="411"/>
                    </a:cubicBezTo>
                    <a:cubicBezTo>
                      <a:pt x="46" y="411"/>
                      <a:pt x="51" y="410"/>
                      <a:pt x="56" y="408"/>
                    </a:cubicBezTo>
                    <a:cubicBezTo>
                      <a:pt x="582" y="188"/>
                      <a:pt x="1146" y="73"/>
                      <a:pt x="1717" y="71"/>
                    </a:cubicBezTo>
                    <a:cubicBezTo>
                      <a:pt x="4085" y="71"/>
                      <a:pt x="6004" y="1987"/>
                      <a:pt x="6006" y="4356"/>
                    </a:cubicBezTo>
                    <a:lnTo>
                      <a:pt x="6006" y="20684"/>
                    </a:lnTo>
                    <a:cubicBezTo>
                      <a:pt x="6006" y="20703"/>
                      <a:pt x="6020" y="20718"/>
                      <a:pt x="6040" y="20718"/>
                    </a:cubicBezTo>
                    <a:cubicBezTo>
                      <a:pt x="6059" y="20718"/>
                      <a:pt x="6075" y="20703"/>
                      <a:pt x="6075" y="20684"/>
                    </a:cubicBezTo>
                    <a:lnTo>
                      <a:pt x="6075" y="4356"/>
                    </a:lnTo>
                    <a:cubicBezTo>
                      <a:pt x="6075" y="3775"/>
                      <a:pt x="5958" y="3201"/>
                      <a:pt x="5734" y="2666"/>
                    </a:cubicBezTo>
                    <a:cubicBezTo>
                      <a:pt x="5032" y="1001"/>
                      <a:pt x="3417" y="0"/>
                      <a:pt x="17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79" name="Google Shape;1179;p46"/>
              <p:cNvSpPr/>
              <p:nvPr/>
            </p:nvSpPr>
            <p:spPr>
              <a:xfrm>
                <a:off x="4510503" y="1265100"/>
                <a:ext cx="270094" cy="2225493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258" extrusionOk="0">
                    <a:moveTo>
                      <a:pt x="2422" y="0"/>
                    </a:moveTo>
                    <a:cubicBezTo>
                      <a:pt x="2416" y="0"/>
                      <a:pt x="2410" y="2"/>
                      <a:pt x="2404" y="5"/>
                    </a:cubicBezTo>
                    <a:cubicBezTo>
                      <a:pt x="930" y="741"/>
                      <a:pt x="0" y="2247"/>
                      <a:pt x="5" y="3896"/>
                    </a:cubicBezTo>
                    <a:lnTo>
                      <a:pt x="5" y="20224"/>
                    </a:lnTo>
                    <a:cubicBezTo>
                      <a:pt x="5" y="20243"/>
                      <a:pt x="22" y="20258"/>
                      <a:pt x="41" y="20258"/>
                    </a:cubicBezTo>
                    <a:cubicBezTo>
                      <a:pt x="60" y="20258"/>
                      <a:pt x="74" y="20243"/>
                      <a:pt x="74" y="20224"/>
                    </a:cubicBezTo>
                    <a:lnTo>
                      <a:pt x="74" y="3896"/>
                    </a:lnTo>
                    <a:cubicBezTo>
                      <a:pt x="72" y="2273"/>
                      <a:pt x="985" y="791"/>
                      <a:pt x="2435" y="67"/>
                    </a:cubicBezTo>
                    <a:cubicBezTo>
                      <a:pt x="2438" y="65"/>
                      <a:pt x="2438" y="65"/>
                      <a:pt x="2440" y="65"/>
                    </a:cubicBezTo>
                    <a:cubicBezTo>
                      <a:pt x="2457" y="55"/>
                      <a:pt x="2461" y="34"/>
                      <a:pt x="2452" y="17"/>
                    </a:cubicBezTo>
                    <a:cubicBezTo>
                      <a:pt x="2446" y="6"/>
                      <a:pt x="2434" y="0"/>
                      <a:pt x="2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0" name="Google Shape;1180;p46"/>
              <p:cNvSpPr/>
              <p:nvPr/>
            </p:nvSpPr>
            <p:spPr>
              <a:xfrm>
                <a:off x="4984758" y="1791213"/>
                <a:ext cx="7679" cy="1702791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00" extrusionOk="0">
                    <a:moveTo>
                      <a:pt x="36" y="0"/>
                    </a:moveTo>
                    <a:cubicBezTo>
                      <a:pt x="14" y="0"/>
                      <a:pt x="0" y="17"/>
                      <a:pt x="0" y="36"/>
                    </a:cubicBezTo>
                    <a:lnTo>
                      <a:pt x="0" y="15464"/>
                    </a:lnTo>
                    <a:cubicBezTo>
                      <a:pt x="0" y="15483"/>
                      <a:pt x="14" y="15500"/>
                      <a:pt x="36" y="15500"/>
                    </a:cubicBezTo>
                    <a:cubicBezTo>
                      <a:pt x="55" y="15500"/>
                      <a:pt x="69" y="15483"/>
                      <a:pt x="69" y="15464"/>
                    </a:cubicBezTo>
                    <a:lnTo>
                      <a:pt x="69" y="36"/>
                    </a:lnTo>
                    <a:cubicBezTo>
                      <a:pt x="69" y="17"/>
                      <a:pt x="55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1" name="Google Shape;1181;p46"/>
              <p:cNvSpPr/>
              <p:nvPr/>
            </p:nvSpPr>
            <p:spPr>
              <a:xfrm>
                <a:off x="4984758" y="1056698"/>
                <a:ext cx="7679" cy="68913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273" extrusionOk="0">
                    <a:moveTo>
                      <a:pt x="36" y="0"/>
                    </a:moveTo>
                    <a:cubicBezTo>
                      <a:pt x="14" y="0"/>
                      <a:pt x="0" y="14"/>
                      <a:pt x="0" y="36"/>
                    </a:cubicBezTo>
                    <a:lnTo>
                      <a:pt x="0" y="6237"/>
                    </a:lnTo>
                    <a:cubicBezTo>
                      <a:pt x="0" y="6256"/>
                      <a:pt x="14" y="6273"/>
                      <a:pt x="36" y="6273"/>
                    </a:cubicBezTo>
                    <a:cubicBezTo>
                      <a:pt x="55" y="6273"/>
                      <a:pt x="69" y="6256"/>
                      <a:pt x="69" y="6237"/>
                    </a:cubicBezTo>
                    <a:lnTo>
                      <a:pt x="69" y="36"/>
                    </a:lnTo>
                    <a:cubicBezTo>
                      <a:pt x="69" y="17"/>
                      <a:pt x="55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2" name="Google Shape;1182;p46"/>
              <p:cNvSpPr/>
              <p:nvPr/>
            </p:nvSpPr>
            <p:spPr>
              <a:xfrm>
                <a:off x="4379406" y="1598521"/>
                <a:ext cx="1216519" cy="7690"/>
              </a:xfrm>
              <a:custGeom>
                <a:avLst/>
                <a:gdLst/>
                <a:ahLst/>
                <a:cxnLst/>
                <a:rect l="l" t="t" r="r" b="b"/>
                <a:pathLst>
                  <a:path w="11089" h="70" extrusionOk="0">
                    <a:moveTo>
                      <a:pt x="36" y="0"/>
                    </a:moveTo>
                    <a:cubicBezTo>
                      <a:pt x="17" y="0"/>
                      <a:pt x="0" y="15"/>
                      <a:pt x="0" y="36"/>
                    </a:cubicBezTo>
                    <a:cubicBezTo>
                      <a:pt x="0" y="55"/>
                      <a:pt x="17" y="70"/>
                      <a:pt x="36" y="70"/>
                    </a:cubicBezTo>
                    <a:lnTo>
                      <a:pt x="11055" y="70"/>
                    </a:lnTo>
                    <a:cubicBezTo>
                      <a:pt x="11074" y="70"/>
                      <a:pt x="11088" y="55"/>
                      <a:pt x="11088" y="36"/>
                    </a:cubicBezTo>
                    <a:cubicBezTo>
                      <a:pt x="11088" y="15"/>
                      <a:pt x="11074" y="0"/>
                      <a:pt x="110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3" name="Google Shape;1183;p46"/>
              <p:cNvSpPr/>
              <p:nvPr/>
            </p:nvSpPr>
            <p:spPr>
              <a:xfrm>
                <a:off x="4568428" y="1979182"/>
                <a:ext cx="1027497" cy="769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70" extrusionOk="0">
                    <a:moveTo>
                      <a:pt x="36" y="0"/>
                    </a:moveTo>
                    <a:cubicBezTo>
                      <a:pt x="17" y="0"/>
                      <a:pt x="3" y="17"/>
                      <a:pt x="0" y="36"/>
                    </a:cubicBezTo>
                    <a:cubicBezTo>
                      <a:pt x="0" y="55"/>
                      <a:pt x="17" y="70"/>
                      <a:pt x="36" y="70"/>
                    </a:cubicBezTo>
                    <a:lnTo>
                      <a:pt x="9332" y="70"/>
                    </a:lnTo>
                    <a:cubicBezTo>
                      <a:pt x="9351" y="70"/>
                      <a:pt x="9365" y="55"/>
                      <a:pt x="9365" y="36"/>
                    </a:cubicBezTo>
                    <a:cubicBezTo>
                      <a:pt x="9365" y="17"/>
                      <a:pt x="9351" y="0"/>
                      <a:pt x="9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4" name="Google Shape;1184;p46"/>
              <p:cNvSpPr/>
              <p:nvPr/>
            </p:nvSpPr>
            <p:spPr>
              <a:xfrm>
                <a:off x="4379406" y="1979182"/>
                <a:ext cx="157098" cy="769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70" extrusionOk="0">
                    <a:moveTo>
                      <a:pt x="36" y="0"/>
                    </a:moveTo>
                    <a:cubicBezTo>
                      <a:pt x="17" y="0"/>
                      <a:pt x="0" y="17"/>
                      <a:pt x="0" y="36"/>
                    </a:cubicBezTo>
                    <a:cubicBezTo>
                      <a:pt x="0" y="55"/>
                      <a:pt x="17" y="70"/>
                      <a:pt x="36" y="70"/>
                    </a:cubicBezTo>
                    <a:lnTo>
                      <a:pt x="1396" y="70"/>
                    </a:lnTo>
                    <a:cubicBezTo>
                      <a:pt x="1415" y="70"/>
                      <a:pt x="1432" y="55"/>
                      <a:pt x="1432" y="36"/>
                    </a:cubicBezTo>
                    <a:cubicBezTo>
                      <a:pt x="1432" y="17"/>
                      <a:pt x="1415" y="0"/>
                      <a:pt x="1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5" name="Google Shape;1185;p46"/>
              <p:cNvSpPr/>
              <p:nvPr/>
            </p:nvSpPr>
            <p:spPr>
              <a:xfrm>
                <a:off x="4379406" y="2361380"/>
                <a:ext cx="1216519" cy="7690"/>
              </a:xfrm>
              <a:custGeom>
                <a:avLst/>
                <a:gdLst/>
                <a:ahLst/>
                <a:cxnLst/>
                <a:rect l="l" t="t" r="r" b="b"/>
                <a:pathLst>
                  <a:path w="11089" h="70" extrusionOk="0">
                    <a:moveTo>
                      <a:pt x="36" y="1"/>
                    </a:moveTo>
                    <a:cubicBezTo>
                      <a:pt x="17" y="1"/>
                      <a:pt x="0" y="15"/>
                      <a:pt x="0" y="34"/>
                    </a:cubicBezTo>
                    <a:cubicBezTo>
                      <a:pt x="0" y="53"/>
                      <a:pt x="17" y="70"/>
                      <a:pt x="36" y="70"/>
                    </a:cubicBezTo>
                    <a:lnTo>
                      <a:pt x="11055" y="70"/>
                    </a:lnTo>
                    <a:cubicBezTo>
                      <a:pt x="11074" y="70"/>
                      <a:pt x="11088" y="53"/>
                      <a:pt x="11088" y="34"/>
                    </a:cubicBezTo>
                    <a:cubicBezTo>
                      <a:pt x="11088" y="15"/>
                      <a:pt x="11074" y="1"/>
                      <a:pt x="11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6" name="Google Shape;1186;p46"/>
              <p:cNvSpPr/>
              <p:nvPr/>
            </p:nvSpPr>
            <p:spPr>
              <a:xfrm>
                <a:off x="5401528" y="2743359"/>
                <a:ext cx="194397" cy="769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0" extrusionOk="0">
                    <a:moveTo>
                      <a:pt x="34" y="1"/>
                    </a:moveTo>
                    <a:cubicBezTo>
                      <a:pt x="15" y="1"/>
                      <a:pt x="1" y="17"/>
                      <a:pt x="1" y="36"/>
                    </a:cubicBezTo>
                    <a:cubicBezTo>
                      <a:pt x="1" y="56"/>
                      <a:pt x="15" y="70"/>
                      <a:pt x="34" y="70"/>
                    </a:cubicBezTo>
                    <a:lnTo>
                      <a:pt x="1738" y="70"/>
                    </a:lnTo>
                    <a:cubicBezTo>
                      <a:pt x="1757" y="70"/>
                      <a:pt x="1771" y="56"/>
                      <a:pt x="1771" y="36"/>
                    </a:cubicBezTo>
                    <a:cubicBezTo>
                      <a:pt x="1771" y="17"/>
                      <a:pt x="1757" y="1"/>
                      <a:pt x="17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7" name="Google Shape;1187;p46"/>
              <p:cNvSpPr/>
              <p:nvPr/>
            </p:nvSpPr>
            <p:spPr>
              <a:xfrm>
                <a:off x="4379406" y="2743359"/>
                <a:ext cx="973522" cy="7690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70" extrusionOk="0">
                    <a:moveTo>
                      <a:pt x="36" y="1"/>
                    </a:moveTo>
                    <a:cubicBezTo>
                      <a:pt x="17" y="1"/>
                      <a:pt x="0" y="17"/>
                      <a:pt x="0" y="36"/>
                    </a:cubicBezTo>
                    <a:cubicBezTo>
                      <a:pt x="0" y="56"/>
                      <a:pt x="17" y="70"/>
                      <a:pt x="36" y="70"/>
                    </a:cubicBezTo>
                    <a:lnTo>
                      <a:pt x="8837" y="70"/>
                    </a:lnTo>
                    <a:cubicBezTo>
                      <a:pt x="8856" y="70"/>
                      <a:pt x="8873" y="56"/>
                      <a:pt x="8873" y="36"/>
                    </a:cubicBezTo>
                    <a:cubicBezTo>
                      <a:pt x="8873" y="17"/>
                      <a:pt x="8856" y="1"/>
                      <a:pt x="8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8" name="Google Shape;1188;p46"/>
              <p:cNvSpPr/>
              <p:nvPr/>
            </p:nvSpPr>
            <p:spPr>
              <a:xfrm>
                <a:off x="4807256" y="3125558"/>
                <a:ext cx="788669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71" extrusionOk="0">
                    <a:moveTo>
                      <a:pt x="34" y="1"/>
                    </a:moveTo>
                    <a:cubicBezTo>
                      <a:pt x="15" y="1"/>
                      <a:pt x="0" y="18"/>
                      <a:pt x="0" y="37"/>
                    </a:cubicBezTo>
                    <a:cubicBezTo>
                      <a:pt x="0" y="56"/>
                      <a:pt x="15" y="70"/>
                      <a:pt x="34" y="70"/>
                    </a:cubicBezTo>
                    <a:lnTo>
                      <a:pt x="7155" y="70"/>
                    </a:lnTo>
                    <a:cubicBezTo>
                      <a:pt x="7174" y="70"/>
                      <a:pt x="7188" y="56"/>
                      <a:pt x="7188" y="37"/>
                    </a:cubicBezTo>
                    <a:cubicBezTo>
                      <a:pt x="7188" y="18"/>
                      <a:pt x="7174" y="1"/>
                      <a:pt x="7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89" name="Google Shape;1189;p46"/>
              <p:cNvSpPr/>
              <p:nvPr/>
            </p:nvSpPr>
            <p:spPr>
              <a:xfrm>
                <a:off x="4379406" y="3125558"/>
                <a:ext cx="385942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71" extrusionOk="0">
                    <a:moveTo>
                      <a:pt x="36" y="1"/>
                    </a:moveTo>
                    <a:cubicBezTo>
                      <a:pt x="17" y="1"/>
                      <a:pt x="0" y="18"/>
                      <a:pt x="0" y="37"/>
                    </a:cubicBezTo>
                    <a:cubicBezTo>
                      <a:pt x="0" y="56"/>
                      <a:pt x="17" y="70"/>
                      <a:pt x="36" y="70"/>
                    </a:cubicBezTo>
                    <a:lnTo>
                      <a:pt x="3482" y="70"/>
                    </a:lnTo>
                    <a:cubicBezTo>
                      <a:pt x="3504" y="70"/>
                      <a:pt x="3518" y="56"/>
                      <a:pt x="3518" y="37"/>
                    </a:cubicBezTo>
                    <a:cubicBezTo>
                      <a:pt x="3518" y="18"/>
                      <a:pt x="3504" y="1"/>
                      <a:pt x="3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90" name="Google Shape;1190;p46"/>
              <p:cNvSpPr/>
              <p:nvPr/>
            </p:nvSpPr>
            <p:spPr>
              <a:xfrm>
                <a:off x="4540563" y="1247742"/>
                <a:ext cx="118372" cy="10777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81" extrusionOk="0">
                    <a:moveTo>
                      <a:pt x="39" y="0"/>
                    </a:moveTo>
                    <a:cubicBezTo>
                      <a:pt x="30" y="0"/>
                      <a:pt x="20" y="5"/>
                      <a:pt x="13" y="13"/>
                    </a:cubicBezTo>
                    <a:cubicBezTo>
                      <a:pt x="1" y="29"/>
                      <a:pt x="3" y="51"/>
                      <a:pt x="18" y="63"/>
                    </a:cubicBezTo>
                    <a:lnTo>
                      <a:pt x="1017" y="973"/>
                    </a:lnTo>
                    <a:cubicBezTo>
                      <a:pt x="1021" y="978"/>
                      <a:pt x="1031" y="980"/>
                      <a:pt x="1038" y="980"/>
                    </a:cubicBezTo>
                    <a:cubicBezTo>
                      <a:pt x="1048" y="980"/>
                      <a:pt x="1057" y="976"/>
                      <a:pt x="1064" y="969"/>
                    </a:cubicBezTo>
                    <a:cubicBezTo>
                      <a:pt x="1079" y="957"/>
                      <a:pt x="1076" y="933"/>
                      <a:pt x="1064" y="921"/>
                    </a:cubicBezTo>
                    <a:lnTo>
                      <a:pt x="63" y="10"/>
                    </a:lnTo>
                    <a:cubicBezTo>
                      <a:pt x="63" y="10"/>
                      <a:pt x="63" y="8"/>
                      <a:pt x="61" y="8"/>
                    </a:cubicBezTo>
                    <a:cubicBezTo>
                      <a:pt x="54" y="3"/>
                      <a:pt x="47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91" name="Google Shape;1191;p46"/>
              <p:cNvSpPr/>
              <p:nvPr/>
            </p:nvSpPr>
            <p:spPr>
              <a:xfrm>
                <a:off x="5313983" y="1247852"/>
                <a:ext cx="118043" cy="10777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81" extrusionOk="0">
                    <a:moveTo>
                      <a:pt x="1036" y="0"/>
                    </a:moveTo>
                    <a:cubicBezTo>
                      <a:pt x="1027" y="0"/>
                      <a:pt x="1018" y="3"/>
                      <a:pt x="1011" y="9"/>
                    </a:cubicBezTo>
                    <a:lnTo>
                      <a:pt x="12" y="920"/>
                    </a:lnTo>
                    <a:cubicBezTo>
                      <a:pt x="5" y="927"/>
                      <a:pt x="0" y="936"/>
                      <a:pt x="0" y="946"/>
                    </a:cubicBezTo>
                    <a:cubicBezTo>
                      <a:pt x="0" y="964"/>
                      <a:pt x="15" y="980"/>
                      <a:pt x="33" y="980"/>
                    </a:cubicBezTo>
                    <a:cubicBezTo>
                      <a:pt x="34" y="980"/>
                      <a:pt x="35" y="980"/>
                      <a:pt x="36" y="979"/>
                    </a:cubicBezTo>
                    <a:cubicBezTo>
                      <a:pt x="38" y="980"/>
                      <a:pt x="40" y="980"/>
                      <a:pt x="41" y="980"/>
                    </a:cubicBezTo>
                    <a:cubicBezTo>
                      <a:pt x="49" y="980"/>
                      <a:pt x="57" y="976"/>
                      <a:pt x="63" y="970"/>
                    </a:cubicBezTo>
                    <a:lnTo>
                      <a:pt x="1061" y="59"/>
                    </a:lnTo>
                    <a:cubicBezTo>
                      <a:pt x="1076" y="45"/>
                      <a:pt x="1076" y="24"/>
                      <a:pt x="1061" y="9"/>
                    </a:cubicBezTo>
                    <a:cubicBezTo>
                      <a:pt x="1054" y="3"/>
                      <a:pt x="1045" y="0"/>
                      <a:pt x="10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192" name="Google Shape;1192;p46"/>
            <p:cNvSpPr/>
            <p:nvPr/>
          </p:nvSpPr>
          <p:spPr>
            <a:xfrm>
              <a:off x="5612861" y="3173429"/>
              <a:ext cx="641669" cy="628139"/>
            </a:xfrm>
            <a:custGeom>
              <a:avLst/>
              <a:gdLst/>
              <a:ahLst/>
              <a:cxnLst/>
              <a:rect l="l" t="t" r="r" b="b"/>
              <a:pathLst>
                <a:path w="4946" h="4835" extrusionOk="0">
                  <a:moveTo>
                    <a:pt x="2469" y="1688"/>
                  </a:moveTo>
                  <a:cubicBezTo>
                    <a:pt x="2873" y="1690"/>
                    <a:pt x="3198" y="2017"/>
                    <a:pt x="3198" y="2419"/>
                  </a:cubicBezTo>
                  <a:lnTo>
                    <a:pt x="3198" y="2421"/>
                  </a:lnTo>
                  <a:cubicBezTo>
                    <a:pt x="3196" y="2823"/>
                    <a:pt x="2871" y="3148"/>
                    <a:pt x="2469" y="3148"/>
                  </a:cubicBezTo>
                  <a:cubicBezTo>
                    <a:pt x="2066" y="3148"/>
                    <a:pt x="1741" y="2820"/>
                    <a:pt x="1741" y="2419"/>
                  </a:cubicBezTo>
                  <a:cubicBezTo>
                    <a:pt x="1741" y="2019"/>
                    <a:pt x="2066" y="1692"/>
                    <a:pt x="2465" y="1692"/>
                  </a:cubicBezTo>
                  <a:cubicBezTo>
                    <a:pt x="2466" y="1692"/>
                    <a:pt x="2468" y="1692"/>
                    <a:pt x="2469" y="1692"/>
                  </a:cubicBezTo>
                  <a:lnTo>
                    <a:pt x="2469" y="1688"/>
                  </a:lnTo>
                  <a:close/>
                  <a:moveTo>
                    <a:pt x="2469" y="1621"/>
                  </a:moveTo>
                  <a:cubicBezTo>
                    <a:pt x="2027" y="1621"/>
                    <a:pt x="1671" y="1979"/>
                    <a:pt x="1671" y="2419"/>
                  </a:cubicBezTo>
                  <a:cubicBezTo>
                    <a:pt x="1671" y="2861"/>
                    <a:pt x="2030" y="3217"/>
                    <a:pt x="2469" y="3217"/>
                  </a:cubicBezTo>
                  <a:lnTo>
                    <a:pt x="2469" y="3212"/>
                  </a:lnTo>
                  <a:cubicBezTo>
                    <a:pt x="2909" y="3212"/>
                    <a:pt x="3265" y="2859"/>
                    <a:pt x="3268" y="2419"/>
                  </a:cubicBezTo>
                  <a:cubicBezTo>
                    <a:pt x="3268" y="1977"/>
                    <a:pt x="2909" y="1621"/>
                    <a:pt x="2469" y="1621"/>
                  </a:cubicBezTo>
                  <a:close/>
                  <a:moveTo>
                    <a:pt x="2880" y="72"/>
                  </a:moveTo>
                  <a:lnTo>
                    <a:pt x="2880" y="763"/>
                  </a:lnTo>
                  <a:cubicBezTo>
                    <a:pt x="2880" y="777"/>
                    <a:pt x="2890" y="792"/>
                    <a:pt x="2907" y="796"/>
                  </a:cubicBezTo>
                  <a:cubicBezTo>
                    <a:pt x="3150" y="861"/>
                    <a:pt x="3375" y="980"/>
                    <a:pt x="3566" y="1145"/>
                  </a:cubicBezTo>
                  <a:cubicBezTo>
                    <a:pt x="3573" y="1150"/>
                    <a:pt x="3582" y="1152"/>
                    <a:pt x="3590" y="1152"/>
                  </a:cubicBezTo>
                  <a:cubicBezTo>
                    <a:pt x="3598" y="1152"/>
                    <a:pt x="3606" y="1150"/>
                    <a:pt x="3612" y="1145"/>
                  </a:cubicBezTo>
                  <a:lnTo>
                    <a:pt x="4142" y="725"/>
                  </a:lnTo>
                  <a:lnTo>
                    <a:pt x="4582" y="1279"/>
                  </a:lnTo>
                  <a:lnTo>
                    <a:pt x="4027" y="1721"/>
                  </a:lnTo>
                  <a:cubicBezTo>
                    <a:pt x="4016" y="1731"/>
                    <a:pt x="4011" y="1747"/>
                    <a:pt x="4018" y="1762"/>
                  </a:cubicBezTo>
                  <a:cubicBezTo>
                    <a:pt x="4106" y="1970"/>
                    <a:pt x="4152" y="2194"/>
                    <a:pt x="4149" y="2419"/>
                  </a:cubicBezTo>
                  <a:lnTo>
                    <a:pt x="4149" y="2455"/>
                  </a:lnTo>
                  <a:lnTo>
                    <a:pt x="4149" y="2481"/>
                  </a:lnTo>
                  <a:cubicBezTo>
                    <a:pt x="4149" y="2498"/>
                    <a:pt x="4161" y="2515"/>
                    <a:pt x="4178" y="2517"/>
                  </a:cubicBezTo>
                  <a:lnTo>
                    <a:pt x="4861" y="2675"/>
                  </a:lnTo>
                  <a:lnTo>
                    <a:pt x="4704" y="3363"/>
                  </a:lnTo>
                  <a:lnTo>
                    <a:pt x="3989" y="3200"/>
                  </a:lnTo>
                  <a:cubicBezTo>
                    <a:pt x="3987" y="3200"/>
                    <a:pt x="3985" y="3200"/>
                    <a:pt x="3982" y="3200"/>
                  </a:cubicBezTo>
                  <a:cubicBezTo>
                    <a:pt x="3970" y="3200"/>
                    <a:pt x="3957" y="3205"/>
                    <a:pt x="3951" y="3217"/>
                  </a:cubicBezTo>
                  <a:cubicBezTo>
                    <a:pt x="3836" y="3430"/>
                    <a:pt x="3679" y="3614"/>
                    <a:pt x="3485" y="3760"/>
                  </a:cubicBezTo>
                  <a:cubicBezTo>
                    <a:pt x="3471" y="3769"/>
                    <a:pt x="3468" y="3788"/>
                    <a:pt x="3473" y="3803"/>
                  </a:cubicBezTo>
                  <a:lnTo>
                    <a:pt x="3784" y="4448"/>
                  </a:lnTo>
                  <a:lnTo>
                    <a:pt x="3148" y="4756"/>
                  </a:lnTo>
                  <a:lnTo>
                    <a:pt x="2828" y="4089"/>
                  </a:lnTo>
                  <a:cubicBezTo>
                    <a:pt x="2821" y="4077"/>
                    <a:pt x="2809" y="4070"/>
                    <a:pt x="2797" y="4070"/>
                  </a:cubicBezTo>
                  <a:lnTo>
                    <a:pt x="2790" y="4075"/>
                  </a:lnTo>
                  <a:cubicBezTo>
                    <a:pt x="2684" y="4095"/>
                    <a:pt x="2576" y="4106"/>
                    <a:pt x="2469" y="4106"/>
                  </a:cubicBezTo>
                  <a:cubicBezTo>
                    <a:pt x="2337" y="4106"/>
                    <a:pt x="2204" y="4090"/>
                    <a:pt x="2075" y="4058"/>
                  </a:cubicBezTo>
                  <a:cubicBezTo>
                    <a:pt x="2072" y="4057"/>
                    <a:pt x="2068" y="4057"/>
                    <a:pt x="2065" y="4057"/>
                  </a:cubicBezTo>
                  <a:cubicBezTo>
                    <a:pt x="2052" y="4057"/>
                    <a:pt x="2040" y="4064"/>
                    <a:pt x="2034" y="4077"/>
                  </a:cubicBezTo>
                  <a:lnTo>
                    <a:pt x="1726" y="4715"/>
                  </a:lnTo>
                  <a:lnTo>
                    <a:pt x="1088" y="4410"/>
                  </a:lnTo>
                  <a:lnTo>
                    <a:pt x="1404" y="3760"/>
                  </a:lnTo>
                  <a:cubicBezTo>
                    <a:pt x="1411" y="3745"/>
                    <a:pt x="1406" y="3726"/>
                    <a:pt x="1394" y="3717"/>
                  </a:cubicBezTo>
                  <a:cubicBezTo>
                    <a:pt x="1205" y="3559"/>
                    <a:pt x="1052" y="3360"/>
                    <a:pt x="947" y="3138"/>
                  </a:cubicBezTo>
                  <a:cubicBezTo>
                    <a:pt x="941" y="3126"/>
                    <a:pt x="929" y="3119"/>
                    <a:pt x="915" y="3119"/>
                  </a:cubicBezTo>
                  <a:cubicBezTo>
                    <a:pt x="913" y="3119"/>
                    <a:pt x="911" y="3119"/>
                    <a:pt x="909" y="3119"/>
                  </a:cubicBezTo>
                  <a:lnTo>
                    <a:pt x="237" y="3272"/>
                  </a:lnTo>
                  <a:lnTo>
                    <a:pt x="80" y="2581"/>
                  </a:lnTo>
                  <a:lnTo>
                    <a:pt x="761" y="2429"/>
                  </a:lnTo>
                  <a:cubicBezTo>
                    <a:pt x="778" y="2424"/>
                    <a:pt x="787" y="2409"/>
                    <a:pt x="787" y="2393"/>
                  </a:cubicBezTo>
                  <a:cubicBezTo>
                    <a:pt x="792" y="2142"/>
                    <a:pt x="854" y="1893"/>
                    <a:pt x="969" y="1666"/>
                  </a:cubicBezTo>
                  <a:cubicBezTo>
                    <a:pt x="976" y="1652"/>
                    <a:pt x="971" y="1635"/>
                    <a:pt x="957" y="1623"/>
                  </a:cubicBezTo>
                  <a:lnTo>
                    <a:pt x="436" y="1205"/>
                  </a:lnTo>
                  <a:lnTo>
                    <a:pt x="875" y="651"/>
                  </a:lnTo>
                  <a:lnTo>
                    <a:pt x="1413" y="1078"/>
                  </a:lnTo>
                  <a:cubicBezTo>
                    <a:pt x="1419" y="1083"/>
                    <a:pt x="1426" y="1086"/>
                    <a:pt x="1434" y="1086"/>
                  </a:cubicBezTo>
                  <a:cubicBezTo>
                    <a:pt x="1441" y="1086"/>
                    <a:pt x="1449" y="1083"/>
                    <a:pt x="1456" y="1078"/>
                  </a:cubicBezTo>
                  <a:cubicBezTo>
                    <a:pt x="1659" y="923"/>
                    <a:pt x="1896" y="815"/>
                    <a:pt x="2147" y="768"/>
                  </a:cubicBezTo>
                  <a:cubicBezTo>
                    <a:pt x="2164" y="765"/>
                    <a:pt x="2175" y="751"/>
                    <a:pt x="2175" y="734"/>
                  </a:cubicBezTo>
                  <a:lnTo>
                    <a:pt x="2175" y="72"/>
                  </a:lnTo>
                  <a:close/>
                  <a:moveTo>
                    <a:pt x="2140" y="1"/>
                  </a:moveTo>
                  <a:cubicBezTo>
                    <a:pt x="2121" y="1"/>
                    <a:pt x="2106" y="17"/>
                    <a:pt x="2106" y="36"/>
                  </a:cubicBezTo>
                  <a:lnTo>
                    <a:pt x="2106" y="703"/>
                  </a:lnTo>
                  <a:cubicBezTo>
                    <a:pt x="1862" y="756"/>
                    <a:pt x="1635" y="858"/>
                    <a:pt x="1435" y="1004"/>
                  </a:cubicBezTo>
                  <a:lnTo>
                    <a:pt x="895" y="574"/>
                  </a:lnTo>
                  <a:cubicBezTo>
                    <a:pt x="888" y="569"/>
                    <a:pt x="880" y="566"/>
                    <a:pt x="872" y="566"/>
                  </a:cubicBezTo>
                  <a:cubicBezTo>
                    <a:pt x="863" y="566"/>
                    <a:pt x="853" y="570"/>
                    <a:pt x="847" y="577"/>
                  </a:cubicBezTo>
                  <a:lnTo>
                    <a:pt x="362" y="1186"/>
                  </a:lnTo>
                  <a:cubicBezTo>
                    <a:pt x="350" y="1200"/>
                    <a:pt x="352" y="1222"/>
                    <a:pt x="366" y="1234"/>
                  </a:cubicBezTo>
                  <a:lnTo>
                    <a:pt x="895" y="1654"/>
                  </a:lnTo>
                  <a:cubicBezTo>
                    <a:pt x="787" y="1874"/>
                    <a:pt x="727" y="2113"/>
                    <a:pt x="720" y="2359"/>
                  </a:cubicBezTo>
                  <a:lnTo>
                    <a:pt x="30" y="2515"/>
                  </a:lnTo>
                  <a:cubicBezTo>
                    <a:pt x="20" y="2517"/>
                    <a:pt x="13" y="2524"/>
                    <a:pt x="8" y="2531"/>
                  </a:cubicBezTo>
                  <a:cubicBezTo>
                    <a:pt x="3" y="2538"/>
                    <a:pt x="1" y="2548"/>
                    <a:pt x="3" y="2558"/>
                  </a:cubicBezTo>
                  <a:lnTo>
                    <a:pt x="175" y="3315"/>
                  </a:lnTo>
                  <a:cubicBezTo>
                    <a:pt x="178" y="3325"/>
                    <a:pt x="185" y="3332"/>
                    <a:pt x="192" y="3337"/>
                  </a:cubicBezTo>
                  <a:cubicBezTo>
                    <a:pt x="197" y="3340"/>
                    <a:pt x="204" y="3342"/>
                    <a:pt x="211" y="3342"/>
                  </a:cubicBezTo>
                  <a:cubicBezTo>
                    <a:pt x="213" y="3342"/>
                    <a:pt x="216" y="3342"/>
                    <a:pt x="218" y="3341"/>
                  </a:cubicBezTo>
                  <a:lnTo>
                    <a:pt x="897" y="3186"/>
                  </a:lnTo>
                  <a:cubicBezTo>
                    <a:pt x="1002" y="3401"/>
                    <a:pt x="1148" y="3590"/>
                    <a:pt x="1330" y="3745"/>
                  </a:cubicBezTo>
                  <a:lnTo>
                    <a:pt x="1012" y="4405"/>
                  </a:lnTo>
                  <a:cubicBezTo>
                    <a:pt x="1005" y="4421"/>
                    <a:pt x="1012" y="4443"/>
                    <a:pt x="1028" y="4450"/>
                  </a:cubicBezTo>
                  <a:lnTo>
                    <a:pt x="1729" y="4789"/>
                  </a:lnTo>
                  <a:cubicBezTo>
                    <a:pt x="1732" y="4791"/>
                    <a:pt x="1736" y="4791"/>
                    <a:pt x="1741" y="4791"/>
                  </a:cubicBezTo>
                  <a:cubicBezTo>
                    <a:pt x="1745" y="4791"/>
                    <a:pt x="1750" y="4791"/>
                    <a:pt x="1755" y="4789"/>
                  </a:cubicBezTo>
                  <a:cubicBezTo>
                    <a:pt x="1762" y="4785"/>
                    <a:pt x="1769" y="4778"/>
                    <a:pt x="1774" y="4770"/>
                  </a:cubicBezTo>
                  <a:lnTo>
                    <a:pt x="2087" y="4125"/>
                  </a:lnTo>
                  <a:cubicBezTo>
                    <a:pt x="2214" y="4154"/>
                    <a:pt x="2343" y="4169"/>
                    <a:pt x="2472" y="4169"/>
                  </a:cubicBezTo>
                  <a:cubicBezTo>
                    <a:pt x="2574" y="4169"/>
                    <a:pt x="2676" y="4160"/>
                    <a:pt x="2778" y="4142"/>
                  </a:cubicBezTo>
                  <a:lnTo>
                    <a:pt x="3100" y="4813"/>
                  </a:lnTo>
                  <a:cubicBezTo>
                    <a:pt x="3107" y="4825"/>
                    <a:pt x="3119" y="4833"/>
                    <a:pt x="3131" y="4833"/>
                  </a:cubicBezTo>
                  <a:cubicBezTo>
                    <a:pt x="3135" y="4834"/>
                    <a:pt x="3138" y="4834"/>
                    <a:pt x="3141" y="4834"/>
                  </a:cubicBezTo>
                  <a:cubicBezTo>
                    <a:pt x="3144" y="4834"/>
                    <a:pt x="3147" y="4834"/>
                    <a:pt x="3150" y="4833"/>
                  </a:cubicBezTo>
                  <a:lnTo>
                    <a:pt x="3848" y="4496"/>
                  </a:lnTo>
                  <a:cubicBezTo>
                    <a:pt x="3858" y="4493"/>
                    <a:pt x="3865" y="4486"/>
                    <a:pt x="3867" y="4476"/>
                  </a:cubicBezTo>
                  <a:cubicBezTo>
                    <a:pt x="3870" y="4467"/>
                    <a:pt x="3870" y="4457"/>
                    <a:pt x="3867" y="4450"/>
                  </a:cubicBezTo>
                  <a:lnTo>
                    <a:pt x="3554" y="3798"/>
                  </a:lnTo>
                  <a:cubicBezTo>
                    <a:pt x="3738" y="3657"/>
                    <a:pt x="3891" y="3478"/>
                    <a:pt x="4004" y="3274"/>
                  </a:cubicBezTo>
                  <a:lnTo>
                    <a:pt x="4725" y="3439"/>
                  </a:lnTo>
                  <a:cubicBezTo>
                    <a:pt x="4728" y="3440"/>
                    <a:pt x="4731" y="3440"/>
                    <a:pt x="4734" y="3440"/>
                  </a:cubicBezTo>
                  <a:cubicBezTo>
                    <a:pt x="4750" y="3440"/>
                    <a:pt x="4764" y="3429"/>
                    <a:pt x="4768" y="3413"/>
                  </a:cubicBezTo>
                  <a:lnTo>
                    <a:pt x="4940" y="2656"/>
                  </a:lnTo>
                  <a:cubicBezTo>
                    <a:pt x="4945" y="2636"/>
                    <a:pt x="4933" y="2617"/>
                    <a:pt x="4914" y="2613"/>
                  </a:cubicBezTo>
                  <a:lnTo>
                    <a:pt x="4226" y="2457"/>
                  </a:lnTo>
                  <a:lnTo>
                    <a:pt x="4226" y="2419"/>
                  </a:lnTo>
                  <a:cubicBezTo>
                    <a:pt x="4226" y="2194"/>
                    <a:pt x="4183" y="1970"/>
                    <a:pt x="4097" y="1762"/>
                  </a:cubicBezTo>
                  <a:lnTo>
                    <a:pt x="4656" y="1313"/>
                  </a:lnTo>
                  <a:cubicBezTo>
                    <a:pt x="4663" y="1308"/>
                    <a:pt x="4668" y="1298"/>
                    <a:pt x="4670" y="1289"/>
                  </a:cubicBezTo>
                  <a:cubicBezTo>
                    <a:pt x="4670" y="1279"/>
                    <a:pt x="4668" y="1272"/>
                    <a:pt x="4663" y="1262"/>
                  </a:cubicBezTo>
                  <a:lnTo>
                    <a:pt x="4178" y="655"/>
                  </a:lnTo>
                  <a:cubicBezTo>
                    <a:pt x="4171" y="647"/>
                    <a:pt x="4161" y="643"/>
                    <a:pt x="4151" y="643"/>
                  </a:cubicBezTo>
                  <a:cubicBezTo>
                    <a:pt x="4143" y="643"/>
                    <a:pt x="4135" y="645"/>
                    <a:pt x="4128" y="651"/>
                  </a:cubicBezTo>
                  <a:lnTo>
                    <a:pt x="3595" y="1076"/>
                  </a:lnTo>
                  <a:cubicBezTo>
                    <a:pt x="3406" y="918"/>
                    <a:pt x="3189" y="804"/>
                    <a:pt x="2952" y="737"/>
                  </a:cubicBezTo>
                  <a:lnTo>
                    <a:pt x="2952" y="36"/>
                  </a:lnTo>
                  <a:cubicBezTo>
                    <a:pt x="2952" y="17"/>
                    <a:pt x="2938" y="1"/>
                    <a:pt x="2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3" name="Google Shape;1193;p46"/>
            <p:cNvSpPr/>
            <p:nvPr/>
          </p:nvSpPr>
          <p:spPr>
            <a:xfrm>
              <a:off x="5966562" y="2687085"/>
              <a:ext cx="528151" cy="517451"/>
            </a:xfrm>
            <a:custGeom>
              <a:avLst/>
              <a:gdLst/>
              <a:ahLst/>
              <a:cxnLst/>
              <a:rect l="l" t="t" r="r" b="b"/>
              <a:pathLst>
                <a:path w="4071" h="3983" extrusionOk="0">
                  <a:moveTo>
                    <a:pt x="2034" y="1404"/>
                  </a:moveTo>
                  <a:cubicBezTo>
                    <a:pt x="2362" y="1404"/>
                    <a:pt x="2624" y="1666"/>
                    <a:pt x="2624" y="1994"/>
                  </a:cubicBezTo>
                  <a:cubicBezTo>
                    <a:pt x="2627" y="2319"/>
                    <a:pt x="2362" y="2584"/>
                    <a:pt x="2034" y="2584"/>
                  </a:cubicBezTo>
                  <a:cubicBezTo>
                    <a:pt x="1709" y="2584"/>
                    <a:pt x="1444" y="2319"/>
                    <a:pt x="1444" y="1994"/>
                  </a:cubicBezTo>
                  <a:cubicBezTo>
                    <a:pt x="1444" y="1666"/>
                    <a:pt x="1709" y="1404"/>
                    <a:pt x="2034" y="1404"/>
                  </a:cubicBezTo>
                  <a:close/>
                  <a:moveTo>
                    <a:pt x="2034" y="1332"/>
                  </a:moveTo>
                  <a:cubicBezTo>
                    <a:pt x="1669" y="1332"/>
                    <a:pt x="1375" y="1628"/>
                    <a:pt x="1375" y="1994"/>
                  </a:cubicBezTo>
                  <a:cubicBezTo>
                    <a:pt x="1375" y="2357"/>
                    <a:pt x="1669" y="2653"/>
                    <a:pt x="2034" y="2653"/>
                  </a:cubicBezTo>
                  <a:cubicBezTo>
                    <a:pt x="2400" y="2653"/>
                    <a:pt x="2696" y="2357"/>
                    <a:pt x="2696" y="1994"/>
                  </a:cubicBezTo>
                  <a:cubicBezTo>
                    <a:pt x="2696" y="1628"/>
                    <a:pt x="2400" y="1332"/>
                    <a:pt x="2034" y="1332"/>
                  </a:cubicBezTo>
                  <a:close/>
                  <a:moveTo>
                    <a:pt x="2364" y="75"/>
                  </a:moveTo>
                  <a:lnTo>
                    <a:pt x="2364" y="634"/>
                  </a:lnTo>
                  <a:cubicBezTo>
                    <a:pt x="2364" y="651"/>
                    <a:pt x="2374" y="663"/>
                    <a:pt x="2390" y="668"/>
                  </a:cubicBezTo>
                  <a:cubicBezTo>
                    <a:pt x="2589" y="723"/>
                    <a:pt x="2775" y="821"/>
                    <a:pt x="2930" y="954"/>
                  </a:cubicBezTo>
                  <a:cubicBezTo>
                    <a:pt x="2936" y="960"/>
                    <a:pt x="2944" y="963"/>
                    <a:pt x="2952" y="963"/>
                  </a:cubicBezTo>
                  <a:cubicBezTo>
                    <a:pt x="2960" y="963"/>
                    <a:pt x="2969" y="960"/>
                    <a:pt x="2976" y="954"/>
                  </a:cubicBezTo>
                  <a:lnTo>
                    <a:pt x="3406" y="613"/>
                  </a:lnTo>
                  <a:lnTo>
                    <a:pt x="3760" y="1057"/>
                  </a:lnTo>
                  <a:lnTo>
                    <a:pt x="3308" y="1416"/>
                  </a:lnTo>
                  <a:cubicBezTo>
                    <a:pt x="3296" y="1425"/>
                    <a:pt x="3291" y="1442"/>
                    <a:pt x="3298" y="1456"/>
                  </a:cubicBezTo>
                  <a:cubicBezTo>
                    <a:pt x="3370" y="1626"/>
                    <a:pt x="3406" y="1810"/>
                    <a:pt x="3406" y="1994"/>
                  </a:cubicBezTo>
                  <a:lnTo>
                    <a:pt x="3406" y="2023"/>
                  </a:lnTo>
                  <a:lnTo>
                    <a:pt x="3406" y="2044"/>
                  </a:lnTo>
                  <a:cubicBezTo>
                    <a:pt x="3406" y="2061"/>
                    <a:pt x="3418" y="2075"/>
                    <a:pt x="3435" y="2080"/>
                  </a:cubicBezTo>
                  <a:lnTo>
                    <a:pt x="3989" y="2207"/>
                  </a:lnTo>
                  <a:lnTo>
                    <a:pt x="3862" y="2761"/>
                  </a:lnTo>
                  <a:lnTo>
                    <a:pt x="3284" y="2627"/>
                  </a:lnTo>
                  <a:cubicBezTo>
                    <a:pt x="3282" y="2627"/>
                    <a:pt x="3280" y="2627"/>
                    <a:pt x="3278" y="2627"/>
                  </a:cubicBezTo>
                  <a:cubicBezTo>
                    <a:pt x="3264" y="2627"/>
                    <a:pt x="3252" y="2634"/>
                    <a:pt x="3246" y="2646"/>
                  </a:cubicBezTo>
                  <a:cubicBezTo>
                    <a:pt x="3150" y="2818"/>
                    <a:pt x="3021" y="2969"/>
                    <a:pt x="2863" y="3088"/>
                  </a:cubicBezTo>
                  <a:cubicBezTo>
                    <a:pt x="2852" y="3098"/>
                    <a:pt x="2847" y="3115"/>
                    <a:pt x="2854" y="3131"/>
                  </a:cubicBezTo>
                  <a:lnTo>
                    <a:pt x="3105" y="3655"/>
                  </a:lnTo>
                  <a:lnTo>
                    <a:pt x="2593" y="3901"/>
                  </a:lnTo>
                  <a:lnTo>
                    <a:pt x="2333" y="3361"/>
                  </a:lnTo>
                  <a:cubicBezTo>
                    <a:pt x="2328" y="3349"/>
                    <a:pt x="2316" y="3342"/>
                    <a:pt x="2302" y="3342"/>
                  </a:cubicBezTo>
                  <a:lnTo>
                    <a:pt x="2297" y="3342"/>
                  </a:lnTo>
                  <a:cubicBezTo>
                    <a:pt x="2212" y="3359"/>
                    <a:pt x="2125" y="3367"/>
                    <a:pt x="2038" y="3367"/>
                  </a:cubicBezTo>
                  <a:cubicBezTo>
                    <a:pt x="1929" y="3367"/>
                    <a:pt x="1820" y="3354"/>
                    <a:pt x="1714" y="3327"/>
                  </a:cubicBezTo>
                  <a:cubicBezTo>
                    <a:pt x="1712" y="3327"/>
                    <a:pt x="1710" y="3327"/>
                    <a:pt x="1708" y="3327"/>
                  </a:cubicBezTo>
                  <a:cubicBezTo>
                    <a:pt x="1696" y="3327"/>
                    <a:pt x="1682" y="3334"/>
                    <a:pt x="1676" y="3346"/>
                  </a:cubicBezTo>
                  <a:lnTo>
                    <a:pt x="1425" y="3867"/>
                  </a:lnTo>
                  <a:lnTo>
                    <a:pt x="913" y="3621"/>
                  </a:lnTo>
                  <a:lnTo>
                    <a:pt x="1167" y="3091"/>
                  </a:lnTo>
                  <a:cubicBezTo>
                    <a:pt x="1174" y="3076"/>
                    <a:pt x="1172" y="3060"/>
                    <a:pt x="1160" y="3050"/>
                  </a:cubicBezTo>
                  <a:cubicBezTo>
                    <a:pt x="1004" y="2921"/>
                    <a:pt x="880" y="2759"/>
                    <a:pt x="794" y="2577"/>
                  </a:cubicBezTo>
                  <a:cubicBezTo>
                    <a:pt x="788" y="2564"/>
                    <a:pt x="774" y="2557"/>
                    <a:pt x="761" y="2557"/>
                  </a:cubicBezTo>
                  <a:cubicBezTo>
                    <a:pt x="759" y="2557"/>
                    <a:pt x="758" y="2557"/>
                    <a:pt x="756" y="2558"/>
                  </a:cubicBezTo>
                  <a:lnTo>
                    <a:pt x="211" y="2682"/>
                  </a:lnTo>
                  <a:lnTo>
                    <a:pt x="84" y="2130"/>
                  </a:lnTo>
                  <a:lnTo>
                    <a:pt x="629" y="2001"/>
                  </a:lnTo>
                  <a:cubicBezTo>
                    <a:pt x="643" y="1996"/>
                    <a:pt x="655" y="1984"/>
                    <a:pt x="655" y="1968"/>
                  </a:cubicBezTo>
                  <a:cubicBezTo>
                    <a:pt x="658" y="1762"/>
                    <a:pt x="708" y="1559"/>
                    <a:pt x="801" y="1373"/>
                  </a:cubicBezTo>
                  <a:cubicBezTo>
                    <a:pt x="808" y="1358"/>
                    <a:pt x="806" y="1341"/>
                    <a:pt x="792" y="1330"/>
                  </a:cubicBezTo>
                  <a:lnTo>
                    <a:pt x="371" y="993"/>
                  </a:lnTo>
                  <a:lnTo>
                    <a:pt x="727" y="548"/>
                  </a:lnTo>
                  <a:lnTo>
                    <a:pt x="1160" y="899"/>
                  </a:lnTo>
                  <a:cubicBezTo>
                    <a:pt x="1167" y="904"/>
                    <a:pt x="1175" y="907"/>
                    <a:pt x="1182" y="907"/>
                  </a:cubicBezTo>
                  <a:cubicBezTo>
                    <a:pt x="1189" y="907"/>
                    <a:pt x="1197" y="904"/>
                    <a:pt x="1203" y="899"/>
                  </a:cubicBezTo>
                  <a:cubicBezTo>
                    <a:pt x="1370" y="773"/>
                    <a:pt x="1563" y="684"/>
                    <a:pt x="1769" y="646"/>
                  </a:cubicBezTo>
                  <a:cubicBezTo>
                    <a:pt x="1786" y="641"/>
                    <a:pt x="1795" y="627"/>
                    <a:pt x="1795" y="610"/>
                  </a:cubicBezTo>
                  <a:lnTo>
                    <a:pt x="1795" y="75"/>
                  </a:lnTo>
                  <a:close/>
                  <a:moveTo>
                    <a:pt x="1767" y="1"/>
                  </a:moveTo>
                  <a:cubicBezTo>
                    <a:pt x="1747" y="1"/>
                    <a:pt x="1733" y="15"/>
                    <a:pt x="1731" y="34"/>
                  </a:cubicBezTo>
                  <a:lnTo>
                    <a:pt x="1731" y="577"/>
                  </a:lnTo>
                  <a:cubicBezTo>
                    <a:pt x="1535" y="620"/>
                    <a:pt x="1351" y="703"/>
                    <a:pt x="1188" y="823"/>
                  </a:cubicBezTo>
                  <a:lnTo>
                    <a:pt x="749" y="474"/>
                  </a:lnTo>
                  <a:cubicBezTo>
                    <a:pt x="743" y="469"/>
                    <a:pt x="736" y="466"/>
                    <a:pt x="729" y="466"/>
                  </a:cubicBezTo>
                  <a:cubicBezTo>
                    <a:pt x="727" y="466"/>
                    <a:pt x="725" y="466"/>
                    <a:pt x="722" y="467"/>
                  </a:cubicBezTo>
                  <a:cubicBezTo>
                    <a:pt x="713" y="467"/>
                    <a:pt x="706" y="472"/>
                    <a:pt x="698" y="479"/>
                  </a:cubicBezTo>
                  <a:lnTo>
                    <a:pt x="302" y="978"/>
                  </a:lnTo>
                  <a:cubicBezTo>
                    <a:pt x="295" y="985"/>
                    <a:pt x="292" y="993"/>
                    <a:pt x="295" y="1002"/>
                  </a:cubicBezTo>
                  <a:cubicBezTo>
                    <a:pt x="295" y="1012"/>
                    <a:pt x="297" y="1019"/>
                    <a:pt x="302" y="1024"/>
                  </a:cubicBezTo>
                  <a:lnTo>
                    <a:pt x="732" y="1368"/>
                  </a:lnTo>
                  <a:cubicBezTo>
                    <a:pt x="646" y="1545"/>
                    <a:pt x="598" y="1741"/>
                    <a:pt x="591" y="1939"/>
                  </a:cubicBezTo>
                  <a:lnTo>
                    <a:pt x="32" y="2066"/>
                  </a:lnTo>
                  <a:cubicBezTo>
                    <a:pt x="13" y="2070"/>
                    <a:pt x="1" y="2089"/>
                    <a:pt x="5" y="2109"/>
                  </a:cubicBezTo>
                  <a:lnTo>
                    <a:pt x="144" y="2730"/>
                  </a:lnTo>
                  <a:lnTo>
                    <a:pt x="144" y="2732"/>
                  </a:lnTo>
                  <a:cubicBezTo>
                    <a:pt x="148" y="2746"/>
                    <a:pt x="162" y="2757"/>
                    <a:pt x="178" y="2757"/>
                  </a:cubicBezTo>
                  <a:cubicBezTo>
                    <a:pt x="181" y="2757"/>
                    <a:pt x="184" y="2757"/>
                    <a:pt x="187" y="2756"/>
                  </a:cubicBezTo>
                  <a:lnTo>
                    <a:pt x="739" y="2629"/>
                  </a:lnTo>
                  <a:cubicBezTo>
                    <a:pt x="825" y="2802"/>
                    <a:pt x="942" y="2957"/>
                    <a:pt x="1088" y="3084"/>
                  </a:cubicBezTo>
                  <a:lnTo>
                    <a:pt x="830" y="3619"/>
                  </a:lnTo>
                  <a:cubicBezTo>
                    <a:pt x="827" y="3626"/>
                    <a:pt x="827" y="3636"/>
                    <a:pt x="830" y="3645"/>
                  </a:cubicBezTo>
                  <a:cubicBezTo>
                    <a:pt x="835" y="3655"/>
                    <a:pt x="839" y="3662"/>
                    <a:pt x="849" y="3664"/>
                  </a:cubicBezTo>
                  <a:lnTo>
                    <a:pt x="1422" y="3944"/>
                  </a:lnTo>
                  <a:cubicBezTo>
                    <a:pt x="1428" y="3947"/>
                    <a:pt x="1434" y="3948"/>
                    <a:pt x="1439" y="3948"/>
                  </a:cubicBezTo>
                  <a:cubicBezTo>
                    <a:pt x="1452" y="3948"/>
                    <a:pt x="1464" y="3940"/>
                    <a:pt x="1470" y="3927"/>
                  </a:cubicBezTo>
                  <a:lnTo>
                    <a:pt x="1724" y="3404"/>
                  </a:lnTo>
                  <a:cubicBezTo>
                    <a:pt x="1826" y="3426"/>
                    <a:pt x="1930" y="3438"/>
                    <a:pt x="2034" y="3438"/>
                  </a:cubicBezTo>
                  <a:cubicBezTo>
                    <a:pt x="2117" y="3438"/>
                    <a:pt x="2200" y="3431"/>
                    <a:pt x="2283" y="3416"/>
                  </a:cubicBezTo>
                  <a:lnTo>
                    <a:pt x="2546" y="3963"/>
                  </a:lnTo>
                  <a:cubicBezTo>
                    <a:pt x="2550" y="3975"/>
                    <a:pt x="2565" y="3982"/>
                    <a:pt x="2577" y="3982"/>
                  </a:cubicBezTo>
                  <a:cubicBezTo>
                    <a:pt x="2584" y="3982"/>
                    <a:pt x="2591" y="3982"/>
                    <a:pt x="2598" y="3977"/>
                  </a:cubicBezTo>
                  <a:lnTo>
                    <a:pt x="3172" y="3698"/>
                  </a:lnTo>
                  <a:lnTo>
                    <a:pt x="3174" y="3698"/>
                  </a:lnTo>
                  <a:cubicBezTo>
                    <a:pt x="3191" y="3690"/>
                    <a:pt x="3198" y="3669"/>
                    <a:pt x="3188" y="3652"/>
                  </a:cubicBezTo>
                  <a:lnTo>
                    <a:pt x="2935" y="3122"/>
                  </a:lnTo>
                  <a:cubicBezTo>
                    <a:pt x="3083" y="3007"/>
                    <a:pt x="3208" y="2861"/>
                    <a:pt x="3298" y="2699"/>
                  </a:cubicBezTo>
                  <a:lnTo>
                    <a:pt x="3886" y="2833"/>
                  </a:lnTo>
                  <a:cubicBezTo>
                    <a:pt x="3889" y="2833"/>
                    <a:pt x="3892" y="2834"/>
                    <a:pt x="3895" y="2834"/>
                  </a:cubicBezTo>
                  <a:cubicBezTo>
                    <a:pt x="3911" y="2834"/>
                    <a:pt x="3925" y="2823"/>
                    <a:pt x="3929" y="2806"/>
                  </a:cubicBezTo>
                  <a:lnTo>
                    <a:pt x="4068" y="2185"/>
                  </a:lnTo>
                  <a:cubicBezTo>
                    <a:pt x="4070" y="2175"/>
                    <a:pt x="4068" y="2166"/>
                    <a:pt x="4063" y="2159"/>
                  </a:cubicBezTo>
                  <a:cubicBezTo>
                    <a:pt x="4058" y="2149"/>
                    <a:pt x="4051" y="2144"/>
                    <a:pt x="4042" y="2142"/>
                  </a:cubicBezTo>
                  <a:lnTo>
                    <a:pt x="3482" y="2015"/>
                  </a:lnTo>
                  <a:lnTo>
                    <a:pt x="3482" y="1989"/>
                  </a:lnTo>
                  <a:cubicBezTo>
                    <a:pt x="3482" y="1805"/>
                    <a:pt x="3447" y="1621"/>
                    <a:pt x="3377" y="1451"/>
                  </a:cubicBezTo>
                  <a:lnTo>
                    <a:pt x="3836" y="1086"/>
                  </a:lnTo>
                  <a:cubicBezTo>
                    <a:pt x="3843" y="1081"/>
                    <a:pt x="3848" y="1071"/>
                    <a:pt x="3848" y="1062"/>
                  </a:cubicBezTo>
                  <a:cubicBezTo>
                    <a:pt x="3850" y="1052"/>
                    <a:pt x="3846" y="1045"/>
                    <a:pt x="3841" y="1038"/>
                  </a:cubicBezTo>
                  <a:lnTo>
                    <a:pt x="3444" y="539"/>
                  </a:lnTo>
                  <a:cubicBezTo>
                    <a:pt x="3444" y="539"/>
                    <a:pt x="3442" y="539"/>
                    <a:pt x="3442" y="536"/>
                  </a:cubicBezTo>
                  <a:cubicBezTo>
                    <a:pt x="3436" y="529"/>
                    <a:pt x="3427" y="525"/>
                    <a:pt x="3418" y="525"/>
                  </a:cubicBezTo>
                  <a:cubicBezTo>
                    <a:pt x="3409" y="525"/>
                    <a:pt x="3401" y="528"/>
                    <a:pt x="3394" y="534"/>
                  </a:cubicBezTo>
                  <a:lnTo>
                    <a:pt x="2959" y="880"/>
                  </a:lnTo>
                  <a:cubicBezTo>
                    <a:pt x="2806" y="754"/>
                    <a:pt x="2629" y="658"/>
                    <a:pt x="2440" y="603"/>
                  </a:cubicBezTo>
                  <a:lnTo>
                    <a:pt x="2440" y="34"/>
                  </a:lnTo>
                  <a:cubicBezTo>
                    <a:pt x="2440" y="15"/>
                    <a:pt x="2424" y="1"/>
                    <a:pt x="2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94" name="Google Shape;1194;p46"/>
            <p:cNvGrpSpPr/>
            <p:nvPr/>
          </p:nvGrpSpPr>
          <p:grpSpPr>
            <a:xfrm>
              <a:off x="6135406" y="3204535"/>
              <a:ext cx="1277399" cy="1568134"/>
              <a:chOff x="2498046" y="2084317"/>
              <a:chExt cx="1550242" cy="1903075"/>
            </a:xfrm>
          </p:grpSpPr>
          <p:sp>
            <p:nvSpPr>
              <p:cNvPr id="1195" name="Google Shape;1195;p46"/>
              <p:cNvSpPr/>
              <p:nvPr/>
            </p:nvSpPr>
            <p:spPr>
              <a:xfrm>
                <a:off x="3072681" y="2906390"/>
                <a:ext cx="414575" cy="10767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9801" extrusionOk="0">
                    <a:moveTo>
                      <a:pt x="1205" y="1"/>
                    </a:moveTo>
                    <a:lnTo>
                      <a:pt x="789" y="581"/>
                    </a:lnTo>
                    <a:cubicBezTo>
                      <a:pt x="789" y="581"/>
                      <a:pt x="168" y="3903"/>
                      <a:pt x="84" y="4713"/>
                    </a:cubicBezTo>
                    <a:cubicBezTo>
                      <a:pt x="1" y="5523"/>
                      <a:pt x="1" y="9801"/>
                      <a:pt x="1" y="9801"/>
                    </a:cubicBezTo>
                    <a:lnTo>
                      <a:pt x="3779" y="9801"/>
                    </a:lnTo>
                    <a:cubicBezTo>
                      <a:pt x="3779" y="9801"/>
                      <a:pt x="2990" y="5315"/>
                      <a:pt x="3071" y="4921"/>
                    </a:cubicBezTo>
                    <a:cubicBezTo>
                      <a:pt x="3155" y="4527"/>
                      <a:pt x="3447" y="354"/>
                      <a:pt x="3447" y="354"/>
                    </a:cubicBezTo>
                    <a:lnTo>
                      <a:pt x="3325" y="63"/>
                    </a:lnTo>
                    <a:lnTo>
                      <a:pt x="12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96" name="Google Shape;1196;p46"/>
              <p:cNvSpPr/>
              <p:nvPr/>
            </p:nvSpPr>
            <p:spPr>
              <a:xfrm>
                <a:off x="3069061" y="2902435"/>
                <a:ext cx="422474" cy="1084403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9871" extrusionOk="0">
                    <a:moveTo>
                      <a:pt x="1257" y="75"/>
                    </a:moveTo>
                    <a:lnTo>
                      <a:pt x="3331" y="132"/>
                    </a:lnTo>
                    <a:lnTo>
                      <a:pt x="3444" y="395"/>
                    </a:lnTo>
                    <a:cubicBezTo>
                      <a:pt x="3429" y="608"/>
                      <a:pt x="3152" y="4567"/>
                      <a:pt x="3071" y="4950"/>
                    </a:cubicBezTo>
                    <a:cubicBezTo>
                      <a:pt x="2992" y="5330"/>
                      <a:pt x="3688" y="9320"/>
                      <a:pt x="3771" y="9801"/>
                    </a:cubicBezTo>
                    <a:lnTo>
                      <a:pt x="70" y="9801"/>
                    </a:lnTo>
                    <a:cubicBezTo>
                      <a:pt x="70" y="9390"/>
                      <a:pt x="74" y="5511"/>
                      <a:pt x="153" y="4754"/>
                    </a:cubicBezTo>
                    <a:cubicBezTo>
                      <a:pt x="234" y="3975"/>
                      <a:pt x="825" y="811"/>
                      <a:pt x="858" y="634"/>
                    </a:cubicBezTo>
                    <a:lnTo>
                      <a:pt x="1257" y="75"/>
                    </a:lnTo>
                    <a:close/>
                    <a:moveTo>
                      <a:pt x="1240" y="1"/>
                    </a:moveTo>
                    <a:cubicBezTo>
                      <a:pt x="1229" y="1"/>
                      <a:pt x="1219" y="8"/>
                      <a:pt x="1212" y="17"/>
                    </a:cubicBezTo>
                    <a:lnTo>
                      <a:pt x="796" y="598"/>
                    </a:lnTo>
                    <a:cubicBezTo>
                      <a:pt x="794" y="601"/>
                      <a:pt x="791" y="605"/>
                      <a:pt x="791" y="613"/>
                    </a:cubicBezTo>
                    <a:cubicBezTo>
                      <a:pt x="784" y="644"/>
                      <a:pt x="168" y="3944"/>
                      <a:pt x="84" y="4747"/>
                    </a:cubicBezTo>
                    <a:cubicBezTo>
                      <a:pt x="0" y="5547"/>
                      <a:pt x="0" y="9794"/>
                      <a:pt x="0" y="9837"/>
                    </a:cubicBezTo>
                    <a:cubicBezTo>
                      <a:pt x="0" y="9856"/>
                      <a:pt x="17" y="9870"/>
                      <a:pt x="36" y="9870"/>
                    </a:cubicBezTo>
                    <a:lnTo>
                      <a:pt x="3819" y="9870"/>
                    </a:lnTo>
                    <a:cubicBezTo>
                      <a:pt x="3838" y="9865"/>
                      <a:pt x="3850" y="9849"/>
                      <a:pt x="3845" y="9829"/>
                    </a:cubicBezTo>
                    <a:cubicBezTo>
                      <a:pt x="3838" y="9784"/>
                      <a:pt x="3057" y="5356"/>
                      <a:pt x="3140" y="4964"/>
                    </a:cubicBezTo>
                    <a:cubicBezTo>
                      <a:pt x="3222" y="4572"/>
                      <a:pt x="3501" y="562"/>
                      <a:pt x="3513" y="393"/>
                    </a:cubicBezTo>
                    <a:cubicBezTo>
                      <a:pt x="3515" y="385"/>
                      <a:pt x="3515" y="381"/>
                      <a:pt x="3513" y="376"/>
                    </a:cubicBezTo>
                    <a:lnTo>
                      <a:pt x="3389" y="84"/>
                    </a:lnTo>
                    <a:cubicBezTo>
                      <a:pt x="3384" y="72"/>
                      <a:pt x="3372" y="63"/>
                      <a:pt x="3358" y="63"/>
                    </a:cubicBezTo>
                    <a:lnTo>
                      <a:pt x="12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97" name="Google Shape;1197;p46"/>
              <p:cNvSpPr/>
              <p:nvPr/>
            </p:nvSpPr>
            <p:spPr>
              <a:xfrm>
                <a:off x="3073229" y="3284414"/>
                <a:ext cx="414356" cy="698694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6360" extrusionOk="0">
                    <a:moveTo>
                      <a:pt x="275" y="1"/>
                    </a:moveTo>
                    <a:cubicBezTo>
                      <a:pt x="182" y="548"/>
                      <a:pt x="108" y="1026"/>
                      <a:pt x="84" y="1272"/>
                    </a:cubicBezTo>
                    <a:cubicBezTo>
                      <a:pt x="0" y="2082"/>
                      <a:pt x="0" y="6360"/>
                      <a:pt x="0" y="6360"/>
                    </a:cubicBezTo>
                    <a:lnTo>
                      <a:pt x="3776" y="6360"/>
                    </a:lnTo>
                    <a:cubicBezTo>
                      <a:pt x="3776" y="6360"/>
                      <a:pt x="2985" y="1874"/>
                      <a:pt x="3069" y="1480"/>
                    </a:cubicBezTo>
                    <a:cubicBezTo>
                      <a:pt x="3097" y="1346"/>
                      <a:pt x="3150" y="780"/>
                      <a:pt x="3210" y="87"/>
                    </a:cubicBezTo>
                    <a:lnTo>
                      <a:pt x="3210" y="87"/>
                    </a:lnTo>
                    <a:cubicBezTo>
                      <a:pt x="2736" y="421"/>
                      <a:pt x="2090" y="796"/>
                      <a:pt x="1564" y="796"/>
                    </a:cubicBezTo>
                    <a:cubicBezTo>
                      <a:pt x="1540" y="796"/>
                      <a:pt x="1517" y="796"/>
                      <a:pt x="1494" y="794"/>
                    </a:cubicBezTo>
                    <a:cubicBezTo>
                      <a:pt x="882" y="756"/>
                      <a:pt x="483" y="314"/>
                      <a:pt x="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98" name="Google Shape;1198;p46"/>
              <p:cNvSpPr/>
              <p:nvPr/>
            </p:nvSpPr>
            <p:spPr>
              <a:xfrm>
                <a:off x="3069061" y="3280678"/>
                <a:ext cx="422145" cy="706713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6433" extrusionOk="0">
                    <a:moveTo>
                      <a:pt x="328" y="126"/>
                    </a:moveTo>
                    <a:cubicBezTo>
                      <a:pt x="564" y="458"/>
                      <a:pt x="954" y="826"/>
                      <a:pt x="1522" y="864"/>
                    </a:cubicBezTo>
                    <a:cubicBezTo>
                      <a:pt x="1545" y="865"/>
                      <a:pt x="1568" y="866"/>
                      <a:pt x="1591" y="866"/>
                    </a:cubicBezTo>
                    <a:cubicBezTo>
                      <a:pt x="2111" y="866"/>
                      <a:pt x="2738" y="513"/>
                      <a:pt x="3202" y="192"/>
                    </a:cubicBezTo>
                    <a:lnTo>
                      <a:pt x="3202" y="192"/>
                    </a:lnTo>
                    <a:cubicBezTo>
                      <a:pt x="3143" y="952"/>
                      <a:pt x="3095" y="1394"/>
                      <a:pt x="3071" y="1507"/>
                    </a:cubicBezTo>
                    <a:cubicBezTo>
                      <a:pt x="2992" y="1887"/>
                      <a:pt x="3688" y="5877"/>
                      <a:pt x="3771" y="6358"/>
                    </a:cubicBezTo>
                    <a:lnTo>
                      <a:pt x="70" y="6358"/>
                    </a:lnTo>
                    <a:cubicBezTo>
                      <a:pt x="70" y="5947"/>
                      <a:pt x="74" y="2068"/>
                      <a:pt x="148" y="1311"/>
                    </a:cubicBezTo>
                    <a:cubicBezTo>
                      <a:pt x="170" y="1100"/>
                      <a:pt x="230" y="704"/>
                      <a:pt x="328" y="126"/>
                    </a:cubicBezTo>
                    <a:close/>
                    <a:moveTo>
                      <a:pt x="311" y="1"/>
                    </a:moveTo>
                    <a:cubicBezTo>
                      <a:pt x="309" y="1"/>
                      <a:pt x="306" y="1"/>
                      <a:pt x="304" y="1"/>
                    </a:cubicBezTo>
                    <a:cubicBezTo>
                      <a:pt x="289" y="4"/>
                      <a:pt x="280" y="16"/>
                      <a:pt x="277" y="30"/>
                    </a:cubicBezTo>
                    <a:cubicBezTo>
                      <a:pt x="172" y="654"/>
                      <a:pt x="105" y="1081"/>
                      <a:pt x="84" y="1304"/>
                    </a:cubicBezTo>
                    <a:cubicBezTo>
                      <a:pt x="0" y="2104"/>
                      <a:pt x="0" y="6351"/>
                      <a:pt x="0" y="6394"/>
                    </a:cubicBezTo>
                    <a:cubicBezTo>
                      <a:pt x="0" y="6413"/>
                      <a:pt x="17" y="6427"/>
                      <a:pt x="36" y="6427"/>
                    </a:cubicBezTo>
                    <a:lnTo>
                      <a:pt x="3812" y="6427"/>
                    </a:lnTo>
                    <a:lnTo>
                      <a:pt x="3809" y="6432"/>
                    </a:lnTo>
                    <a:cubicBezTo>
                      <a:pt x="3810" y="6433"/>
                      <a:pt x="3811" y="6433"/>
                      <a:pt x="3811" y="6433"/>
                    </a:cubicBezTo>
                    <a:cubicBezTo>
                      <a:pt x="3812" y="6433"/>
                      <a:pt x="3813" y="6432"/>
                      <a:pt x="3814" y="6432"/>
                    </a:cubicBezTo>
                    <a:cubicBezTo>
                      <a:pt x="3833" y="6429"/>
                      <a:pt x="3848" y="6410"/>
                      <a:pt x="3843" y="6391"/>
                    </a:cubicBezTo>
                    <a:cubicBezTo>
                      <a:pt x="3836" y="6346"/>
                      <a:pt x="3057" y="1911"/>
                      <a:pt x="3138" y="1526"/>
                    </a:cubicBezTo>
                    <a:cubicBezTo>
                      <a:pt x="3164" y="1406"/>
                      <a:pt x="3212" y="936"/>
                      <a:pt x="3276" y="128"/>
                    </a:cubicBezTo>
                    <a:cubicBezTo>
                      <a:pt x="3279" y="114"/>
                      <a:pt x="3272" y="102"/>
                      <a:pt x="3260" y="94"/>
                    </a:cubicBezTo>
                    <a:cubicBezTo>
                      <a:pt x="3254" y="91"/>
                      <a:pt x="3247" y="89"/>
                      <a:pt x="3241" y="89"/>
                    </a:cubicBezTo>
                    <a:cubicBezTo>
                      <a:pt x="3234" y="89"/>
                      <a:pt x="3228" y="91"/>
                      <a:pt x="3222" y="94"/>
                    </a:cubicBezTo>
                    <a:cubicBezTo>
                      <a:pt x="2763" y="418"/>
                      <a:pt x="2114" y="797"/>
                      <a:pt x="1594" y="797"/>
                    </a:cubicBezTo>
                    <a:cubicBezTo>
                      <a:pt x="1572" y="797"/>
                      <a:pt x="1551" y="796"/>
                      <a:pt x="1530" y="795"/>
                    </a:cubicBezTo>
                    <a:cubicBezTo>
                      <a:pt x="949" y="756"/>
                      <a:pt x="564" y="350"/>
                      <a:pt x="340" y="16"/>
                    </a:cubicBezTo>
                    <a:cubicBezTo>
                      <a:pt x="334" y="6"/>
                      <a:pt x="323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99" name="Google Shape;1199;p46"/>
              <p:cNvSpPr/>
              <p:nvPr/>
            </p:nvSpPr>
            <p:spPr>
              <a:xfrm>
                <a:off x="2585591" y="2906390"/>
                <a:ext cx="619394" cy="1076713"/>
              </a:xfrm>
              <a:custGeom>
                <a:avLst/>
                <a:gdLst/>
                <a:ahLst/>
                <a:cxnLst/>
                <a:rect l="l" t="t" r="r" b="b"/>
                <a:pathLst>
                  <a:path w="5646" h="9801" extrusionOk="0">
                    <a:moveTo>
                      <a:pt x="5645" y="1"/>
                    </a:moveTo>
                    <a:lnTo>
                      <a:pt x="5645" y="1"/>
                    </a:lnTo>
                    <a:cubicBezTo>
                      <a:pt x="5645" y="1"/>
                      <a:pt x="2907" y="1246"/>
                      <a:pt x="2553" y="1370"/>
                    </a:cubicBezTo>
                    <a:cubicBezTo>
                      <a:pt x="2202" y="1494"/>
                      <a:pt x="2388" y="1599"/>
                      <a:pt x="2304" y="1807"/>
                    </a:cubicBezTo>
                    <a:cubicBezTo>
                      <a:pt x="2221" y="2015"/>
                      <a:pt x="1829" y="3468"/>
                      <a:pt x="1662" y="3881"/>
                    </a:cubicBezTo>
                    <a:cubicBezTo>
                      <a:pt x="1494" y="4297"/>
                      <a:pt x="1" y="7330"/>
                      <a:pt x="1" y="7330"/>
                    </a:cubicBezTo>
                    <a:lnTo>
                      <a:pt x="1473" y="8826"/>
                    </a:lnTo>
                    <a:lnTo>
                      <a:pt x="2510" y="7559"/>
                    </a:lnTo>
                    <a:lnTo>
                      <a:pt x="2448" y="9801"/>
                    </a:lnTo>
                    <a:lnTo>
                      <a:pt x="4670" y="9801"/>
                    </a:lnTo>
                    <a:cubicBezTo>
                      <a:pt x="4670" y="9801"/>
                      <a:pt x="4649" y="6314"/>
                      <a:pt x="4689" y="5315"/>
                    </a:cubicBezTo>
                    <a:cubicBezTo>
                      <a:pt x="4732" y="4319"/>
                      <a:pt x="5645" y="1"/>
                      <a:pt x="56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0" name="Google Shape;1200;p46"/>
              <p:cNvSpPr/>
              <p:nvPr/>
            </p:nvSpPr>
            <p:spPr>
              <a:xfrm>
                <a:off x="2581202" y="2902545"/>
                <a:ext cx="627951" cy="1084294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9870" extrusionOk="0">
                    <a:moveTo>
                      <a:pt x="5637" y="95"/>
                    </a:moveTo>
                    <a:cubicBezTo>
                      <a:pt x="5520" y="650"/>
                      <a:pt x="4734" y="4430"/>
                      <a:pt x="4696" y="5348"/>
                    </a:cubicBezTo>
                    <a:cubicBezTo>
                      <a:pt x="4658" y="6280"/>
                      <a:pt x="4674" y="9429"/>
                      <a:pt x="4674" y="9800"/>
                    </a:cubicBezTo>
                    <a:lnTo>
                      <a:pt x="2524" y="9800"/>
                    </a:lnTo>
                    <a:lnTo>
                      <a:pt x="2586" y="7594"/>
                    </a:lnTo>
                    <a:cubicBezTo>
                      <a:pt x="2586" y="7577"/>
                      <a:pt x="2576" y="7565"/>
                      <a:pt x="2562" y="7558"/>
                    </a:cubicBezTo>
                    <a:cubicBezTo>
                      <a:pt x="2558" y="7557"/>
                      <a:pt x="2554" y="7556"/>
                      <a:pt x="2550" y="7556"/>
                    </a:cubicBezTo>
                    <a:cubicBezTo>
                      <a:pt x="2539" y="7556"/>
                      <a:pt x="2528" y="7561"/>
                      <a:pt x="2521" y="7570"/>
                    </a:cubicBezTo>
                    <a:lnTo>
                      <a:pt x="1508" y="8806"/>
                    </a:lnTo>
                    <a:lnTo>
                      <a:pt x="81" y="7358"/>
                    </a:lnTo>
                    <a:cubicBezTo>
                      <a:pt x="218" y="7078"/>
                      <a:pt x="1575" y="4323"/>
                      <a:pt x="1733" y="3931"/>
                    </a:cubicBezTo>
                    <a:cubicBezTo>
                      <a:pt x="1831" y="3687"/>
                      <a:pt x="2007" y="3078"/>
                      <a:pt x="2151" y="2588"/>
                    </a:cubicBezTo>
                    <a:cubicBezTo>
                      <a:pt x="2254" y="2241"/>
                      <a:pt x="2342" y="1938"/>
                      <a:pt x="2375" y="1854"/>
                    </a:cubicBezTo>
                    <a:cubicBezTo>
                      <a:pt x="2399" y="1792"/>
                      <a:pt x="2406" y="1727"/>
                      <a:pt x="2402" y="1661"/>
                    </a:cubicBezTo>
                    <a:cubicBezTo>
                      <a:pt x="2395" y="1565"/>
                      <a:pt x="2395" y="1512"/>
                      <a:pt x="2605" y="1438"/>
                    </a:cubicBezTo>
                    <a:cubicBezTo>
                      <a:pt x="2930" y="1324"/>
                      <a:pt x="5217" y="287"/>
                      <a:pt x="5637" y="95"/>
                    </a:cubicBezTo>
                    <a:close/>
                    <a:moveTo>
                      <a:pt x="5688" y="1"/>
                    </a:moveTo>
                    <a:cubicBezTo>
                      <a:pt x="5683" y="1"/>
                      <a:pt x="5678" y="2"/>
                      <a:pt x="5673" y="5"/>
                    </a:cubicBezTo>
                    <a:cubicBezTo>
                      <a:pt x="5647" y="16"/>
                      <a:pt x="2932" y="1250"/>
                      <a:pt x="2583" y="1374"/>
                    </a:cubicBezTo>
                    <a:cubicBezTo>
                      <a:pt x="2342" y="1457"/>
                      <a:pt x="2328" y="1539"/>
                      <a:pt x="2332" y="1663"/>
                    </a:cubicBezTo>
                    <a:cubicBezTo>
                      <a:pt x="2340" y="1720"/>
                      <a:pt x="2332" y="1775"/>
                      <a:pt x="2313" y="1828"/>
                    </a:cubicBezTo>
                    <a:cubicBezTo>
                      <a:pt x="2277" y="1916"/>
                      <a:pt x="2189" y="2220"/>
                      <a:pt x="2086" y="2569"/>
                    </a:cubicBezTo>
                    <a:cubicBezTo>
                      <a:pt x="1943" y="3056"/>
                      <a:pt x="1764" y="3663"/>
                      <a:pt x="1666" y="3904"/>
                    </a:cubicBezTo>
                    <a:cubicBezTo>
                      <a:pt x="1503" y="4313"/>
                      <a:pt x="22" y="7317"/>
                      <a:pt x="7" y="7348"/>
                    </a:cubicBezTo>
                    <a:cubicBezTo>
                      <a:pt x="0" y="7362"/>
                      <a:pt x="2" y="7379"/>
                      <a:pt x="14" y="7389"/>
                    </a:cubicBezTo>
                    <a:lnTo>
                      <a:pt x="1489" y="8885"/>
                    </a:lnTo>
                    <a:cubicBezTo>
                      <a:pt x="1493" y="8890"/>
                      <a:pt x="1500" y="8895"/>
                      <a:pt x="1509" y="8895"/>
                    </a:cubicBezTo>
                    <a:cubicBezTo>
                      <a:pt x="1511" y="8895"/>
                      <a:pt x="1513" y="8894"/>
                      <a:pt x="1515" y="8894"/>
                    </a:cubicBezTo>
                    <a:cubicBezTo>
                      <a:pt x="1525" y="8894"/>
                      <a:pt x="1534" y="8889"/>
                      <a:pt x="1539" y="8882"/>
                    </a:cubicBezTo>
                    <a:lnTo>
                      <a:pt x="2514" y="7694"/>
                    </a:lnTo>
                    <a:lnTo>
                      <a:pt x="2452" y="9833"/>
                    </a:lnTo>
                    <a:cubicBezTo>
                      <a:pt x="2452" y="9852"/>
                      <a:pt x="2469" y="9869"/>
                      <a:pt x="2488" y="9869"/>
                    </a:cubicBezTo>
                    <a:lnTo>
                      <a:pt x="4710" y="9869"/>
                    </a:lnTo>
                    <a:cubicBezTo>
                      <a:pt x="4720" y="9869"/>
                      <a:pt x="4729" y="9867"/>
                      <a:pt x="4736" y="9859"/>
                    </a:cubicBezTo>
                    <a:cubicBezTo>
                      <a:pt x="4744" y="9852"/>
                      <a:pt x="4746" y="9843"/>
                      <a:pt x="4746" y="9836"/>
                    </a:cubicBezTo>
                    <a:cubicBezTo>
                      <a:pt x="4746" y="9800"/>
                      <a:pt x="4727" y="6332"/>
                      <a:pt x="4767" y="5350"/>
                    </a:cubicBezTo>
                    <a:cubicBezTo>
                      <a:pt x="4808" y="4368"/>
                      <a:pt x="5714" y="86"/>
                      <a:pt x="5721" y="43"/>
                    </a:cubicBezTo>
                    <a:cubicBezTo>
                      <a:pt x="5723" y="36"/>
                      <a:pt x="5723" y="28"/>
                      <a:pt x="5721" y="24"/>
                    </a:cubicBezTo>
                    <a:cubicBezTo>
                      <a:pt x="5714" y="10"/>
                      <a:pt x="5702" y="1"/>
                      <a:pt x="5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1" name="Google Shape;1201;p46"/>
              <p:cNvSpPr/>
              <p:nvPr/>
            </p:nvSpPr>
            <p:spPr>
              <a:xfrm>
                <a:off x="3030115" y="2907378"/>
                <a:ext cx="172676" cy="293649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2673" extrusionOk="0">
                    <a:moveTo>
                      <a:pt x="1331" y="1"/>
                    </a:moveTo>
                    <a:cubicBezTo>
                      <a:pt x="1256" y="1"/>
                      <a:pt x="1113" y="50"/>
                      <a:pt x="972" y="364"/>
                    </a:cubicBezTo>
                    <a:cubicBezTo>
                      <a:pt x="764" y="821"/>
                      <a:pt x="348" y="2006"/>
                      <a:pt x="140" y="2357"/>
                    </a:cubicBezTo>
                    <a:cubicBezTo>
                      <a:pt x="0" y="2595"/>
                      <a:pt x="67" y="2672"/>
                      <a:pt x="164" y="2672"/>
                    </a:cubicBezTo>
                    <a:cubicBezTo>
                      <a:pt x="210" y="2672"/>
                      <a:pt x="264" y="2654"/>
                      <a:pt x="305" y="2627"/>
                    </a:cubicBezTo>
                    <a:cubicBezTo>
                      <a:pt x="423" y="2551"/>
                      <a:pt x="648" y="2146"/>
                      <a:pt x="745" y="2146"/>
                    </a:cubicBezTo>
                    <a:cubicBezTo>
                      <a:pt x="752" y="2146"/>
                      <a:pt x="758" y="2148"/>
                      <a:pt x="764" y="2152"/>
                    </a:cubicBezTo>
                    <a:cubicBezTo>
                      <a:pt x="845" y="2214"/>
                      <a:pt x="1053" y="2627"/>
                      <a:pt x="1053" y="2627"/>
                    </a:cubicBezTo>
                    <a:lnTo>
                      <a:pt x="1574" y="199"/>
                    </a:lnTo>
                    <a:cubicBezTo>
                      <a:pt x="1536" y="116"/>
                      <a:pt x="1469" y="49"/>
                      <a:pt x="1385" y="11"/>
                    </a:cubicBezTo>
                    <a:cubicBezTo>
                      <a:pt x="1385" y="11"/>
                      <a:pt x="1365" y="1"/>
                      <a:pt x="133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2" name="Google Shape;1202;p46"/>
              <p:cNvSpPr/>
              <p:nvPr/>
            </p:nvSpPr>
            <p:spPr>
              <a:xfrm>
                <a:off x="3030006" y="2903753"/>
                <a:ext cx="176735" cy="301229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742" extrusionOk="0">
                    <a:moveTo>
                      <a:pt x="1334" y="70"/>
                    </a:moveTo>
                    <a:cubicBezTo>
                      <a:pt x="1348" y="70"/>
                      <a:pt x="1362" y="72"/>
                      <a:pt x="1374" y="80"/>
                    </a:cubicBezTo>
                    <a:lnTo>
                      <a:pt x="1379" y="80"/>
                    </a:lnTo>
                    <a:cubicBezTo>
                      <a:pt x="1448" y="111"/>
                      <a:pt x="1506" y="166"/>
                      <a:pt x="1539" y="237"/>
                    </a:cubicBezTo>
                    <a:lnTo>
                      <a:pt x="1042" y="2558"/>
                    </a:lnTo>
                    <a:cubicBezTo>
                      <a:pt x="975" y="2429"/>
                      <a:pt x="851" y="2204"/>
                      <a:pt x="786" y="2156"/>
                    </a:cubicBezTo>
                    <a:cubicBezTo>
                      <a:pt x="775" y="2148"/>
                      <a:pt x="761" y="2144"/>
                      <a:pt x="747" y="2144"/>
                    </a:cubicBezTo>
                    <a:cubicBezTo>
                      <a:pt x="744" y="2144"/>
                      <a:pt x="741" y="2144"/>
                      <a:pt x="739" y="2144"/>
                    </a:cubicBezTo>
                    <a:cubicBezTo>
                      <a:pt x="674" y="2154"/>
                      <a:pt x="598" y="2252"/>
                      <a:pt x="478" y="2409"/>
                    </a:cubicBezTo>
                    <a:cubicBezTo>
                      <a:pt x="426" y="2491"/>
                      <a:pt x="361" y="2565"/>
                      <a:pt x="289" y="2632"/>
                    </a:cubicBezTo>
                    <a:cubicBezTo>
                      <a:pt x="252" y="2657"/>
                      <a:pt x="206" y="2673"/>
                      <a:pt x="169" y="2673"/>
                    </a:cubicBezTo>
                    <a:cubicBezTo>
                      <a:pt x="147" y="2673"/>
                      <a:pt x="128" y="2668"/>
                      <a:pt x="115" y="2656"/>
                    </a:cubicBezTo>
                    <a:cubicBezTo>
                      <a:pt x="79" y="2622"/>
                      <a:pt x="103" y="2531"/>
                      <a:pt x="175" y="2409"/>
                    </a:cubicBezTo>
                    <a:cubicBezTo>
                      <a:pt x="301" y="2192"/>
                      <a:pt x="500" y="1683"/>
                      <a:pt x="691" y="1193"/>
                    </a:cubicBezTo>
                    <a:cubicBezTo>
                      <a:pt x="810" y="885"/>
                      <a:pt x="925" y="591"/>
                      <a:pt x="1006" y="412"/>
                    </a:cubicBezTo>
                    <a:cubicBezTo>
                      <a:pt x="1109" y="182"/>
                      <a:pt x="1212" y="106"/>
                      <a:pt x="1276" y="82"/>
                    </a:cubicBezTo>
                    <a:cubicBezTo>
                      <a:pt x="1295" y="75"/>
                      <a:pt x="1315" y="70"/>
                      <a:pt x="1334" y="70"/>
                    </a:cubicBezTo>
                    <a:close/>
                    <a:moveTo>
                      <a:pt x="1327" y="1"/>
                    </a:moveTo>
                    <a:cubicBezTo>
                      <a:pt x="1302" y="1"/>
                      <a:pt x="1277" y="5"/>
                      <a:pt x="1255" y="15"/>
                    </a:cubicBezTo>
                    <a:cubicBezTo>
                      <a:pt x="1138" y="56"/>
                      <a:pt x="1033" y="180"/>
                      <a:pt x="939" y="383"/>
                    </a:cubicBezTo>
                    <a:cubicBezTo>
                      <a:pt x="858" y="565"/>
                      <a:pt x="743" y="859"/>
                      <a:pt x="622" y="1169"/>
                    </a:cubicBezTo>
                    <a:cubicBezTo>
                      <a:pt x="440" y="1633"/>
                      <a:pt x="237" y="2163"/>
                      <a:pt x="113" y="2374"/>
                    </a:cubicBezTo>
                    <a:cubicBezTo>
                      <a:pt x="17" y="2534"/>
                      <a:pt x="0" y="2646"/>
                      <a:pt x="65" y="2706"/>
                    </a:cubicBezTo>
                    <a:cubicBezTo>
                      <a:pt x="91" y="2728"/>
                      <a:pt x="124" y="2742"/>
                      <a:pt x="157" y="2742"/>
                    </a:cubicBezTo>
                    <a:cubicBezTo>
                      <a:pt x="160" y="2742"/>
                      <a:pt x="162" y="2742"/>
                      <a:pt x="165" y="2742"/>
                    </a:cubicBezTo>
                    <a:cubicBezTo>
                      <a:pt x="225" y="2742"/>
                      <a:pt x="282" y="2723"/>
                      <a:pt x="330" y="2691"/>
                    </a:cubicBezTo>
                    <a:cubicBezTo>
                      <a:pt x="409" y="2622"/>
                      <a:pt x="478" y="2541"/>
                      <a:pt x="535" y="2452"/>
                    </a:cubicBezTo>
                    <a:cubicBezTo>
                      <a:pt x="600" y="2364"/>
                      <a:pt x="712" y="2214"/>
                      <a:pt x="746" y="2214"/>
                    </a:cubicBezTo>
                    <a:cubicBezTo>
                      <a:pt x="801" y="2254"/>
                      <a:pt x="946" y="2519"/>
                      <a:pt x="1025" y="2677"/>
                    </a:cubicBezTo>
                    <a:cubicBezTo>
                      <a:pt x="1030" y="2690"/>
                      <a:pt x="1041" y="2697"/>
                      <a:pt x="1055" y="2697"/>
                    </a:cubicBezTo>
                    <a:cubicBezTo>
                      <a:pt x="1057" y="2697"/>
                      <a:pt x="1059" y="2697"/>
                      <a:pt x="1061" y="2696"/>
                    </a:cubicBezTo>
                    <a:cubicBezTo>
                      <a:pt x="1076" y="2696"/>
                      <a:pt x="1087" y="2684"/>
                      <a:pt x="1090" y="2670"/>
                    </a:cubicBezTo>
                    <a:lnTo>
                      <a:pt x="1608" y="240"/>
                    </a:lnTo>
                    <a:cubicBezTo>
                      <a:pt x="1611" y="235"/>
                      <a:pt x="1611" y="228"/>
                      <a:pt x="1608" y="221"/>
                    </a:cubicBezTo>
                    <a:cubicBezTo>
                      <a:pt x="1568" y="127"/>
                      <a:pt x="1494" y="53"/>
                      <a:pt x="1401" y="15"/>
                    </a:cubicBezTo>
                    <a:cubicBezTo>
                      <a:pt x="1377" y="5"/>
                      <a:pt x="1352" y="1"/>
                      <a:pt x="1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3" name="Google Shape;1203;p46"/>
              <p:cNvSpPr/>
              <p:nvPr/>
            </p:nvSpPr>
            <p:spPr>
              <a:xfrm>
                <a:off x="2895507" y="3221904"/>
                <a:ext cx="17663" cy="5558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506" extrusionOk="0">
                    <a:moveTo>
                      <a:pt x="122" y="0"/>
                    </a:moveTo>
                    <a:cubicBezTo>
                      <a:pt x="105" y="0"/>
                      <a:pt x="90" y="13"/>
                      <a:pt x="86" y="30"/>
                    </a:cubicBezTo>
                    <a:cubicBezTo>
                      <a:pt x="86" y="30"/>
                      <a:pt x="55" y="204"/>
                      <a:pt x="5" y="465"/>
                    </a:cubicBezTo>
                    <a:cubicBezTo>
                      <a:pt x="0" y="484"/>
                      <a:pt x="12" y="503"/>
                      <a:pt x="31" y="505"/>
                    </a:cubicBezTo>
                    <a:lnTo>
                      <a:pt x="39" y="505"/>
                    </a:lnTo>
                    <a:cubicBezTo>
                      <a:pt x="40" y="505"/>
                      <a:pt x="41" y="505"/>
                      <a:pt x="43" y="505"/>
                    </a:cubicBezTo>
                    <a:cubicBezTo>
                      <a:pt x="58" y="505"/>
                      <a:pt x="72" y="494"/>
                      <a:pt x="74" y="479"/>
                    </a:cubicBezTo>
                    <a:cubicBezTo>
                      <a:pt x="125" y="216"/>
                      <a:pt x="158" y="42"/>
                      <a:pt x="158" y="42"/>
                    </a:cubicBezTo>
                    <a:cubicBezTo>
                      <a:pt x="160" y="22"/>
                      <a:pt x="148" y="3"/>
                      <a:pt x="129" y="1"/>
                    </a:cubicBezTo>
                    <a:cubicBezTo>
                      <a:pt x="127" y="0"/>
                      <a:pt x="124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4" name="Google Shape;1204;p46"/>
              <p:cNvSpPr/>
              <p:nvPr/>
            </p:nvSpPr>
            <p:spPr>
              <a:xfrm>
                <a:off x="2834402" y="3309022"/>
                <a:ext cx="61983" cy="401859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58" extrusionOk="0">
                    <a:moveTo>
                      <a:pt x="526" y="0"/>
                    </a:moveTo>
                    <a:cubicBezTo>
                      <a:pt x="510" y="0"/>
                      <a:pt x="495" y="13"/>
                      <a:pt x="493" y="30"/>
                    </a:cubicBezTo>
                    <a:cubicBezTo>
                      <a:pt x="349" y="773"/>
                      <a:pt x="168" y="1712"/>
                      <a:pt x="106" y="1975"/>
                    </a:cubicBezTo>
                    <a:cubicBezTo>
                      <a:pt x="0" y="2410"/>
                      <a:pt x="79" y="3576"/>
                      <a:pt x="84" y="3624"/>
                    </a:cubicBezTo>
                    <a:cubicBezTo>
                      <a:pt x="84" y="3643"/>
                      <a:pt x="98" y="3658"/>
                      <a:pt x="118" y="3658"/>
                    </a:cubicBezTo>
                    <a:lnTo>
                      <a:pt x="120" y="3658"/>
                    </a:lnTo>
                    <a:cubicBezTo>
                      <a:pt x="139" y="3655"/>
                      <a:pt x="153" y="3638"/>
                      <a:pt x="153" y="3619"/>
                    </a:cubicBezTo>
                    <a:cubicBezTo>
                      <a:pt x="151" y="3607"/>
                      <a:pt x="72" y="2417"/>
                      <a:pt x="173" y="1990"/>
                    </a:cubicBezTo>
                    <a:cubicBezTo>
                      <a:pt x="235" y="1727"/>
                      <a:pt x="421" y="785"/>
                      <a:pt x="562" y="42"/>
                    </a:cubicBezTo>
                    <a:cubicBezTo>
                      <a:pt x="564" y="23"/>
                      <a:pt x="553" y="6"/>
                      <a:pt x="533" y="1"/>
                    </a:cubicBezTo>
                    <a:cubicBezTo>
                      <a:pt x="531" y="1"/>
                      <a:pt x="528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5" name="Google Shape;1205;p46"/>
              <p:cNvSpPr/>
              <p:nvPr/>
            </p:nvSpPr>
            <p:spPr>
              <a:xfrm>
                <a:off x="2502215" y="3667711"/>
                <a:ext cx="275908" cy="291232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651" extrusionOk="0">
                    <a:moveTo>
                      <a:pt x="1745" y="1"/>
                    </a:moveTo>
                    <a:cubicBezTo>
                      <a:pt x="1580" y="1"/>
                      <a:pt x="732" y="154"/>
                      <a:pt x="565" y="280"/>
                    </a:cubicBezTo>
                    <a:cubicBezTo>
                      <a:pt x="397" y="404"/>
                      <a:pt x="1" y="1358"/>
                      <a:pt x="1" y="1540"/>
                    </a:cubicBezTo>
                    <a:cubicBezTo>
                      <a:pt x="1" y="1719"/>
                      <a:pt x="462" y="2488"/>
                      <a:pt x="694" y="2603"/>
                    </a:cubicBezTo>
                    <a:cubicBezTo>
                      <a:pt x="764" y="2638"/>
                      <a:pt x="884" y="2650"/>
                      <a:pt x="1015" y="2650"/>
                    </a:cubicBezTo>
                    <a:cubicBezTo>
                      <a:pt x="1311" y="2650"/>
                      <a:pt x="1669" y="2589"/>
                      <a:pt x="1669" y="2589"/>
                    </a:cubicBezTo>
                    <a:cubicBezTo>
                      <a:pt x="1669" y="2589"/>
                      <a:pt x="2054" y="2268"/>
                      <a:pt x="2092" y="2230"/>
                    </a:cubicBezTo>
                    <a:cubicBezTo>
                      <a:pt x="2130" y="2192"/>
                      <a:pt x="2515" y="1308"/>
                      <a:pt x="2424" y="897"/>
                    </a:cubicBezTo>
                    <a:cubicBezTo>
                      <a:pt x="2369" y="651"/>
                      <a:pt x="2228" y="431"/>
                      <a:pt x="2025" y="280"/>
                    </a:cubicBezTo>
                    <a:cubicBezTo>
                      <a:pt x="2025" y="280"/>
                      <a:pt x="1910" y="1"/>
                      <a:pt x="17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6" name="Google Shape;1206;p46"/>
              <p:cNvSpPr/>
              <p:nvPr/>
            </p:nvSpPr>
            <p:spPr>
              <a:xfrm>
                <a:off x="2498046" y="3663536"/>
                <a:ext cx="284026" cy="299252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724" extrusionOk="0">
                    <a:moveTo>
                      <a:pt x="1781" y="70"/>
                    </a:moveTo>
                    <a:cubicBezTo>
                      <a:pt x="1898" y="70"/>
                      <a:pt x="2001" y="258"/>
                      <a:pt x="2029" y="333"/>
                    </a:cubicBezTo>
                    <a:cubicBezTo>
                      <a:pt x="2034" y="340"/>
                      <a:pt x="2037" y="344"/>
                      <a:pt x="2044" y="349"/>
                    </a:cubicBezTo>
                    <a:cubicBezTo>
                      <a:pt x="2237" y="495"/>
                      <a:pt x="2371" y="705"/>
                      <a:pt x="2426" y="942"/>
                    </a:cubicBezTo>
                    <a:cubicBezTo>
                      <a:pt x="2514" y="1341"/>
                      <a:pt x="2139" y="2196"/>
                      <a:pt x="2101" y="2242"/>
                    </a:cubicBezTo>
                    <a:cubicBezTo>
                      <a:pt x="2072" y="2271"/>
                      <a:pt x="1800" y="2500"/>
                      <a:pt x="1688" y="2593"/>
                    </a:cubicBezTo>
                    <a:cubicBezTo>
                      <a:pt x="1631" y="2603"/>
                      <a:pt x="1315" y="2653"/>
                      <a:pt x="1053" y="2653"/>
                    </a:cubicBezTo>
                    <a:cubicBezTo>
                      <a:pt x="925" y="2653"/>
                      <a:pt x="811" y="2641"/>
                      <a:pt x="744" y="2608"/>
                    </a:cubicBezTo>
                    <a:cubicBezTo>
                      <a:pt x="524" y="2498"/>
                      <a:pt x="70" y="1733"/>
                      <a:pt x="70" y="1575"/>
                    </a:cubicBezTo>
                    <a:cubicBezTo>
                      <a:pt x="70" y="1394"/>
                      <a:pt x="467" y="464"/>
                      <a:pt x="622" y="344"/>
                    </a:cubicBezTo>
                    <a:cubicBezTo>
                      <a:pt x="777" y="225"/>
                      <a:pt x="1599" y="70"/>
                      <a:pt x="1781" y="70"/>
                    </a:cubicBezTo>
                    <a:close/>
                    <a:moveTo>
                      <a:pt x="1781" y="0"/>
                    </a:moveTo>
                    <a:cubicBezTo>
                      <a:pt x="1616" y="0"/>
                      <a:pt x="765" y="149"/>
                      <a:pt x="579" y="290"/>
                    </a:cubicBezTo>
                    <a:cubicBezTo>
                      <a:pt x="395" y="433"/>
                      <a:pt x="1" y="1394"/>
                      <a:pt x="1" y="1575"/>
                    </a:cubicBezTo>
                    <a:cubicBezTo>
                      <a:pt x="1" y="1776"/>
                      <a:pt x="481" y="2555"/>
                      <a:pt x="713" y="2672"/>
                    </a:cubicBezTo>
                    <a:cubicBezTo>
                      <a:pt x="806" y="2707"/>
                      <a:pt x="905" y="2724"/>
                      <a:pt x="1004" y="2724"/>
                    </a:cubicBezTo>
                    <a:cubicBezTo>
                      <a:pt x="1022" y="2724"/>
                      <a:pt x="1039" y="2723"/>
                      <a:pt x="1057" y="2722"/>
                    </a:cubicBezTo>
                    <a:cubicBezTo>
                      <a:pt x="1277" y="2717"/>
                      <a:pt x="1494" y="2696"/>
                      <a:pt x="1709" y="2658"/>
                    </a:cubicBezTo>
                    <a:cubicBezTo>
                      <a:pt x="1716" y="2658"/>
                      <a:pt x="1721" y="2655"/>
                      <a:pt x="1726" y="2651"/>
                    </a:cubicBezTo>
                    <a:cubicBezTo>
                      <a:pt x="1743" y="2639"/>
                      <a:pt x="2111" y="2330"/>
                      <a:pt x="2151" y="2290"/>
                    </a:cubicBezTo>
                    <a:cubicBezTo>
                      <a:pt x="2192" y="2249"/>
                      <a:pt x="2589" y="1353"/>
                      <a:pt x="2495" y="923"/>
                    </a:cubicBezTo>
                    <a:cubicBezTo>
                      <a:pt x="2438" y="672"/>
                      <a:pt x="2295" y="450"/>
                      <a:pt x="2092" y="294"/>
                    </a:cubicBezTo>
                    <a:cubicBezTo>
                      <a:pt x="2068" y="242"/>
                      <a:pt x="1946" y="0"/>
                      <a:pt x="1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7" name="Google Shape;1207;p46"/>
              <p:cNvSpPr/>
              <p:nvPr/>
            </p:nvSpPr>
            <p:spPr>
              <a:xfrm>
                <a:off x="2973069" y="2316558"/>
                <a:ext cx="577158" cy="721983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6572" extrusionOk="0">
                    <a:moveTo>
                      <a:pt x="2822" y="1"/>
                    </a:moveTo>
                    <a:cubicBezTo>
                      <a:pt x="2314" y="1"/>
                      <a:pt x="1924" y="208"/>
                      <a:pt x="1924" y="208"/>
                    </a:cubicBezTo>
                    <a:cubicBezTo>
                      <a:pt x="1592" y="418"/>
                      <a:pt x="1303" y="688"/>
                      <a:pt x="1071" y="1004"/>
                    </a:cubicBezTo>
                    <a:cubicBezTo>
                      <a:pt x="722" y="1503"/>
                      <a:pt x="823" y="1826"/>
                      <a:pt x="749" y="2151"/>
                    </a:cubicBezTo>
                    <a:cubicBezTo>
                      <a:pt x="675" y="2476"/>
                      <a:pt x="450" y="2848"/>
                      <a:pt x="225" y="2899"/>
                    </a:cubicBezTo>
                    <a:cubicBezTo>
                      <a:pt x="163" y="2906"/>
                      <a:pt x="106" y="2939"/>
                      <a:pt x="70" y="2992"/>
                    </a:cubicBezTo>
                    <a:cubicBezTo>
                      <a:pt x="1" y="3092"/>
                      <a:pt x="25" y="3228"/>
                      <a:pt x="125" y="3298"/>
                    </a:cubicBezTo>
                    <a:cubicBezTo>
                      <a:pt x="218" y="3360"/>
                      <a:pt x="318" y="3410"/>
                      <a:pt x="424" y="3448"/>
                    </a:cubicBezTo>
                    <a:cubicBezTo>
                      <a:pt x="424" y="3448"/>
                      <a:pt x="596" y="4849"/>
                      <a:pt x="722" y="5073"/>
                    </a:cubicBezTo>
                    <a:cubicBezTo>
                      <a:pt x="798" y="5207"/>
                      <a:pt x="900" y="5233"/>
                      <a:pt x="1050" y="5233"/>
                    </a:cubicBezTo>
                    <a:cubicBezTo>
                      <a:pt x="1151" y="5233"/>
                      <a:pt x="1272" y="5221"/>
                      <a:pt x="1422" y="5221"/>
                    </a:cubicBezTo>
                    <a:lnTo>
                      <a:pt x="1795" y="5221"/>
                    </a:lnTo>
                    <a:lnTo>
                      <a:pt x="1946" y="5520"/>
                    </a:lnTo>
                    <a:lnTo>
                      <a:pt x="2319" y="6419"/>
                    </a:lnTo>
                    <a:lnTo>
                      <a:pt x="4085" y="6572"/>
                    </a:lnTo>
                    <a:lnTo>
                      <a:pt x="4288" y="4822"/>
                    </a:lnTo>
                    <a:cubicBezTo>
                      <a:pt x="4288" y="4822"/>
                      <a:pt x="5260" y="4024"/>
                      <a:pt x="5210" y="2777"/>
                    </a:cubicBezTo>
                    <a:cubicBezTo>
                      <a:pt x="5177" y="1685"/>
                      <a:pt x="4560" y="695"/>
                      <a:pt x="3595" y="184"/>
                    </a:cubicBezTo>
                    <a:cubicBezTo>
                      <a:pt x="3330" y="47"/>
                      <a:pt x="3063" y="1"/>
                      <a:pt x="28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8" name="Google Shape;1208;p46"/>
              <p:cNvSpPr/>
              <p:nvPr/>
            </p:nvSpPr>
            <p:spPr>
              <a:xfrm>
                <a:off x="2970984" y="2312823"/>
                <a:ext cx="582863" cy="729674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6642" extrusionOk="0">
                    <a:moveTo>
                      <a:pt x="2841" y="1"/>
                    </a:moveTo>
                    <a:cubicBezTo>
                      <a:pt x="2327" y="1"/>
                      <a:pt x="1928" y="208"/>
                      <a:pt x="1922" y="211"/>
                    </a:cubicBezTo>
                    <a:cubicBezTo>
                      <a:pt x="1587" y="426"/>
                      <a:pt x="1296" y="701"/>
                      <a:pt x="1062" y="1019"/>
                    </a:cubicBezTo>
                    <a:cubicBezTo>
                      <a:pt x="878" y="1277"/>
                      <a:pt x="775" y="1585"/>
                      <a:pt x="768" y="1903"/>
                    </a:cubicBezTo>
                    <a:cubicBezTo>
                      <a:pt x="763" y="1996"/>
                      <a:pt x="753" y="2089"/>
                      <a:pt x="734" y="2182"/>
                    </a:cubicBezTo>
                    <a:cubicBezTo>
                      <a:pt x="660" y="2493"/>
                      <a:pt x="445" y="2859"/>
                      <a:pt x="237" y="2904"/>
                    </a:cubicBezTo>
                    <a:cubicBezTo>
                      <a:pt x="127" y="2923"/>
                      <a:pt x="41" y="3007"/>
                      <a:pt x="17" y="3114"/>
                    </a:cubicBezTo>
                    <a:cubicBezTo>
                      <a:pt x="1" y="3212"/>
                      <a:pt x="41" y="3310"/>
                      <a:pt x="125" y="3365"/>
                    </a:cubicBezTo>
                    <a:cubicBezTo>
                      <a:pt x="213" y="3425"/>
                      <a:pt x="311" y="3475"/>
                      <a:pt x="412" y="3513"/>
                    </a:cubicBezTo>
                    <a:cubicBezTo>
                      <a:pt x="431" y="3697"/>
                      <a:pt x="591" y="4909"/>
                      <a:pt x="713" y="5126"/>
                    </a:cubicBezTo>
                    <a:cubicBezTo>
                      <a:pt x="795" y="5275"/>
                      <a:pt x="907" y="5304"/>
                      <a:pt x="1064" y="5304"/>
                    </a:cubicBezTo>
                    <a:cubicBezTo>
                      <a:pt x="1112" y="5304"/>
                      <a:pt x="1163" y="5301"/>
                      <a:pt x="1219" y="5298"/>
                    </a:cubicBezTo>
                    <a:cubicBezTo>
                      <a:pt x="1286" y="5296"/>
                      <a:pt x="1360" y="5291"/>
                      <a:pt x="1441" y="5291"/>
                    </a:cubicBezTo>
                    <a:lnTo>
                      <a:pt x="1790" y="5291"/>
                    </a:lnTo>
                    <a:lnTo>
                      <a:pt x="1929" y="5573"/>
                    </a:lnTo>
                    <a:lnTo>
                      <a:pt x="2304" y="6469"/>
                    </a:lnTo>
                    <a:cubicBezTo>
                      <a:pt x="2309" y="6484"/>
                      <a:pt x="2323" y="6491"/>
                      <a:pt x="2336" y="6491"/>
                    </a:cubicBezTo>
                    <a:cubicBezTo>
                      <a:pt x="2341" y="6491"/>
                      <a:pt x="2345" y="6490"/>
                      <a:pt x="2350" y="6489"/>
                    </a:cubicBezTo>
                    <a:cubicBezTo>
                      <a:pt x="2369" y="6481"/>
                      <a:pt x="2376" y="6460"/>
                      <a:pt x="2369" y="6443"/>
                    </a:cubicBezTo>
                    <a:lnTo>
                      <a:pt x="1993" y="5542"/>
                    </a:lnTo>
                    <a:lnTo>
                      <a:pt x="1843" y="5243"/>
                    </a:lnTo>
                    <a:cubicBezTo>
                      <a:pt x="1838" y="5232"/>
                      <a:pt x="1826" y="5224"/>
                      <a:pt x="1812" y="5224"/>
                    </a:cubicBezTo>
                    <a:lnTo>
                      <a:pt x="1439" y="5224"/>
                    </a:lnTo>
                    <a:cubicBezTo>
                      <a:pt x="1355" y="5224"/>
                      <a:pt x="1279" y="5232"/>
                      <a:pt x="1214" y="5232"/>
                    </a:cubicBezTo>
                    <a:cubicBezTo>
                      <a:pt x="1164" y="5234"/>
                      <a:pt x="1119" y="5235"/>
                      <a:pt x="1078" y="5235"/>
                    </a:cubicBezTo>
                    <a:cubicBezTo>
                      <a:pt x="931" y="5235"/>
                      <a:pt x="839" y="5212"/>
                      <a:pt x="770" y="5091"/>
                    </a:cubicBezTo>
                    <a:cubicBezTo>
                      <a:pt x="651" y="4875"/>
                      <a:pt x="476" y="3497"/>
                      <a:pt x="476" y="3482"/>
                    </a:cubicBezTo>
                    <a:cubicBezTo>
                      <a:pt x="474" y="3468"/>
                      <a:pt x="464" y="3458"/>
                      <a:pt x="452" y="3454"/>
                    </a:cubicBezTo>
                    <a:cubicBezTo>
                      <a:pt x="349" y="3415"/>
                      <a:pt x="251" y="3368"/>
                      <a:pt x="161" y="3308"/>
                    </a:cubicBezTo>
                    <a:cubicBezTo>
                      <a:pt x="101" y="3267"/>
                      <a:pt x="72" y="3196"/>
                      <a:pt x="87" y="3126"/>
                    </a:cubicBezTo>
                    <a:cubicBezTo>
                      <a:pt x="103" y="3047"/>
                      <a:pt x="168" y="2985"/>
                      <a:pt x="249" y="2973"/>
                    </a:cubicBezTo>
                    <a:cubicBezTo>
                      <a:pt x="490" y="2918"/>
                      <a:pt x="722" y="2529"/>
                      <a:pt x="799" y="2197"/>
                    </a:cubicBezTo>
                    <a:cubicBezTo>
                      <a:pt x="818" y="2103"/>
                      <a:pt x="832" y="2005"/>
                      <a:pt x="837" y="1910"/>
                    </a:cubicBezTo>
                    <a:cubicBezTo>
                      <a:pt x="854" y="1664"/>
                      <a:pt x="873" y="1413"/>
                      <a:pt x="1116" y="1062"/>
                    </a:cubicBezTo>
                    <a:cubicBezTo>
                      <a:pt x="1344" y="751"/>
                      <a:pt x="1630" y="483"/>
                      <a:pt x="1955" y="275"/>
                    </a:cubicBezTo>
                    <a:cubicBezTo>
                      <a:pt x="1960" y="272"/>
                      <a:pt x="2344" y="74"/>
                      <a:pt x="2840" y="74"/>
                    </a:cubicBezTo>
                    <a:cubicBezTo>
                      <a:pt x="3076" y="74"/>
                      <a:pt x="3337" y="119"/>
                      <a:pt x="3595" y="251"/>
                    </a:cubicBezTo>
                    <a:cubicBezTo>
                      <a:pt x="4550" y="756"/>
                      <a:pt x="5162" y="1735"/>
                      <a:pt x="5196" y="2816"/>
                    </a:cubicBezTo>
                    <a:cubicBezTo>
                      <a:pt x="5246" y="4030"/>
                      <a:pt x="4297" y="4823"/>
                      <a:pt x="4288" y="4832"/>
                    </a:cubicBezTo>
                    <a:cubicBezTo>
                      <a:pt x="4280" y="4837"/>
                      <a:pt x="4276" y="4844"/>
                      <a:pt x="4273" y="4854"/>
                    </a:cubicBezTo>
                    <a:lnTo>
                      <a:pt x="4070" y="6603"/>
                    </a:lnTo>
                    <a:cubicBezTo>
                      <a:pt x="4068" y="6622"/>
                      <a:pt x="4082" y="6639"/>
                      <a:pt x="4101" y="6641"/>
                    </a:cubicBezTo>
                    <a:lnTo>
                      <a:pt x="4106" y="6641"/>
                    </a:lnTo>
                    <a:cubicBezTo>
                      <a:pt x="4123" y="6641"/>
                      <a:pt x="4137" y="6629"/>
                      <a:pt x="4139" y="6610"/>
                    </a:cubicBezTo>
                    <a:lnTo>
                      <a:pt x="4343" y="4873"/>
                    </a:lnTo>
                    <a:cubicBezTo>
                      <a:pt x="4450" y="4780"/>
                      <a:pt x="5313" y="3987"/>
                      <a:pt x="5267" y="2808"/>
                    </a:cubicBezTo>
                    <a:cubicBezTo>
                      <a:pt x="5232" y="1704"/>
                      <a:pt x="4605" y="703"/>
                      <a:pt x="3626" y="187"/>
                    </a:cubicBezTo>
                    <a:cubicBezTo>
                      <a:pt x="3358" y="48"/>
                      <a:pt x="3086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9" name="Google Shape;1209;p46"/>
              <p:cNvSpPr/>
              <p:nvPr/>
            </p:nvSpPr>
            <p:spPr>
              <a:xfrm>
                <a:off x="3169989" y="2867060"/>
                <a:ext cx="119359" cy="7701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01" extrusionOk="0">
                    <a:moveTo>
                      <a:pt x="1088" y="0"/>
                    </a:moveTo>
                    <a:lnTo>
                      <a:pt x="0" y="210"/>
                    </a:lnTo>
                    <a:lnTo>
                      <a:pt x="215" y="700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191919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0" name="Google Shape;1210;p46"/>
              <p:cNvSpPr/>
              <p:nvPr/>
            </p:nvSpPr>
            <p:spPr>
              <a:xfrm>
                <a:off x="3165491" y="2863325"/>
                <a:ext cx="128026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771" extrusionOk="0">
                    <a:moveTo>
                      <a:pt x="997" y="96"/>
                    </a:moveTo>
                    <a:lnTo>
                      <a:pt x="271" y="679"/>
                    </a:lnTo>
                    <a:lnTo>
                      <a:pt x="91" y="271"/>
                    </a:lnTo>
                    <a:lnTo>
                      <a:pt x="997" y="96"/>
                    </a:lnTo>
                    <a:close/>
                    <a:moveTo>
                      <a:pt x="1128" y="0"/>
                    </a:moveTo>
                    <a:cubicBezTo>
                      <a:pt x="1126" y="0"/>
                      <a:pt x="1124" y="0"/>
                      <a:pt x="1121" y="1"/>
                    </a:cubicBezTo>
                    <a:lnTo>
                      <a:pt x="34" y="211"/>
                    </a:lnTo>
                    <a:cubicBezTo>
                      <a:pt x="32" y="211"/>
                      <a:pt x="29" y="211"/>
                      <a:pt x="29" y="213"/>
                    </a:cubicBezTo>
                    <a:cubicBezTo>
                      <a:pt x="10" y="221"/>
                      <a:pt x="1" y="242"/>
                      <a:pt x="10" y="259"/>
                    </a:cubicBezTo>
                    <a:lnTo>
                      <a:pt x="225" y="749"/>
                    </a:lnTo>
                    <a:cubicBezTo>
                      <a:pt x="230" y="761"/>
                      <a:pt x="237" y="768"/>
                      <a:pt x="249" y="770"/>
                    </a:cubicBezTo>
                    <a:lnTo>
                      <a:pt x="256" y="770"/>
                    </a:lnTo>
                    <a:cubicBezTo>
                      <a:pt x="266" y="770"/>
                      <a:pt x="273" y="768"/>
                      <a:pt x="280" y="763"/>
                    </a:cubicBezTo>
                    <a:lnTo>
                      <a:pt x="1150" y="63"/>
                    </a:lnTo>
                    <a:cubicBezTo>
                      <a:pt x="1162" y="53"/>
                      <a:pt x="1167" y="34"/>
                      <a:pt x="1160" y="20"/>
                    </a:cubicBezTo>
                    <a:cubicBezTo>
                      <a:pt x="1153" y="7"/>
                      <a:pt x="1142" y="0"/>
                      <a:pt x="1128" y="0"/>
                    </a:cubicBezTo>
                    <a:close/>
                  </a:path>
                </a:pathLst>
              </a:custGeom>
              <a:solidFill>
                <a:srgbClr val="191919">
                  <a:alpha val="2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1" name="Google Shape;1211;p46"/>
              <p:cNvSpPr/>
              <p:nvPr/>
            </p:nvSpPr>
            <p:spPr>
              <a:xfrm>
                <a:off x="3069829" y="2681399"/>
                <a:ext cx="85350" cy="43394"/>
              </a:xfrm>
              <a:custGeom>
                <a:avLst/>
                <a:gdLst/>
                <a:ahLst/>
                <a:cxnLst/>
                <a:rect l="l" t="t" r="r" b="b"/>
                <a:pathLst>
                  <a:path w="778" h="395" extrusionOk="0">
                    <a:moveTo>
                      <a:pt x="737" y="0"/>
                    </a:moveTo>
                    <a:cubicBezTo>
                      <a:pt x="727" y="0"/>
                      <a:pt x="717" y="5"/>
                      <a:pt x="710" y="15"/>
                    </a:cubicBezTo>
                    <a:cubicBezTo>
                      <a:pt x="549" y="212"/>
                      <a:pt x="309" y="326"/>
                      <a:pt x="57" y="326"/>
                    </a:cubicBezTo>
                    <a:cubicBezTo>
                      <a:pt x="51" y="326"/>
                      <a:pt x="46" y="326"/>
                      <a:pt x="41" y="326"/>
                    </a:cubicBezTo>
                    <a:lnTo>
                      <a:pt x="39" y="326"/>
                    </a:lnTo>
                    <a:cubicBezTo>
                      <a:pt x="37" y="325"/>
                      <a:pt x="36" y="325"/>
                      <a:pt x="34" y="325"/>
                    </a:cubicBezTo>
                    <a:cubicBezTo>
                      <a:pt x="17" y="325"/>
                      <a:pt x="3" y="339"/>
                      <a:pt x="3" y="357"/>
                    </a:cubicBezTo>
                    <a:lnTo>
                      <a:pt x="3" y="359"/>
                    </a:lnTo>
                    <a:cubicBezTo>
                      <a:pt x="0" y="378"/>
                      <a:pt x="15" y="395"/>
                      <a:pt x="34" y="395"/>
                    </a:cubicBezTo>
                    <a:lnTo>
                      <a:pt x="70" y="395"/>
                    </a:lnTo>
                    <a:cubicBezTo>
                      <a:pt x="340" y="393"/>
                      <a:pt x="595" y="268"/>
                      <a:pt x="763" y="58"/>
                    </a:cubicBezTo>
                    <a:cubicBezTo>
                      <a:pt x="777" y="44"/>
                      <a:pt x="775" y="20"/>
                      <a:pt x="758" y="8"/>
                    </a:cubicBezTo>
                    <a:cubicBezTo>
                      <a:pt x="752" y="3"/>
                      <a:pt x="74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2" name="Google Shape;1212;p46"/>
              <p:cNvSpPr/>
              <p:nvPr/>
            </p:nvSpPr>
            <p:spPr>
              <a:xfrm>
                <a:off x="3074546" y="2554622"/>
                <a:ext cx="32363" cy="4756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433" extrusionOk="0">
                    <a:moveTo>
                      <a:pt x="185" y="0"/>
                    </a:moveTo>
                    <a:cubicBezTo>
                      <a:pt x="127" y="0"/>
                      <a:pt x="60" y="79"/>
                      <a:pt x="31" y="187"/>
                    </a:cubicBezTo>
                    <a:cubicBezTo>
                      <a:pt x="0" y="304"/>
                      <a:pt x="27" y="414"/>
                      <a:pt x="91" y="431"/>
                    </a:cubicBezTo>
                    <a:cubicBezTo>
                      <a:pt x="97" y="432"/>
                      <a:pt x="102" y="433"/>
                      <a:pt x="108" y="433"/>
                    </a:cubicBezTo>
                    <a:cubicBezTo>
                      <a:pt x="167" y="433"/>
                      <a:pt x="235" y="356"/>
                      <a:pt x="263" y="247"/>
                    </a:cubicBezTo>
                    <a:cubicBezTo>
                      <a:pt x="294" y="129"/>
                      <a:pt x="268" y="20"/>
                      <a:pt x="204" y="3"/>
                    </a:cubicBezTo>
                    <a:cubicBezTo>
                      <a:pt x="198" y="1"/>
                      <a:pt x="191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3" name="Google Shape;1213;p46"/>
              <p:cNvSpPr/>
              <p:nvPr/>
            </p:nvSpPr>
            <p:spPr>
              <a:xfrm>
                <a:off x="3078715" y="2509250"/>
                <a:ext cx="61215" cy="26036"/>
              </a:xfrm>
              <a:custGeom>
                <a:avLst/>
                <a:gdLst/>
                <a:ahLst/>
                <a:cxnLst/>
                <a:rect l="l" t="t" r="r" b="b"/>
                <a:pathLst>
                  <a:path w="558" h="237" extrusionOk="0">
                    <a:moveTo>
                      <a:pt x="238" y="0"/>
                    </a:moveTo>
                    <a:cubicBezTo>
                      <a:pt x="158" y="0"/>
                      <a:pt x="81" y="25"/>
                      <a:pt x="17" y="74"/>
                    </a:cubicBezTo>
                    <a:cubicBezTo>
                      <a:pt x="3" y="86"/>
                      <a:pt x="1" y="108"/>
                      <a:pt x="13" y="122"/>
                    </a:cubicBezTo>
                    <a:cubicBezTo>
                      <a:pt x="19" y="131"/>
                      <a:pt x="28" y="135"/>
                      <a:pt x="38" y="135"/>
                    </a:cubicBezTo>
                    <a:cubicBezTo>
                      <a:pt x="46" y="135"/>
                      <a:pt x="54" y="132"/>
                      <a:pt x="60" y="127"/>
                    </a:cubicBezTo>
                    <a:cubicBezTo>
                      <a:pt x="115" y="89"/>
                      <a:pt x="178" y="68"/>
                      <a:pt x="242" y="68"/>
                    </a:cubicBezTo>
                    <a:cubicBezTo>
                      <a:pt x="252" y="68"/>
                      <a:pt x="261" y="68"/>
                      <a:pt x="271" y="69"/>
                    </a:cubicBezTo>
                    <a:cubicBezTo>
                      <a:pt x="362" y="88"/>
                      <a:pt x="443" y="143"/>
                      <a:pt x="491" y="222"/>
                    </a:cubicBezTo>
                    <a:cubicBezTo>
                      <a:pt x="498" y="232"/>
                      <a:pt x="507" y="237"/>
                      <a:pt x="519" y="237"/>
                    </a:cubicBezTo>
                    <a:cubicBezTo>
                      <a:pt x="526" y="237"/>
                      <a:pt x="531" y="237"/>
                      <a:pt x="538" y="234"/>
                    </a:cubicBezTo>
                    <a:cubicBezTo>
                      <a:pt x="538" y="232"/>
                      <a:pt x="538" y="232"/>
                      <a:pt x="538" y="232"/>
                    </a:cubicBezTo>
                    <a:cubicBezTo>
                      <a:pt x="553" y="220"/>
                      <a:pt x="557" y="198"/>
                      <a:pt x="546" y="184"/>
                    </a:cubicBezTo>
                    <a:cubicBezTo>
                      <a:pt x="486" y="88"/>
                      <a:pt x="388" y="24"/>
                      <a:pt x="278" y="2"/>
                    </a:cubicBezTo>
                    <a:cubicBezTo>
                      <a:pt x="265" y="1"/>
                      <a:pt x="251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4" name="Google Shape;1214;p46"/>
              <p:cNvSpPr/>
              <p:nvPr/>
            </p:nvSpPr>
            <p:spPr>
              <a:xfrm>
                <a:off x="2945862" y="2084317"/>
                <a:ext cx="887843" cy="865128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875" extrusionOk="0">
                    <a:moveTo>
                      <a:pt x="2497" y="1"/>
                    </a:moveTo>
                    <a:cubicBezTo>
                      <a:pt x="2437" y="1"/>
                      <a:pt x="2392" y="11"/>
                      <a:pt x="2368" y="35"/>
                    </a:cubicBezTo>
                    <a:cubicBezTo>
                      <a:pt x="2170" y="233"/>
                      <a:pt x="2717" y="334"/>
                      <a:pt x="2717" y="334"/>
                    </a:cubicBezTo>
                    <a:cubicBezTo>
                      <a:pt x="2717" y="334"/>
                      <a:pt x="1147" y="408"/>
                      <a:pt x="672" y="656"/>
                    </a:cubicBezTo>
                    <a:cubicBezTo>
                      <a:pt x="198" y="907"/>
                      <a:pt x="748" y="1082"/>
                      <a:pt x="748" y="1082"/>
                    </a:cubicBezTo>
                    <a:cubicBezTo>
                      <a:pt x="748" y="1082"/>
                      <a:pt x="0" y="1631"/>
                      <a:pt x="175" y="1756"/>
                    </a:cubicBezTo>
                    <a:cubicBezTo>
                      <a:pt x="226" y="1792"/>
                      <a:pt x="302" y="1805"/>
                      <a:pt x="385" y="1805"/>
                    </a:cubicBezTo>
                    <a:cubicBezTo>
                      <a:pt x="585" y="1805"/>
                      <a:pt x="822" y="1729"/>
                      <a:pt x="822" y="1729"/>
                    </a:cubicBezTo>
                    <a:lnTo>
                      <a:pt x="822" y="1729"/>
                    </a:lnTo>
                    <a:cubicBezTo>
                      <a:pt x="822" y="1729"/>
                      <a:pt x="148" y="2554"/>
                      <a:pt x="423" y="2752"/>
                    </a:cubicBezTo>
                    <a:cubicBezTo>
                      <a:pt x="492" y="2801"/>
                      <a:pt x="572" y="2820"/>
                      <a:pt x="655" y="2820"/>
                    </a:cubicBezTo>
                    <a:cubicBezTo>
                      <a:pt x="904" y="2820"/>
                      <a:pt x="1171" y="2652"/>
                      <a:pt x="1171" y="2652"/>
                    </a:cubicBezTo>
                    <a:lnTo>
                      <a:pt x="1171" y="2652"/>
                    </a:lnTo>
                    <a:cubicBezTo>
                      <a:pt x="1171" y="2652"/>
                      <a:pt x="712" y="3501"/>
                      <a:pt x="888" y="3501"/>
                    </a:cubicBezTo>
                    <a:cubicBezTo>
                      <a:pt x="891" y="3501"/>
                      <a:pt x="893" y="3500"/>
                      <a:pt x="896" y="3500"/>
                    </a:cubicBezTo>
                    <a:cubicBezTo>
                      <a:pt x="1097" y="3476"/>
                      <a:pt x="1647" y="3326"/>
                      <a:pt x="1647" y="3326"/>
                    </a:cubicBezTo>
                    <a:lnTo>
                      <a:pt x="1647" y="3326"/>
                    </a:lnTo>
                    <a:cubicBezTo>
                      <a:pt x="1647" y="3326"/>
                      <a:pt x="1570" y="3627"/>
                      <a:pt x="1771" y="3651"/>
                    </a:cubicBezTo>
                    <a:cubicBezTo>
                      <a:pt x="1783" y="3652"/>
                      <a:pt x="1796" y="3653"/>
                      <a:pt x="1808" y="3653"/>
                    </a:cubicBezTo>
                    <a:cubicBezTo>
                      <a:pt x="2002" y="3653"/>
                      <a:pt x="2244" y="3476"/>
                      <a:pt x="2244" y="3476"/>
                    </a:cubicBezTo>
                    <a:lnTo>
                      <a:pt x="2244" y="3476"/>
                    </a:lnTo>
                    <a:cubicBezTo>
                      <a:pt x="2244" y="3476"/>
                      <a:pt x="1995" y="4375"/>
                      <a:pt x="2268" y="4449"/>
                    </a:cubicBezTo>
                    <a:cubicBezTo>
                      <a:pt x="2296" y="4456"/>
                      <a:pt x="2327" y="4460"/>
                      <a:pt x="2360" y="4460"/>
                    </a:cubicBezTo>
                    <a:cubicBezTo>
                      <a:pt x="2645" y="4460"/>
                      <a:pt x="3066" y="4200"/>
                      <a:pt x="3066" y="4200"/>
                    </a:cubicBezTo>
                    <a:lnTo>
                      <a:pt x="3066" y="4200"/>
                    </a:lnTo>
                    <a:cubicBezTo>
                      <a:pt x="3066" y="4200"/>
                      <a:pt x="2617" y="5495"/>
                      <a:pt x="2693" y="5947"/>
                    </a:cubicBezTo>
                    <a:cubicBezTo>
                      <a:pt x="2722" y="6124"/>
                      <a:pt x="2805" y="6178"/>
                      <a:pt x="2895" y="6178"/>
                    </a:cubicBezTo>
                    <a:cubicBezTo>
                      <a:pt x="3035" y="6178"/>
                      <a:pt x="3193" y="6047"/>
                      <a:pt x="3193" y="6047"/>
                    </a:cubicBezTo>
                    <a:cubicBezTo>
                      <a:pt x="3193" y="6047"/>
                      <a:pt x="3341" y="6994"/>
                      <a:pt x="3616" y="7070"/>
                    </a:cubicBezTo>
                    <a:cubicBezTo>
                      <a:pt x="3655" y="7081"/>
                      <a:pt x="3689" y="7085"/>
                      <a:pt x="3721" y="7085"/>
                    </a:cubicBezTo>
                    <a:cubicBezTo>
                      <a:pt x="3910" y="7085"/>
                      <a:pt x="3965" y="6920"/>
                      <a:pt x="3965" y="6920"/>
                    </a:cubicBezTo>
                    <a:lnTo>
                      <a:pt x="3965" y="6920"/>
                    </a:lnTo>
                    <a:cubicBezTo>
                      <a:pt x="3965" y="6920"/>
                      <a:pt x="3941" y="7543"/>
                      <a:pt x="4189" y="7644"/>
                    </a:cubicBezTo>
                    <a:cubicBezTo>
                      <a:pt x="4219" y="7656"/>
                      <a:pt x="4250" y="7661"/>
                      <a:pt x="4282" y="7661"/>
                    </a:cubicBezTo>
                    <a:cubicBezTo>
                      <a:pt x="4523" y="7661"/>
                      <a:pt x="4813" y="7369"/>
                      <a:pt x="4813" y="7369"/>
                    </a:cubicBezTo>
                    <a:cubicBezTo>
                      <a:pt x="4813" y="7369"/>
                      <a:pt x="4946" y="7875"/>
                      <a:pt x="5148" y="7875"/>
                    </a:cubicBezTo>
                    <a:cubicBezTo>
                      <a:pt x="5161" y="7875"/>
                      <a:pt x="5174" y="7873"/>
                      <a:pt x="5188" y="7868"/>
                    </a:cubicBezTo>
                    <a:cubicBezTo>
                      <a:pt x="5413" y="7794"/>
                      <a:pt x="5563" y="7443"/>
                      <a:pt x="5563" y="7443"/>
                    </a:cubicBezTo>
                    <a:lnTo>
                      <a:pt x="5563" y="7443"/>
                    </a:lnTo>
                    <a:cubicBezTo>
                      <a:pt x="5563" y="7443"/>
                      <a:pt x="5545" y="7736"/>
                      <a:pt x="5681" y="7736"/>
                    </a:cubicBezTo>
                    <a:cubicBezTo>
                      <a:pt x="5709" y="7736"/>
                      <a:pt x="5743" y="7724"/>
                      <a:pt x="5786" y="7694"/>
                    </a:cubicBezTo>
                    <a:cubicBezTo>
                      <a:pt x="6034" y="7519"/>
                      <a:pt x="6259" y="6891"/>
                      <a:pt x="6259" y="6891"/>
                    </a:cubicBezTo>
                    <a:cubicBezTo>
                      <a:pt x="6259" y="6891"/>
                      <a:pt x="6274" y="7164"/>
                      <a:pt x="6478" y="7164"/>
                    </a:cubicBezTo>
                    <a:cubicBezTo>
                      <a:pt x="6543" y="7164"/>
                      <a:pt x="6626" y="7137"/>
                      <a:pt x="6734" y="7065"/>
                    </a:cubicBezTo>
                    <a:cubicBezTo>
                      <a:pt x="7181" y="6767"/>
                      <a:pt x="7181" y="6016"/>
                      <a:pt x="7181" y="6016"/>
                    </a:cubicBezTo>
                    <a:cubicBezTo>
                      <a:pt x="7181" y="6016"/>
                      <a:pt x="7271" y="6097"/>
                      <a:pt x="7376" y="6097"/>
                    </a:cubicBezTo>
                    <a:cubicBezTo>
                      <a:pt x="7455" y="6097"/>
                      <a:pt x="7542" y="6052"/>
                      <a:pt x="7606" y="5892"/>
                    </a:cubicBezTo>
                    <a:cubicBezTo>
                      <a:pt x="7755" y="5517"/>
                      <a:pt x="7556" y="4793"/>
                      <a:pt x="7556" y="4793"/>
                    </a:cubicBezTo>
                    <a:lnTo>
                      <a:pt x="7556" y="4793"/>
                    </a:lnTo>
                    <a:cubicBezTo>
                      <a:pt x="7556" y="4793"/>
                      <a:pt x="7641" y="4813"/>
                      <a:pt x="7728" y="4813"/>
                    </a:cubicBezTo>
                    <a:cubicBezTo>
                      <a:pt x="7835" y="4813"/>
                      <a:pt x="7946" y="4782"/>
                      <a:pt x="7905" y="4645"/>
                    </a:cubicBezTo>
                    <a:cubicBezTo>
                      <a:pt x="7831" y="4394"/>
                      <a:pt x="7657" y="3722"/>
                      <a:pt x="7657" y="3722"/>
                    </a:cubicBezTo>
                    <a:lnTo>
                      <a:pt x="7657" y="3722"/>
                    </a:lnTo>
                    <a:cubicBezTo>
                      <a:pt x="7657" y="3722"/>
                      <a:pt x="7775" y="3778"/>
                      <a:pt x="7884" y="3778"/>
                    </a:cubicBezTo>
                    <a:cubicBezTo>
                      <a:pt x="7993" y="3778"/>
                      <a:pt x="8093" y="3722"/>
                      <a:pt x="8056" y="3498"/>
                    </a:cubicBezTo>
                    <a:cubicBezTo>
                      <a:pt x="7979" y="3048"/>
                      <a:pt x="6882" y="2250"/>
                      <a:pt x="6882" y="2250"/>
                    </a:cubicBezTo>
                    <a:cubicBezTo>
                      <a:pt x="6882" y="2250"/>
                      <a:pt x="7332" y="1727"/>
                      <a:pt x="7057" y="1650"/>
                    </a:cubicBezTo>
                    <a:cubicBezTo>
                      <a:pt x="7014" y="1639"/>
                      <a:pt x="6965" y="1634"/>
                      <a:pt x="6915" y="1634"/>
                    </a:cubicBezTo>
                    <a:cubicBezTo>
                      <a:pt x="6645" y="1634"/>
                      <a:pt x="6309" y="1775"/>
                      <a:pt x="6309" y="1775"/>
                    </a:cubicBezTo>
                    <a:cubicBezTo>
                      <a:pt x="6309" y="1775"/>
                      <a:pt x="6351" y="1139"/>
                      <a:pt x="6182" y="1139"/>
                    </a:cubicBezTo>
                    <a:cubicBezTo>
                      <a:pt x="6168" y="1139"/>
                      <a:pt x="6152" y="1143"/>
                      <a:pt x="6134" y="1153"/>
                    </a:cubicBezTo>
                    <a:cubicBezTo>
                      <a:pt x="5910" y="1278"/>
                      <a:pt x="5984" y="1655"/>
                      <a:pt x="5984" y="1655"/>
                    </a:cubicBezTo>
                    <a:cubicBezTo>
                      <a:pt x="5984" y="1655"/>
                      <a:pt x="5286" y="783"/>
                      <a:pt x="4739" y="484"/>
                    </a:cubicBezTo>
                    <a:cubicBezTo>
                      <a:pt x="4588" y="402"/>
                      <a:pt x="4486" y="372"/>
                      <a:pt x="4418" y="372"/>
                    </a:cubicBezTo>
                    <a:cubicBezTo>
                      <a:pt x="4237" y="372"/>
                      <a:pt x="4290" y="582"/>
                      <a:pt x="4290" y="582"/>
                    </a:cubicBezTo>
                    <a:cubicBezTo>
                      <a:pt x="4290" y="582"/>
                      <a:pt x="2950" y="1"/>
                      <a:pt x="2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5" name="Google Shape;1215;p46"/>
              <p:cNvSpPr/>
              <p:nvPr/>
            </p:nvSpPr>
            <p:spPr>
              <a:xfrm>
                <a:off x="3373382" y="2914849"/>
                <a:ext cx="645065" cy="1068254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9724" extrusionOk="0">
                    <a:moveTo>
                      <a:pt x="657" y="1"/>
                    </a:moveTo>
                    <a:cubicBezTo>
                      <a:pt x="595" y="1"/>
                      <a:pt x="554" y="55"/>
                      <a:pt x="562" y="213"/>
                    </a:cubicBezTo>
                    <a:cubicBezTo>
                      <a:pt x="562" y="213"/>
                      <a:pt x="44" y="4615"/>
                      <a:pt x="22" y="5238"/>
                    </a:cubicBezTo>
                    <a:cubicBezTo>
                      <a:pt x="1" y="5860"/>
                      <a:pt x="479" y="9724"/>
                      <a:pt x="479" y="9724"/>
                    </a:cubicBezTo>
                    <a:lnTo>
                      <a:pt x="3346" y="9724"/>
                    </a:lnTo>
                    <a:lnTo>
                      <a:pt x="3284" y="7623"/>
                    </a:lnTo>
                    <a:lnTo>
                      <a:pt x="3284" y="7623"/>
                    </a:lnTo>
                    <a:lnTo>
                      <a:pt x="5879" y="7812"/>
                    </a:lnTo>
                    <a:cubicBezTo>
                      <a:pt x="5879" y="7812"/>
                      <a:pt x="5074" y="4763"/>
                      <a:pt x="4780" y="4101"/>
                    </a:cubicBezTo>
                    <a:cubicBezTo>
                      <a:pt x="4486" y="3436"/>
                      <a:pt x="4178" y="1360"/>
                      <a:pt x="4135" y="1255"/>
                    </a:cubicBezTo>
                    <a:cubicBezTo>
                      <a:pt x="4094" y="1152"/>
                      <a:pt x="1119" y="318"/>
                      <a:pt x="973" y="194"/>
                    </a:cubicBezTo>
                    <a:cubicBezTo>
                      <a:pt x="886" y="119"/>
                      <a:pt x="749" y="1"/>
                      <a:pt x="65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6" name="Google Shape;1216;p46"/>
              <p:cNvSpPr/>
              <p:nvPr/>
            </p:nvSpPr>
            <p:spPr>
              <a:xfrm>
                <a:off x="3369214" y="2911114"/>
                <a:ext cx="652854" cy="1075725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9792" extrusionOk="0">
                    <a:moveTo>
                      <a:pt x="697" y="70"/>
                    </a:moveTo>
                    <a:cubicBezTo>
                      <a:pt x="775" y="70"/>
                      <a:pt x="927" y="200"/>
                      <a:pt x="992" y="254"/>
                    </a:cubicBezTo>
                    <a:cubicBezTo>
                      <a:pt x="1061" y="314"/>
                      <a:pt x="1628" y="490"/>
                      <a:pt x="2548" y="775"/>
                    </a:cubicBezTo>
                    <a:cubicBezTo>
                      <a:pt x="3224" y="985"/>
                      <a:pt x="4068" y="1246"/>
                      <a:pt x="4147" y="1308"/>
                    </a:cubicBezTo>
                    <a:cubicBezTo>
                      <a:pt x="4158" y="1346"/>
                      <a:pt x="4190" y="1528"/>
                      <a:pt x="4228" y="1738"/>
                    </a:cubicBezTo>
                    <a:cubicBezTo>
                      <a:pt x="4347" y="2409"/>
                      <a:pt x="4572" y="3659"/>
                      <a:pt x="4787" y="4147"/>
                    </a:cubicBezTo>
                    <a:cubicBezTo>
                      <a:pt x="5055" y="4756"/>
                      <a:pt x="5764" y="7418"/>
                      <a:pt x="5867" y="7808"/>
                    </a:cubicBezTo>
                    <a:lnTo>
                      <a:pt x="3322" y="7624"/>
                    </a:lnTo>
                    <a:cubicBezTo>
                      <a:pt x="3310" y="7624"/>
                      <a:pt x="3301" y="7628"/>
                      <a:pt x="3293" y="7636"/>
                    </a:cubicBezTo>
                    <a:cubicBezTo>
                      <a:pt x="3286" y="7640"/>
                      <a:pt x="3284" y="7650"/>
                      <a:pt x="3284" y="7659"/>
                    </a:cubicBezTo>
                    <a:lnTo>
                      <a:pt x="3346" y="9722"/>
                    </a:lnTo>
                    <a:lnTo>
                      <a:pt x="550" y="9722"/>
                    </a:lnTo>
                    <a:cubicBezTo>
                      <a:pt x="502" y="9356"/>
                      <a:pt x="75" y="5858"/>
                      <a:pt x="96" y="5272"/>
                    </a:cubicBezTo>
                    <a:cubicBezTo>
                      <a:pt x="115" y="4658"/>
                      <a:pt x="629" y="297"/>
                      <a:pt x="634" y="252"/>
                    </a:cubicBezTo>
                    <a:cubicBezTo>
                      <a:pt x="634" y="249"/>
                      <a:pt x="634" y="249"/>
                      <a:pt x="634" y="247"/>
                    </a:cubicBezTo>
                    <a:cubicBezTo>
                      <a:pt x="629" y="149"/>
                      <a:pt x="643" y="89"/>
                      <a:pt x="674" y="75"/>
                    </a:cubicBezTo>
                    <a:cubicBezTo>
                      <a:pt x="681" y="71"/>
                      <a:pt x="688" y="70"/>
                      <a:pt x="697" y="70"/>
                    </a:cubicBezTo>
                    <a:close/>
                    <a:moveTo>
                      <a:pt x="694" y="1"/>
                    </a:moveTo>
                    <a:cubicBezTo>
                      <a:pt x="675" y="1"/>
                      <a:pt x="657" y="4"/>
                      <a:pt x="641" y="13"/>
                    </a:cubicBezTo>
                    <a:cubicBezTo>
                      <a:pt x="581" y="41"/>
                      <a:pt x="555" y="118"/>
                      <a:pt x="562" y="247"/>
                    </a:cubicBezTo>
                    <a:cubicBezTo>
                      <a:pt x="545" y="383"/>
                      <a:pt x="43" y="4653"/>
                      <a:pt x="22" y="5272"/>
                    </a:cubicBezTo>
                    <a:cubicBezTo>
                      <a:pt x="0" y="5889"/>
                      <a:pt x="459" y="9602"/>
                      <a:pt x="478" y="9760"/>
                    </a:cubicBezTo>
                    <a:cubicBezTo>
                      <a:pt x="481" y="9779"/>
                      <a:pt x="495" y="9791"/>
                      <a:pt x="514" y="9791"/>
                    </a:cubicBezTo>
                    <a:lnTo>
                      <a:pt x="3382" y="9791"/>
                    </a:lnTo>
                    <a:cubicBezTo>
                      <a:pt x="3389" y="9791"/>
                      <a:pt x="3399" y="9786"/>
                      <a:pt x="3403" y="9781"/>
                    </a:cubicBezTo>
                    <a:cubicBezTo>
                      <a:pt x="3410" y="9774"/>
                      <a:pt x="3413" y="9765"/>
                      <a:pt x="3413" y="9755"/>
                    </a:cubicBezTo>
                    <a:lnTo>
                      <a:pt x="3353" y="7698"/>
                    </a:lnTo>
                    <a:lnTo>
                      <a:pt x="5910" y="7882"/>
                    </a:lnTo>
                    <a:cubicBezTo>
                      <a:pt x="5912" y="7882"/>
                      <a:pt x="5917" y="7882"/>
                      <a:pt x="5920" y="7879"/>
                    </a:cubicBezTo>
                    <a:cubicBezTo>
                      <a:pt x="5939" y="7875"/>
                      <a:pt x="5951" y="7855"/>
                      <a:pt x="5946" y="7836"/>
                    </a:cubicBezTo>
                    <a:cubicBezTo>
                      <a:pt x="5936" y="7808"/>
                      <a:pt x="5138" y="4778"/>
                      <a:pt x="4849" y="4120"/>
                    </a:cubicBezTo>
                    <a:cubicBezTo>
                      <a:pt x="4639" y="3638"/>
                      <a:pt x="4414" y="2393"/>
                      <a:pt x="4295" y="1726"/>
                    </a:cubicBezTo>
                    <a:cubicBezTo>
                      <a:pt x="4242" y="1444"/>
                      <a:pt x="4218" y="1305"/>
                      <a:pt x="4206" y="1277"/>
                    </a:cubicBezTo>
                    <a:cubicBezTo>
                      <a:pt x="4182" y="1219"/>
                      <a:pt x="3896" y="1119"/>
                      <a:pt x="2565" y="710"/>
                    </a:cubicBezTo>
                    <a:cubicBezTo>
                      <a:pt x="1879" y="498"/>
                      <a:pt x="1100" y="256"/>
                      <a:pt x="1035" y="201"/>
                    </a:cubicBezTo>
                    <a:cubicBezTo>
                      <a:pt x="938" y="118"/>
                      <a:pt x="801" y="1"/>
                      <a:pt x="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7" name="Google Shape;1217;p46"/>
              <p:cNvSpPr/>
              <p:nvPr/>
            </p:nvSpPr>
            <p:spPr>
              <a:xfrm>
                <a:off x="3720489" y="3700778"/>
                <a:ext cx="324398" cy="273545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2490" extrusionOk="0">
                    <a:moveTo>
                      <a:pt x="2025" y="1"/>
                    </a:moveTo>
                    <a:lnTo>
                      <a:pt x="137" y="84"/>
                    </a:lnTo>
                    <a:lnTo>
                      <a:pt x="1" y="2214"/>
                    </a:lnTo>
                    <a:cubicBezTo>
                      <a:pt x="1" y="2214"/>
                      <a:pt x="1081" y="2381"/>
                      <a:pt x="1606" y="2467"/>
                    </a:cubicBezTo>
                    <a:cubicBezTo>
                      <a:pt x="1703" y="2482"/>
                      <a:pt x="1797" y="2490"/>
                      <a:pt x="1887" y="2490"/>
                    </a:cubicBezTo>
                    <a:cubicBezTo>
                      <a:pt x="2288" y="2490"/>
                      <a:pt x="2618" y="2345"/>
                      <a:pt x="2770" y="2111"/>
                    </a:cubicBezTo>
                    <a:cubicBezTo>
                      <a:pt x="2957" y="1826"/>
                      <a:pt x="2923" y="1387"/>
                      <a:pt x="2873" y="1167"/>
                    </a:cubicBezTo>
                    <a:cubicBezTo>
                      <a:pt x="2823" y="947"/>
                      <a:pt x="2534" y="137"/>
                      <a:pt x="2534" y="137"/>
                    </a:cubicBezTo>
                    <a:lnTo>
                      <a:pt x="202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8" name="Google Shape;1218;p46"/>
              <p:cNvSpPr/>
              <p:nvPr/>
            </p:nvSpPr>
            <p:spPr>
              <a:xfrm>
                <a:off x="3716320" y="3696823"/>
                <a:ext cx="331967" cy="28134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561" extrusionOk="0">
                    <a:moveTo>
                      <a:pt x="2062" y="1"/>
                    </a:moveTo>
                    <a:cubicBezTo>
                      <a:pt x="2061" y="1"/>
                      <a:pt x="2059" y="1"/>
                      <a:pt x="2058" y="1"/>
                    </a:cubicBezTo>
                    <a:lnTo>
                      <a:pt x="170" y="85"/>
                    </a:lnTo>
                    <a:cubicBezTo>
                      <a:pt x="151" y="85"/>
                      <a:pt x="139" y="99"/>
                      <a:pt x="137" y="116"/>
                    </a:cubicBezTo>
                    <a:lnTo>
                      <a:pt x="0" y="2247"/>
                    </a:lnTo>
                    <a:cubicBezTo>
                      <a:pt x="0" y="2264"/>
                      <a:pt x="12" y="2281"/>
                      <a:pt x="31" y="2283"/>
                    </a:cubicBezTo>
                    <a:cubicBezTo>
                      <a:pt x="31" y="2283"/>
                      <a:pt x="1112" y="2453"/>
                      <a:pt x="1635" y="2536"/>
                    </a:cubicBezTo>
                    <a:cubicBezTo>
                      <a:pt x="1728" y="2551"/>
                      <a:pt x="1824" y="2560"/>
                      <a:pt x="1919" y="2560"/>
                    </a:cubicBezTo>
                    <a:cubicBezTo>
                      <a:pt x="2326" y="2560"/>
                      <a:pt x="2674" y="2414"/>
                      <a:pt x="2832" y="2164"/>
                    </a:cubicBezTo>
                    <a:cubicBezTo>
                      <a:pt x="3026" y="1867"/>
                      <a:pt x="2987" y="1411"/>
                      <a:pt x="2937" y="1191"/>
                    </a:cubicBezTo>
                    <a:cubicBezTo>
                      <a:pt x="2887" y="973"/>
                      <a:pt x="2612" y="192"/>
                      <a:pt x="2600" y="159"/>
                    </a:cubicBezTo>
                    <a:cubicBezTo>
                      <a:pt x="2600" y="156"/>
                      <a:pt x="2598" y="156"/>
                      <a:pt x="2598" y="156"/>
                    </a:cubicBezTo>
                    <a:cubicBezTo>
                      <a:pt x="2593" y="142"/>
                      <a:pt x="2581" y="134"/>
                      <a:pt x="2567" y="134"/>
                    </a:cubicBezTo>
                    <a:cubicBezTo>
                      <a:pt x="2562" y="134"/>
                      <a:pt x="2557" y="135"/>
                      <a:pt x="2553" y="137"/>
                    </a:cubicBezTo>
                    <a:cubicBezTo>
                      <a:pt x="2536" y="144"/>
                      <a:pt x="2526" y="163"/>
                      <a:pt x="2533" y="182"/>
                    </a:cubicBezTo>
                    <a:cubicBezTo>
                      <a:pt x="2536" y="190"/>
                      <a:pt x="2823" y="997"/>
                      <a:pt x="2870" y="1208"/>
                    </a:cubicBezTo>
                    <a:cubicBezTo>
                      <a:pt x="2918" y="1418"/>
                      <a:pt x="2956" y="1846"/>
                      <a:pt x="2775" y="2128"/>
                    </a:cubicBezTo>
                    <a:cubicBezTo>
                      <a:pt x="2626" y="2355"/>
                      <a:pt x="2302" y="2488"/>
                      <a:pt x="1923" y="2488"/>
                    </a:cubicBezTo>
                    <a:cubicBezTo>
                      <a:pt x="1833" y="2488"/>
                      <a:pt x="1739" y="2480"/>
                      <a:pt x="1644" y="2465"/>
                    </a:cubicBezTo>
                    <a:cubicBezTo>
                      <a:pt x="1174" y="2391"/>
                      <a:pt x="251" y="2245"/>
                      <a:pt x="70" y="2216"/>
                    </a:cubicBezTo>
                    <a:lnTo>
                      <a:pt x="201" y="151"/>
                    </a:lnTo>
                    <a:lnTo>
                      <a:pt x="2063" y="70"/>
                    </a:lnTo>
                    <a:cubicBezTo>
                      <a:pt x="2082" y="68"/>
                      <a:pt x="2096" y="51"/>
                      <a:pt x="2094" y="32"/>
                    </a:cubicBezTo>
                    <a:cubicBezTo>
                      <a:pt x="2094" y="32"/>
                      <a:pt x="2094" y="30"/>
                      <a:pt x="2094" y="27"/>
                    </a:cubicBezTo>
                    <a:cubicBezTo>
                      <a:pt x="2092" y="12"/>
                      <a:pt x="2077" y="1"/>
                      <a:pt x="2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19" name="Google Shape;1219;p46"/>
              <p:cNvSpPr/>
              <p:nvPr/>
            </p:nvSpPr>
            <p:spPr>
              <a:xfrm>
                <a:off x="3407501" y="2913201"/>
                <a:ext cx="112886" cy="30101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2740" extrusionOk="0">
                    <a:moveTo>
                      <a:pt x="298" y="0"/>
                    </a:moveTo>
                    <a:cubicBezTo>
                      <a:pt x="282" y="0"/>
                      <a:pt x="273" y="1"/>
                      <a:pt x="273" y="1"/>
                    </a:cubicBezTo>
                    <a:lnTo>
                      <a:pt x="0" y="2555"/>
                    </a:lnTo>
                    <a:lnTo>
                      <a:pt x="438" y="2161"/>
                    </a:lnTo>
                    <a:cubicBezTo>
                      <a:pt x="438" y="2161"/>
                      <a:pt x="641" y="2450"/>
                      <a:pt x="787" y="2658"/>
                    </a:cubicBezTo>
                    <a:cubicBezTo>
                      <a:pt x="824" y="2712"/>
                      <a:pt x="859" y="2739"/>
                      <a:pt x="889" y="2739"/>
                    </a:cubicBezTo>
                    <a:cubicBezTo>
                      <a:pt x="976" y="2739"/>
                      <a:pt x="1028" y="2516"/>
                      <a:pt x="1016" y="2056"/>
                    </a:cubicBezTo>
                    <a:cubicBezTo>
                      <a:pt x="997" y="1432"/>
                      <a:pt x="665" y="209"/>
                      <a:pt x="665" y="209"/>
                    </a:cubicBezTo>
                    <a:cubicBezTo>
                      <a:pt x="649" y="15"/>
                      <a:pt x="382" y="0"/>
                      <a:pt x="29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0" name="Google Shape;1220;p46"/>
              <p:cNvSpPr/>
              <p:nvPr/>
            </p:nvSpPr>
            <p:spPr>
              <a:xfrm>
                <a:off x="3403551" y="2909246"/>
                <a:ext cx="120675" cy="30859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2809" extrusionOk="0">
                    <a:moveTo>
                      <a:pt x="337" y="70"/>
                    </a:moveTo>
                    <a:cubicBezTo>
                      <a:pt x="421" y="73"/>
                      <a:pt x="653" y="89"/>
                      <a:pt x="667" y="247"/>
                    </a:cubicBezTo>
                    <a:lnTo>
                      <a:pt x="667" y="252"/>
                    </a:lnTo>
                    <a:cubicBezTo>
                      <a:pt x="667" y="264"/>
                      <a:pt x="997" y="1480"/>
                      <a:pt x="1016" y="2092"/>
                    </a:cubicBezTo>
                    <a:cubicBezTo>
                      <a:pt x="1033" y="2575"/>
                      <a:pt x="971" y="2725"/>
                      <a:pt x="930" y="2739"/>
                    </a:cubicBezTo>
                    <a:cubicBezTo>
                      <a:pt x="929" y="2740"/>
                      <a:pt x="929" y="2740"/>
                      <a:pt x="928" y="2740"/>
                    </a:cubicBezTo>
                    <a:cubicBezTo>
                      <a:pt x="916" y="2740"/>
                      <a:pt x="887" y="2724"/>
                      <a:pt x="851" y="2673"/>
                    </a:cubicBezTo>
                    <a:cubicBezTo>
                      <a:pt x="708" y="2465"/>
                      <a:pt x="498" y="2175"/>
                      <a:pt x="498" y="2175"/>
                    </a:cubicBezTo>
                    <a:cubicBezTo>
                      <a:pt x="493" y="2166"/>
                      <a:pt x="483" y="2161"/>
                      <a:pt x="474" y="2161"/>
                    </a:cubicBezTo>
                    <a:cubicBezTo>
                      <a:pt x="464" y="2161"/>
                      <a:pt x="457" y="2164"/>
                      <a:pt x="450" y="2168"/>
                    </a:cubicBezTo>
                    <a:lnTo>
                      <a:pt x="82" y="2503"/>
                    </a:lnTo>
                    <a:lnTo>
                      <a:pt x="82" y="2503"/>
                    </a:lnTo>
                    <a:lnTo>
                      <a:pt x="337" y="70"/>
                    </a:lnTo>
                    <a:close/>
                    <a:moveTo>
                      <a:pt x="329" y="1"/>
                    </a:moveTo>
                    <a:cubicBezTo>
                      <a:pt x="316" y="1"/>
                      <a:pt x="308" y="1"/>
                      <a:pt x="306" y="1"/>
                    </a:cubicBezTo>
                    <a:cubicBezTo>
                      <a:pt x="290" y="1"/>
                      <a:pt x="275" y="15"/>
                      <a:pt x="273" y="32"/>
                    </a:cubicBezTo>
                    <a:lnTo>
                      <a:pt x="3" y="2586"/>
                    </a:lnTo>
                    <a:cubicBezTo>
                      <a:pt x="0" y="2601"/>
                      <a:pt x="8" y="2615"/>
                      <a:pt x="22" y="2620"/>
                    </a:cubicBezTo>
                    <a:cubicBezTo>
                      <a:pt x="27" y="2623"/>
                      <a:pt x="32" y="2624"/>
                      <a:pt x="38" y="2624"/>
                    </a:cubicBezTo>
                    <a:cubicBezTo>
                      <a:pt x="46" y="2624"/>
                      <a:pt x="54" y="2621"/>
                      <a:pt x="60" y="2615"/>
                    </a:cubicBezTo>
                    <a:lnTo>
                      <a:pt x="469" y="2247"/>
                    </a:lnTo>
                    <a:cubicBezTo>
                      <a:pt x="526" y="2328"/>
                      <a:pt x="682" y="2548"/>
                      <a:pt x="796" y="2713"/>
                    </a:cubicBezTo>
                    <a:cubicBezTo>
                      <a:pt x="842" y="2778"/>
                      <a:pt x="887" y="2809"/>
                      <a:pt x="928" y="2809"/>
                    </a:cubicBezTo>
                    <a:cubicBezTo>
                      <a:pt x="937" y="2809"/>
                      <a:pt x="944" y="2809"/>
                      <a:pt x="954" y="2806"/>
                    </a:cubicBezTo>
                    <a:cubicBezTo>
                      <a:pt x="1057" y="2770"/>
                      <a:pt x="1100" y="2529"/>
                      <a:pt x="1085" y="2089"/>
                    </a:cubicBezTo>
                    <a:cubicBezTo>
                      <a:pt x="1069" y="1485"/>
                      <a:pt x="753" y="304"/>
                      <a:pt x="736" y="237"/>
                    </a:cubicBezTo>
                    <a:cubicBezTo>
                      <a:pt x="714" y="15"/>
                      <a:pt x="416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1" name="Google Shape;1221;p46"/>
              <p:cNvSpPr/>
              <p:nvPr/>
            </p:nvSpPr>
            <p:spPr>
              <a:xfrm>
                <a:off x="3664101" y="3376805"/>
                <a:ext cx="109705" cy="400211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643" extrusionOk="0">
                    <a:moveTo>
                      <a:pt x="68" y="1"/>
                    </a:moveTo>
                    <a:cubicBezTo>
                      <a:pt x="49" y="1"/>
                      <a:pt x="32" y="18"/>
                      <a:pt x="32" y="37"/>
                    </a:cubicBezTo>
                    <a:cubicBezTo>
                      <a:pt x="32" y="218"/>
                      <a:pt x="1" y="1824"/>
                      <a:pt x="104" y="1987"/>
                    </a:cubicBezTo>
                    <a:cubicBezTo>
                      <a:pt x="204" y="2149"/>
                      <a:pt x="926" y="3607"/>
                      <a:pt x="933" y="3624"/>
                    </a:cubicBezTo>
                    <a:cubicBezTo>
                      <a:pt x="938" y="3636"/>
                      <a:pt x="950" y="3643"/>
                      <a:pt x="964" y="3643"/>
                    </a:cubicBezTo>
                    <a:cubicBezTo>
                      <a:pt x="969" y="3643"/>
                      <a:pt x="971" y="3640"/>
                      <a:pt x="976" y="3638"/>
                    </a:cubicBezTo>
                    <a:cubicBezTo>
                      <a:pt x="993" y="3631"/>
                      <a:pt x="1000" y="3609"/>
                      <a:pt x="993" y="3593"/>
                    </a:cubicBezTo>
                    <a:cubicBezTo>
                      <a:pt x="961" y="3533"/>
                      <a:pt x="264" y="2116"/>
                      <a:pt x="159" y="1948"/>
                    </a:cubicBezTo>
                    <a:cubicBezTo>
                      <a:pt x="87" y="1834"/>
                      <a:pt x="87" y="742"/>
                      <a:pt x="104" y="37"/>
                    </a:cubicBezTo>
                    <a:cubicBezTo>
                      <a:pt x="104" y="18"/>
                      <a:pt x="87" y="3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2" name="Google Shape;1222;p46"/>
              <p:cNvSpPr/>
              <p:nvPr/>
            </p:nvSpPr>
            <p:spPr>
              <a:xfrm>
                <a:off x="3722903" y="3237724"/>
                <a:ext cx="19198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386" extrusionOk="0">
                    <a:moveTo>
                      <a:pt x="134" y="1"/>
                    </a:moveTo>
                    <a:cubicBezTo>
                      <a:pt x="120" y="1"/>
                      <a:pt x="107" y="11"/>
                      <a:pt x="103" y="24"/>
                    </a:cubicBezTo>
                    <a:cubicBezTo>
                      <a:pt x="67" y="132"/>
                      <a:pt x="34" y="242"/>
                      <a:pt x="5" y="342"/>
                    </a:cubicBezTo>
                    <a:cubicBezTo>
                      <a:pt x="0" y="361"/>
                      <a:pt x="12" y="380"/>
                      <a:pt x="29" y="385"/>
                    </a:cubicBezTo>
                    <a:lnTo>
                      <a:pt x="38" y="385"/>
                    </a:lnTo>
                    <a:cubicBezTo>
                      <a:pt x="40" y="385"/>
                      <a:pt x="41" y="385"/>
                      <a:pt x="43" y="385"/>
                    </a:cubicBezTo>
                    <a:cubicBezTo>
                      <a:pt x="57" y="385"/>
                      <a:pt x="67" y="374"/>
                      <a:pt x="72" y="361"/>
                    </a:cubicBezTo>
                    <a:cubicBezTo>
                      <a:pt x="98" y="261"/>
                      <a:pt x="134" y="156"/>
                      <a:pt x="167" y="46"/>
                    </a:cubicBezTo>
                    <a:cubicBezTo>
                      <a:pt x="175" y="27"/>
                      <a:pt x="165" y="8"/>
                      <a:pt x="146" y="3"/>
                    </a:cubicBezTo>
                    <a:cubicBezTo>
                      <a:pt x="142" y="1"/>
                      <a:pt x="138" y="1"/>
                      <a:pt x="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3" name="Google Shape;1223;p46"/>
              <p:cNvSpPr/>
              <p:nvPr/>
            </p:nvSpPr>
            <p:spPr>
              <a:xfrm>
                <a:off x="3601459" y="3667381"/>
                <a:ext cx="274372" cy="291562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654" extrusionOk="0">
                    <a:moveTo>
                      <a:pt x="1267" y="0"/>
                    </a:moveTo>
                    <a:cubicBezTo>
                      <a:pt x="1262" y="0"/>
                      <a:pt x="1257" y="1"/>
                      <a:pt x="1253" y="1"/>
                    </a:cubicBezTo>
                    <a:cubicBezTo>
                      <a:pt x="1033" y="35"/>
                      <a:pt x="510" y="271"/>
                      <a:pt x="510" y="271"/>
                    </a:cubicBezTo>
                    <a:lnTo>
                      <a:pt x="393" y="525"/>
                    </a:lnTo>
                    <a:cubicBezTo>
                      <a:pt x="393" y="525"/>
                      <a:pt x="1" y="1977"/>
                      <a:pt x="89" y="2130"/>
                    </a:cubicBezTo>
                    <a:cubicBezTo>
                      <a:pt x="175" y="2283"/>
                      <a:pt x="780" y="2654"/>
                      <a:pt x="1086" y="2654"/>
                    </a:cubicBezTo>
                    <a:cubicBezTo>
                      <a:pt x="1389" y="2654"/>
                      <a:pt x="2013" y="2537"/>
                      <a:pt x="2116" y="2334"/>
                    </a:cubicBezTo>
                    <a:cubicBezTo>
                      <a:pt x="2216" y="2130"/>
                      <a:pt x="2500" y="1323"/>
                      <a:pt x="2402" y="1050"/>
                    </a:cubicBezTo>
                    <a:cubicBezTo>
                      <a:pt x="2304" y="783"/>
                      <a:pt x="1506" y="0"/>
                      <a:pt x="1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4" name="Google Shape;1224;p46"/>
              <p:cNvSpPr/>
              <p:nvPr/>
            </p:nvSpPr>
            <p:spPr>
              <a:xfrm>
                <a:off x="3598058" y="3663536"/>
                <a:ext cx="281942" cy="299142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723" extrusionOk="0">
                    <a:moveTo>
                      <a:pt x="1300" y="69"/>
                    </a:moveTo>
                    <a:cubicBezTo>
                      <a:pt x="1518" y="69"/>
                      <a:pt x="2299" y="832"/>
                      <a:pt x="2400" y="1095"/>
                    </a:cubicBezTo>
                    <a:cubicBezTo>
                      <a:pt x="2493" y="1348"/>
                      <a:pt x="2221" y="2134"/>
                      <a:pt x="2113" y="2352"/>
                    </a:cubicBezTo>
                    <a:cubicBezTo>
                      <a:pt x="2022" y="2524"/>
                      <a:pt x="1449" y="2653"/>
                      <a:pt x="1114" y="2653"/>
                    </a:cubicBezTo>
                    <a:cubicBezTo>
                      <a:pt x="818" y="2653"/>
                      <a:pt x="223" y="2283"/>
                      <a:pt x="149" y="2146"/>
                    </a:cubicBezTo>
                    <a:cubicBezTo>
                      <a:pt x="99" y="2055"/>
                      <a:pt x="268" y="1272"/>
                      <a:pt x="455" y="572"/>
                    </a:cubicBezTo>
                    <a:lnTo>
                      <a:pt x="567" y="333"/>
                    </a:lnTo>
                    <a:cubicBezTo>
                      <a:pt x="646" y="297"/>
                      <a:pt x="1088" y="101"/>
                      <a:pt x="1289" y="70"/>
                    </a:cubicBezTo>
                    <a:cubicBezTo>
                      <a:pt x="1292" y="69"/>
                      <a:pt x="1296" y="69"/>
                      <a:pt x="1300" y="69"/>
                    </a:cubicBezTo>
                    <a:close/>
                    <a:moveTo>
                      <a:pt x="1277" y="0"/>
                    </a:moveTo>
                    <a:cubicBezTo>
                      <a:pt x="1054" y="34"/>
                      <a:pt x="545" y="263"/>
                      <a:pt x="524" y="275"/>
                    </a:cubicBezTo>
                    <a:cubicBezTo>
                      <a:pt x="517" y="278"/>
                      <a:pt x="510" y="282"/>
                      <a:pt x="507" y="292"/>
                    </a:cubicBezTo>
                    <a:lnTo>
                      <a:pt x="388" y="545"/>
                    </a:lnTo>
                    <a:lnTo>
                      <a:pt x="388" y="550"/>
                    </a:lnTo>
                    <a:cubicBezTo>
                      <a:pt x="323" y="796"/>
                      <a:pt x="1" y="2024"/>
                      <a:pt x="87" y="2180"/>
                    </a:cubicBezTo>
                    <a:cubicBezTo>
                      <a:pt x="182" y="2352"/>
                      <a:pt x="801" y="2722"/>
                      <a:pt x="1114" y="2722"/>
                    </a:cubicBezTo>
                    <a:cubicBezTo>
                      <a:pt x="1425" y="2722"/>
                      <a:pt x="2063" y="2605"/>
                      <a:pt x="2173" y="2383"/>
                    </a:cubicBezTo>
                    <a:cubicBezTo>
                      <a:pt x="2264" y="2201"/>
                      <a:pt x="2570" y="1360"/>
                      <a:pt x="2462" y="1071"/>
                    </a:cubicBezTo>
                    <a:cubicBezTo>
                      <a:pt x="2362" y="806"/>
                      <a:pt x="1554" y="0"/>
                      <a:pt x="1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5" name="Google Shape;1225;p46"/>
              <p:cNvSpPr/>
              <p:nvPr/>
            </p:nvSpPr>
            <p:spPr>
              <a:xfrm>
                <a:off x="3038343" y="3585976"/>
                <a:ext cx="696188" cy="322212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2933" extrusionOk="0">
                    <a:moveTo>
                      <a:pt x="942" y="1"/>
                    </a:moveTo>
                    <a:cubicBezTo>
                      <a:pt x="939" y="1"/>
                      <a:pt x="937" y="1"/>
                      <a:pt x="935" y="1"/>
                    </a:cubicBezTo>
                    <a:cubicBezTo>
                      <a:pt x="832" y="23"/>
                      <a:pt x="1" y="852"/>
                      <a:pt x="1" y="976"/>
                    </a:cubicBezTo>
                    <a:cubicBezTo>
                      <a:pt x="1" y="1101"/>
                      <a:pt x="106" y="2119"/>
                      <a:pt x="106" y="2119"/>
                    </a:cubicBezTo>
                    <a:cubicBezTo>
                      <a:pt x="130" y="2139"/>
                      <a:pt x="161" y="2149"/>
                      <a:pt x="192" y="2149"/>
                    </a:cubicBezTo>
                    <a:cubicBezTo>
                      <a:pt x="213" y="2149"/>
                      <a:pt x="234" y="2145"/>
                      <a:pt x="254" y="2135"/>
                    </a:cubicBezTo>
                    <a:cubicBezTo>
                      <a:pt x="254" y="2135"/>
                      <a:pt x="254" y="2350"/>
                      <a:pt x="354" y="2362"/>
                    </a:cubicBezTo>
                    <a:cubicBezTo>
                      <a:pt x="365" y="2365"/>
                      <a:pt x="375" y="2366"/>
                      <a:pt x="385" y="2366"/>
                    </a:cubicBezTo>
                    <a:cubicBezTo>
                      <a:pt x="428" y="2366"/>
                      <a:pt x="468" y="2347"/>
                      <a:pt x="495" y="2312"/>
                    </a:cubicBezTo>
                    <a:cubicBezTo>
                      <a:pt x="495" y="2312"/>
                      <a:pt x="549" y="2454"/>
                      <a:pt x="657" y="2454"/>
                    </a:cubicBezTo>
                    <a:cubicBezTo>
                      <a:pt x="666" y="2454"/>
                      <a:pt x="675" y="2453"/>
                      <a:pt x="684" y="2451"/>
                    </a:cubicBezTo>
                    <a:cubicBezTo>
                      <a:pt x="811" y="2427"/>
                      <a:pt x="949" y="2262"/>
                      <a:pt x="949" y="2262"/>
                    </a:cubicBezTo>
                    <a:cubicBezTo>
                      <a:pt x="949" y="2262"/>
                      <a:pt x="966" y="2375"/>
                      <a:pt x="1018" y="2375"/>
                    </a:cubicBezTo>
                    <a:cubicBezTo>
                      <a:pt x="1031" y="2375"/>
                      <a:pt x="1046" y="2368"/>
                      <a:pt x="1064" y="2350"/>
                    </a:cubicBezTo>
                    <a:cubicBezTo>
                      <a:pt x="1152" y="2262"/>
                      <a:pt x="1482" y="1820"/>
                      <a:pt x="1482" y="1820"/>
                    </a:cubicBezTo>
                    <a:cubicBezTo>
                      <a:pt x="1482" y="1820"/>
                      <a:pt x="1987" y="1967"/>
                      <a:pt x="2296" y="1967"/>
                    </a:cubicBezTo>
                    <a:cubicBezTo>
                      <a:pt x="2337" y="1967"/>
                      <a:pt x="2375" y="1964"/>
                      <a:pt x="2407" y="1959"/>
                    </a:cubicBezTo>
                    <a:cubicBezTo>
                      <a:pt x="2634" y="1906"/>
                      <a:pt x="2854" y="1834"/>
                      <a:pt x="3067" y="1743"/>
                    </a:cubicBezTo>
                    <a:lnTo>
                      <a:pt x="5724" y="2931"/>
                    </a:lnTo>
                    <a:cubicBezTo>
                      <a:pt x="5724" y="2931"/>
                      <a:pt x="5740" y="2932"/>
                      <a:pt x="5764" y="2932"/>
                    </a:cubicBezTo>
                    <a:cubicBezTo>
                      <a:pt x="5821" y="2932"/>
                      <a:pt x="5923" y="2926"/>
                      <a:pt x="5961" y="2886"/>
                    </a:cubicBezTo>
                    <a:cubicBezTo>
                      <a:pt x="5961" y="2886"/>
                      <a:pt x="6345" y="2585"/>
                      <a:pt x="6240" y="1982"/>
                    </a:cubicBezTo>
                    <a:cubicBezTo>
                      <a:pt x="6137" y="1380"/>
                      <a:pt x="5822" y="1187"/>
                      <a:pt x="5822" y="1187"/>
                    </a:cubicBezTo>
                    <a:lnTo>
                      <a:pt x="2534" y="604"/>
                    </a:lnTo>
                    <a:cubicBezTo>
                      <a:pt x="2534" y="604"/>
                      <a:pt x="1090" y="1"/>
                      <a:pt x="9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6" name="Google Shape;1226;p46"/>
              <p:cNvSpPr/>
              <p:nvPr/>
            </p:nvSpPr>
            <p:spPr>
              <a:xfrm>
                <a:off x="3034394" y="3582350"/>
                <a:ext cx="703758" cy="329792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3002" extrusionOk="0">
                    <a:moveTo>
                      <a:pt x="981" y="68"/>
                    </a:moveTo>
                    <a:cubicBezTo>
                      <a:pt x="1081" y="68"/>
                      <a:pt x="1999" y="436"/>
                      <a:pt x="2558" y="670"/>
                    </a:cubicBezTo>
                    <a:lnTo>
                      <a:pt x="2565" y="670"/>
                    </a:lnTo>
                    <a:lnTo>
                      <a:pt x="5846" y="1256"/>
                    </a:lnTo>
                    <a:cubicBezTo>
                      <a:pt x="5887" y="1284"/>
                      <a:pt x="6152" y="1490"/>
                      <a:pt x="6243" y="2025"/>
                    </a:cubicBezTo>
                    <a:cubicBezTo>
                      <a:pt x="6341" y="2599"/>
                      <a:pt x="5989" y="2883"/>
                      <a:pt x="5975" y="2895"/>
                    </a:cubicBezTo>
                    <a:lnTo>
                      <a:pt x="5973" y="2895"/>
                    </a:lnTo>
                    <a:cubicBezTo>
                      <a:pt x="5944" y="2924"/>
                      <a:pt x="5836" y="2931"/>
                      <a:pt x="5767" y="2931"/>
                    </a:cubicBezTo>
                    <a:lnTo>
                      <a:pt x="3117" y="1743"/>
                    </a:lnTo>
                    <a:cubicBezTo>
                      <a:pt x="3112" y="1741"/>
                      <a:pt x="3107" y="1739"/>
                      <a:pt x="3103" y="1739"/>
                    </a:cubicBezTo>
                    <a:cubicBezTo>
                      <a:pt x="3098" y="1739"/>
                      <a:pt x="3093" y="1741"/>
                      <a:pt x="3088" y="1743"/>
                    </a:cubicBezTo>
                    <a:cubicBezTo>
                      <a:pt x="2878" y="1831"/>
                      <a:pt x="2661" y="1903"/>
                      <a:pt x="2438" y="1953"/>
                    </a:cubicBezTo>
                    <a:cubicBezTo>
                      <a:pt x="2408" y="1959"/>
                      <a:pt x="2373" y="1961"/>
                      <a:pt x="2336" y="1961"/>
                    </a:cubicBezTo>
                    <a:cubicBezTo>
                      <a:pt x="2036" y="1961"/>
                      <a:pt x="1534" y="1812"/>
                      <a:pt x="1528" y="1812"/>
                    </a:cubicBezTo>
                    <a:cubicBezTo>
                      <a:pt x="1526" y="1812"/>
                      <a:pt x="1524" y="1812"/>
                      <a:pt x="1522" y="1812"/>
                    </a:cubicBezTo>
                    <a:cubicBezTo>
                      <a:pt x="1511" y="1812"/>
                      <a:pt x="1498" y="1817"/>
                      <a:pt x="1492" y="1827"/>
                    </a:cubicBezTo>
                    <a:cubicBezTo>
                      <a:pt x="1487" y="1829"/>
                      <a:pt x="1162" y="2269"/>
                      <a:pt x="1076" y="2352"/>
                    </a:cubicBezTo>
                    <a:cubicBezTo>
                      <a:pt x="1064" y="2367"/>
                      <a:pt x="1057" y="2367"/>
                      <a:pt x="1057" y="2367"/>
                    </a:cubicBezTo>
                    <a:cubicBezTo>
                      <a:pt x="1036" y="2345"/>
                      <a:pt x="1024" y="2317"/>
                      <a:pt x="1024" y="2285"/>
                    </a:cubicBezTo>
                    <a:cubicBezTo>
                      <a:pt x="1021" y="2276"/>
                      <a:pt x="1016" y="2269"/>
                      <a:pt x="1009" y="2262"/>
                    </a:cubicBezTo>
                    <a:cubicBezTo>
                      <a:pt x="1003" y="2256"/>
                      <a:pt x="996" y="2254"/>
                      <a:pt x="988" y="2254"/>
                    </a:cubicBezTo>
                    <a:cubicBezTo>
                      <a:pt x="978" y="2254"/>
                      <a:pt x="968" y="2258"/>
                      <a:pt x="961" y="2266"/>
                    </a:cubicBezTo>
                    <a:cubicBezTo>
                      <a:pt x="959" y="2269"/>
                      <a:pt x="828" y="2422"/>
                      <a:pt x="715" y="2446"/>
                    </a:cubicBezTo>
                    <a:cubicBezTo>
                      <a:pt x="708" y="2447"/>
                      <a:pt x="702" y="2448"/>
                      <a:pt x="695" y="2448"/>
                    </a:cubicBezTo>
                    <a:cubicBezTo>
                      <a:pt x="612" y="2448"/>
                      <a:pt x="565" y="2329"/>
                      <a:pt x="565" y="2329"/>
                    </a:cubicBezTo>
                    <a:cubicBezTo>
                      <a:pt x="562" y="2321"/>
                      <a:pt x="558" y="2314"/>
                      <a:pt x="550" y="2309"/>
                    </a:cubicBezTo>
                    <a:cubicBezTo>
                      <a:pt x="545" y="2306"/>
                      <a:pt x="538" y="2305"/>
                      <a:pt x="532" y="2305"/>
                    </a:cubicBezTo>
                    <a:cubicBezTo>
                      <a:pt x="520" y="2305"/>
                      <a:pt x="509" y="2310"/>
                      <a:pt x="503" y="2321"/>
                    </a:cubicBezTo>
                    <a:cubicBezTo>
                      <a:pt x="481" y="2347"/>
                      <a:pt x="450" y="2359"/>
                      <a:pt x="419" y="2359"/>
                    </a:cubicBezTo>
                    <a:cubicBezTo>
                      <a:pt x="412" y="2359"/>
                      <a:pt x="405" y="2359"/>
                      <a:pt x="397" y="2357"/>
                    </a:cubicBezTo>
                    <a:cubicBezTo>
                      <a:pt x="345" y="2350"/>
                      <a:pt x="328" y="2221"/>
                      <a:pt x="328" y="2164"/>
                    </a:cubicBezTo>
                    <a:cubicBezTo>
                      <a:pt x="328" y="2152"/>
                      <a:pt x="321" y="2140"/>
                      <a:pt x="311" y="2133"/>
                    </a:cubicBezTo>
                    <a:cubicBezTo>
                      <a:pt x="307" y="2130"/>
                      <a:pt x="301" y="2129"/>
                      <a:pt x="295" y="2129"/>
                    </a:cubicBezTo>
                    <a:cubicBezTo>
                      <a:pt x="289" y="2129"/>
                      <a:pt x="283" y="2130"/>
                      <a:pt x="278" y="2133"/>
                    </a:cubicBezTo>
                    <a:cubicBezTo>
                      <a:pt x="264" y="2140"/>
                      <a:pt x="248" y="2144"/>
                      <a:pt x="232" y="2144"/>
                    </a:cubicBezTo>
                    <a:cubicBezTo>
                      <a:pt x="213" y="2144"/>
                      <a:pt x="194" y="2139"/>
                      <a:pt x="178" y="2130"/>
                    </a:cubicBezTo>
                    <a:cubicBezTo>
                      <a:pt x="166" y="2004"/>
                      <a:pt x="77" y="1124"/>
                      <a:pt x="77" y="1012"/>
                    </a:cubicBezTo>
                    <a:cubicBezTo>
                      <a:pt x="84" y="909"/>
                      <a:pt x="863" y="101"/>
                      <a:pt x="981" y="68"/>
                    </a:cubicBezTo>
                    <a:close/>
                    <a:moveTo>
                      <a:pt x="970" y="0"/>
                    </a:moveTo>
                    <a:cubicBezTo>
                      <a:pt x="967" y="0"/>
                      <a:pt x="964" y="1"/>
                      <a:pt x="961" y="1"/>
                    </a:cubicBezTo>
                    <a:cubicBezTo>
                      <a:pt x="852" y="22"/>
                      <a:pt x="1" y="864"/>
                      <a:pt x="1" y="1012"/>
                    </a:cubicBezTo>
                    <a:cubicBezTo>
                      <a:pt x="1" y="1136"/>
                      <a:pt x="99" y="2116"/>
                      <a:pt x="104" y="2156"/>
                    </a:cubicBezTo>
                    <a:cubicBezTo>
                      <a:pt x="104" y="2166"/>
                      <a:pt x="108" y="2173"/>
                      <a:pt x="116" y="2178"/>
                    </a:cubicBezTo>
                    <a:cubicBezTo>
                      <a:pt x="146" y="2205"/>
                      <a:pt x="184" y="2219"/>
                      <a:pt x="223" y="2219"/>
                    </a:cubicBezTo>
                    <a:cubicBezTo>
                      <a:pt x="234" y="2219"/>
                      <a:pt x="244" y="2218"/>
                      <a:pt x="254" y="2216"/>
                    </a:cubicBezTo>
                    <a:cubicBezTo>
                      <a:pt x="261" y="2288"/>
                      <a:pt x="288" y="2419"/>
                      <a:pt x="383" y="2431"/>
                    </a:cubicBezTo>
                    <a:cubicBezTo>
                      <a:pt x="394" y="2433"/>
                      <a:pt x="404" y="2434"/>
                      <a:pt x="414" y="2434"/>
                    </a:cubicBezTo>
                    <a:cubicBezTo>
                      <a:pt x="451" y="2434"/>
                      <a:pt x="487" y="2424"/>
                      <a:pt x="517" y="2405"/>
                    </a:cubicBezTo>
                    <a:cubicBezTo>
                      <a:pt x="551" y="2478"/>
                      <a:pt x="622" y="2522"/>
                      <a:pt x="699" y="2522"/>
                    </a:cubicBezTo>
                    <a:cubicBezTo>
                      <a:pt x="709" y="2522"/>
                      <a:pt x="718" y="2521"/>
                      <a:pt x="727" y="2520"/>
                    </a:cubicBezTo>
                    <a:cubicBezTo>
                      <a:pt x="820" y="2491"/>
                      <a:pt x="902" y="2438"/>
                      <a:pt x="969" y="2367"/>
                    </a:cubicBezTo>
                    <a:cubicBezTo>
                      <a:pt x="978" y="2400"/>
                      <a:pt x="1002" y="2426"/>
                      <a:pt x="1033" y="2441"/>
                    </a:cubicBezTo>
                    <a:cubicBezTo>
                      <a:pt x="1041" y="2443"/>
                      <a:pt x="1049" y="2444"/>
                      <a:pt x="1056" y="2444"/>
                    </a:cubicBezTo>
                    <a:cubicBezTo>
                      <a:pt x="1082" y="2444"/>
                      <a:pt x="1108" y="2432"/>
                      <a:pt x="1126" y="2410"/>
                    </a:cubicBezTo>
                    <a:cubicBezTo>
                      <a:pt x="1205" y="2329"/>
                      <a:pt x="1466" y="1980"/>
                      <a:pt x="1533" y="1894"/>
                    </a:cubicBezTo>
                    <a:cubicBezTo>
                      <a:pt x="1636" y="1923"/>
                      <a:pt x="2056" y="2036"/>
                      <a:pt x="2333" y="2036"/>
                    </a:cubicBezTo>
                    <a:cubicBezTo>
                      <a:pt x="2375" y="2036"/>
                      <a:pt x="2414" y="2033"/>
                      <a:pt x="2448" y="2027"/>
                    </a:cubicBezTo>
                    <a:cubicBezTo>
                      <a:pt x="2672" y="1977"/>
                      <a:pt x="2890" y="1906"/>
                      <a:pt x="3100" y="1817"/>
                    </a:cubicBezTo>
                    <a:lnTo>
                      <a:pt x="5743" y="3000"/>
                    </a:lnTo>
                    <a:cubicBezTo>
                      <a:pt x="5746" y="3001"/>
                      <a:pt x="5748" y="3002"/>
                      <a:pt x="5750" y="3002"/>
                    </a:cubicBezTo>
                    <a:cubicBezTo>
                      <a:pt x="5753" y="3002"/>
                      <a:pt x="5755" y="3001"/>
                      <a:pt x="5758" y="3000"/>
                    </a:cubicBezTo>
                    <a:lnTo>
                      <a:pt x="5796" y="3000"/>
                    </a:lnTo>
                    <a:cubicBezTo>
                      <a:pt x="5860" y="3000"/>
                      <a:pt x="5973" y="2993"/>
                      <a:pt x="6020" y="2947"/>
                    </a:cubicBezTo>
                    <a:cubicBezTo>
                      <a:pt x="6054" y="2921"/>
                      <a:pt x="6415" y="2610"/>
                      <a:pt x="6312" y="2011"/>
                    </a:cubicBezTo>
                    <a:cubicBezTo>
                      <a:pt x="6204" y="1399"/>
                      <a:pt x="5891" y="1198"/>
                      <a:pt x="5877" y="1191"/>
                    </a:cubicBezTo>
                    <a:cubicBezTo>
                      <a:pt x="5872" y="1189"/>
                      <a:pt x="5870" y="1186"/>
                      <a:pt x="5865" y="1186"/>
                    </a:cubicBezTo>
                    <a:lnTo>
                      <a:pt x="2577" y="603"/>
                    </a:lnTo>
                    <a:cubicBezTo>
                      <a:pt x="2229" y="458"/>
                      <a:pt x="1124" y="0"/>
                      <a:pt x="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7" name="Google Shape;1227;p46"/>
              <p:cNvSpPr/>
              <p:nvPr/>
            </p:nvSpPr>
            <p:spPr>
              <a:xfrm>
                <a:off x="3138285" y="3704404"/>
                <a:ext cx="114422" cy="133806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218" extrusionOk="0">
                    <a:moveTo>
                      <a:pt x="1003" y="0"/>
                    </a:moveTo>
                    <a:cubicBezTo>
                      <a:pt x="996" y="0"/>
                      <a:pt x="989" y="2"/>
                      <a:pt x="982" y="6"/>
                    </a:cubicBezTo>
                    <a:cubicBezTo>
                      <a:pt x="923" y="42"/>
                      <a:pt x="397" y="374"/>
                      <a:pt x="344" y="424"/>
                    </a:cubicBezTo>
                    <a:cubicBezTo>
                      <a:pt x="332" y="436"/>
                      <a:pt x="316" y="450"/>
                      <a:pt x="299" y="462"/>
                    </a:cubicBezTo>
                    <a:cubicBezTo>
                      <a:pt x="227" y="515"/>
                      <a:pt x="170" y="584"/>
                      <a:pt x="134" y="665"/>
                    </a:cubicBezTo>
                    <a:cubicBezTo>
                      <a:pt x="81" y="833"/>
                      <a:pt x="38" y="1005"/>
                      <a:pt x="5" y="1177"/>
                    </a:cubicBezTo>
                    <a:cubicBezTo>
                      <a:pt x="0" y="1196"/>
                      <a:pt x="14" y="1215"/>
                      <a:pt x="34" y="1218"/>
                    </a:cubicBezTo>
                    <a:lnTo>
                      <a:pt x="38" y="1218"/>
                    </a:lnTo>
                    <a:cubicBezTo>
                      <a:pt x="53" y="1218"/>
                      <a:pt x="67" y="1208"/>
                      <a:pt x="72" y="1194"/>
                    </a:cubicBezTo>
                    <a:cubicBezTo>
                      <a:pt x="103" y="1024"/>
                      <a:pt x="146" y="859"/>
                      <a:pt x="196" y="694"/>
                    </a:cubicBezTo>
                    <a:cubicBezTo>
                      <a:pt x="227" y="625"/>
                      <a:pt x="277" y="563"/>
                      <a:pt x="339" y="520"/>
                    </a:cubicBezTo>
                    <a:cubicBezTo>
                      <a:pt x="359" y="505"/>
                      <a:pt x="375" y="491"/>
                      <a:pt x="390" y="477"/>
                    </a:cubicBezTo>
                    <a:cubicBezTo>
                      <a:pt x="428" y="443"/>
                      <a:pt x="786" y="211"/>
                      <a:pt x="1021" y="63"/>
                    </a:cubicBezTo>
                    <a:cubicBezTo>
                      <a:pt x="1037" y="54"/>
                      <a:pt x="1042" y="32"/>
                      <a:pt x="1030" y="16"/>
                    </a:cubicBezTo>
                    <a:cubicBezTo>
                      <a:pt x="1024" y="5"/>
                      <a:pt x="1014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8" name="Google Shape;1228;p46"/>
              <p:cNvSpPr/>
              <p:nvPr/>
            </p:nvSpPr>
            <p:spPr>
              <a:xfrm>
                <a:off x="3088698" y="3656835"/>
                <a:ext cx="112557" cy="186868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701" extrusionOk="0">
                    <a:moveTo>
                      <a:pt x="987" y="0"/>
                    </a:moveTo>
                    <a:cubicBezTo>
                      <a:pt x="979" y="0"/>
                      <a:pt x="970" y="3"/>
                      <a:pt x="964" y="9"/>
                    </a:cubicBezTo>
                    <a:cubicBezTo>
                      <a:pt x="889" y="78"/>
                      <a:pt x="232" y="685"/>
                      <a:pt x="194" y="836"/>
                    </a:cubicBezTo>
                    <a:cubicBezTo>
                      <a:pt x="156" y="986"/>
                      <a:pt x="3" y="1653"/>
                      <a:pt x="3" y="1660"/>
                    </a:cubicBezTo>
                    <a:cubicBezTo>
                      <a:pt x="0" y="1679"/>
                      <a:pt x="12" y="1698"/>
                      <a:pt x="29" y="1701"/>
                    </a:cubicBezTo>
                    <a:lnTo>
                      <a:pt x="36" y="1701"/>
                    </a:lnTo>
                    <a:cubicBezTo>
                      <a:pt x="38" y="1701"/>
                      <a:pt x="39" y="1701"/>
                      <a:pt x="41" y="1701"/>
                    </a:cubicBezTo>
                    <a:cubicBezTo>
                      <a:pt x="55" y="1701"/>
                      <a:pt x="68" y="1690"/>
                      <a:pt x="72" y="1674"/>
                    </a:cubicBezTo>
                    <a:cubicBezTo>
                      <a:pt x="75" y="1670"/>
                      <a:pt x="225" y="1003"/>
                      <a:pt x="261" y="852"/>
                    </a:cubicBezTo>
                    <a:cubicBezTo>
                      <a:pt x="287" y="750"/>
                      <a:pt x="732" y="312"/>
                      <a:pt x="1011" y="61"/>
                    </a:cubicBezTo>
                    <a:cubicBezTo>
                      <a:pt x="1026" y="47"/>
                      <a:pt x="1026" y="26"/>
                      <a:pt x="1014" y="11"/>
                    </a:cubicBezTo>
                    <a:cubicBezTo>
                      <a:pt x="1006" y="4"/>
                      <a:pt x="997" y="0"/>
                      <a:pt x="9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29" name="Google Shape;1229;p46"/>
              <p:cNvSpPr/>
              <p:nvPr/>
            </p:nvSpPr>
            <p:spPr>
              <a:xfrm>
                <a:off x="3062259" y="3624646"/>
                <a:ext cx="91604" cy="19961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817" extrusionOk="0">
                    <a:moveTo>
                      <a:pt x="794" y="1"/>
                    </a:moveTo>
                    <a:cubicBezTo>
                      <a:pt x="784" y="1"/>
                      <a:pt x="774" y="5"/>
                      <a:pt x="767" y="13"/>
                    </a:cubicBezTo>
                    <a:cubicBezTo>
                      <a:pt x="667" y="130"/>
                      <a:pt x="165" y="708"/>
                      <a:pt x="141" y="770"/>
                    </a:cubicBezTo>
                    <a:cubicBezTo>
                      <a:pt x="117" y="835"/>
                      <a:pt x="22" y="1621"/>
                      <a:pt x="0" y="1779"/>
                    </a:cubicBezTo>
                    <a:cubicBezTo>
                      <a:pt x="0" y="1798"/>
                      <a:pt x="12" y="1817"/>
                      <a:pt x="31" y="1817"/>
                    </a:cubicBezTo>
                    <a:lnTo>
                      <a:pt x="36" y="1817"/>
                    </a:lnTo>
                    <a:cubicBezTo>
                      <a:pt x="53" y="1814"/>
                      <a:pt x="65" y="1803"/>
                      <a:pt x="65" y="1788"/>
                    </a:cubicBezTo>
                    <a:cubicBezTo>
                      <a:pt x="112" y="1425"/>
                      <a:pt x="184" y="844"/>
                      <a:pt x="206" y="796"/>
                    </a:cubicBezTo>
                    <a:cubicBezTo>
                      <a:pt x="227" y="749"/>
                      <a:pt x="593" y="319"/>
                      <a:pt x="820" y="60"/>
                    </a:cubicBezTo>
                    <a:cubicBezTo>
                      <a:pt x="834" y="44"/>
                      <a:pt x="832" y="22"/>
                      <a:pt x="817" y="10"/>
                    </a:cubicBezTo>
                    <a:cubicBezTo>
                      <a:pt x="811" y="4"/>
                      <a:pt x="802" y="1"/>
                      <a:pt x="7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0" name="Google Shape;1230;p46"/>
              <p:cNvSpPr/>
              <p:nvPr/>
            </p:nvSpPr>
            <p:spPr>
              <a:xfrm>
                <a:off x="2575169" y="3678697"/>
                <a:ext cx="261646" cy="261790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383" extrusionOk="0">
                    <a:moveTo>
                      <a:pt x="1886" y="1"/>
                    </a:moveTo>
                    <a:cubicBezTo>
                      <a:pt x="1886" y="1"/>
                      <a:pt x="860" y="336"/>
                      <a:pt x="667" y="426"/>
                    </a:cubicBezTo>
                    <a:cubicBezTo>
                      <a:pt x="476" y="515"/>
                      <a:pt x="191" y="823"/>
                      <a:pt x="103" y="1067"/>
                    </a:cubicBezTo>
                    <a:cubicBezTo>
                      <a:pt x="12" y="1311"/>
                      <a:pt x="0" y="1874"/>
                      <a:pt x="347" y="2183"/>
                    </a:cubicBezTo>
                    <a:cubicBezTo>
                      <a:pt x="511" y="2329"/>
                      <a:pt x="692" y="2382"/>
                      <a:pt x="870" y="2382"/>
                    </a:cubicBezTo>
                    <a:cubicBezTo>
                      <a:pt x="1068" y="2382"/>
                      <a:pt x="1262" y="2316"/>
                      <a:pt x="1424" y="2235"/>
                    </a:cubicBezTo>
                    <a:cubicBezTo>
                      <a:pt x="1733" y="2080"/>
                      <a:pt x="2385" y="911"/>
                      <a:pt x="2385" y="911"/>
                    </a:cubicBezTo>
                    <a:lnTo>
                      <a:pt x="18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1" name="Google Shape;1231;p46"/>
              <p:cNvSpPr/>
              <p:nvPr/>
            </p:nvSpPr>
            <p:spPr>
              <a:xfrm>
                <a:off x="2570890" y="3674632"/>
                <a:ext cx="269874" cy="269371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52" extrusionOk="0">
                    <a:moveTo>
                      <a:pt x="1908" y="79"/>
                    </a:moveTo>
                    <a:lnTo>
                      <a:pt x="2383" y="948"/>
                    </a:lnTo>
                    <a:cubicBezTo>
                      <a:pt x="2300" y="1092"/>
                      <a:pt x="1721" y="2098"/>
                      <a:pt x="1444" y="2239"/>
                    </a:cubicBezTo>
                    <a:cubicBezTo>
                      <a:pt x="1291" y="2315"/>
                      <a:pt x="1102" y="2381"/>
                      <a:pt x="908" y="2381"/>
                    </a:cubicBezTo>
                    <a:cubicBezTo>
                      <a:pt x="737" y="2381"/>
                      <a:pt x="563" y="2331"/>
                      <a:pt x="407" y="2191"/>
                    </a:cubicBezTo>
                    <a:cubicBezTo>
                      <a:pt x="70" y="1892"/>
                      <a:pt x="87" y="1343"/>
                      <a:pt x="173" y="1113"/>
                    </a:cubicBezTo>
                    <a:cubicBezTo>
                      <a:pt x="264" y="867"/>
                      <a:pt x="546" y="571"/>
                      <a:pt x="718" y="492"/>
                    </a:cubicBezTo>
                    <a:cubicBezTo>
                      <a:pt x="892" y="413"/>
                      <a:pt x="1743" y="134"/>
                      <a:pt x="1908" y="79"/>
                    </a:cubicBezTo>
                    <a:close/>
                    <a:moveTo>
                      <a:pt x="1924" y="1"/>
                    </a:moveTo>
                    <a:cubicBezTo>
                      <a:pt x="1921" y="1"/>
                      <a:pt x="1918" y="1"/>
                      <a:pt x="1915" y="2"/>
                    </a:cubicBezTo>
                    <a:cubicBezTo>
                      <a:pt x="1872" y="16"/>
                      <a:pt x="883" y="337"/>
                      <a:pt x="691" y="427"/>
                    </a:cubicBezTo>
                    <a:cubicBezTo>
                      <a:pt x="481" y="528"/>
                      <a:pt x="199" y="843"/>
                      <a:pt x="108" y="1087"/>
                    </a:cubicBezTo>
                    <a:cubicBezTo>
                      <a:pt x="18" y="1333"/>
                      <a:pt x="1" y="1921"/>
                      <a:pt x="362" y="2244"/>
                    </a:cubicBezTo>
                    <a:cubicBezTo>
                      <a:pt x="508" y="2378"/>
                      <a:pt x="700" y="2452"/>
                      <a:pt x="897" y="2452"/>
                    </a:cubicBezTo>
                    <a:cubicBezTo>
                      <a:pt x="900" y="2452"/>
                      <a:pt x="903" y="2452"/>
                      <a:pt x="907" y="2452"/>
                    </a:cubicBezTo>
                    <a:cubicBezTo>
                      <a:pt x="1107" y="2444"/>
                      <a:pt x="1301" y="2392"/>
                      <a:pt x="1475" y="2296"/>
                    </a:cubicBezTo>
                    <a:cubicBezTo>
                      <a:pt x="1793" y="2141"/>
                      <a:pt x="2429" y="1011"/>
                      <a:pt x="2455" y="960"/>
                    </a:cubicBezTo>
                    <a:cubicBezTo>
                      <a:pt x="2460" y="951"/>
                      <a:pt x="2460" y="939"/>
                      <a:pt x="2455" y="927"/>
                    </a:cubicBezTo>
                    <a:lnTo>
                      <a:pt x="1956" y="19"/>
                    </a:lnTo>
                    <a:cubicBezTo>
                      <a:pt x="1948" y="8"/>
                      <a:pt x="1936" y="1"/>
                      <a:pt x="1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2" name="Google Shape;1232;p46"/>
              <p:cNvSpPr/>
              <p:nvPr/>
            </p:nvSpPr>
            <p:spPr>
              <a:xfrm>
                <a:off x="2839667" y="3646178"/>
                <a:ext cx="133292" cy="19269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754" extrusionOk="0">
                    <a:moveTo>
                      <a:pt x="141" y="1"/>
                    </a:moveTo>
                    <a:lnTo>
                      <a:pt x="0" y="27"/>
                    </a:lnTo>
                    <a:cubicBezTo>
                      <a:pt x="0" y="27"/>
                      <a:pt x="294" y="961"/>
                      <a:pt x="385" y="976"/>
                    </a:cubicBezTo>
                    <a:cubicBezTo>
                      <a:pt x="476" y="990"/>
                      <a:pt x="655" y="1078"/>
                      <a:pt x="681" y="1155"/>
                    </a:cubicBezTo>
                    <a:cubicBezTo>
                      <a:pt x="705" y="1231"/>
                      <a:pt x="808" y="1642"/>
                      <a:pt x="937" y="1733"/>
                    </a:cubicBezTo>
                    <a:cubicBezTo>
                      <a:pt x="958" y="1748"/>
                      <a:pt x="980" y="1754"/>
                      <a:pt x="1002" y="1754"/>
                    </a:cubicBezTo>
                    <a:cubicBezTo>
                      <a:pt x="1111" y="1754"/>
                      <a:pt x="1215" y="1592"/>
                      <a:pt x="1193" y="1528"/>
                    </a:cubicBezTo>
                    <a:cubicBezTo>
                      <a:pt x="1169" y="1451"/>
                      <a:pt x="1014" y="847"/>
                      <a:pt x="963" y="770"/>
                    </a:cubicBezTo>
                    <a:cubicBezTo>
                      <a:pt x="911" y="694"/>
                      <a:pt x="514" y="462"/>
                      <a:pt x="514" y="462"/>
                    </a:cubicBezTo>
                    <a:lnTo>
                      <a:pt x="1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3" name="Google Shape;1233;p46"/>
              <p:cNvSpPr/>
              <p:nvPr/>
            </p:nvSpPr>
            <p:spPr>
              <a:xfrm>
                <a:off x="2835718" y="3642443"/>
                <a:ext cx="140861" cy="20027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823" extrusionOk="0">
                    <a:moveTo>
                      <a:pt x="163" y="73"/>
                    </a:moveTo>
                    <a:lnTo>
                      <a:pt x="521" y="520"/>
                    </a:lnTo>
                    <a:cubicBezTo>
                      <a:pt x="526" y="522"/>
                      <a:pt x="529" y="525"/>
                      <a:pt x="533" y="527"/>
                    </a:cubicBezTo>
                    <a:cubicBezTo>
                      <a:pt x="684" y="615"/>
                      <a:pt x="935" y="773"/>
                      <a:pt x="971" y="823"/>
                    </a:cubicBezTo>
                    <a:cubicBezTo>
                      <a:pt x="1004" y="876"/>
                      <a:pt x="1097" y="1220"/>
                      <a:pt x="1150" y="1406"/>
                    </a:cubicBezTo>
                    <a:cubicBezTo>
                      <a:pt x="1171" y="1488"/>
                      <a:pt x="1188" y="1552"/>
                      <a:pt x="1195" y="1574"/>
                    </a:cubicBezTo>
                    <a:cubicBezTo>
                      <a:pt x="1190" y="1636"/>
                      <a:pt x="1159" y="1691"/>
                      <a:pt x="1107" y="1727"/>
                    </a:cubicBezTo>
                    <a:cubicBezTo>
                      <a:pt x="1089" y="1743"/>
                      <a:pt x="1064" y="1753"/>
                      <a:pt x="1040" y="1753"/>
                    </a:cubicBezTo>
                    <a:cubicBezTo>
                      <a:pt x="1024" y="1753"/>
                      <a:pt x="1007" y="1748"/>
                      <a:pt x="992" y="1738"/>
                    </a:cubicBezTo>
                    <a:cubicBezTo>
                      <a:pt x="894" y="1669"/>
                      <a:pt x="801" y="1354"/>
                      <a:pt x="765" y="1234"/>
                    </a:cubicBezTo>
                    <a:cubicBezTo>
                      <a:pt x="758" y="1210"/>
                      <a:pt x="753" y="1191"/>
                      <a:pt x="748" y="1179"/>
                    </a:cubicBezTo>
                    <a:cubicBezTo>
                      <a:pt x="717" y="1081"/>
                      <a:pt x="521" y="988"/>
                      <a:pt x="431" y="979"/>
                    </a:cubicBezTo>
                    <a:cubicBezTo>
                      <a:pt x="378" y="943"/>
                      <a:pt x="216" y="508"/>
                      <a:pt x="82" y="87"/>
                    </a:cubicBezTo>
                    <a:lnTo>
                      <a:pt x="163" y="73"/>
                    </a:lnTo>
                    <a:close/>
                    <a:moveTo>
                      <a:pt x="176" y="1"/>
                    </a:moveTo>
                    <a:cubicBezTo>
                      <a:pt x="174" y="1"/>
                      <a:pt x="172" y="1"/>
                      <a:pt x="170" y="1"/>
                    </a:cubicBezTo>
                    <a:lnTo>
                      <a:pt x="29" y="25"/>
                    </a:lnTo>
                    <a:cubicBezTo>
                      <a:pt x="20" y="27"/>
                      <a:pt x="12" y="35"/>
                      <a:pt x="8" y="42"/>
                    </a:cubicBezTo>
                    <a:cubicBezTo>
                      <a:pt x="0" y="51"/>
                      <a:pt x="0" y="61"/>
                      <a:pt x="3" y="71"/>
                    </a:cubicBezTo>
                    <a:cubicBezTo>
                      <a:pt x="141" y="508"/>
                      <a:pt x="328" y="1031"/>
                      <a:pt x="416" y="1045"/>
                    </a:cubicBezTo>
                    <a:cubicBezTo>
                      <a:pt x="505" y="1057"/>
                      <a:pt x="665" y="1143"/>
                      <a:pt x="684" y="1201"/>
                    </a:cubicBezTo>
                    <a:cubicBezTo>
                      <a:pt x="686" y="1213"/>
                      <a:pt x="693" y="1229"/>
                      <a:pt x="698" y="1253"/>
                    </a:cubicBezTo>
                    <a:cubicBezTo>
                      <a:pt x="765" y="1480"/>
                      <a:pt x="849" y="1722"/>
                      <a:pt x="954" y="1796"/>
                    </a:cubicBezTo>
                    <a:cubicBezTo>
                      <a:pt x="978" y="1813"/>
                      <a:pt x="1006" y="1822"/>
                      <a:pt x="1038" y="1822"/>
                    </a:cubicBezTo>
                    <a:cubicBezTo>
                      <a:pt x="1078" y="1822"/>
                      <a:pt x="1116" y="1808"/>
                      <a:pt x="1147" y="1782"/>
                    </a:cubicBezTo>
                    <a:cubicBezTo>
                      <a:pt x="1219" y="1729"/>
                      <a:pt x="1284" y="1619"/>
                      <a:pt x="1262" y="1550"/>
                    </a:cubicBezTo>
                    <a:cubicBezTo>
                      <a:pt x="1255" y="1528"/>
                      <a:pt x="1238" y="1466"/>
                      <a:pt x="1214" y="1387"/>
                    </a:cubicBezTo>
                    <a:cubicBezTo>
                      <a:pt x="1136" y="1103"/>
                      <a:pt x="1064" y="840"/>
                      <a:pt x="1026" y="785"/>
                    </a:cubicBezTo>
                    <a:cubicBezTo>
                      <a:pt x="973" y="706"/>
                      <a:pt x="631" y="505"/>
                      <a:pt x="572" y="470"/>
                    </a:cubicBezTo>
                    <a:lnTo>
                      <a:pt x="204" y="13"/>
                    </a:lnTo>
                    <a:cubicBezTo>
                      <a:pt x="198" y="5"/>
                      <a:pt x="187" y="1"/>
                      <a:pt x="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4" name="Google Shape;1234;p46"/>
              <p:cNvSpPr/>
              <p:nvPr/>
            </p:nvSpPr>
            <p:spPr>
              <a:xfrm>
                <a:off x="2796115" y="3620581"/>
                <a:ext cx="91384" cy="16962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544" extrusionOk="0">
                    <a:moveTo>
                      <a:pt x="405" y="0"/>
                    </a:moveTo>
                    <a:cubicBezTo>
                      <a:pt x="399" y="0"/>
                      <a:pt x="392" y="1"/>
                      <a:pt x="385" y="2"/>
                    </a:cubicBezTo>
                    <a:cubicBezTo>
                      <a:pt x="385" y="2"/>
                      <a:pt x="51" y="28"/>
                      <a:pt x="24" y="119"/>
                    </a:cubicBezTo>
                    <a:cubicBezTo>
                      <a:pt x="1" y="210"/>
                      <a:pt x="206" y="953"/>
                      <a:pt x="359" y="1209"/>
                    </a:cubicBezTo>
                    <a:cubicBezTo>
                      <a:pt x="512" y="1464"/>
                      <a:pt x="591" y="1543"/>
                      <a:pt x="694" y="1543"/>
                    </a:cubicBezTo>
                    <a:cubicBezTo>
                      <a:pt x="796" y="1543"/>
                      <a:pt x="832" y="1426"/>
                      <a:pt x="820" y="1350"/>
                    </a:cubicBezTo>
                    <a:cubicBezTo>
                      <a:pt x="808" y="1273"/>
                      <a:pt x="565" y="413"/>
                      <a:pt x="541" y="234"/>
                    </a:cubicBezTo>
                    <a:cubicBezTo>
                      <a:pt x="519" y="68"/>
                      <a:pt x="480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5" name="Google Shape;1235;p46"/>
              <p:cNvSpPr/>
              <p:nvPr/>
            </p:nvSpPr>
            <p:spPr>
              <a:xfrm>
                <a:off x="2791617" y="3617066"/>
                <a:ext cx="99502" cy="17709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612" extrusionOk="0">
                    <a:moveTo>
                      <a:pt x="448" y="67"/>
                    </a:moveTo>
                    <a:cubicBezTo>
                      <a:pt x="469" y="67"/>
                      <a:pt x="491" y="79"/>
                      <a:pt x="500" y="101"/>
                    </a:cubicBezTo>
                    <a:cubicBezTo>
                      <a:pt x="527" y="156"/>
                      <a:pt x="543" y="215"/>
                      <a:pt x="548" y="275"/>
                    </a:cubicBezTo>
                    <a:cubicBezTo>
                      <a:pt x="565" y="390"/>
                      <a:pt x="663" y="763"/>
                      <a:pt x="744" y="1061"/>
                    </a:cubicBezTo>
                    <a:cubicBezTo>
                      <a:pt x="787" y="1224"/>
                      <a:pt x="825" y="1365"/>
                      <a:pt x="830" y="1391"/>
                    </a:cubicBezTo>
                    <a:cubicBezTo>
                      <a:pt x="837" y="1434"/>
                      <a:pt x="825" y="1480"/>
                      <a:pt x="799" y="1513"/>
                    </a:cubicBezTo>
                    <a:cubicBezTo>
                      <a:pt x="786" y="1531"/>
                      <a:pt x="765" y="1542"/>
                      <a:pt x="743" y="1542"/>
                    </a:cubicBezTo>
                    <a:cubicBezTo>
                      <a:pt x="741" y="1542"/>
                      <a:pt x="739" y="1542"/>
                      <a:pt x="737" y="1542"/>
                    </a:cubicBezTo>
                    <a:cubicBezTo>
                      <a:pt x="649" y="1542"/>
                      <a:pt x="579" y="1470"/>
                      <a:pt x="434" y="1226"/>
                    </a:cubicBezTo>
                    <a:cubicBezTo>
                      <a:pt x="278" y="971"/>
                      <a:pt x="82" y="237"/>
                      <a:pt x="104" y="163"/>
                    </a:cubicBezTo>
                    <a:cubicBezTo>
                      <a:pt x="113" y="129"/>
                      <a:pt x="266" y="86"/>
                      <a:pt x="431" y="72"/>
                    </a:cubicBezTo>
                    <a:lnTo>
                      <a:pt x="448" y="72"/>
                    </a:lnTo>
                    <a:lnTo>
                      <a:pt x="448" y="67"/>
                    </a:lnTo>
                    <a:close/>
                    <a:moveTo>
                      <a:pt x="445" y="1"/>
                    </a:moveTo>
                    <a:cubicBezTo>
                      <a:pt x="437" y="1"/>
                      <a:pt x="429" y="1"/>
                      <a:pt x="422" y="3"/>
                    </a:cubicBezTo>
                    <a:cubicBezTo>
                      <a:pt x="336" y="10"/>
                      <a:pt x="63" y="31"/>
                      <a:pt x="32" y="144"/>
                    </a:cubicBezTo>
                    <a:cubicBezTo>
                      <a:pt x="1" y="254"/>
                      <a:pt x="218" y="1009"/>
                      <a:pt x="369" y="1262"/>
                    </a:cubicBezTo>
                    <a:cubicBezTo>
                      <a:pt x="531" y="1530"/>
                      <a:pt x="615" y="1611"/>
                      <a:pt x="735" y="1611"/>
                    </a:cubicBezTo>
                    <a:cubicBezTo>
                      <a:pt x="737" y="1611"/>
                      <a:pt x="739" y="1611"/>
                      <a:pt x="741" y="1611"/>
                    </a:cubicBezTo>
                    <a:cubicBezTo>
                      <a:pt x="782" y="1611"/>
                      <a:pt x="822" y="1590"/>
                      <a:pt x="849" y="1558"/>
                    </a:cubicBezTo>
                    <a:cubicBezTo>
                      <a:pt x="890" y="1508"/>
                      <a:pt x="907" y="1441"/>
                      <a:pt x="897" y="1379"/>
                    </a:cubicBezTo>
                    <a:cubicBezTo>
                      <a:pt x="892" y="1351"/>
                      <a:pt x="861" y="1238"/>
                      <a:pt x="809" y="1042"/>
                    </a:cubicBezTo>
                    <a:cubicBezTo>
                      <a:pt x="735" y="760"/>
                      <a:pt x="629" y="376"/>
                      <a:pt x="615" y="263"/>
                    </a:cubicBezTo>
                    <a:cubicBezTo>
                      <a:pt x="608" y="194"/>
                      <a:pt x="589" y="125"/>
                      <a:pt x="555" y="63"/>
                    </a:cubicBezTo>
                    <a:cubicBezTo>
                      <a:pt x="533" y="24"/>
                      <a:pt x="490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6" name="Google Shape;1236;p46"/>
              <p:cNvSpPr/>
              <p:nvPr/>
            </p:nvSpPr>
            <p:spPr>
              <a:xfrm>
                <a:off x="2756840" y="3650353"/>
                <a:ext cx="100490" cy="156437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424" extrusionOk="0">
                    <a:moveTo>
                      <a:pt x="409" y="1"/>
                    </a:moveTo>
                    <a:cubicBezTo>
                      <a:pt x="409" y="1"/>
                      <a:pt x="50" y="156"/>
                      <a:pt x="24" y="257"/>
                    </a:cubicBezTo>
                    <a:cubicBezTo>
                      <a:pt x="0" y="359"/>
                      <a:pt x="382" y="1026"/>
                      <a:pt x="447" y="1143"/>
                    </a:cubicBezTo>
                    <a:cubicBezTo>
                      <a:pt x="509" y="1255"/>
                      <a:pt x="734" y="1424"/>
                      <a:pt x="798" y="1424"/>
                    </a:cubicBezTo>
                    <a:cubicBezTo>
                      <a:pt x="801" y="1424"/>
                      <a:pt x="803" y="1423"/>
                      <a:pt x="805" y="1423"/>
                    </a:cubicBezTo>
                    <a:cubicBezTo>
                      <a:pt x="877" y="1394"/>
                      <a:pt x="915" y="1318"/>
                      <a:pt x="896" y="1244"/>
                    </a:cubicBezTo>
                    <a:cubicBezTo>
                      <a:pt x="880" y="1196"/>
                      <a:pt x="858" y="1148"/>
                      <a:pt x="832" y="1105"/>
                    </a:cubicBezTo>
                    <a:cubicBezTo>
                      <a:pt x="832" y="1105"/>
                      <a:pt x="653" y="706"/>
                      <a:pt x="576" y="565"/>
                    </a:cubicBezTo>
                    <a:cubicBezTo>
                      <a:pt x="500" y="424"/>
                      <a:pt x="409" y="1"/>
                      <a:pt x="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7" name="Google Shape;1237;p46"/>
              <p:cNvSpPr/>
              <p:nvPr/>
            </p:nvSpPr>
            <p:spPr>
              <a:xfrm>
                <a:off x="2753659" y="3646618"/>
                <a:ext cx="106853" cy="164237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95" extrusionOk="0">
                    <a:moveTo>
                      <a:pt x="414" y="85"/>
                    </a:moveTo>
                    <a:cubicBezTo>
                      <a:pt x="438" y="197"/>
                      <a:pt x="509" y="498"/>
                      <a:pt x="574" y="618"/>
                    </a:cubicBezTo>
                    <a:cubicBezTo>
                      <a:pt x="650" y="754"/>
                      <a:pt x="827" y="1148"/>
                      <a:pt x="832" y="1158"/>
                    </a:cubicBezTo>
                    <a:cubicBezTo>
                      <a:pt x="856" y="1199"/>
                      <a:pt x="877" y="1244"/>
                      <a:pt x="892" y="1289"/>
                    </a:cubicBezTo>
                    <a:cubicBezTo>
                      <a:pt x="901" y="1318"/>
                      <a:pt x="897" y="1349"/>
                      <a:pt x="880" y="1373"/>
                    </a:cubicBezTo>
                    <a:cubicBezTo>
                      <a:pt x="870" y="1397"/>
                      <a:pt x="851" y="1414"/>
                      <a:pt x="830" y="1426"/>
                    </a:cubicBezTo>
                    <a:cubicBezTo>
                      <a:pt x="787" y="1426"/>
                      <a:pt x="567" y="1268"/>
                      <a:pt x="507" y="1160"/>
                    </a:cubicBezTo>
                    <a:lnTo>
                      <a:pt x="481" y="1113"/>
                    </a:lnTo>
                    <a:cubicBezTo>
                      <a:pt x="122" y="479"/>
                      <a:pt x="82" y="331"/>
                      <a:pt x="86" y="300"/>
                    </a:cubicBezTo>
                    <a:cubicBezTo>
                      <a:pt x="101" y="252"/>
                      <a:pt x="259" y="154"/>
                      <a:pt x="414" y="85"/>
                    </a:cubicBezTo>
                    <a:close/>
                    <a:moveTo>
                      <a:pt x="439" y="0"/>
                    </a:moveTo>
                    <a:cubicBezTo>
                      <a:pt x="434" y="0"/>
                      <a:pt x="428" y="1"/>
                      <a:pt x="423" y="4"/>
                    </a:cubicBezTo>
                    <a:cubicBezTo>
                      <a:pt x="361" y="30"/>
                      <a:pt x="48" y="171"/>
                      <a:pt x="20" y="283"/>
                    </a:cubicBezTo>
                    <a:cubicBezTo>
                      <a:pt x="0" y="358"/>
                      <a:pt x="120" y="616"/>
                      <a:pt x="419" y="1146"/>
                    </a:cubicBezTo>
                    <a:lnTo>
                      <a:pt x="445" y="1194"/>
                    </a:lnTo>
                    <a:cubicBezTo>
                      <a:pt x="507" y="1304"/>
                      <a:pt x="744" y="1495"/>
                      <a:pt x="832" y="1495"/>
                    </a:cubicBezTo>
                    <a:lnTo>
                      <a:pt x="844" y="1495"/>
                    </a:lnTo>
                    <a:cubicBezTo>
                      <a:pt x="887" y="1481"/>
                      <a:pt x="923" y="1450"/>
                      <a:pt x="942" y="1409"/>
                    </a:cubicBezTo>
                    <a:cubicBezTo>
                      <a:pt x="968" y="1366"/>
                      <a:pt x="973" y="1316"/>
                      <a:pt x="959" y="1268"/>
                    </a:cubicBezTo>
                    <a:cubicBezTo>
                      <a:pt x="942" y="1218"/>
                      <a:pt x="920" y="1170"/>
                      <a:pt x="894" y="1122"/>
                    </a:cubicBezTo>
                    <a:cubicBezTo>
                      <a:pt x="887" y="1108"/>
                      <a:pt x="708" y="718"/>
                      <a:pt x="636" y="582"/>
                    </a:cubicBezTo>
                    <a:cubicBezTo>
                      <a:pt x="562" y="446"/>
                      <a:pt x="474" y="33"/>
                      <a:pt x="474" y="28"/>
                    </a:cubicBezTo>
                    <a:cubicBezTo>
                      <a:pt x="471" y="18"/>
                      <a:pt x="464" y="9"/>
                      <a:pt x="455" y="4"/>
                    </a:cubicBezTo>
                    <a:cubicBezTo>
                      <a:pt x="450" y="1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8" name="Google Shape;1238;p46"/>
              <p:cNvSpPr/>
              <p:nvPr/>
            </p:nvSpPr>
            <p:spPr>
              <a:xfrm>
                <a:off x="2732376" y="3691330"/>
                <a:ext cx="112886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159" extrusionOk="0">
                    <a:moveTo>
                      <a:pt x="271" y="1"/>
                    </a:moveTo>
                    <a:cubicBezTo>
                      <a:pt x="271" y="1"/>
                      <a:pt x="1" y="256"/>
                      <a:pt x="1" y="385"/>
                    </a:cubicBezTo>
                    <a:cubicBezTo>
                      <a:pt x="1" y="514"/>
                      <a:pt x="374" y="988"/>
                      <a:pt x="491" y="1040"/>
                    </a:cubicBezTo>
                    <a:cubicBezTo>
                      <a:pt x="594" y="1085"/>
                      <a:pt x="734" y="1159"/>
                      <a:pt x="837" y="1159"/>
                    </a:cubicBezTo>
                    <a:cubicBezTo>
                      <a:pt x="851" y="1159"/>
                      <a:pt x="863" y="1158"/>
                      <a:pt x="876" y="1155"/>
                    </a:cubicBezTo>
                    <a:cubicBezTo>
                      <a:pt x="938" y="1138"/>
                      <a:pt x="990" y="1102"/>
                      <a:pt x="1028" y="1052"/>
                    </a:cubicBezTo>
                    <a:lnTo>
                      <a:pt x="696" y="873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39" name="Google Shape;1239;p46"/>
              <p:cNvSpPr/>
              <p:nvPr/>
            </p:nvSpPr>
            <p:spPr>
              <a:xfrm>
                <a:off x="2728756" y="3687375"/>
                <a:ext cx="120676" cy="1351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230" extrusionOk="0">
                    <a:moveTo>
                      <a:pt x="297" y="96"/>
                    </a:moveTo>
                    <a:lnTo>
                      <a:pt x="698" y="926"/>
                    </a:lnTo>
                    <a:cubicBezTo>
                      <a:pt x="701" y="930"/>
                      <a:pt x="705" y="935"/>
                      <a:pt x="713" y="940"/>
                    </a:cubicBezTo>
                    <a:lnTo>
                      <a:pt x="1007" y="1098"/>
                    </a:lnTo>
                    <a:cubicBezTo>
                      <a:pt x="978" y="1126"/>
                      <a:pt x="940" y="1148"/>
                      <a:pt x="901" y="1157"/>
                    </a:cubicBezTo>
                    <a:cubicBezTo>
                      <a:pt x="892" y="1160"/>
                      <a:pt x="881" y="1161"/>
                      <a:pt x="870" y="1161"/>
                    </a:cubicBezTo>
                    <a:cubicBezTo>
                      <a:pt x="791" y="1161"/>
                      <a:pt x="678" y="1109"/>
                      <a:pt x="591" y="1069"/>
                    </a:cubicBezTo>
                    <a:lnTo>
                      <a:pt x="538" y="1043"/>
                    </a:lnTo>
                    <a:cubicBezTo>
                      <a:pt x="433" y="997"/>
                      <a:pt x="72" y="536"/>
                      <a:pt x="72" y="421"/>
                    </a:cubicBezTo>
                    <a:cubicBezTo>
                      <a:pt x="72" y="347"/>
                      <a:pt x="196" y="197"/>
                      <a:pt x="297" y="96"/>
                    </a:cubicBezTo>
                    <a:close/>
                    <a:moveTo>
                      <a:pt x="311" y="1"/>
                    </a:moveTo>
                    <a:cubicBezTo>
                      <a:pt x="302" y="1"/>
                      <a:pt x="290" y="3"/>
                      <a:pt x="282" y="10"/>
                    </a:cubicBezTo>
                    <a:cubicBezTo>
                      <a:pt x="254" y="39"/>
                      <a:pt x="0" y="283"/>
                      <a:pt x="0" y="421"/>
                    </a:cubicBezTo>
                    <a:cubicBezTo>
                      <a:pt x="0" y="572"/>
                      <a:pt x="392" y="1057"/>
                      <a:pt x="509" y="1107"/>
                    </a:cubicBezTo>
                    <a:lnTo>
                      <a:pt x="562" y="1131"/>
                    </a:lnTo>
                    <a:cubicBezTo>
                      <a:pt x="658" y="1184"/>
                      <a:pt x="763" y="1217"/>
                      <a:pt x="870" y="1229"/>
                    </a:cubicBezTo>
                    <a:cubicBezTo>
                      <a:pt x="885" y="1229"/>
                      <a:pt x="901" y="1229"/>
                      <a:pt x="918" y="1224"/>
                    </a:cubicBezTo>
                    <a:cubicBezTo>
                      <a:pt x="987" y="1208"/>
                      <a:pt x="1050" y="1167"/>
                      <a:pt x="1093" y="1107"/>
                    </a:cubicBezTo>
                    <a:cubicBezTo>
                      <a:pt x="1097" y="1100"/>
                      <a:pt x="1100" y="1088"/>
                      <a:pt x="1097" y="1079"/>
                    </a:cubicBezTo>
                    <a:cubicBezTo>
                      <a:pt x="1095" y="1071"/>
                      <a:pt x="1088" y="1062"/>
                      <a:pt x="1081" y="1057"/>
                    </a:cubicBezTo>
                    <a:lnTo>
                      <a:pt x="756" y="883"/>
                    </a:lnTo>
                    <a:lnTo>
                      <a:pt x="337" y="22"/>
                    </a:lnTo>
                    <a:cubicBezTo>
                      <a:pt x="333" y="10"/>
                      <a:pt x="323" y="3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40" name="Google Shape;1240;p46"/>
              <p:cNvSpPr/>
              <p:nvPr/>
            </p:nvSpPr>
            <p:spPr>
              <a:xfrm>
                <a:off x="2724258" y="3749116"/>
                <a:ext cx="97199" cy="10414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948" extrusionOk="0">
                    <a:moveTo>
                      <a:pt x="116" y="0"/>
                    </a:moveTo>
                    <a:cubicBezTo>
                      <a:pt x="116" y="0"/>
                      <a:pt x="1" y="256"/>
                      <a:pt x="39" y="349"/>
                    </a:cubicBezTo>
                    <a:cubicBezTo>
                      <a:pt x="77" y="443"/>
                      <a:pt x="438" y="787"/>
                      <a:pt x="565" y="849"/>
                    </a:cubicBezTo>
                    <a:cubicBezTo>
                      <a:pt x="652" y="892"/>
                      <a:pt x="744" y="948"/>
                      <a:pt x="803" y="948"/>
                    </a:cubicBezTo>
                    <a:cubicBezTo>
                      <a:pt x="832" y="948"/>
                      <a:pt x="853" y="935"/>
                      <a:pt x="861" y="901"/>
                    </a:cubicBezTo>
                    <a:cubicBezTo>
                      <a:pt x="885" y="799"/>
                      <a:pt x="656" y="605"/>
                      <a:pt x="656" y="605"/>
                    </a:cubicBezTo>
                    <a:lnTo>
                      <a:pt x="565" y="5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41" name="Google Shape;1241;p46"/>
              <p:cNvSpPr/>
              <p:nvPr/>
            </p:nvSpPr>
            <p:spPr>
              <a:xfrm>
                <a:off x="2720308" y="3745381"/>
                <a:ext cx="105317" cy="11150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015" extrusionOk="0">
                    <a:moveTo>
                      <a:pt x="163" y="99"/>
                    </a:moveTo>
                    <a:lnTo>
                      <a:pt x="577" y="574"/>
                    </a:lnTo>
                    <a:lnTo>
                      <a:pt x="668" y="668"/>
                    </a:lnTo>
                    <a:cubicBezTo>
                      <a:pt x="754" y="739"/>
                      <a:pt x="876" y="871"/>
                      <a:pt x="861" y="926"/>
                    </a:cubicBezTo>
                    <a:cubicBezTo>
                      <a:pt x="859" y="940"/>
                      <a:pt x="852" y="945"/>
                      <a:pt x="852" y="945"/>
                    </a:cubicBezTo>
                    <a:cubicBezTo>
                      <a:pt x="848" y="946"/>
                      <a:pt x="844" y="947"/>
                      <a:pt x="840" y="947"/>
                    </a:cubicBezTo>
                    <a:cubicBezTo>
                      <a:pt x="802" y="947"/>
                      <a:pt x="725" y="905"/>
                      <a:pt x="665" y="876"/>
                    </a:cubicBezTo>
                    <a:lnTo>
                      <a:pt x="618" y="849"/>
                    </a:lnTo>
                    <a:cubicBezTo>
                      <a:pt x="491" y="787"/>
                      <a:pt x="142" y="445"/>
                      <a:pt x="106" y="367"/>
                    </a:cubicBezTo>
                    <a:cubicBezTo>
                      <a:pt x="89" y="324"/>
                      <a:pt x="123" y="197"/>
                      <a:pt x="163" y="99"/>
                    </a:cubicBezTo>
                    <a:close/>
                    <a:moveTo>
                      <a:pt x="153" y="0"/>
                    </a:moveTo>
                    <a:cubicBezTo>
                      <a:pt x="151" y="0"/>
                      <a:pt x="149" y="1"/>
                      <a:pt x="147" y="1"/>
                    </a:cubicBezTo>
                    <a:cubicBezTo>
                      <a:pt x="135" y="1"/>
                      <a:pt x="125" y="8"/>
                      <a:pt x="120" y="20"/>
                    </a:cubicBezTo>
                    <a:cubicBezTo>
                      <a:pt x="99" y="65"/>
                      <a:pt x="1" y="295"/>
                      <a:pt x="44" y="395"/>
                    </a:cubicBezTo>
                    <a:cubicBezTo>
                      <a:pt x="85" y="493"/>
                      <a:pt x="455" y="847"/>
                      <a:pt x="586" y="911"/>
                    </a:cubicBezTo>
                    <a:lnTo>
                      <a:pt x="634" y="938"/>
                    </a:lnTo>
                    <a:cubicBezTo>
                      <a:pt x="696" y="976"/>
                      <a:pt x="766" y="1002"/>
                      <a:pt x="837" y="1014"/>
                    </a:cubicBezTo>
                    <a:cubicBezTo>
                      <a:pt x="852" y="1014"/>
                      <a:pt x="866" y="1012"/>
                      <a:pt x="880" y="1005"/>
                    </a:cubicBezTo>
                    <a:cubicBezTo>
                      <a:pt x="907" y="993"/>
                      <a:pt x="926" y="969"/>
                      <a:pt x="931" y="940"/>
                    </a:cubicBezTo>
                    <a:cubicBezTo>
                      <a:pt x="959" y="823"/>
                      <a:pt x="754" y="644"/>
                      <a:pt x="715" y="613"/>
                    </a:cubicBezTo>
                    <a:lnTo>
                      <a:pt x="627" y="524"/>
                    </a:lnTo>
                    <a:lnTo>
                      <a:pt x="178" y="13"/>
                    </a:lnTo>
                    <a:cubicBezTo>
                      <a:pt x="172" y="5"/>
                      <a:pt x="163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42" name="Google Shape;1242;p46"/>
            <p:cNvGrpSpPr/>
            <p:nvPr/>
          </p:nvGrpSpPr>
          <p:grpSpPr>
            <a:xfrm>
              <a:off x="5390535" y="4489970"/>
              <a:ext cx="205382" cy="282250"/>
              <a:chOff x="1594076" y="3644311"/>
              <a:chExt cx="249250" cy="342536"/>
            </a:xfrm>
          </p:grpSpPr>
          <p:sp>
            <p:nvSpPr>
              <p:cNvPr id="1243" name="Google Shape;1243;p46"/>
              <p:cNvSpPr/>
              <p:nvPr/>
            </p:nvSpPr>
            <p:spPr>
              <a:xfrm>
                <a:off x="1617773" y="3648046"/>
                <a:ext cx="201638" cy="41306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376" extrusionOk="0">
                    <a:moveTo>
                      <a:pt x="0" y="0"/>
                    </a:moveTo>
                    <a:lnTo>
                      <a:pt x="0" y="376"/>
                    </a:lnTo>
                    <a:lnTo>
                      <a:pt x="1838" y="376"/>
                    </a:lnTo>
                    <a:lnTo>
                      <a:pt x="18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44" name="Google Shape;1244;p46"/>
              <p:cNvSpPr/>
              <p:nvPr/>
            </p:nvSpPr>
            <p:spPr>
              <a:xfrm>
                <a:off x="1614043" y="3644311"/>
                <a:ext cx="209317" cy="48996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446" extrusionOk="0">
                    <a:moveTo>
                      <a:pt x="1838" y="70"/>
                    </a:moveTo>
                    <a:lnTo>
                      <a:pt x="1838" y="374"/>
                    </a:lnTo>
                    <a:lnTo>
                      <a:pt x="70" y="374"/>
                    </a:lnTo>
                    <a:lnTo>
                      <a:pt x="70" y="70"/>
                    </a:lnTo>
                    <a:close/>
                    <a:moveTo>
                      <a:pt x="34" y="1"/>
                    </a:moveTo>
                    <a:cubicBezTo>
                      <a:pt x="15" y="1"/>
                      <a:pt x="1" y="15"/>
                      <a:pt x="1" y="34"/>
                    </a:cubicBezTo>
                    <a:lnTo>
                      <a:pt x="1" y="410"/>
                    </a:lnTo>
                    <a:cubicBezTo>
                      <a:pt x="1" y="429"/>
                      <a:pt x="15" y="443"/>
                      <a:pt x="34" y="445"/>
                    </a:cubicBezTo>
                    <a:lnTo>
                      <a:pt x="1872" y="445"/>
                    </a:lnTo>
                    <a:cubicBezTo>
                      <a:pt x="1891" y="443"/>
                      <a:pt x="1908" y="429"/>
                      <a:pt x="1908" y="410"/>
                    </a:cubicBezTo>
                    <a:lnTo>
                      <a:pt x="1908" y="34"/>
                    </a:lnTo>
                    <a:cubicBezTo>
                      <a:pt x="1908" y="15"/>
                      <a:pt x="1891" y="1"/>
                      <a:pt x="1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45" name="Google Shape;1245;p46"/>
              <p:cNvSpPr/>
              <p:nvPr/>
            </p:nvSpPr>
            <p:spPr>
              <a:xfrm>
                <a:off x="1617773" y="3707919"/>
                <a:ext cx="201638" cy="275193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05" extrusionOk="0">
                    <a:moveTo>
                      <a:pt x="0" y="0"/>
                    </a:moveTo>
                    <a:lnTo>
                      <a:pt x="232" y="2505"/>
                    </a:lnTo>
                    <a:lnTo>
                      <a:pt x="1608" y="2505"/>
                    </a:lnTo>
                    <a:lnTo>
                      <a:pt x="18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46" name="Google Shape;1246;p46"/>
              <p:cNvSpPr/>
              <p:nvPr/>
            </p:nvSpPr>
            <p:spPr>
              <a:xfrm>
                <a:off x="1613823" y="3704184"/>
                <a:ext cx="209537" cy="28266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2573" extrusionOk="0">
                    <a:moveTo>
                      <a:pt x="1835" y="70"/>
                    </a:moveTo>
                    <a:lnTo>
                      <a:pt x="1613" y="2503"/>
                    </a:lnTo>
                    <a:lnTo>
                      <a:pt x="299" y="2503"/>
                    </a:lnTo>
                    <a:lnTo>
                      <a:pt x="74" y="70"/>
                    </a:lnTo>
                    <a:close/>
                    <a:moveTo>
                      <a:pt x="34" y="1"/>
                    </a:moveTo>
                    <a:cubicBezTo>
                      <a:pt x="15" y="1"/>
                      <a:pt x="0" y="18"/>
                      <a:pt x="3" y="37"/>
                    </a:cubicBezTo>
                    <a:lnTo>
                      <a:pt x="232" y="2541"/>
                    </a:lnTo>
                    <a:cubicBezTo>
                      <a:pt x="234" y="2558"/>
                      <a:pt x="249" y="2572"/>
                      <a:pt x="268" y="2572"/>
                    </a:cubicBezTo>
                    <a:lnTo>
                      <a:pt x="1644" y="2572"/>
                    </a:lnTo>
                    <a:cubicBezTo>
                      <a:pt x="1663" y="2572"/>
                      <a:pt x="1678" y="2558"/>
                      <a:pt x="1680" y="2541"/>
                    </a:cubicBezTo>
                    <a:lnTo>
                      <a:pt x="1910" y="37"/>
                    </a:lnTo>
                    <a:cubicBezTo>
                      <a:pt x="1910" y="27"/>
                      <a:pt x="1907" y="18"/>
                      <a:pt x="1900" y="10"/>
                    </a:cubicBezTo>
                    <a:cubicBezTo>
                      <a:pt x="1893" y="3"/>
                      <a:pt x="1883" y="1"/>
                      <a:pt x="18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47" name="Google Shape;1247;p46"/>
              <p:cNvSpPr/>
              <p:nvPr/>
            </p:nvSpPr>
            <p:spPr>
              <a:xfrm>
                <a:off x="1598026" y="3675291"/>
                <a:ext cx="241351" cy="48996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446" extrusionOk="0">
                    <a:moveTo>
                      <a:pt x="1" y="1"/>
                    </a:moveTo>
                    <a:lnTo>
                      <a:pt x="1" y="445"/>
                    </a:lnTo>
                    <a:lnTo>
                      <a:pt x="2199" y="445"/>
                    </a:lnTo>
                    <a:lnTo>
                      <a:pt x="21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48" name="Google Shape;1248;p46"/>
              <p:cNvSpPr/>
              <p:nvPr/>
            </p:nvSpPr>
            <p:spPr>
              <a:xfrm>
                <a:off x="1594076" y="3671446"/>
                <a:ext cx="249250" cy="56467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514" extrusionOk="0">
                    <a:moveTo>
                      <a:pt x="2199" y="67"/>
                    </a:moveTo>
                    <a:lnTo>
                      <a:pt x="2199" y="445"/>
                    </a:lnTo>
                    <a:lnTo>
                      <a:pt x="70" y="445"/>
                    </a:lnTo>
                    <a:lnTo>
                      <a:pt x="70" y="67"/>
                    </a:lnTo>
                    <a:close/>
                    <a:moveTo>
                      <a:pt x="37" y="0"/>
                    </a:moveTo>
                    <a:cubicBezTo>
                      <a:pt x="15" y="0"/>
                      <a:pt x="1" y="17"/>
                      <a:pt x="1" y="36"/>
                    </a:cubicBezTo>
                    <a:lnTo>
                      <a:pt x="1" y="480"/>
                    </a:lnTo>
                    <a:cubicBezTo>
                      <a:pt x="1" y="500"/>
                      <a:pt x="15" y="514"/>
                      <a:pt x="37" y="514"/>
                    </a:cubicBezTo>
                    <a:lnTo>
                      <a:pt x="2235" y="514"/>
                    </a:lnTo>
                    <a:cubicBezTo>
                      <a:pt x="2254" y="514"/>
                      <a:pt x="2271" y="500"/>
                      <a:pt x="2271" y="480"/>
                    </a:cubicBezTo>
                    <a:lnTo>
                      <a:pt x="2271" y="36"/>
                    </a:lnTo>
                    <a:cubicBezTo>
                      <a:pt x="2271" y="17"/>
                      <a:pt x="2254" y="0"/>
                      <a:pt x="2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49" name="Google Shape;1249;p46"/>
            <p:cNvGrpSpPr/>
            <p:nvPr/>
          </p:nvGrpSpPr>
          <p:grpSpPr>
            <a:xfrm>
              <a:off x="7475813" y="4489970"/>
              <a:ext cx="205291" cy="282250"/>
              <a:chOff x="4124752" y="3644311"/>
              <a:chExt cx="249140" cy="342536"/>
            </a:xfrm>
          </p:grpSpPr>
          <p:sp>
            <p:nvSpPr>
              <p:cNvPr id="1250" name="Google Shape;1250;p46"/>
              <p:cNvSpPr/>
              <p:nvPr/>
            </p:nvSpPr>
            <p:spPr>
              <a:xfrm>
                <a:off x="4148339" y="3648046"/>
                <a:ext cx="201747" cy="41306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376" extrusionOk="0">
                    <a:moveTo>
                      <a:pt x="1" y="0"/>
                    </a:moveTo>
                    <a:lnTo>
                      <a:pt x="1" y="376"/>
                    </a:lnTo>
                    <a:lnTo>
                      <a:pt x="1838" y="376"/>
                    </a:lnTo>
                    <a:lnTo>
                      <a:pt x="18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51" name="Google Shape;1251;p46"/>
              <p:cNvSpPr/>
              <p:nvPr/>
            </p:nvSpPr>
            <p:spPr>
              <a:xfrm>
                <a:off x="4144719" y="3644311"/>
                <a:ext cx="209537" cy="48996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446" extrusionOk="0">
                    <a:moveTo>
                      <a:pt x="1840" y="70"/>
                    </a:moveTo>
                    <a:lnTo>
                      <a:pt x="1840" y="374"/>
                    </a:lnTo>
                    <a:lnTo>
                      <a:pt x="74" y="374"/>
                    </a:lnTo>
                    <a:lnTo>
                      <a:pt x="69" y="70"/>
                    </a:lnTo>
                    <a:close/>
                    <a:moveTo>
                      <a:pt x="34" y="1"/>
                    </a:moveTo>
                    <a:cubicBezTo>
                      <a:pt x="14" y="1"/>
                      <a:pt x="0" y="15"/>
                      <a:pt x="0" y="34"/>
                    </a:cubicBezTo>
                    <a:lnTo>
                      <a:pt x="0" y="410"/>
                    </a:lnTo>
                    <a:cubicBezTo>
                      <a:pt x="0" y="429"/>
                      <a:pt x="14" y="445"/>
                      <a:pt x="34" y="445"/>
                    </a:cubicBezTo>
                    <a:lnTo>
                      <a:pt x="1874" y="445"/>
                    </a:lnTo>
                    <a:cubicBezTo>
                      <a:pt x="1895" y="445"/>
                      <a:pt x="1909" y="429"/>
                      <a:pt x="1909" y="410"/>
                    </a:cubicBezTo>
                    <a:lnTo>
                      <a:pt x="1909" y="34"/>
                    </a:lnTo>
                    <a:cubicBezTo>
                      <a:pt x="1909" y="15"/>
                      <a:pt x="1895" y="1"/>
                      <a:pt x="18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52" name="Google Shape;1252;p46"/>
              <p:cNvSpPr/>
              <p:nvPr/>
            </p:nvSpPr>
            <p:spPr>
              <a:xfrm>
                <a:off x="4148339" y="3707919"/>
                <a:ext cx="201747" cy="275193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505" extrusionOk="0">
                    <a:moveTo>
                      <a:pt x="1" y="0"/>
                    </a:moveTo>
                    <a:lnTo>
                      <a:pt x="230" y="2505"/>
                    </a:lnTo>
                    <a:lnTo>
                      <a:pt x="1609" y="2505"/>
                    </a:lnTo>
                    <a:lnTo>
                      <a:pt x="18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53" name="Google Shape;1253;p46"/>
              <p:cNvSpPr/>
              <p:nvPr/>
            </p:nvSpPr>
            <p:spPr>
              <a:xfrm>
                <a:off x="4144719" y="3704184"/>
                <a:ext cx="209756" cy="282663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2573" extrusionOk="0">
                    <a:moveTo>
                      <a:pt x="1833" y="70"/>
                    </a:moveTo>
                    <a:lnTo>
                      <a:pt x="1611" y="2503"/>
                    </a:lnTo>
                    <a:lnTo>
                      <a:pt x="296" y="2503"/>
                    </a:lnTo>
                    <a:lnTo>
                      <a:pt x="74" y="70"/>
                    </a:lnTo>
                    <a:close/>
                    <a:moveTo>
                      <a:pt x="36" y="1"/>
                    </a:moveTo>
                    <a:cubicBezTo>
                      <a:pt x="26" y="1"/>
                      <a:pt x="17" y="3"/>
                      <a:pt x="10" y="10"/>
                    </a:cubicBezTo>
                    <a:cubicBezTo>
                      <a:pt x="5" y="18"/>
                      <a:pt x="0" y="27"/>
                      <a:pt x="2" y="37"/>
                    </a:cubicBezTo>
                    <a:lnTo>
                      <a:pt x="232" y="2541"/>
                    </a:lnTo>
                    <a:cubicBezTo>
                      <a:pt x="232" y="2558"/>
                      <a:pt x="249" y="2572"/>
                      <a:pt x="265" y="2572"/>
                    </a:cubicBezTo>
                    <a:lnTo>
                      <a:pt x="1642" y="2572"/>
                    </a:lnTo>
                    <a:cubicBezTo>
                      <a:pt x="1643" y="2572"/>
                      <a:pt x="1645" y="2572"/>
                      <a:pt x="1646" y="2572"/>
                    </a:cubicBezTo>
                    <a:cubicBezTo>
                      <a:pt x="1663" y="2572"/>
                      <a:pt x="1678" y="2559"/>
                      <a:pt x="1680" y="2541"/>
                    </a:cubicBezTo>
                    <a:lnTo>
                      <a:pt x="1909" y="37"/>
                    </a:lnTo>
                    <a:cubicBezTo>
                      <a:pt x="1912" y="27"/>
                      <a:pt x="1907" y="18"/>
                      <a:pt x="1900" y="10"/>
                    </a:cubicBezTo>
                    <a:cubicBezTo>
                      <a:pt x="1893" y="3"/>
                      <a:pt x="1886" y="1"/>
                      <a:pt x="18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54" name="Google Shape;1254;p46"/>
              <p:cNvSpPr/>
              <p:nvPr/>
            </p:nvSpPr>
            <p:spPr>
              <a:xfrm>
                <a:off x="4128373" y="3675291"/>
                <a:ext cx="241570" cy="489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446" extrusionOk="0">
                    <a:moveTo>
                      <a:pt x="1" y="1"/>
                    </a:moveTo>
                    <a:lnTo>
                      <a:pt x="1" y="445"/>
                    </a:lnTo>
                    <a:lnTo>
                      <a:pt x="2202" y="445"/>
                    </a:lnTo>
                    <a:lnTo>
                      <a:pt x="22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55" name="Google Shape;1255;p46"/>
              <p:cNvSpPr/>
              <p:nvPr/>
            </p:nvSpPr>
            <p:spPr>
              <a:xfrm>
                <a:off x="4124752" y="3671446"/>
                <a:ext cx="249140" cy="56467"/>
              </a:xfrm>
              <a:custGeom>
                <a:avLst/>
                <a:gdLst/>
                <a:ahLst/>
                <a:cxnLst/>
                <a:rect l="l" t="t" r="r" b="b"/>
                <a:pathLst>
                  <a:path w="2271" h="514" extrusionOk="0">
                    <a:moveTo>
                      <a:pt x="2197" y="67"/>
                    </a:moveTo>
                    <a:lnTo>
                      <a:pt x="2197" y="445"/>
                    </a:lnTo>
                    <a:lnTo>
                      <a:pt x="67" y="445"/>
                    </a:lnTo>
                    <a:lnTo>
                      <a:pt x="70" y="67"/>
                    </a:lnTo>
                    <a:close/>
                    <a:moveTo>
                      <a:pt x="34" y="0"/>
                    </a:moveTo>
                    <a:cubicBezTo>
                      <a:pt x="15" y="0"/>
                      <a:pt x="0" y="17"/>
                      <a:pt x="0" y="36"/>
                    </a:cubicBezTo>
                    <a:lnTo>
                      <a:pt x="0" y="480"/>
                    </a:lnTo>
                    <a:cubicBezTo>
                      <a:pt x="0" y="500"/>
                      <a:pt x="15" y="514"/>
                      <a:pt x="34" y="514"/>
                    </a:cubicBezTo>
                    <a:lnTo>
                      <a:pt x="2235" y="514"/>
                    </a:lnTo>
                    <a:cubicBezTo>
                      <a:pt x="2254" y="514"/>
                      <a:pt x="2271" y="500"/>
                      <a:pt x="2271" y="480"/>
                    </a:cubicBezTo>
                    <a:lnTo>
                      <a:pt x="2271" y="36"/>
                    </a:lnTo>
                    <a:cubicBezTo>
                      <a:pt x="2271" y="17"/>
                      <a:pt x="2254" y="0"/>
                      <a:pt x="2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56" name="Google Shape;1256;p46"/>
            <p:cNvGrpSpPr/>
            <p:nvPr/>
          </p:nvGrpSpPr>
          <p:grpSpPr>
            <a:xfrm>
              <a:off x="5475237" y="4235438"/>
              <a:ext cx="1240246" cy="535447"/>
              <a:chOff x="1696870" y="3640188"/>
              <a:chExt cx="1505153" cy="649814"/>
            </a:xfrm>
          </p:grpSpPr>
          <p:sp>
            <p:nvSpPr>
              <p:cNvPr id="1257" name="Google Shape;1257;p46"/>
              <p:cNvSpPr/>
              <p:nvPr/>
            </p:nvSpPr>
            <p:spPr>
              <a:xfrm>
                <a:off x="2716688" y="4260780"/>
                <a:ext cx="481386" cy="25267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230" extrusionOk="0">
                    <a:moveTo>
                      <a:pt x="1" y="0"/>
                    </a:moveTo>
                    <a:lnTo>
                      <a:pt x="1" y="230"/>
                    </a:lnTo>
                    <a:lnTo>
                      <a:pt x="4388" y="230"/>
                    </a:lnTo>
                    <a:lnTo>
                      <a:pt x="43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58" name="Google Shape;1258;p46"/>
              <p:cNvSpPr/>
              <p:nvPr/>
            </p:nvSpPr>
            <p:spPr>
              <a:xfrm>
                <a:off x="2713068" y="4256825"/>
                <a:ext cx="488955" cy="33177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2" extrusionOk="0">
                    <a:moveTo>
                      <a:pt x="4388" y="72"/>
                    </a:moveTo>
                    <a:lnTo>
                      <a:pt x="4388" y="230"/>
                    </a:lnTo>
                    <a:lnTo>
                      <a:pt x="69" y="230"/>
                    </a:lnTo>
                    <a:lnTo>
                      <a:pt x="69" y="72"/>
                    </a:lnTo>
                    <a:close/>
                    <a:moveTo>
                      <a:pt x="36" y="1"/>
                    </a:moveTo>
                    <a:cubicBezTo>
                      <a:pt x="14" y="1"/>
                      <a:pt x="0" y="17"/>
                      <a:pt x="0" y="36"/>
                    </a:cubicBezTo>
                    <a:lnTo>
                      <a:pt x="0" y="266"/>
                    </a:lnTo>
                    <a:cubicBezTo>
                      <a:pt x="0" y="285"/>
                      <a:pt x="14" y="302"/>
                      <a:pt x="36" y="302"/>
                    </a:cubicBezTo>
                    <a:lnTo>
                      <a:pt x="4423" y="302"/>
                    </a:lnTo>
                    <a:cubicBezTo>
                      <a:pt x="4442" y="302"/>
                      <a:pt x="4457" y="285"/>
                      <a:pt x="4457" y="266"/>
                    </a:cubicBezTo>
                    <a:lnTo>
                      <a:pt x="4457" y="36"/>
                    </a:lnTo>
                    <a:cubicBezTo>
                      <a:pt x="4457" y="17"/>
                      <a:pt x="4442" y="1"/>
                      <a:pt x="4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59" name="Google Shape;1259;p46"/>
              <p:cNvSpPr/>
              <p:nvPr/>
            </p:nvSpPr>
            <p:spPr>
              <a:xfrm>
                <a:off x="1701039" y="3644143"/>
                <a:ext cx="1026510" cy="641897"/>
              </a:xfrm>
              <a:custGeom>
                <a:avLst/>
                <a:gdLst/>
                <a:ahLst/>
                <a:cxnLst/>
                <a:rect l="l" t="t" r="r" b="b"/>
                <a:pathLst>
                  <a:path w="9357" h="5843" extrusionOk="0">
                    <a:moveTo>
                      <a:pt x="1" y="0"/>
                    </a:moveTo>
                    <a:lnTo>
                      <a:pt x="546" y="5843"/>
                    </a:lnTo>
                    <a:lnTo>
                      <a:pt x="9357" y="5843"/>
                    </a:lnTo>
                    <a:lnTo>
                      <a:pt x="88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60" name="Google Shape;1260;p46"/>
              <p:cNvSpPr/>
              <p:nvPr/>
            </p:nvSpPr>
            <p:spPr>
              <a:xfrm>
                <a:off x="1696870" y="3640188"/>
                <a:ext cx="1034628" cy="649807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5915" extrusionOk="0">
                    <a:moveTo>
                      <a:pt x="8819" y="72"/>
                    </a:moveTo>
                    <a:lnTo>
                      <a:pt x="9359" y="5843"/>
                    </a:lnTo>
                    <a:lnTo>
                      <a:pt x="615" y="5843"/>
                    </a:lnTo>
                    <a:lnTo>
                      <a:pt x="77" y="72"/>
                    </a:lnTo>
                    <a:close/>
                    <a:moveTo>
                      <a:pt x="34" y="0"/>
                    </a:moveTo>
                    <a:cubicBezTo>
                      <a:pt x="25" y="0"/>
                      <a:pt x="15" y="5"/>
                      <a:pt x="10" y="12"/>
                    </a:cubicBezTo>
                    <a:cubicBezTo>
                      <a:pt x="3" y="19"/>
                      <a:pt x="1" y="29"/>
                      <a:pt x="1" y="39"/>
                    </a:cubicBezTo>
                    <a:lnTo>
                      <a:pt x="546" y="5884"/>
                    </a:lnTo>
                    <a:cubicBezTo>
                      <a:pt x="548" y="5900"/>
                      <a:pt x="565" y="5915"/>
                      <a:pt x="581" y="5915"/>
                    </a:cubicBezTo>
                    <a:lnTo>
                      <a:pt x="9395" y="5915"/>
                    </a:lnTo>
                    <a:cubicBezTo>
                      <a:pt x="9404" y="5915"/>
                      <a:pt x="9414" y="5910"/>
                      <a:pt x="9421" y="5903"/>
                    </a:cubicBezTo>
                    <a:cubicBezTo>
                      <a:pt x="9428" y="5896"/>
                      <a:pt x="9430" y="5886"/>
                      <a:pt x="9430" y="5876"/>
                    </a:cubicBezTo>
                    <a:lnTo>
                      <a:pt x="8883" y="34"/>
                    </a:lnTo>
                    <a:cubicBezTo>
                      <a:pt x="8881" y="15"/>
                      <a:pt x="8866" y="0"/>
                      <a:pt x="8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24500-F5B1-47BC-9C10-D060788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830"/>
            <a:ext cx="7704000" cy="640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 (SGK – 116)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7A4D725-AFF4-4882-869B-AD51E081736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466900" y="971845"/>
            <a:ext cx="3651402" cy="581892"/>
          </a:xfrm>
          <a:solidFill>
            <a:schemeClr val="accent2"/>
          </a:solidFill>
        </p:spPr>
        <p:txBody>
          <a:bodyPr/>
          <a:lstStyle/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bậc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141DC2ED-093E-47BF-B07B-F68D877EEBC4}"/>
              </a:ext>
            </a:extLst>
          </p:cNvPr>
          <p:cNvSpPr txBox="1">
            <a:spLocks/>
          </p:cNvSpPr>
          <p:nvPr/>
        </p:nvSpPr>
        <p:spPr>
          <a:xfrm>
            <a:off x="221912" y="2022088"/>
            <a:ext cx="1815044" cy="84060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ubtitle 6">
            <a:extLst>
              <a:ext uri="{FF2B5EF4-FFF2-40B4-BE49-F238E27FC236}">
                <a16:creationId xmlns:a16="http://schemas.microsoft.com/office/drawing/2014/main" id="{C1BE836C-3A17-4B44-904A-24C67131FFAE}"/>
              </a:ext>
            </a:extLst>
          </p:cNvPr>
          <p:cNvSpPr txBox="1">
            <a:spLocks/>
          </p:cNvSpPr>
          <p:nvPr/>
        </p:nvSpPr>
        <p:spPr>
          <a:xfrm>
            <a:off x="221912" y="3248722"/>
            <a:ext cx="1815044" cy="92293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6">
            <a:extLst>
              <a:ext uri="{FF2B5EF4-FFF2-40B4-BE49-F238E27FC236}">
                <a16:creationId xmlns:a16="http://schemas.microsoft.com/office/drawing/2014/main" id="{A11A1FD7-0452-4CAE-8837-149E63F9A081}"/>
              </a:ext>
            </a:extLst>
          </p:cNvPr>
          <p:cNvSpPr txBox="1">
            <a:spLocks/>
          </p:cNvSpPr>
          <p:nvPr/>
        </p:nvSpPr>
        <p:spPr>
          <a:xfrm>
            <a:off x="2466900" y="2022088"/>
            <a:ext cx="6134407" cy="84060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dốc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72D81F33-7DA9-4647-9772-E581B741192A}"/>
              </a:ext>
            </a:extLst>
          </p:cNvPr>
          <p:cNvSpPr txBox="1">
            <a:spLocks/>
          </p:cNvSpPr>
          <p:nvPr/>
        </p:nvSpPr>
        <p:spPr>
          <a:xfrm>
            <a:off x="2466900" y="3248722"/>
            <a:ext cx="6134407" cy="92293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AF80112-C958-4626-AB74-7670E812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759" y1="43294" x2="50532" y2="50424"/>
                        <a14:foregroundMark x1="48404" y1="43124" x2="48050" y2="47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28" y="-389609"/>
            <a:ext cx="2350700" cy="24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97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24500-F5B1-47BC-9C10-D060788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830"/>
            <a:ext cx="7704000" cy="640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 (SGK – 116)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7A4D725-AFF4-4882-869B-AD51E081736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466900" y="971845"/>
            <a:ext cx="3651402" cy="581892"/>
          </a:xfrm>
          <a:solidFill>
            <a:schemeClr val="accent2"/>
          </a:solidFill>
        </p:spPr>
        <p:txBody>
          <a:bodyPr/>
          <a:lstStyle/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141DC2ED-093E-47BF-B07B-F68D877EEBC4}"/>
              </a:ext>
            </a:extLst>
          </p:cNvPr>
          <p:cNvSpPr txBox="1">
            <a:spLocks/>
          </p:cNvSpPr>
          <p:nvPr/>
        </p:nvSpPr>
        <p:spPr>
          <a:xfrm>
            <a:off x="221912" y="2022088"/>
            <a:ext cx="1815044" cy="84060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6">
            <a:extLst>
              <a:ext uri="{FF2B5EF4-FFF2-40B4-BE49-F238E27FC236}">
                <a16:creationId xmlns:a16="http://schemas.microsoft.com/office/drawing/2014/main" id="{A11A1FD7-0452-4CAE-8837-149E63F9A081}"/>
              </a:ext>
            </a:extLst>
          </p:cNvPr>
          <p:cNvSpPr txBox="1">
            <a:spLocks/>
          </p:cNvSpPr>
          <p:nvPr/>
        </p:nvSpPr>
        <p:spPr>
          <a:xfrm>
            <a:off x="2466900" y="2022088"/>
            <a:ext cx="6134407" cy="84060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AADD43-9B58-4323-A5E6-2B760275F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6" b="97148" l="6299" r="92717">
                        <a14:foregroundMark x1="41142" y1="5526" x2="41142" y2="5526"/>
                        <a14:foregroundMark x1="92913" y1="71123" x2="91339" y2="85205"/>
                        <a14:foregroundMark x1="88583" y1="89127" x2="82874" y2="92870"/>
                        <a14:foregroundMark x1="57480" y1="93226" x2="44094" y2="93761"/>
                        <a14:foregroundMark x1="32480" y1="95722" x2="26969" y2="97326"/>
                        <a14:foregroundMark x1="6299" y1="66667" x2="7677" y2="695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7326" y="253003"/>
            <a:ext cx="1601952" cy="17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31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24500-F5B1-47BC-9C10-D060788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830"/>
            <a:ext cx="7704000" cy="640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 (SGK – 116)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7A4D725-AFF4-4882-869B-AD51E081736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466900" y="971845"/>
            <a:ext cx="3651402" cy="581892"/>
          </a:xfrm>
          <a:solidFill>
            <a:schemeClr val="accent2"/>
          </a:solidFill>
        </p:spPr>
        <p:txBody>
          <a:bodyPr/>
          <a:lstStyle/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141DC2ED-093E-47BF-B07B-F68D877EEBC4}"/>
              </a:ext>
            </a:extLst>
          </p:cNvPr>
          <p:cNvSpPr txBox="1">
            <a:spLocks/>
          </p:cNvSpPr>
          <p:nvPr/>
        </p:nvSpPr>
        <p:spPr>
          <a:xfrm>
            <a:off x="221912" y="2022088"/>
            <a:ext cx="1815044" cy="84060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ubtitle 6">
            <a:extLst>
              <a:ext uri="{FF2B5EF4-FFF2-40B4-BE49-F238E27FC236}">
                <a16:creationId xmlns:a16="http://schemas.microsoft.com/office/drawing/2014/main" id="{C1BE836C-3A17-4B44-904A-24C67131FFAE}"/>
              </a:ext>
            </a:extLst>
          </p:cNvPr>
          <p:cNvSpPr txBox="1">
            <a:spLocks/>
          </p:cNvSpPr>
          <p:nvPr/>
        </p:nvSpPr>
        <p:spPr>
          <a:xfrm>
            <a:off x="221912" y="3248722"/>
            <a:ext cx="1815044" cy="92293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6">
            <a:extLst>
              <a:ext uri="{FF2B5EF4-FFF2-40B4-BE49-F238E27FC236}">
                <a16:creationId xmlns:a16="http://schemas.microsoft.com/office/drawing/2014/main" id="{A11A1FD7-0452-4CAE-8837-149E63F9A081}"/>
              </a:ext>
            </a:extLst>
          </p:cNvPr>
          <p:cNvSpPr txBox="1">
            <a:spLocks/>
          </p:cNvSpPr>
          <p:nvPr/>
        </p:nvSpPr>
        <p:spPr>
          <a:xfrm>
            <a:off x="2466900" y="2022088"/>
            <a:ext cx="6134407" cy="84060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72D81F33-7DA9-4647-9772-E581B741192A}"/>
              </a:ext>
            </a:extLst>
          </p:cNvPr>
          <p:cNvSpPr txBox="1">
            <a:spLocks/>
          </p:cNvSpPr>
          <p:nvPr/>
        </p:nvSpPr>
        <p:spPr>
          <a:xfrm>
            <a:off x="2466900" y="3248722"/>
            <a:ext cx="6134407" cy="92293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845BB6-5580-48D2-ACD2-164601A58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8404" l="9929" r="89894">
                        <a14:foregroundMark x1="27482" y1="80319" x2="20745" y2="98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40" y="-306596"/>
            <a:ext cx="2289252" cy="22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74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24500-F5B1-47BC-9C10-D060788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830"/>
            <a:ext cx="7704000" cy="640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 (SGK – 116-117)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7A4D725-AFF4-4882-869B-AD51E081736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504071" y="1514538"/>
            <a:ext cx="3651402" cy="581892"/>
          </a:xfrm>
          <a:solidFill>
            <a:schemeClr val="accent2"/>
          </a:solidFill>
        </p:spPr>
        <p:txBody>
          <a:bodyPr/>
          <a:lstStyle/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Bách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giai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BA9BFB56-D09F-4DBD-B571-6AAAD6A76ACA}"/>
              </a:ext>
            </a:extLst>
          </p:cNvPr>
          <p:cNvSpPr txBox="1">
            <a:spLocks/>
          </p:cNvSpPr>
          <p:nvPr/>
        </p:nvSpPr>
        <p:spPr>
          <a:xfrm>
            <a:off x="2504071" y="2321143"/>
            <a:ext cx="3651402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già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A2479F5E-5DE3-4712-B0D0-BECF4C6E77CD}"/>
              </a:ext>
            </a:extLst>
          </p:cNvPr>
          <p:cNvSpPr txBox="1">
            <a:spLocks/>
          </p:cNvSpPr>
          <p:nvPr/>
        </p:nvSpPr>
        <p:spPr>
          <a:xfrm>
            <a:off x="489543" y="3325852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Bách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33F0FFAE-1C9B-4746-9050-4133798BE993}"/>
              </a:ext>
            </a:extLst>
          </p:cNvPr>
          <p:cNvSpPr txBox="1">
            <a:spLocks/>
          </p:cNvSpPr>
          <p:nvPr/>
        </p:nvSpPr>
        <p:spPr>
          <a:xfrm>
            <a:off x="4656138" y="3325852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Giai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A3A0AF1C-DA01-4A51-BA1D-50E031944E5C}"/>
              </a:ext>
            </a:extLst>
          </p:cNvPr>
          <p:cNvSpPr txBox="1">
            <a:spLocks/>
          </p:cNvSpPr>
          <p:nvPr/>
        </p:nvSpPr>
        <p:spPr>
          <a:xfrm>
            <a:off x="2563794" y="3325852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B7BA1D30-B6C8-4CC0-894E-89BD29BCC754}"/>
              </a:ext>
            </a:extLst>
          </p:cNvPr>
          <p:cNvSpPr txBox="1">
            <a:spLocks/>
          </p:cNvSpPr>
          <p:nvPr/>
        </p:nvSpPr>
        <p:spPr>
          <a:xfrm>
            <a:off x="6827277" y="3325852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Lão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Già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33EDDC-CBAC-40FD-B340-8CB40D88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823" l="7815" r="89876">
                        <a14:foregroundMark x1="14565" y1="29204" x2="29485" y2="81195"/>
                        <a14:foregroundMark x1="7815" y1="77876" x2="20249" y2="7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24" y="459439"/>
            <a:ext cx="2681288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03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24500-F5B1-47BC-9C10-D060788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830"/>
            <a:ext cx="7704000" cy="640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 (SGK – 116-117)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7A4D725-AFF4-4882-869B-AD51E081736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466900" y="971845"/>
            <a:ext cx="3651402" cy="581892"/>
          </a:xfrm>
          <a:solidFill>
            <a:schemeClr val="accent2"/>
          </a:solidFill>
        </p:spPr>
        <p:txBody>
          <a:bodyPr/>
          <a:lstStyle/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BA9BFB56-D09F-4DBD-B571-6AAAD6A76ACA}"/>
              </a:ext>
            </a:extLst>
          </p:cNvPr>
          <p:cNvSpPr txBox="1">
            <a:spLocks/>
          </p:cNvSpPr>
          <p:nvPr/>
        </p:nvSpPr>
        <p:spPr>
          <a:xfrm>
            <a:off x="2466900" y="2066693"/>
            <a:ext cx="3651402" cy="80930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đắn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A2479F5E-5DE3-4712-B0D0-BECF4C6E77CD}"/>
              </a:ext>
            </a:extLst>
          </p:cNvPr>
          <p:cNvSpPr txBox="1">
            <a:spLocks/>
          </p:cNvSpPr>
          <p:nvPr/>
        </p:nvSpPr>
        <p:spPr>
          <a:xfrm>
            <a:off x="452372" y="3298817"/>
            <a:ext cx="1822354" cy="102042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tăm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33F0FFAE-1C9B-4746-9050-4133798BE993}"/>
              </a:ext>
            </a:extLst>
          </p:cNvPr>
          <p:cNvSpPr txBox="1">
            <a:spLocks/>
          </p:cNvSpPr>
          <p:nvPr/>
        </p:nvSpPr>
        <p:spPr>
          <a:xfrm>
            <a:off x="4618967" y="3298817"/>
            <a:ext cx="1822354" cy="102042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A3A0AF1C-DA01-4A51-BA1D-50E031944E5C}"/>
              </a:ext>
            </a:extLst>
          </p:cNvPr>
          <p:cNvSpPr txBox="1">
            <a:spLocks/>
          </p:cNvSpPr>
          <p:nvPr/>
        </p:nvSpPr>
        <p:spPr>
          <a:xfrm>
            <a:off x="2526623" y="3298817"/>
            <a:ext cx="1822354" cy="102042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B7BA1D30-B6C8-4CC0-894E-89BD29BCC754}"/>
              </a:ext>
            </a:extLst>
          </p:cNvPr>
          <p:cNvSpPr txBox="1">
            <a:spLocks/>
          </p:cNvSpPr>
          <p:nvPr/>
        </p:nvSpPr>
        <p:spPr>
          <a:xfrm>
            <a:off x="6790106" y="3298817"/>
            <a:ext cx="1822354" cy="102042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đắn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0428FC5-1F6E-422A-AF24-811164EF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8511" r="89894">
                        <a14:foregroundMark x1="30674" y1="47163" x2="26950" y2="53546"/>
                        <a14:foregroundMark x1="68617" y1="42553" x2="67553" y2="87943"/>
                        <a14:foregroundMark x1="56560" y1="81206" x2="57447" y2="83156"/>
                        <a14:foregroundMark x1="8511" y1="74291" x2="8511" y2="74291"/>
                        <a14:foregroundMark x1="27660" y1="14894" x2="31560" y2="32270"/>
                        <a14:foregroundMark x1="23759" y1="9929" x2="24113" y2="27482"/>
                        <a14:foregroundMark x1="33333" y1="11525" x2="38121" y2="25709"/>
                        <a14:foregroundMark x1="40426" y1="22340" x2="46454" y2="26950"/>
                        <a14:foregroundMark x1="42553" y1="30496" x2="46454" y2="31738"/>
                        <a14:foregroundMark x1="21986" y1="34043" x2="24468" y2="45213"/>
                        <a14:foregroundMark x1="20745" y1="31206" x2="20922" y2="33511"/>
                        <a14:foregroundMark x1="28191" y1="11170" x2="31560" y2="12057"/>
                        <a14:foregroundMark x1="31560" y1="10816" x2="37057" y2="16312"/>
                        <a14:foregroundMark x1="77660" y1="34043" x2="77305" y2="57447"/>
                        <a14:foregroundMark x1="81206" y1="80319" x2="76241" y2="87943"/>
                        <a14:foregroundMark x1="55142" y1="83865" x2="56560" y2="84043"/>
                        <a14:foregroundMark x1="74113" y1="66667" x2="77837" y2="6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87" y="-85070"/>
            <a:ext cx="2545773" cy="25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7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565E10-31AA-4092-862A-52D287D97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0956" y="1360449"/>
            <a:ext cx="4863041" cy="2162301"/>
          </a:xfrm>
        </p:spPr>
        <p:txBody>
          <a:bodyPr/>
          <a:lstStyle/>
          <a:p>
            <a:pPr marL="152400" indent="0">
              <a:lnSpc>
                <a:spcPct val="150000"/>
              </a:lnSpc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61C1BB-E057-4C1D-973B-21888E57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9" b="94795" l="3647" r="92097">
                        <a14:foregroundMark x1="28267" y1="6301" x2="34347" y2="7123"/>
                        <a14:foregroundMark x1="4255" y1="45205" x2="8511" y2="47397"/>
                        <a14:foregroundMark x1="32219" y1="29589" x2="49544" y2="42192"/>
                        <a14:foregroundMark x1="47112" y1="36986" x2="48936" y2="37260"/>
                        <a14:foregroundMark x1="32827" y1="72329" x2="39818" y2="70959"/>
                        <a14:foregroundMark x1="40729" y1="72055" x2="41033" y2="72603"/>
                        <a14:foregroundMark x1="23708" y1="86575" x2="59574" y2="94795"/>
                        <a14:foregroundMark x1="92097" y1="56712" x2="92097" y2="62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3" y="1020104"/>
            <a:ext cx="31337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24500-F5B1-47BC-9C10-D060788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830"/>
            <a:ext cx="7704000" cy="640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 (SGK – 116-117)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7A4D725-AFF4-4882-869B-AD51E081736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466900" y="971845"/>
            <a:ext cx="3651402" cy="581892"/>
          </a:xfrm>
          <a:solidFill>
            <a:schemeClr val="accent2"/>
          </a:solidFill>
        </p:spPr>
        <p:txBody>
          <a:bodyPr/>
          <a:lstStyle/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Chiêu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mã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BA9BFB56-D09F-4DBD-B571-6AAAD6A76ACA}"/>
              </a:ext>
            </a:extLst>
          </p:cNvPr>
          <p:cNvSpPr txBox="1">
            <a:spLocks/>
          </p:cNvSpPr>
          <p:nvPr/>
        </p:nvSpPr>
        <p:spPr>
          <a:xfrm>
            <a:off x="2466900" y="1778450"/>
            <a:ext cx="3651402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A2479F5E-5DE3-4712-B0D0-BECF4C6E77CD}"/>
              </a:ext>
            </a:extLst>
          </p:cNvPr>
          <p:cNvSpPr txBox="1">
            <a:spLocks/>
          </p:cNvSpPr>
          <p:nvPr/>
        </p:nvSpPr>
        <p:spPr>
          <a:xfrm>
            <a:off x="452372" y="2783159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Chiêu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33F0FFAE-1C9B-4746-9050-4133798BE993}"/>
              </a:ext>
            </a:extLst>
          </p:cNvPr>
          <p:cNvSpPr txBox="1">
            <a:spLocks/>
          </p:cNvSpPr>
          <p:nvPr/>
        </p:nvSpPr>
        <p:spPr>
          <a:xfrm>
            <a:off x="4618967" y="2783159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Mua</a:t>
            </a: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A3A0AF1C-DA01-4A51-BA1D-50E031944E5C}"/>
              </a:ext>
            </a:extLst>
          </p:cNvPr>
          <p:cNvSpPr txBox="1">
            <a:spLocks/>
          </p:cNvSpPr>
          <p:nvPr/>
        </p:nvSpPr>
        <p:spPr>
          <a:xfrm>
            <a:off x="2526623" y="2783159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B7BA1D30-B6C8-4CC0-894E-89BD29BCC754}"/>
              </a:ext>
            </a:extLst>
          </p:cNvPr>
          <p:cNvSpPr txBox="1">
            <a:spLocks/>
          </p:cNvSpPr>
          <p:nvPr/>
        </p:nvSpPr>
        <p:spPr>
          <a:xfrm>
            <a:off x="6790106" y="2783159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Mã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C1B28CB-8CFB-4E4B-A821-9F8F0149C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4" b="96429" l="3020" r="89876">
                        <a14:foregroundMark x1="47425" y1="5952" x2="53108" y2="9127"/>
                        <a14:foregroundMark x1="8526" y1="51389" x2="3197" y2="56746"/>
                        <a14:foregroundMark x1="16874" y1="87302" x2="23979" y2="91865"/>
                        <a14:foregroundMark x1="60924" y1="93651" x2="58792" y2="9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14" y="101754"/>
            <a:ext cx="2522985" cy="225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66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24500-F5B1-47BC-9C10-D060788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830"/>
            <a:ext cx="7704000" cy="640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 (SGK – 116-117)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7A4D725-AFF4-4882-869B-AD51E081736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466900" y="971845"/>
            <a:ext cx="3651402" cy="581892"/>
          </a:xfrm>
          <a:solidFill>
            <a:schemeClr val="accent2"/>
          </a:solidFill>
        </p:spPr>
        <p:txBody>
          <a:bodyPr/>
          <a:lstStyle/>
          <a:p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BA9BFB56-D09F-4DBD-B571-6AAAD6A76ACA}"/>
              </a:ext>
            </a:extLst>
          </p:cNvPr>
          <p:cNvSpPr txBox="1">
            <a:spLocks/>
          </p:cNvSpPr>
          <p:nvPr/>
        </p:nvSpPr>
        <p:spPr>
          <a:xfrm>
            <a:off x="2148468" y="1778450"/>
            <a:ext cx="4155688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A2479F5E-5DE3-4712-B0D0-BECF4C6E77CD}"/>
              </a:ext>
            </a:extLst>
          </p:cNvPr>
          <p:cNvSpPr txBox="1">
            <a:spLocks/>
          </p:cNvSpPr>
          <p:nvPr/>
        </p:nvSpPr>
        <p:spPr>
          <a:xfrm>
            <a:off x="452372" y="2783159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33F0FFAE-1C9B-4746-9050-4133798BE993}"/>
              </a:ext>
            </a:extLst>
          </p:cNvPr>
          <p:cNvSpPr txBox="1">
            <a:spLocks/>
          </p:cNvSpPr>
          <p:nvPr/>
        </p:nvSpPr>
        <p:spPr>
          <a:xfrm>
            <a:off x="4618967" y="2783159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A3A0AF1C-DA01-4A51-BA1D-50E031944E5C}"/>
              </a:ext>
            </a:extLst>
          </p:cNvPr>
          <p:cNvSpPr txBox="1">
            <a:spLocks/>
          </p:cNvSpPr>
          <p:nvPr/>
        </p:nvSpPr>
        <p:spPr>
          <a:xfrm>
            <a:off x="2526623" y="2783159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vương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B7BA1D30-B6C8-4CC0-894E-89BD29BCC754}"/>
              </a:ext>
            </a:extLst>
          </p:cNvPr>
          <p:cNvSpPr txBox="1">
            <a:spLocks/>
          </p:cNvSpPr>
          <p:nvPr/>
        </p:nvSpPr>
        <p:spPr>
          <a:xfrm>
            <a:off x="6790106" y="2783159"/>
            <a:ext cx="1822354" cy="58189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92A332C-83D6-424A-A146-3D5FA02E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2" b="94048" l="9947" r="89876">
                        <a14:foregroundMark x1="30728" y1="8730" x2="32504" y2="17460"/>
                        <a14:foregroundMark x1="39076" y1="8730" x2="39076" y2="11508"/>
                        <a14:foregroundMark x1="44583" y1="90675" x2="46892" y2="94048"/>
                        <a14:foregroundMark x1="25044" y1="92262" x2="21847" y2="93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30" y="197830"/>
            <a:ext cx="2908030" cy="26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81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24500-F5B1-47BC-9C10-D060788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830"/>
            <a:ext cx="7704000" cy="640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3 (SGK – 117)</a:t>
            </a: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B7BA1D30-B6C8-4CC0-894E-89BD29BCC754}"/>
              </a:ext>
            </a:extLst>
          </p:cNvPr>
          <p:cNvSpPr txBox="1">
            <a:spLocks/>
          </p:cNvSpPr>
          <p:nvPr/>
        </p:nvSpPr>
        <p:spPr>
          <a:xfrm>
            <a:off x="909697" y="1177383"/>
            <a:ext cx="3008098" cy="5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A- 5</a:t>
            </a:r>
          </a:p>
        </p:txBody>
      </p:sp>
      <p:sp>
        <p:nvSpPr>
          <p:cNvPr id="11" name="Subtitle 6">
            <a:extLst>
              <a:ext uri="{FF2B5EF4-FFF2-40B4-BE49-F238E27FC236}">
                <a16:creationId xmlns:a16="http://schemas.microsoft.com/office/drawing/2014/main" id="{D1FB3C55-BE2D-4DDB-B98C-FC45D30B533F}"/>
              </a:ext>
            </a:extLst>
          </p:cNvPr>
          <p:cNvSpPr txBox="1">
            <a:spLocks/>
          </p:cNvSpPr>
          <p:nvPr/>
        </p:nvSpPr>
        <p:spPr>
          <a:xfrm>
            <a:off x="909697" y="1946817"/>
            <a:ext cx="3008098" cy="5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B- 4</a:t>
            </a:r>
          </a:p>
        </p:txBody>
      </p:sp>
      <p:sp>
        <p:nvSpPr>
          <p:cNvPr id="12" name="Subtitle 6">
            <a:extLst>
              <a:ext uri="{FF2B5EF4-FFF2-40B4-BE49-F238E27FC236}">
                <a16:creationId xmlns:a16="http://schemas.microsoft.com/office/drawing/2014/main" id="{792EF2B6-EF3B-4A5D-BBF6-7B4BC93BF9AC}"/>
              </a:ext>
            </a:extLst>
          </p:cNvPr>
          <p:cNvSpPr txBox="1">
            <a:spLocks/>
          </p:cNvSpPr>
          <p:nvPr/>
        </p:nvSpPr>
        <p:spPr>
          <a:xfrm>
            <a:off x="909697" y="2716251"/>
            <a:ext cx="3008098" cy="5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C - 2</a:t>
            </a: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9D3542E5-EB98-4A99-B714-9B95F61273D3}"/>
              </a:ext>
            </a:extLst>
          </p:cNvPr>
          <p:cNvSpPr txBox="1">
            <a:spLocks/>
          </p:cNvSpPr>
          <p:nvPr/>
        </p:nvSpPr>
        <p:spPr>
          <a:xfrm>
            <a:off x="909697" y="3433646"/>
            <a:ext cx="3008098" cy="5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D -3</a:t>
            </a:r>
          </a:p>
        </p:txBody>
      </p:sp>
      <p:sp>
        <p:nvSpPr>
          <p:cNvPr id="17" name="Subtitle 6">
            <a:extLst>
              <a:ext uri="{FF2B5EF4-FFF2-40B4-BE49-F238E27FC236}">
                <a16:creationId xmlns:a16="http://schemas.microsoft.com/office/drawing/2014/main" id="{F53D4DF8-867C-4A8D-9E6D-7E32367123CA}"/>
              </a:ext>
            </a:extLst>
          </p:cNvPr>
          <p:cNvSpPr txBox="1">
            <a:spLocks/>
          </p:cNvSpPr>
          <p:nvPr/>
        </p:nvSpPr>
        <p:spPr>
          <a:xfrm>
            <a:off x="909697" y="4151041"/>
            <a:ext cx="3008098" cy="5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E -1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E71094-4750-43FC-B3D5-4D7D98C9CF06}"/>
              </a:ext>
            </a:extLst>
          </p:cNvPr>
          <p:cNvGrpSpPr/>
          <p:nvPr/>
        </p:nvGrpSpPr>
        <p:grpSpPr>
          <a:xfrm>
            <a:off x="4852639" y="1135670"/>
            <a:ext cx="3810000" cy="3810000"/>
            <a:chOff x="4852639" y="1135670"/>
            <a:chExt cx="3810000" cy="3810000"/>
          </a:xfrm>
        </p:grpSpPr>
        <p:sp>
          <p:nvSpPr>
            <p:cNvPr id="8" name="Subtitle 6">
              <a:extLst>
                <a:ext uri="{FF2B5EF4-FFF2-40B4-BE49-F238E27FC236}">
                  <a16:creationId xmlns:a16="http://schemas.microsoft.com/office/drawing/2014/main" id="{34B29E46-CFB3-4838-93B6-3F08D0A55B94}"/>
                </a:ext>
              </a:extLst>
            </p:cNvPr>
            <p:cNvSpPr txBox="1">
              <a:spLocks/>
            </p:cNvSpPr>
            <p:nvPr/>
          </p:nvSpPr>
          <p:spPr>
            <a:xfrm>
              <a:off x="5143444" y="1207499"/>
              <a:ext cx="3008098" cy="5696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sap"/>
                <a:buNone/>
                <a:defRPr sz="1200" b="0" i="0" u="none" strike="noStrike" cap="none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defRPr>
              </a:lvl1pPr>
              <a:lvl2pPr marL="914400" marR="0" lvl="1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sap"/>
                <a:buNone/>
                <a:defRPr sz="1200" b="0" i="0" u="none" strike="noStrike" cap="none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defRPr>
              </a:lvl2pPr>
              <a:lvl3pPr marL="1371600" marR="0" lvl="2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sap"/>
                <a:buNone/>
                <a:defRPr sz="1200" b="0" i="0" u="none" strike="noStrike" cap="none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defRPr>
              </a:lvl3pPr>
              <a:lvl4pPr marL="1828800" marR="0" lvl="3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sap"/>
                <a:buNone/>
                <a:defRPr sz="1200" b="0" i="0" u="none" strike="noStrike" cap="none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defRPr>
              </a:lvl4pPr>
              <a:lvl5pPr marL="2286000" marR="0" lvl="4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sap"/>
                <a:buNone/>
                <a:defRPr sz="1200" b="0" i="0" u="none" strike="noStrike" cap="none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defRPr>
              </a:lvl5pPr>
              <a:lvl6pPr marL="2743200" marR="0" lvl="5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sap"/>
                <a:buNone/>
                <a:defRPr sz="1200" b="0" i="0" u="none" strike="noStrike" cap="none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defRPr>
              </a:lvl6pPr>
              <a:lvl7pPr marL="3200400" marR="0" lvl="6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sap"/>
                <a:buNone/>
                <a:defRPr sz="1200" b="0" i="0" u="none" strike="noStrike" cap="none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defRPr>
              </a:lvl7pPr>
              <a:lvl8pPr marL="3657600" marR="0" lvl="7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sap"/>
                <a:buNone/>
                <a:defRPr sz="1200" b="0" i="0" u="none" strike="noStrike" cap="none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defRPr>
              </a:lvl8pPr>
              <a:lvl9pPr marL="4114800" marR="0" lvl="8" indent="-304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sap"/>
                <a:buNone/>
                <a:defRPr sz="1200" b="0" i="0" u="none" strike="noStrike" cap="none"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defRPr>
              </a:lvl9pPr>
            </a:lstStyle>
            <a:p>
              <a:r>
                <a:rPr lang="en-US" sz="20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0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20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20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20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endParaRPr lang="en-US" sz="20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C98F8CD2-99F4-421C-8CE3-EE055C1A5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2000" y1="44250" x2="72250" y2="79000"/>
                          <a14:foregroundMark x1="72250" y1="69000" x2="66250" y2="72250"/>
                          <a14:foregroundMark x1="75500" y1="74000" x2="49000" y2="79500"/>
                          <a14:foregroundMark x1="41500" y1="78750" x2="45750" y2="80750"/>
                          <a14:foregroundMark x1="32750" y1="51250" x2="43750" y2="64250"/>
                          <a14:foregroundMark x1="43750" y1="64250" x2="59250" y2="70500"/>
                          <a14:foregroundMark x1="59250" y1="70500" x2="67250" y2="68500"/>
                          <a14:foregroundMark x1="72250" y1="65000" x2="61750" y2="7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639" y="1135670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48200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24500-F5B1-47BC-9C10-D060788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830"/>
            <a:ext cx="7704000" cy="640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4 (SGK – 117)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6BB08ECC-5737-4E04-B8D5-BBC2C212BA9A}"/>
              </a:ext>
            </a:extLst>
          </p:cNvPr>
          <p:cNvSpPr txBox="1">
            <a:spLocks/>
          </p:cNvSpPr>
          <p:nvPr/>
        </p:nvSpPr>
        <p:spPr>
          <a:xfrm>
            <a:off x="552858" y="1065870"/>
            <a:ext cx="3008098" cy="5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10E3EE82-7C74-4A37-891B-B0A3CD1A3A19}"/>
              </a:ext>
            </a:extLst>
          </p:cNvPr>
          <p:cNvSpPr txBox="1">
            <a:spLocks/>
          </p:cNvSpPr>
          <p:nvPr/>
        </p:nvSpPr>
        <p:spPr>
          <a:xfrm>
            <a:off x="552858" y="1863351"/>
            <a:ext cx="3008098" cy="56964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5- 7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71928F0A-92D9-4E18-86F7-D3C6C963274F}"/>
              </a:ext>
            </a:extLst>
          </p:cNvPr>
          <p:cNvSpPr txBox="1">
            <a:spLocks/>
          </p:cNvSpPr>
          <p:nvPr/>
        </p:nvSpPr>
        <p:spPr>
          <a:xfrm>
            <a:off x="5507716" y="1058435"/>
            <a:ext cx="3008098" cy="5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dung</a:t>
            </a: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7B9BCA1E-B8D2-4D7A-98AF-DE7C605B7D7F}"/>
              </a:ext>
            </a:extLst>
          </p:cNvPr>
          <p:cNvSpPr txBox="1">
            <a:spLocks/>
          </p:cNvSpPr>
          <p:nvPr/>
        </p:nvSpPr>
        <p:spPr>
          <a:xfrm>
            <a:off x="5507716" y="1855915"/>
            <a:ext cx="3008098" cy="85551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Hịch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tướng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7250385B-8172-413B-9C36-10221520CA51}"/>
              </a:ext>
            </a:extLst>
          </p:cNvPr>
          <p:cNvSpPr txBox="1">
            <a:spLocks/>
          </p:cNvSpPr>
          <p:nvPr/>
        </p:nvSpPr>
        <p:spPr>
          <a:xfrm>
            <a:off x="552858" y="2660832"/>
            <a:ext cx="3008098" cy="85551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152400" indent="0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3B2B9FF-6678-4F37-AF9D-D06433BB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9" b="94795" l="3647" r="92097">
                        <a14:foregroundMark x1="28267" y1="6301" x2="34347" y2="7123"/>
                        <a14:foregroundMark x1="4255" y1="45205" x2="8511" y2="47397"/>
                        <a14:foregroundMark x1="32219" y1="29589" x2="49544" y2="42192"/>
                        <a14:foregroundMark x1="47112" y1="36986" x2="48936" y2="37260"/>
                        <a14:foregroundMark x1="32827" y1="72329" x2="39818" y2="70959"/>
                        <a14:foregroundMark x1="40729" y1="72055" x2="41033" y2="72603"/>
                        <a14:foregroundMark x1="23708" y1="86575" x2="59574" y2="94795"/>
                        <a14:foregroundMark x1="92097" y1="56712" x2="92097" y2="62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77" y="1666875"/>
            <a:ext cx="31337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64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24500-F5B1-47BC-9C10-D060788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7830"/>
            <a:ext cx="7704000" cy="640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4 (SGK – 117)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6BB08ECC-5737-4E04-B8D5-BBC2C212BA9A}"/>
              </a:ext>
            </a:extLst>
          </p:cNvPr>
          <p:cNvSpPr txBox="1">
            <a:spLocks/>
          </p:cNvSpPr>
          <p:nvPr/>
        </p:nvSpPr>
        <p:spPr>
          <a:xfrm>
            <a:off x="552858" y="1065870"/>
            <a:ext cx="3008098" cy="56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10E3EE82-7C74-4A37-891B-B0A3CD1A3A19}"/>
              </a:ext>
            </a:extLst>
          </p:cNvPr>
          <p:cNvSpPr txBox="1">
            <a:spLocks/>
          </p:cNvSpPr>
          <p:nvPr/>
        </p:nvSpPr>
        <p:spPr>
          <a:xfrm>
            <a:off x="552857" y="1863351"/>
            <a:ext cx="7029972" cy="56964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l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căm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7250385B-8172-413B-9C36-10221520CA51}"/>
              </a:ext>
            </a:extLst>
          </p:cNvPr>
          <p:cNvSpPr txBox="1">
            <a:spLocks/>
          </p:cNvSpPr>
          <p:nvPr/>
        </p:nvSpPr>
        <p:spPr>
          <a:xfrm>
            <a:off x="552857" y="2660832"/>
            <a:ext cx="7029972" cy="56964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l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địch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lăng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ubtitle 6">
            <a:extLst>
              <a:ext uri="{FF2B5EF4-FFF2-40B4-BE49-F238E27FC236}">
                <a16:creationId xmlns:a16="http://schemas.microsoft.com/office/drawing/2014/main" id="{575C3ECF-EFCC-46A0-B042-4DCE92BCD0AF}"/>
              </a:ext>
            </a:extLst>
          </p:cNvPr>
          <p:cNvSpPr txBox="1">
            <a:spLocks/>
          </p:cNvSpPr>
          <p:nvPr/>
        </p:nvSpPr>
        <p:spPr>
          <a:xfrm>
            <a:off x="552857" y="3458313"/>
            <a:ext cx="7029972" cy="56964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l"/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hung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2000" i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1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04E5176-7EF4-4D33-BE65-56E53545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840350"/>
            <a:ext cx="3303000" cy="7314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000FFE8-BF3A-4BC4-9DC2-ED5396B58FD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120927" y="1840350"/>
            <a:ext cx="3303000" cy="7314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94C9F-27D0-4472-AAF7-6D3C6856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C1CFAC53-74D8-48B9-9505-11BCD6F11629}"/>
              </a:ext>
            </a:extLst>
          </p:cNvPr>
          <p:cNvSpPr txBox="1">
            <a:spLocks/>
          </p:cNvSpPr>
          <p:nvPr/>
        </p:nvSpPr>
        <p:spPr>
          <a:xfrm>
            <a:off x="720000" y="2708855"/>
            <a:ext cx="3303000" cy="731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A9A7817-8945-406F-A9FA-FADE8FD12D06}"/>
              </a:ext>
            </a:extLst>
          </p:cNvPr>
          <p:cNvSpPr txBox="1">
            <a:spLocks/>
          </p:cNvSpPr>
          <p:nvPr/>
        </p:nvSpPr>
        <p:spPr>
          <a:xfrm>
            <a:off x="5120927" y="2708855"/>
            <a:ext cx="3303000" cy="731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  <p:bldP spid="6" grpId="0" build="p" animBg="1"/>
      <p:bldP spid="6" grpId="1" build="p" animBg="1"/>
      <p:bldP spid="4" grpId="0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04E5176-7EF4-4D33-BE65-56E53545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840350"/>
            <a:ext cx="3303000" cy="7314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000FFE8-BF3A-4BC4-9DC2-ED5396B58FD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120927" y="1840350"/>
            <a:ext cx="3303000" cy="7314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94C9F-27D0-4472-AAF7-6D3C6856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1645"/>
            <a:ext cx="7704000" cy="1132882"/>
          </a:xfrm>
        </p:spPr>
        <p:txBody>
          <a:bodyPr/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C1CFAC53-74D8-48B9-9505-11BCD6F11629}"/>
              </a:ext>
            </a:extLst>
          </p:cNvPr>
          <p:cNvSpPr txBox="1">
            <a:spLocks/>
          </p:cNvSpPr>
          <p:nvPr/>
        </p:nvSpPr>
        <p:spPr>
          <a:xfrm>
            <a:off x="720000" y="2708855"/>
            <a:ext cx="3303000" cy="731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A9A7817-8945-406F-A9FA-FADE8FD12D06}"/>
              </a:ext>
            </a:extLst>
          </p:cNvPr>
          <p:cNvSpPr txBox="1">
            <a:spLocks/>
          </p:cNvSpPr>
          <p:nvPr/>
        </p:nvSpPr>
        <p:spPr>
          <a:xfrm>
            <a:off x="5120927" y="2708855"/>
            <a:ext cx="3303000" cy="731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vè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6" grpId="1" build="p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04E5176-7EF4-4D33-BE65-56E53545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840350"/>
            <a:ext cx="3303000" cy="7314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000FFE8-BF3A-4BC4-9DC2-ED5396B58FD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120927" y="1840350"/>
            <a:ext cx="3303000" cy="7314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94C9F-27D0-4472-AAF7-6D3C6856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1645"/>
            <a:ext cx="7704000" cy="1132882"/>
          </a:xfrm>
        </p:spPr>
        <p:txBody>
          <a:bodyPr/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C1CFAC53-74D8-48B9-9505-11BCD6F11629}"/>
              </a:ext>
            </a:extLst>
          </p:cNvPr>
          <p:cNvSpPr txBox="1">
            <a:spLocks/>
          </p:cNvSpPr>
          <p:nvPr/>
        </p:nvSpPr>
        <p:spPr>
          <a:xfrm>
            <a:off x="720000" y="2708855"/>
            <a:ext cx="3303000" cy="731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Ổn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A9A7817-8945-406F-A9FA-FADE8FD12D06}"/>
              </a:ext>
            </a:extLst>
          </p:cNvPr>
          <p:cNvSpPr txBox="1">
            <a:spLocks/>
          </p:cNvSpPr>
          <p:nvPr/>
        </p:nvSpPr>
        <p:spPr>
          <a:xfrm>
            <a:off x="5120927" y="2708855"/>
            <a:ext cx="3303000" cy="731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3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04E5176-7EF4-4D33-BE65-56E53545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840350"/>
            <a:ext cx="3303000" cy="7314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000FFE8-BF3A-4BC4-9DC2-ED5396B58FD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120927" y="1840350"/>
            <a:ext cx="3303000" cy="7314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94C9F-27D0-4472-AAF7-6D3C6856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1645"/>
            <a:ext cx="7704000" cy="1132882"/>
          </a:xfrm>
        </p:spPr>
        <p:txBody>
          <a:bodyPr/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C1CFAC53-74D8-48B9-9505-11BCD6F11629}"/>
              </a:ext>
            </a:extLst>
          </p:cNvPr>
          <p:cNvSpPr txBox="1">
            <a:spLocks/>
          </p:cNvSpPr>
          <p:nvPr/>
        </p:nvSpPr>
        <p:spPr>
          <a:xfrm>
            <a:off x="720000" y="2708855"/>
            <a:ext cx="3303000" cy="731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treo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đậy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A9A7817-8945-406F-A9FA-FADE8FD12D06}"/>
              </a:ext>
            </a:extLst>
          </p:cNvPr>
          <p:cNvSpPr txBox="1">
            <a:spLocks/>
          </p:cNvSpPr>
          <p:nvPr/>
        </p:nvSpPr>
        <p:spPr>
          <a:xfrm>
            <a:off x="5120927" y="2708855"/>
            <a:ext cx="3303000" cy="731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tày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8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  <p:bldP spid="6" grpId="0" build="p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04E5176-7EF4-4D33-BE65-56E535454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840350"/>
            <a:ext cx="3303000" cy="7314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000FFE8-BF3A-4BC4-9DC2-ED5396B58FD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120927" y="1840350"/>
            <a:ext cx="3303000" cy="7314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94C9F-27D0-4472-AAF7-6D3C6856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1645"/>
            <a:ext cx="7704000" cy="1132882"/>
          </a:xfrm>
        </p:spPr>
        <p:txBody>
          <a:bodyPr/>
          <a:lstStyle/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5: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C1CFAC53-74D8-48B9-9505-11BCD6F11629}"/>
              </a:ext>
            </a:extLst>
          </p:cNvPr>
          <p:cNvSpPr txBox="1">
            <a:spLocks/>
          </p:cNvSpPr>
          <p:nvPr/>
        </p:nvSpPr>
        <p:spPr>
          <a:xfrm>
            <a:off x="720000" y="2708855"/>
            <a:ext cx="3303000" cy="731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sương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A9A7817-8945-406F-A9FA-FADE8FD12D06}"/>
              </a:ext>
            </a:extLst>
          </p:cNvPr>
          <p:cNvSpPr txBox="1">
            <a:spLocks/>
          </p:cNvSpPr>
          <p:nvPr/>
        </p:nvSpPr>
        <p:spPr>
          <a:xfrm>
            <a:off x="5120927" y="2708855"/>
            <a:ext cx="3303000" cy="7314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None/>
              <a:defRPr sz="12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0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  <p:bldP spid="6" grpId="0" build="p" animBg="1"/>
      <p:bldP spid="6" grpId="1" build="p" animBg="1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/>
          <p:nvPr/>
        </p:nvSpPr>
        <p:spPr>
          <a:xfrm rot="10800000">
            <a:off x="4970372" y="1911775"/>
            <a:ext cx="3798627" cy="3023075"/>
          </a:xfrm>
          <a:custGeom>
            <a:avLst/>
            <a:gdLst/>
            <a:ahLst/>
            <a:cxnLst/>
            <a:rect l="l" t="t" r="r" b="b"/>
            <a:pathLst>
              <a:path w="37412" h="29732" extrusionOk="0">
                <a:moveTo>
                  <a:pt x="26071" y="1"/>
                </a:moveTo>
                <a:cubicBezTo>
                  <a:pt x="23398" y="1"/>
                  <a:pt x="20403" y="796"/>
                  <a:pt x="16996" y="2373"/>
                </a:cubicBezTo>
                <a:cubicBezTo>
                  <a:pt x="11058" y="5124"/>
                  <a:pt x="6785" y="6870"/>
                  <a:pt x="3394" y="12852"/>
                </a:cubicBezTo>
                <a:cubicBezTo>
                  <a:pt x="1" y="18833"/>
                  <a:pt x="3965" y="25254"/>
                  <a:pt x="8874" y="28542"/>
                </a:cubicBezTo>
                <a:cubicBezTo>
                  <a:pt x="8874" y="28542"/>
                  <a:pt x="10859" y="29731"/>
                  <a:pt x="13726" y="29731"/>
                </a:cubicBezTo>
                <a:cubicBezTo>
                  <a:pt x="14911" y="29731"/>
                  <a:pt x="16247" y="29528"/>
                  <a:pt x="17656" y="28953"/>
                </a:cubicBezTo>
                <a:cubicBezTo>
                  <a:pt x="22469" y="26991"/>
                  <a:pt x="24254" y="22733"/>
                  <a:pt x="26875" y="19612"/>
                </a:cubicBezTo>
                <a:cubicBezTo>
                  <a:pt x="28249" y="17978"/>
                  <a:pt x="30388" y="17148"/>
                  <a:pt x="32063" y="15805"/>
                </a:cubicBezTo>
                <a:cubicBezTo>
                  <a:pt x="37411" y="11509"/>
                  <a:pt x="36044" y="3709"/>
                  <a:pt x="31528" y="1319"/>
                </a:cubicBezTo>
                <a:cubicBezTo>
                  <a:pt x="29861" y="439"/>
                  <a:pt x="28055" y="1"/>
                  <a:pt x="260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3" name="Google Shape;333;p35"/>
          <p:cNvCxnSpPr/>
          <p:nvPr/>
        </p:nvCxnSpPr>
        <p:spPr>
          <a:xfrm>
            <a:off x="298800" y="4769350"/>
            <a:ext cx="854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4" name="Google Shape;334;p35"/>
          <p:cNvGrpSpPr/>
          <p:nvPr/>
        </p:nvGrpSpPr>
        <p:grpSpPr>
          <a:xfrm>
            <a:off x="7825577" y="3695249"/>
            <a:ext cx="587258" cy="1069386"/>
            <a:chOff x="3839777" y="3390449"/>
            <a:chExt cx="587258" cy="1069386"/>
          </a:xfrm>
        </p:grpSpPr>
        <p:sp>
          <p:nvSpPr>
            <p:cNvPr id="335" name="Google Shape;335;p35"/>
            <p:cNvSpPr/>
            <p:nvPr/>
          </p:nvSpPr>
          <p:spPr>
            <a:xfrm>
              <a:off x="3839777" y="3390449"/>
              <a:ext cx="587258" cy="1069386"/>
            </a:xfrm>
            <a:custGeom>
              <a:avLst/>
              <a:gdLst/>
              <a:ahLst/>
              <a:cxnLst/>
              <a:rect l="l" t="t" r="r" b="b"/>
              <a:pathLst>
                <a:path w="6135" h="11156" extrusionOk="0">
                  <a:moveTo>
                    <a:pt x="3494" y="6302"/>
                  </a:moveTo>
                  <a:lnTo>
                    <a:pt x="3542" y="6326"/>
                  </a:lnTo>
                  <a:cubicBezTo>
                    <a:pt x="3719" y="6407"/>
                    <a:pt x="4113" y="6416"/>
                    <a:pt x="4228" y="6421"/>
                  </a:cubicBezTo>
                  <a:cubicBezTo>
                    <a:pt x="4194" y="6591"/>
                    <a:pt x="4168" y="6756"/>
                    <a:pt x="4147" y="6916"/>
                  </a:cubicBezTo>
                  <a:cubicBezTo>
                    <a:pt x="4140" y="6988"/>
                    <a:pt x="4128" y="7057"/>
                    <a:pt x="4123" y="7124"/>
                  </a:cubicBezTo>
                  <a:cubicBezTo>
                    <a:pt x="4120" y="7193"/>
                    <a:pt x="4113" y="7258"/>
                    <a:pt x="4108" y="7324"/>
                  </a:cubicBezTo>
                  <a:cubicBezTo>
                    <a:pt x="4108" y="7463"/>
                    <a:pt x="4099" y="7592"/>
                    <a:pt x="4099" y="7719"/>
                  </a:cubicBezTo>
                  <a:lnTo>
                    <a:pt x="4099" y="7896"/>
                  </a:lnTo>
                  <a:cubicBezTo>
                    <a:pt x="4082" y="7790"/>
                    <a:pt x="4056" y="7630"/>
                    <a:pt x="4053" y="7618"/>
                  </a:cubicBezTo>
                  <a:cubicBezTo>
                    <a:pt x="3982" y="7370"/>
                    <a:pt x="3695" y="6925"/>
                    <a:pt x="3408" y="6916"/>
                  </a:cubicBezTo>
                  <a:cubicBezTo>
                    <a:pt x="3407" y="6916"/>
                    <a:pt x="3405" y="6916"/>
                    <a:pt x="3404" y="6916"/>
                  </a:cubicBezTo>
                  <a:cubicBezTo>
                    <a:pt x="3215" y="6916"/>
                    <a:pt x="3062" y="7068"/>
                    <a:pt x="3059" y="7258"/>
                  </a:cubicBezTo>
                  <a:cubicBezTo>
                    <a:pt x="3059" y="7270"/>
                    <a:pt x="3059" y="7281"/>
                    <a:pt x="3062" y="7293"/>
                  </a:cubicBezTo>
                  <a:cubicBezTo>
                    <a:pt x="3067" y="7346"/>
                    <a:pt x="3079" y="7399"/>
                    <a:pt x="3102" y="7446"/>
                  </a:cubicBezTo>
                  <a:cubicBezTo>
                    <a:pt x="3067" y="7561"/>
                    <a:pt x="3047" y="7678"/>
                    <a:pt x="3047" y="7795"/>
                  </a:cubicBezTo>
                  <a:cubicBezTo>
                    <a:pt x="3047" y="7812"/>
                    <a:pt x="3074" y="7994"/>
                    <a:pt x="3088" y="8082"/>
                  </a:cubicBezTo>
                  <a:cubicBezTo>
                    <a:pt x="3059" y="8013"/>
                    <a:pt x="3031" y="7941"/>
                    <a:pt x="3000" y="7867"/>
                  </a:cubicBezTo>
                  <a:cubicBezTo>
                    <a:pt x="2957" y="7762"/>
                    <a:pt x="2916" y="7649"/>
                    <a:pt x="2875" y="7540"/>
                  </a:cubicBezTo>
                  <a:cubicBezTo>
                    <a:pt x="2856" y="7482"/>
                    <a:pt x="2837" y="7425"/>
                    <a:pt x="2818" y="7363"/>
                  </a:cubicBezTo>
                  <a:cubicBezTo>
                    <a:pt x="2799" y="7298"/>
                    <a:pt x="2785" y="7246"/>
                    <a:pt x="2768" y="7183"/>
                  </a:cubicBezTo>
                  <a:cubicBezTo>
                    <a:pt x="2746" y="7095"/>
                    <a:pt x="2725" y="7004"/>
                    <a:pt x="2703" y="6916"/>
                  </a:cubicBezTo>
                  <a:cubicBezTo>
                    <a:pt x="2816" y="6878"/>
                    <a:pt x="3136" y="6765"/>
                    <a:pt x="3263" y="6648"/>
                  </a:cubicBezTo>
                  <a:cubicBezTo>
                    <a:pt x="3370" y="6555"/>
                    <a:pt x="3449" y="6436"/>
                    <a:pt x="3494" y="6302"/>
                  </a:cubicBezTo>
                  <a:close/>
                  <a:moveTo>
                    <a:pt x="3552" y="7857"/>
                  </a:moveTo>
                  <a:cubicBezTo>
                    <a:pt x="3726" y="7917"/>
                    <a:pt x="3908" y="7963"/>
                    <a:pt x="4092" y="7991"/>
                  </a:cubicBezTo>
                  <a:cubicBezTo>
                    <a:pt x="4092" y="8144"/>
                    <a:pt x="4092" y="8295"/>
                    <a:pt x="4099" y="8436"/>
                  </a:cubicBezTo>
                  <a:cubicBezTo>
                    <a:pt x="4101" y="8598"/>
                    <a:pt x="4108" y="8749"/>
                    <a:pt x="4116" y="8890"/>
                  </a:cubicBezTo>
                  <a:lnTo>
                    <a:pt x="3442" y="8887"/>
                  </a:lnTo>
                  <a:cubicBezTo>
                    <a:pt x="3382" y="8758"/>
                    <a:pt x="3317" y="8617"/>
                    <a:pt x="3248" y="8464"/>
                  </a:cubicBezTo>
                  <a:cubicBezTo>
                    <a:pt x="3200" y="8359"/>
                    <a:pt x="3153" y="8247"/>
                    <a:pt x="3105" y="8132"/>
                  </a:cubicBezTo>
                  <a:cubicBezTo>
                    <a:pt x="3260" y="8053"/>
                    <a:pt x="3411" y="7963"/>
                    <a:pt x="3552" y="7857"/>
                  </a:cubicBezTo>
                  <a:close/>
                  <a:moveTo>
                    <a:pt x="3956" y="1"/>
                  </a:moveTo>
                  <a:cubicBezTo>
                    <a:pt x="3799" y="1"/>
                    <a:pt x="3658" y="108"/>
                    <a:pt x="3621" y="268"/>
                  </a:cubicBezTo>
                  <a:cubicBezTo>
                    <a:pt x="3616" y="280"/>
                    <a:pt x="3616" y="292"/>
                    <a:pt x="3614" y="304"/>
                  </a:cubicBezTo>
                  <a:cubicBezTo>
                    <a:pt x="3583" y="507"/>
                    <a:pt x="3717" y="722"/>
                    <a:pt x="3850" y="863"/>
                  </a:cubicBezTo>
                  <a:cubicBezTo>
                    <a:pt x="3984" y="1001"/>
                    <a:pt x="4371" y="1164"/>
                    <a:pt x="4465" y="1202"/>
                  </a:cubicBezTo>
                  <a:cubicBezTo>
                    <a:pt x="4493" y="1281"/>
                    <a:pt x="4524" y="1369"/>
                    <a:pt x="4555" y="1470"/>
                  </a:cubicBezTo>
                  <a:cubicBezTo>
                    <a:pt x="4608" y="1639"/>
                    <a:pt x="4665" y="1833"/>
                    <a:pt x="4713" y="2048"/>
                  </a:cubicBezTo>
                  <a:cubicBezTo>
                    <a:pt x="4727" y="2108"/>
                    <a:pt x="4742" y="2172"/>
                    <a:pt x="4756" y="2234"/>
                  </a:cubicBezTo>
                  <a:cubicBezTo>
                    <a:pt x="4713" y="2139"/>
                    <a:pt x="4651" y="2000"/>
                    <a:pt x="4644" y="1988"/>
                  </a:cubicBezTo>
                  <a:cubicBezTo>
                    <a:pt x="4521" y="1782"/>
                    <a:pt x="4184" y="1467"/>
                    <a:pt x="3912" y="1467"/>
                  </a:cubicBezTo>
                  <a:cubicBezTo>
                    <a:pt x="3887" y="1467"/>
                    <a:pt x="3864" y="1469"/>
                    <a:pt x="3841" y="1475"/>
                  </a:cubicBezTo>
                  <a:cubicBezTo>
                    <a:pt x="3657" y="1522"/>
                    <a:pt x="3544" y="1709"/>
                    <a:pt x="3592" y="1893"/>
                  </a:cubicBezTo>
                  <a:cubicBezTo>
                    <a:pt x="3595" y="1905"/>
                    <a:pt x="3599" y="1917"/>
                    <a:pt x="3604" y="1929"/>
                  </a:cubicBezTo>
                  <a:cubicBezTo>
                    <a:pt x="3669" y="2125"/>
                    <a:pt x="3886" y="2254"/>
                    <a:pt x="4070" y="2316"/>
                  </a:cubicBezTo>
                  <a:cubicBezTo>
                    <a:pt x="4153" y="2342"/>
                    <a:pt x="4284" y="2350"/>
                    <a:pt x="4412" y="2350"/>
                  </a:cubicBezTo>
                  <a:cubicBezTo>
                    <a:pt x="4571" y="2350"/>
                    <a:pt x="4726" y="2338"/>
                    <a:pt x="4778" y="2332"/>
                  </a:cubicBezTo>
                  <a:cubicBezTo>
                    <a:pt x="4801" y="2464"/>
                    <a:pt x="4825" y="2600"/>
                    <a:pt x="4842" y="2748"/>
                  </a:cubicBezTo>
                  <a:cubicBezTo>
                    <a:pt x="4873" y="3009"/>
                    <a:pt x="4883" y="3274"/>
                    <a:pt x="4868" y="3537"/>
                  </a:cubicBezTo>
                  <a:lnTo>
                    <a:pt x="4868" y="3585"/>
                  </a:lnTo>
                  <a:cubicBezTo>
                    <a:pt x="4856" y="3534"/>
                    <a:pt x="4766" y="3255"/>
                    <a:pt x="4756" y="3236"/>
                  </a:cubicBezTo>
                  <a:cubicBezTo>
                    <a:pt x="4655" y="3008"/>
                    <a:pt x="4328" y="2634"/>
                    <a:pt x="4046" y="2634"/>
                  </a:cubicBezTo>
                  <a:cubicBezTo>
                    <a:pt x="4035" y="2634"/>
                    <a:pt x="4024" y="2635"/>
                    <a:pt x="4013" y="2636"/>
                  </a:cubicBezTo>
                  <a:cubicBezTo>
                    <a:pt x="3824" y="2665"/>
                    <a:pt x="3693" y="2839"/>
                    <a:pt x="3721" y="3028"/>
                  </a:cubicBezTo>
                  <a:cubicBezTo>
                    <a:pt x="3721" y="3040"/>
                    <a:pt x="3724" y="3052"/>
                    <a:pt x="3728" y="3064"/>
                  </a:cubicBezTo>
                  <a:cubicBezTo>
                    <a:pt x="3772" y="3264"/>
                    <a:pt x="3975" y="3420"/>
                    <a:pt x="4151" y="3499"/>
                  </a:cubicBezTo>
                  <a:cubicBezTo>
                    <a:pt x="4352" y="3592"/>
                    <a:pt x="4844" y="3592"/>
                    <a:pt x="4864" y="3592"/>
                  </a:cubicBezTo>
                  <a:cubicBezTo>
                    <a:pt x="4842" y="3855"/>
                    <a:pt x="4801" y="4115"/>
                    <a:pt x="4746" y="4371"/>
                  </a:cubicBezTo>
                  <a:cubicBezTo>
                    <a:pt x="4706" y="4562"/>
                    <a:pt x="4658" y="4753"/>
                    <a:pt x="4608" y="4947"/>
                  </a:cubicBezTo>
                  <a:cubicBezTo>
                    <a:pt x="4591" y="4880"/>
                    <a:pt x="4508" y="4622"/>
                    <a:pt x="4498" y="4603"/>
                  </a:cubicBezTo>
                  <a:cubicBezTo>
                    <a:pt x="4397" y="4376"/>
                    <a:pt x="4074" y="4003"/>
                    <a:pt x="3790" y="4003"/>
                  </a:cubicBezTo>
                  <a:cubicBezTo>
                    <a:pt x="3778" y="4003"/>
                    <a:pt x="3767" y="4004"/>
                    <a:pt x="3755" y="4005"/>
                  </a:cubicBezTo>
                  <a:cubicBezTo>
                    <a:pt x="3566" y="4032"/>
                    <a:pt x="3437" y="4206"/>
                    <a:pt x="3463" y="4395"/>
                  </a:cubicBezTo>
                  <a:cubicBezTo>
                    <a:pt x="3466" y="4407"/>
                    <a:pt x="3468" y="4419"/>
                    <a:pt x="3470" y="4431"/>
                  </a:cubicBezTo>
                  <a:cubicBezTo>
                    <a:pt x="3513" y="4631"/>
                    <a:pt x="3717" y="4789"/>
                    <a:pt x="3893" y="4865"/>
                  </a:cubicBezTo>
                  <a:cubicBezTo>
                    <a:pt x="4087" y="4956"/>
                    <a:pt x="4543" y="4961"/>
                    <a:pt x="4606" y="4961"/>
                  </a:cubicBezTo>
                  <a:cubicBezTo>
                    <a:pt x="4584" y="5050"/>
                    <a:pt x="4560" y="5133"/>
                    <a:pt x="4536" y="5222"/>
                  </a:cubicBezTo>
                  <a:cubicBezTo>
                    <a:pt x="4460" y="5506"/>
                    <a:pt x="4381" y="5790"/>
                    <a:pt x="4312" y="6072"/>
                  </a:cubicBezTo>
                  <a:cubicBezTo>
                    <a:pt x="4288" y="6168"/>
                    <a:pt x="4266" y="6266"/>
                    <a:pt x="4247" y="6361"/>
                  </a:cubicBezTo>
                  <a:cubicBezTo>
                    <a:pt x="4218" y="6261"/>
                    <a:pt x="4159" y="6087"/>
                    <a:pt x="4159" y="6072"/>
                  </a:cubicBezTo>
                  <a:cubicBezTo>
                    <a:pt x="4055" y="5845"/>
                    <a:pt x="3732" y="5473"/>
                    <a:pt x="3448" y="5473"/>
                  </a:cubicBezTo>
                  <a:cubicBezTo>
                    <a:pt x="3437" y="5473"/>
                    <a:pt x="3425" y="5474"/>
                    <a:pt x="3413" y="5475"/>
                  </a:cubicBezTo>
                  <a:cubicBezTo>
                    <a:pt x="3227" y="5501"/>
                    <a:pt x="3098" y="5676"/>
                    <a:pt x="3124" y="5862"/>
                  </a:cubicBezTo>
                  <a:cubicBezTo>
                    <a:pt x="3124" y="5869"/>
                    <a:pt x="3126" y="5876"/>
                    <a:pt x="3126" y="5881"/>
                  </a:cubicBezTo>
                  <a:cubicBezTo>
                    <a:pt x="2883" y="5960"/>
                    <a:pt x="2703" y="6369"/>
                    <a:pt x="2675" y="6596"/>
                  </a:cubicBezTo>
                  <a:lnTo>
                    <a:pt x="2675" y="6720"/>
                  </a:lnTo>
                  <a:cubicBezTo>
                    <a:pt x="2658" y="6631"/>
                    <a:pt x="2641" y="6536"/>
                    <a:pt x="2627" y="6443"/>
                  </a:cubicBezTo>
                  <a:cubicBezTo>
                    <a:pt x="2589" y="6182"/>
                    <a:pt x="2555" y="5919"/>
                    <a:pt x="2524" y="5654"/>
                  </a:cubicBezTo>
                  <a:lnTo>
                    <a:pt x="2503" y="5487"/>
                  </a:lnTo>
                  <a:cubicBezTo>
                    <a:pt x="2596" y="5456"/>
                    <a:pt x="2942" y="5339"/>
                    <a:pt x="3076" y="5219"/>
                  </a:cubicBezTo>
                  <a:cubicBezTo>
                    <a:pt x="3208" y="5102"/>
                    <a:pt x="3344" y="4916"/>
                    <a:pt x="3325" y="4729"/>
                  </a:cubicBezTo>
                  <a:cubicBezTo>
                    <a:pt x="3315" y="4561"/>
                    <a:pt x="3177" y="4432"/>
                    <a:pt x="3010" y="4432"/>
                  </a:cubicBezTo>
                  <a:cubicBezTo>
                    <a:pt x="3004" y="4432"/>
                    <a:pt x="2998" y="4433"/>
                    <a:pt x="2992" y="4433"/>
                  </a:cubicBezTo>
                  <a:cubicBezTo>
                    <a:pt x="2983" y="4433"/>
                    <a:pt x="2971" y="4433"/>
                    <a:pt x="2961" y="4435"/>
                  </a:cubicBezTo>
                  <a:cubicBezTo>
                    <a:pt x="2701" y="4486"/>
                    <a:pt x="2507" y="4923"/>
                    <a:pt x="2479" y="5157"/>
                  </a:cubicBezTo>
                  <a:lnTo>
                    <a:pt x="2479" y="5291"/>
                  </a:lnTo>
                  <a:cubicBezTo>
                    <a:pt x="2457" y="5147"/>
                    <a:pt x="2436" y="5004"/>
                    <a:pt x="2409" y="4863"/>
                  </a:cubicBezTo>
                  <a:cubicBezTo>
                    <a:pt x="2366" y="4619"/>
                    <a:pt x="2307" y="4380"/>
                    <a:pt x="2233" y="4144"/>
                  </a:cubicBezTo>
                  <a:cubicBezTo>
                    <a:pt x="2288" y="4127"/>
                    <a:pt x="2677" y="4000"/>
                    <a:pt x="2823" y="3871"/>
                  </a:cubicBezTo>
                  <a:cubicBezTo>
                    <a:pt x="2969" y="3742"/>
                    <a:pt x="3090" y="3566"/>
                    <a:pt x="3071" y="3379"/>
                  </a:cubicBezTo>
                  <a:cubicBezTo>
                    <a:pt x="3062" y="3213"/>
                    <a:pt x="2926" y="3082"/>
                    <a:pt x="2761" y="3082"/>
                  </a:cubicBezTo>
                  <a:cubicBezTo>
                    <a:pt x="2756" y="3082"/>
                    <a:pt x="2750" y="3082"/>
                    <a:pt x="2744" y="3083"/>
                  </a:cubicBezTo>
                  <a:cubicBezTo>
                    <a:pt x="2732" y="3083"/>
                    <a:pt x="2720" y="3085"/>
                    <a:pt x="2708" y="3088"/>
                  </a:cubicBezTo>
                  <a:cubicBezTo>
                    <a:pt x="2448" y="3135"/>
                    <a:pt x="2254" y="3573"/>
                    <a:pt x="2225" y="3807"/>
                  </a:cubicBezTo>
                  <a:cubicBezTo>
                    <a:pt x="2225" y="3823"/>
                    <a:pt x="2221" y="4023"/>
                    <a:pt x="2225" y="4109"/>
                  </a:cubicBezTo>
                  <a:lnTo>
                    <a:pt x="2225" y="4109"/>
                  </a:lnTo>
                  <a:cubicBezTo>
                    <a:pt x="2139" y="3880"/>
                    <a:pt x="2032" y="3658"/>
                    <a:pt x="1905" y="3446"/>
                  </a:cubicBezTo>
                  <a:cubicBezTo>
                    <a:pt x="1800" y="3257"/>
                    <a:pt x="1683" y="3076"/>
                    <a:pt x="1556" y="2899"/>
                  </a:cubicBezTo>
                  <a:cubicBezTo>
                    <a:pt x="1442" y="2736"/>
                    <a:pt x="1324" y="2593"/>
                    <a:pt x="1222" y="2466"/>
                  </a:cubicBezTo>
                  <a:cubicBezTo>
                    <a:pt x="1164" y="2399"/>
                    <a:pt x="1112" y="2337"/>
                    <a:pt x="1062" y="2282"/>
                  </a:cubicBezTo>
                  <a:lnTo>
                    <a:pt x="1066" y="2282"/>
                  </a:lnTo>
                  <a:cubicBezTo>
                    <a:pt x="1071" y="2282"/>
                    <a:pt x="973" y="1976"/>
                    <a:pt x="966" y="1957"/>
                  </a:cubicBezTo>
                  <a:cubicBezTo>
                    <a:pt x="872" y="1750"/>
                    <a:pt x="579" y="1411"/>
                    <a:pt x="320" y="1411"/>
                  </a:cubicBezTo>
                  <a:cubicBezTo>
                    <a:pt x="310" y="1411"/>
                    <a:pt x="300" y="1411"/>
                    <a:pt x="290" y="1412"/>
                  </a:cubicBezTo>
                  <a:cubicBezTo>
                    <a:pt x="120" y="1436"/>
                    <a:pt x="1" y="1594"/>
                    <a:pt x="25" y="1766"/>
                  </a:cubicBezTo>
                  <a:cubicBezTo>
                    <a:pt x="27" y="1778"/>
                    <a:pt x="29" y="1788"/>
                    <a:pt x="32" y="1800"/>
                  </a:cubicBezTo>
                  <a:cubicBezTo>
                    <a:pt x="70" y="1981"/>
                    <a:pt x="254" y="2122"/>
                    <a:pt x="414" y="2196"/>
                  </a:cubicBezTo>
                  <a:cubicBezTo>
                    <a:pt x="574" y="2270"/>
                    <a:pt x="949" y="2280"/>
                    <a:pt x="1045" y="2285"/>
                  </a:cubicBezTo>
                  <a:cubicBezTo>
                    <a:pt x="1097" y="2344"/>
                    <a:pt x="1150" y="2409"/>
                    <a:pt x="1207" y="2481"/>
                  </a:cubicBezTo>
                  <a:cubicBezTo>
                    <a:pt x="1310" y="2607"/>
                    <a:pt x="1422" y="2753"/>
                    <a:pt x="1532" y="2920"/>
                  </a:cubicBezTo>
                  <a:cubicBezTo>
                    <a:pt x="1566" y="2966"/>
                    <a:pt x="1597" y="3016"/>
                    <a:pt x="1628" y="3064"/>
                  </a:cubicBezTo>
                  <a:cubicBezTo>
                    <a:pt x="1561" y="2994"/>
                    <a:pt x="1463" y="2899"/>
                    <a:pt x="1451" y="2892"/>
                  </a:cubicBezTo>
                  <a:cubicBezTo>
                    <a:pt x="1315" y="2784"/>
                    <a:pt x="1042" y="2663"/>
                    <a:pt x="819" y="2663"/>
                  </a:cubicBezTo>
                  <a:cubicBezTo>
                    <a:pt x="736" y="2663"/>
                    <a:pt x="660" y="2679"/>
                    <a:pt x="600" y="2720"/>
                  </a:cubicBezTo>
                  <a:cubicBezTo>
                    <a:pt x="459" y="2818"/>
                    <a:pt x="426" y="3014"/>
                    <a:pt x="526" y="3155"/>
                  </a:cubicBezTo>
                  <a:cubicBezTo>
                    <a:pt x="534" y="3164"/>
                    <a:pt x="541" y="3174"/>
                    <a:pt x="548" y="3181"/>
                  </a:cubicBezTo>
                  <a:cubicBezTo>
                    <a:pt x="661" y="3317"/>
                    <a:pt x="871" y="3360"/>
                    <a:pt x="1044" y="3360"/>
                  </a:cubicBezTo>
                  <a:cubicBezTo>
                    <a:pt x="1053" y="3360"/>
                    <a:pt x="1062" y="3360"/>
                    <a:pt x="1071" y="3360"/>
                  </a:cubicBezTo>
                  <a:cubicBezTo>
                    <a:pt x="1246" y="3355"/>
                    <a:pt x="1599" y="3181"/>
                    <a:pt x="1673" y="3143"/>
                  </a:cubicBezTo>
                  <a:cubicBezTo>
                    <a:pt x="1740" y="3248"/>
                    <a:pt x="1805" y="3358"/>
                    <a:pt x="1865" y="3475"/>
                  </a:cubicBezTo>
                  <a:cubicBezTo>
                    <a:pt x="1979" y="3685"/>
                    <a:pt x="2072" y="3905"/>
                    <a:pt x="2147" y="4134"/>
                  </a:cubicBezTo>
                  <a:cubicBezTo>
                    <a:pt x="2151" y="4149"/>
                    <a:pt x="2154" y="4163"/>
                    <a:pt x="2158" y="4177"/>
                  </a:cubicBezTo>
                  <a:cubicBezTo>
                    <a:pt x="2132" y="4139"/>
                    <a:pt x="1963" y="3929"/>
                    <a:pt x="1951" y="3917"/>
                  </a:cubicBezTo>
                  <a:cubicBezTo>
                    <a:pt x="1814" y="3785"/>
                    <a:pt x="1515" y="3615"/>
                    <a:pt x="1281" y="3615"/>
                  </a:cubicBezTo>
                  <a:cubicBezTo>
                    <a:pt x="1224" y="3615"/>
                    <a:pt x="1170" y="3626"/>
                    <a:pt x="1124" y="3649"/>
                  </a:cubicBezTo>
                  <a:cubicBezTo>
                    <a:pt x="973" y="3735"/>
                    <a:pt x="921" y="3926"/>
                    <a:pt x="1004" y="4077"/>
                  </a:cubicBezTo>
                  <a:cubicBezTo>
                    <a:pt x="1009" y="4086"/>
                    <a:pt x="1016" y="4096"/>
                    <a:pt x="1021" y="4103"/>
                  </a:cubicBezTo>
                  <a:cubicBezTo>
                    <a:pt x="1124" y="4261"/>
                    <a:pt x="1346" y="4323"/>
                    <a:pt x="1523" y="4335"/>
                  </a:cubicBezTo>
                  <a:cubicBezTo>
                    <a:pt x="1531" y="4336"/>
                    <a:pt x="1540" y="4336"/>
                    <a:pt x="1549" y="4336"/>
                  </a:cubicBezTo>
                  <a:cubicBezTo>
                    <a:pt x="1758" y="4336"/>
                    <a:pt x="2143" y="4187"/>
                    <a:pt x="2161" y="4182"/>
                  </a:cubicBezTo>
                  <a:cubicBezTo>
                    <a:pt x="2228" y="4409"/>
                    <a:pt x="2280" y="4643"/>
                    <a:pt x="2316" y="4880"/>
                  </a:cubicBezTo>
                  <a:cubicBezTo>
                    <a:pt x="2345" y="5057"/>
                    <a:pt x="2366" y="5236"/>
                    <a:pt x="2385" y="5413"/>
                  </a:cubicBezTo>
                  <a:cubicBezTo>
                    <a:pt x="2350" y="5365"/>
                    <a:pt x="2194" y="5171"/>
                    <a:pt x="2182" y="5159"/>
                  </a:cubicBezTo>
                  <a:cubicBezTo>
                    <a:pt x="2046" y="5025"/>
                    <a:pt x="1748" y="4858"/>
                    <a:pt x="1514" y="4858"/>
                  </a:cubicBezTo>
                  <a:cubicBezTo>
                    <a:pt x="1456" y="4858"/>
                    <a:pt x="1402" y="4868"/>
                    <a:pt x="1356" y="4892"/>
                  </a:cubicBezTo>
                  <a:cubicBezTo>
                    <a:pt x="1205" y="4975"/>
                    <a:pt x="1150" y="5167"/>
                    <a:pt x="1236" y="5317"/>
                  </a:cubicBezTo>
                  <a:cubicBezTo>
                    <a:pt x="1241" y="5327"/>
                    <a:pt x="1248" y="5336"/>
                    <a:pt x="1253" y="5346"/>
                  </a:cubicBezTo>
                  <a:cubicBezTo>
                    <a:pt x="1356" y="5501"/>
                    <a:pt x="1578" y="5566"/>
                    <a:pt x="1755" y="5575"/>
                  </a:cubicBezTo>
                  <a:cubicBezTo>
                    <a:pt x="1764" y="5576"/>
                    <a:pt x="1773" y="5576"/>
                    <a:pt x="1783" y="5576"/>
                  </a:cubicBezTo>
                  <a:cubicBezTo>
                    <a:pt x="1982" y="5576"/>
                    <a:pt x="2340" y="5443"/>
                    <a:pt x="2388" y="5425"/>
                  </a:cubicBezTo>
                  <a:cubicBezTo>
                    <a:pt x="2397" y="5506"/>
                    <a:pt x="2405" y="5585"/>
                    <a:pt x="2414" y="5666"/>
                  </a:cubicBezTo>
                  <a:cubicBezTo>
                    <a:pt x="2440" y="5934"/>
                    <a:pt x="2469" y="6201"/>
                    <a:pt x="2503" y="6462"/>
                  </a:cubicBezTo>
                  <a:cubicBezTo>
                    <a:pt x="2515" y="6550"/>
                    <a:pt x="2526" y="6639"/>
                    <a:pt x="2541" y="6729"/>
                  </a:cubicBezTo>
                  <a:cubicBezTo>
                    <a:pt x="2483" y="6655"/>
                    <a:pt x="2378" y="6526"/>
                    <a:pt x="2369" y="6514"/>
                  </a:cubicBezTo>
                  <a:cubicBezTo>
                    <a:pt x="2233" y="6382"/>
                    <a:pt x="1933" y="6213"/>
                    <a:pt x="1700" y="6213"/>
                  </a:cubicBezTo>
                  <a:cubicBezTo>
                    <a:pt x="1642" y="6213"/>
                    <a:pt x="1588" y="6223"/>
                    <a:pt x="1542" y="6247"/>
                  </a:cubicBezTo>
                  <a:cubicBezTo>
                    <a:pt x="1391" y="6333"/>
                    <a:pt x="1339" y="6524"/>
                    <a:pt x="1422" y="6674"/>
                  </a:cubicBezTo>
                  <a:cubicBezTo>
                    <a:pt x="1427" y="6684"/>
                    <a:pt x="1434" y="6694"/>
                    <a:pt x="1439" y="6703"/>
                  </a:cubicBezTo>
                  <a:cubicBezTo>
                    <a:pt x="1542" y="6858"/>
                    <a:pt x="1764" y="6921"/>
                    <a:pt x="1941" y="6933"/>
                  </a:cubicBezTo>
                  <a:cubicBezTo>
                    <a:pt x="1948" y="6933"/>
                    <a:pt x="1955" y="6933"/>
                    <a:pt x="1962" y="6933"/>
                  </a:cubicBezTo>
                  <a:cubicBezTo>
                    <a:pt x="2142" y="6933"/>
                    <a:pt x="2459" y="6824"/>
                    <a:pt x="2553" y="6787"/>
                  </a:cubicBezTo>
                  <a:cubicBezTo>
                    <a:pt x="2577" y="6937"/>
                    <a:pt x="2608" y="7083"/>
                    <a:pt x="2641" y="7226"/>
                  </a:cubicBezTo>
                  <a:cubicBezTo>
                    <a:pt x="2658" y="7286"/>
                    <a:pt x="2672" y="7351"/>
                    <a:pt x="2689" y="7408"/>
                  </a:cubicBezTo>
                  <a:lnTo>
                    <a:pt x="2744" y="7587"/>
                  </a:lnTo>
                  <a:cubicBezTo>
                    <a:pt x="2785" y="7704"/>
                    <a:pt x="2823" y="7814"/>
                    <a:pt x="2861" y="7924"/>
                  </a:cubicBezTo>
                  <a:cubicBezTo>
                    <a:pt x="2883" y="7977"/>
                    <a:pt x="2899" y="8027"/>
                    <a:pt x="2921" y="8080"/>
                  </a:cubicBezTo>
                  <a:cubicBezTo>
                    <a:pt x="2871" y="7996"/>
                    <a:pt x="2799" y="7869"/>
                    <a:pt x="2792" y="7857"/>
                  </a:cubicBezTo>
                  <a:cubicBezTo>
                    <a:pt x="2667" y="7693"/>
                    <a:pt x="2357" y="7457"/>
                    <a:pt x="2116" y="7457"/>
                  </a:cubicBezTo>
                  <a:cubicBezTo>
                    <a:pt x="2080" y="7457"/>
                    <a:pt x="2047" y="7462"/>
                    <a:pt x="2015" y="7473"/>
                  </a:cubicBezTo>
                  <a:cubicBezTo>
                    <a:pt x="1853" y="7532"/>
                    <a:pt x="1769" y="7714"/>
                    <a:pt x="1831" y="7876"/>
                  </a:cubicBezTo>
                  <a:cubicBezTo>
                    <a:pt x="1833" y="7886"/>
                    <a:pt x="1838" y="7896"/>
                    <a:pt x="1843" y="7905"/>
                  </a:cubicBezTo>
                  <a:cubicBezTo>
                    <a:pt x="1922" y="8075"/>
                    <a:pt x="2130" y="8173"/>
                    <a:pt x="2302" y="8209"/>
                  </a:cubicBezTo>
                  <a:cubicBezTo>
                    <a:pt x="2336" y="8216"/>
                    <a:pt x="2379" y="8219"/>
                    <a:pt x="2426" y="8219"/>
                  </a:cubicBezTo>
                  <a:cubicBezTo>
                    <a:pt x="2622" y="8219"/>
                    <a:pt x="2898" y="8168"/>
                    <a:pt x="2949" y="8156"/>
                  </a:cubicBezTo>
                  <a:cubicBezTo>
                    <a:pt x="3000" y="8287"/>
                    <a:pt x="3050" y="8412"/>
                    <a:pt x="3100" y="8529"/>
                  </a:cubicBezTo>
                  <a:cubicBezTo>
                    <a:pt x="3148" y="8648"/>
                    <a:pt x="3205" y="8780"/>
                    <a:pt x="3255" y="8890"/>
                  </a:cubicBezTo>
                  <a:lnTo>
                    <a:pt x="2825" y="8890"/>
                  </a:lnTo>
                  <a:lnTo>
                    <a:pt x="2825" y="9174"/>
                  </a:lnTo>
                  <a:lnTo>
                    <a:pt x="2928" y="9174"/>
                  </a:lnTo>
                  <a:lnTo>
                    <a:pt x="3095" y="11155"/>
                  </a:lnTo>
                  <a:lnTo>
                    <a:pt x="4433" y="11155"/>
                  </a:lnTo>
                  <a:lnTo>
                    <a:pt x="4601" y="9174"/>
                  </a:lnTo>
                  <a:lnTo>
                    <a:pt x="4677" y="9174"/>
                  </a:lnTo>
                  <a:lnTo>
                    <a:pt x="4677" y="8890"/>
                  </a:lnTo>
                  <a:lnTo>
                    <a:pt x="4297" y="8890"/>
                  </a:lnTo>
                  <a:cubicBezTo>
                    <a:pt x="4288" y="8749"/>
                    <a:pt x="4276" y="8596"/>
                    <a:pt x="4269" y="8431"/>
                  </a:cubicBezTo>
                  <a:cubicBezTo>
                    <a:pt x="4261" y="8304"/>
                    <a:pt x="4259" y="8170"/>
                    <a:pt x="4254" y="8032"/>
                  </a:cubicBezTo>
                  <a:cubicBezTo>
                    <a:pt x="4326" y="8027"/>
                    <a:pt x="4770" y="7982"/>
                    <a:pt x="4952" y="7876"/>
                  </a:cubicBezTo>
                  <a:cubicBezTo>
                    <a:pt x="5119" y="7781"/>
                    <a:pt x="5308" y="7609"/>
                    <a:pt x="5334" y="7408"/>
                  </a:cubicBezTo>
                  <a:cubicBezTo>
                    <a:pt x="5365" y="7219"/>
                    <a:pt x="5239" y="7042"/>
                    <a:pt x="5050" y="7011"/>
                  </a:cubicBezTo>
                  <a:cubicBezTo>
                    <a:pt x="5038" y="7009"/>
                    <a:pt x="5026" y="7007"/>
                    <a:pt x="5014" y="7007"/>
                  </a:cubicBezTo>
                  <a:cubicBezTo>
                    <a:pt x="5012" y="7007"/>
                    <a:pt x="5009" y="7007"/>
                    <a:pt x="5007" y="7007"/>
                  </a:cubicBezTo>
                  <a:cubicBezTo>
                    <a:pt x="4717" y="7007"/>
                    <a:pt x="4411" y="7425"/>
                    <a:pt x="4326" y="7669"/>
                  </a:cubicBezTo>
                  <a:cubicBezTo>
                    <a:pt x="4319" y="7683"/>
                    <a:pt x="4273" y="7881"/>
                    <a:pt x="4254" y="7979"/>
                  </a:cubicBezTo>
                  <a:lnTo>
                    <a:pt x="4254" y="7724"/>
                  </a:lnTo>
                  <a:lnTo>
                    <a:pt x="4254" y="7339"/>
                  </a:lnTo>
                  <a:cubicBezTo>
                    <a:pt x="4254" y="7272"/>
                    <a:pt x="4259" y="7205"/>
                    <a:pt x="4264" y="7136"/>
                  </a:cubicBezTo>
                  <a:cubicBezTo>
                    <a:pt x="4266" y="7069"/>
                    <a:pt x="4276" y="7004"/>
                    <a:pt x="4281" y="6935"/>
                  </a:cubicBezTo>
                  <a:cubicBezTo>
                    <a:pt x="4292" y="6837"/>
                    <a:pt x="4307" y="6734"/>
                    <a:pt x="4321" y="6634"/>
                  </a:cubicBezTo>
                  <a:cubicBezTo>
                    <a:pt x="4365" y="6635"/>
                    <a:pt x="4436" y="6638"/>
                    <a:pt x="4517" y="6638"/>
                  </a:cubicBezTo>
                  <a:cubicBezTo>
                    <a:pt x="4679" y="6638"/>
                    <a:pt x="4884" y="6628"/>
                    <a:pt x="5000" y="6584"/>
                  </a:cubicBezTo>
                  <a:cubicBezTo>
                    <a:pt x="5177" y="6517"/>
                    <a:pt x="5394" y="6376"/>
                    <a:pt x="5447" y="6177"/>
                  </a:cubicBezTo>
                  <a:cubicBezTo>
                    <a:pt x="5506" y="5998"/>
                    <a:pt x="5408" y="5802"/>
                    <a:pt x="5229" y="5743"/>
                  </a:cubicBezTo>
                  <a:cubicBezTo>
                    <a:pt x="5215" y="5738"/>
                    <a:pt x="5203" y="5735"/>
                    <a:pt x="5189" y="5733"/>
                  </a:cubicBezTo>
                  <a:cubicBezTo>
                    <a:pt x="5170" y="5730"/>
                    <a:pt x="5151" y="5728"/>
                    <a:pt x="5132" y="5728"/>
                  </a:cubicBezTo>
                  <a:cubicBezTo>
                    <a:pt x="4857" y="5728"/>
                    <a:pt x="4524" y="6066"/>
                    <a:pt x="4410" y="6280"/>
                  </a:cubicBezTo>
                  <a:cubicBezTo>
                    <a:pt x="4405" y="6287"/>
                    <a:pt x="4381" y="6342"/>
                    <a:pt x="4357" y="6407"/>
                  </a:cubicBezTo>
                  <a:cubicBezTo>
                    <a:pt x="4376" y="6306"/>
                    <a:pt x="4395" y="6204"/>
                    <a:pt x="4417" y="6103"/>
                  </a:cubicBezTo>
                  <a:cubicBezTo>
                    <a:pt x="4481" y="5821"/>
                    <a:pt x="4553" y="5537"/>
                    <a:pt x="4622" y="5253"/>
                  </a:cubicBezTo>
                  <a:cubicBezTo>
                    <a:pt x="4639" y="5193"/>
                    <a:pt x="4653" y="5133"/>
                    <a:pt x="4668" y="5073"/>
                  </a:cubicBezTo>
                  <a:cubicBezTo>
                    <a:pt x="4707" y="5076"/>
                    <a:pt x="4786" y="5080"/>
                    <a:pt x="4878" y="5080"/>
                  </a:cubicBezTo>
                  <a:cubicBezTo>
                    <a:pt x="5040" y="5080"/>
                    <a:pt x="5245" y="5069"/>
                    <a:pt x="5361" y="5023"/>
                  </a:cubicBezTo>
                  <a:cubicBezTo>
                    <a:pt x="5545" y="4954"/>
                    <a:pt x="5755" y="4815"/>
                    <a:pt x="5808" y="4617"/>
                  </a:cubicBezTo>
                  <a:cubicBezTo>
                    <a:pt x="5867" y="4438"/>
                    <a:pt x="5769" y="4242"/>
                    <a:pt x="5588" y="4182"/>
                  </a:cubicBezTo>
                  <a:cubicBezTo>
                    <a:pt x="5576" y="4177"/>
                    <a:pt x="5564" y="4175"/>
                    <a:pt x="5552" y="4172"/>
                  </a:cubicBezTo>
                  <a:cubicBezTo>
                    <a:pt x="5533" y="4169"/>
                    <a:pt x="5514" y="4167"/>
                    <a:pt x="5495" y="4167"/>
                  </a:cubicBezTo>
                  <a:cubicBezTo>
                    <a:pt x="5216" y="4167"/>
                    <a:pt x="4884" y="4505"/>
                    <a:pt x="4770" y="4722"/>
                  </a:cubicBezTo>
                  <a:cubicBezTo>
                    <a:pt x="4766" y="4729"/>
                    <a:pt x="4739" y="4789"/>
                    <a:pt x="4713" y="4858"/>
                  </a:cubicBezTo>
                  <a:cubicBezTo>
                    <a:pt x="4751" y="4703"/>
                    <a:pt x="4785" y="4545"/>
                    <a:pt x="4813" y="4392"/>
                  </a:cubicBezTo>
                  <a:cubicBezTo>
                    <a:pt x="4864" y="4125"/>
                    <a:pt x="4899" y="3855"/>
                    <a:pt x="4916" y="3585"/>
                  </a:cubicBezTo>
                  <a:cubicBezTo>
                    <a:pt x="4942" y="3586"/>
                    <a:pt x="5033" y="3590"/>
                    <a:pt x="5145" y="3590"/>
                  </a:cubicBezTo>
                  <a:cubicBezTo>
                    <a:pt x="5306" y="3590"/>
                    <a:pt x="5512" y="3581"/>
                    <a:pt x="5628" y="3537"/>
                  </a:cubicBezTo>
                  <a:cubicBezTo>
                    <a:pt x="5808" y="3468"/>
                    <a:pt x="6020" y="3327"/>
                    <a:pt x="6075" y="3131"/>
                  </a:cubicBezTo>
                  <a:cubicBezTo>
                    <a:pt x="6135" y="2949"/>
                    <a:pt x="6039" y="2753"/>
                    <a:pt x="5860" y="2693"/>
                  </a:cubicBezTo>
                  <a:cubicBezTo>
                    <a:pt x="5853" y="2689"/>
                    <a:pt x="5843" y="2686"/>
                    <a:pt x="5836" y="2684"/>
                  </a:cubicBezTo>
                  <a:cubicBezTo>
                    <a:pt x="5818" y="2680"/>
                    <a:pt x="5799" y="2679"/>
                    <a:pt x="5780" y="2679"/>
                  </a:cubicBezTo>
                  <a:cubicBezTo>
                    <a:pt x="5502" y="2679"/>
                    <a:pt x="5169" y="3019"/>
                    <a:pt x="5055" y="3233"/>
                  </a:cubicBezTo>
                  <a:cubicBezTo>
                    <a:pt x="5045" y="3250"/>
                    <a:pt x="4959" y="3468"/>
                    <a:pt x="4928" y="3551"/>
                  </a:cubicBezTo>
                  <a:lnTo>
                    <a:pt x="4928" y="3542"/>
                  </a:lnTo>
                  <a:cubicBezTo>
                    <a:pt x="4938" y="3274"/>
                    <a:pt x="4923" y="3006"/>
                    <a:pt x="4885" y="2741"/>
                  </a:cubicBezTo>
                  <a:cubicBezTo>
                    <a:pt x="4852" y="2505"/>
                    <a:pt x="4804" y="2270"/>
                    <a:pt x="4744" y="2041"/>
                  </a:cubicBezTo>
                  <a:cubicBezTo>
                    <a:pt x="4689" y="1826"/>
                    <a:pt x="4627" y="1632"/>
                    <a:pt x="4570" y="1463"/>
                  </a:cubicBezTo>
                  <a:cubicBezTo>
                    <a:pt x="4539" y="1374"/>
                    <a:pt x="4510" y="1283"/>
                    <a:pt x="4481" y="1209"/>
                  </a:cubicBezTo>
                  <a:lnTo>
                    <a:pt x="4486" y="1209"/>
                  </a:lnTo>
                  <a:cubicBezTo>
                    <a:pt x="4491" y="1209"/>
                    <a:pt x="4512" y="858"/>
                    <a:pt x="4510" y="837"/>
                  </a:cubicBezTo>
                  <a:cubicBezTo>
                    <a:pt x="4496" y="576"/>
                    <a:pt x="4316" y="84"/>
                    <a:pt x="4034" y="10"/>
                  </a:cubicBezTo>
                  <a:cubicBezTo>
                    <a:pt x="4008" y="4"/>
                    <a:pt x="3982" y="1"/>
                    <a:pt x="3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4298864" y="3503367"/>
              <a:ext cx="98498" cy="106402"/>
            </a:xfrm>
            <a:custGeom>
              <a:avLst/>
              <a:gdLst/>
              <a:ahLst/>
              <a:cxnLst/>
              <a:rect l="l" t="t" r="r" b="b"/>
              <a:pathLst>
                <a:path w="1029" h="1110" extrusionOk="0">
                  <a:moveTo>
                    <a:pt x="673" y="1"/>
                  </a:moveTo>
                  <a:cubicBezTo>
                    <a:pt x="667" y="1"/>
                    <a:pt x="661" y="1"/>
                    <a:pt x="655" y="3"/>
                  </a:cubicBezTo>
                  <a:cubicBezTo>
                    <a:pt x="364" y="29"/>
                    <a:pt x="103" y="485"/>
                    <a:pt x="46" y="739"/>
                  </a:cubicBezTo>
                  <a:cubicBezTo>
                    <a:pt x="39" y="760"/>
                    <a:pt x="1" y="1109"/>
                    <a:pt x="8" y="1109"/>
                  </a:cubicBezTo>
                  <a:cubicBezTo>
                    <a:pt x="8" y="1109"/>
                    <a:pt x="8" y="1109"/>
                    <a:pt x="8" y="1109"/>
                  </a:cubicBezTo>
                  <a:cubicBezTo>
                    <a:pt x="13" y="1109"/>
                    <a:pt x="510" y="1011"/>
                    <a:pt x="694" y="875"/>
                  </a:cubicBezTo>
                  <a:cubicBezTo>
                    <a:pt x="849" y="758"/>
                    <a:pt x="1016" y="569"/>
                    <a:pt x="1019" y="363"/>
                  </a:cubicBezTo>
                  <a:cubicBezTo>
                    <a:pt x="1028" y="172"/>
                    <a:pt x="882" y="10"/>
                    <a:pt x="691" y="3"/>
                  </a:cubicBezTo>
                  <a:cubicBezTo>
                    <a:pt x="685" y="1"/>
                    <a:pt x="679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3989583" y="3573438"/>
              <a:ext cx="77248" cy="113016"/>
            </a:xfrm>
            <a:custGeom>
              <a:avLst/>
              <a:gdLst/>
              <a:ahLst/>
              <a:cxnLst/>
              <a:rect l="l" t="t" r="r" b="b"/>
              <a:pathLst>
                <a:path w="807" h="1179" extrusionOk="0">
                  <a:moveTo>
                    <a:pt x="442" y="1"/>
                  </a:moveTo>
                  <a:cubicBezTo>
                    <a:pt x="409" y="1"/>
                    <a:pt x="376" y="6"/>
                    <a:pt x="343" y="17"/>
                  </a:cubicBezTo>
                  <a:cubicBezTo>
                    <a:pt x="333" y="20"/>
                    <a:pt x="321" y="24"/>
                    <a:pt x="311" y="29"/>
                  </a:cubicBezTo>
                  <a:cubicBezTo>
                    <a:pt x="73" y="144"/>
                    <a:pt x="1" y="617"/>
                    <a:pt x="37" y="851"/>
                  </a:cubicBezTo>
                  <a:cubicBezTo>
                    <a:pt x="39" y="870"/>
                    <a:pt x="120" y="1179"/>
                    <a:pt x="125" y="1179"/>
                  </a:cubicBezTo>
                  <a:cubicBezTo>
                    <a:pt x="125" y="1179"/>
                    <a:pt x="125" y="1179"/>
                    <a:pt x="125" y="1179"/>
                  </a:cubicBezTo>
                  <a:cubicBezTo>
                    <a:pt x="125" y="1179"/>
                    <a:pt x="517" y="930"/>
                    <a:pt x="629" y="756"/>
                  </a:cubicBezTo>
                  <a:cubicBezTo>
                    <a:pt x="723" y="605"/>
                    <a:pt x="806" y="390"/>
                    <a:pt x="739" y="216"/>
                  </a:cubicBezTo>
                  <a:cubicBezTo>
                    <a:pt x="695" y="8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35"/>
          <p:cNvGrpSpPr/>
          <p:nvPr/>
        </p:nvGrpSpPr>
        <p:grpSpPr>
          <a:xfrm>
            <a:off x="6900667" y="1838022"/>
            <a:ext cx="1888714" cy="1140195"/>
            <a:chOff x="5503615" y="2059961"/>
            <a:chExt cx="1780630" cy="1074946"/>
          </a:xfrm>
        </p:grpSpPr>
        <p:sp>
          <p:nvSpPr>
            <p:cNvPr id="339" name="Google Shape;339;p35"/>
            <p:cNvSpPr/>
            <p:nvPr/>
          </p:nvSpPr>
          <p:spPr>
            <a:xfrm>
              <a:off x="5503615" y="2059961"/>
              <a:ext cx="1780630" cy="1074946"/>
            </a:xfrm>
            <a:custGeom>
              <a:avLst/>
              <a:gdLst/>
              <a:ahLst/>
              <a:cxnLst/>
              <a:rect l="l" t="t" r="r" b="b"/>
              <a:pathLst>
                <a:path w="18602" h="11214" extrusionOk="0">
                  <a:moveTo>
                    <a:pt x="0" y="1"/>
                  </a:moveTo>
                  <a:lnTo>
                    <a:pt x="0" y="11213"/>
                  </a:lnTo>
                  <a:lnTo>
                    <a:pt x="18601" y="11213"/>
                  </a:lnTo>
                  <a:lnTo>
                    <a:pt x="18601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5503615" y="3101825"/>
              <a:ext cx="1780630" cy="33071"/>
            </a:xfrm>
            <a:custGeom>
              <a:avLst/>
              <a:gdLst/>
              <a:ahLst/>
              <a:cxnLst/>
              <a:rect l="l" t="t" r="r" b="b"/>
              <a:pathLst>
                <a:path w="18602" h="345" extrusionOk="0">
                  <a:moveTo>
                    <a:pt x="0" y="0"/>
                  </a:moveTo>
                  <a:lnTo>
                    <a:pt x="0" y="344"/>
                  </a:lnTo>
                  <a:lnTo>
                    <a:pt x="18601" y="344"/>
                  </a:lnTo>
                  <a:lnTo>
                    <a:pt x="18601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" name="Google Shape;341;p35"/>
            <p:cNvGrpSpPr/>
            <p:nvPr/>
          </p:nvGrpSpPr>
          <p:grpSpPr>
            <a:xfrm>
              <a:off x="6067561" y="2109040"/>
              <a:ext cx="1150013" cy="955979"/>
              <a:chOff x="3182161" y="2109040"/>
              <a:chExt cx="1150013" cy="955979"/>
            </a:xfrm>
          </p:grpSpPr>
          <p:sp>
            <p:nvSpPr>
              <p:cNvPr id="342" name="Google Shape;342;p35"/>
              <p:cNvSpPr/>
              <p:nvPr/>
            </p:nvSpPr>
            <p:spPr>
              <a:xfrm>
                <a:off x="4036775" y="2761151"/>
                <a:ext cx="295400" cy="303868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3170" fill="none" extrusionOk="0">
                    <a:moveTo>
                      <a:pt x="676" y="285"/>
                    </a:moveTo>
                    <a:cubicBezTo>
                      <a:pt x="681" y="297"/>
                      <a:pt x="820" y="187"/>
                      <a:pt x="827" y="197"/>
                    </a:cubicBezTo>
                    <a:cubicBezTo>
                      <a:pt x="841" y="221"/>
                      <a:pt x="253" y="710"/>
                      <a:pt x="268" y="732"/>
                    </a:cubicBezTo>
                    <a:cubicBezTo>
                      <a:pt x="299" y="787"/>
                      <a:pt x="1412" y="1"/>
                      <a:pt x="1443" y="53"/>
                    </a:cubicBezTo>
                    <a:cubicBezTo>
                      <a:pt x="1475" y="103"/>
                      <a:pt x="98" y="957"/>
                      <a:pt x="134" y="1021"/>
                    </a:cubicBezTo>
                    <a:cubicBezTo>
                      <a:pt x="182" y="1100"/>
                      <a:pt x="1725" y="17"/>
                      <a:pt x="1764" y="80"/>
                    </a:cubicBezTo>
                    <a:cubicBezTo>
                      <a:pt x="1800" y="144"/>
                      <a:pt x="46" y="1114"/>
                      <a:pt x="86" y="1184"/>
                    </a:cubicBezTo>
                    <a:cubicBezTo>
                      <a:pt x="127" y="1253"/>
                      <a:pt x="1886" y="46"/>
                      <a:pt x="1929" y="120"/>
                    </a:cubicBezTo>
                    <a:cubicBezTo>
                      <a:pt x="1974" y="194"/>
                      <a:pt x="14" y="1229"/>
                      <a:pt x="57" y="1310"/>
                    </a:cubicBezTo>
                    <a:cubicBezTo>
                      <a:pt x="100" y="1394"/>
                      <a:pt x="2003" y="84"/>
                      <a:pt x="2046" y="163"/>
                    </a:cubicBezTo>
                    <a:cubicBezTo>
                      <a:pt x="2091" y="240"/>
                      <a:pt x="0" y="1516"/>
                      <a:pt x="46" y="1590"/>
                    </a:cubicBezTo>
                    <a:cubicBezTo>
                      <a:pt x="103" y="1693"/>
                      <a:pt x="2246" y="197"/>
                      <a:pt x="2299" y="287"/>
                    </a:cubicBezTo>
                    <a:cubicBezTo>
                      <a:pt x="2349" y="378"/>
                      <a:pt x="0" y="1566"/>
                      <a:pt x="48" y="1652"/>
                    </a:cubicBezTo>
                    <a:cubicBezTo>
                      <a:pt x="98" y="1738"/>
                      <a:pt x="2294" y="225"/>
                      <a:pt x="2352" y="323"/>
                    </a:cubicBezTo>
                    <a:cubicBezTo>
                      <a:pt x="2402" y="407"/>
                      <a:pt x="0" y="1652"/>
                      <a:pt x="57" y="1755"/>
                    </a:cubicBezTo>
                    <a:cubicBezTo>
                      <a:pt x="115" y="1855"/>
                      <a:pt x="2375" y="280"/>
                      <a:pt x="2435" y="381"/>
                    </a:cubicBezTo>
                    <a:cubicBezTo>
                      <a:pt x="2495" y="483"/>
                      <a:pt x="60" y="1903"/>
                      <a:pt x="110" y="1987"/>
                    </a:cubicBezTo>
                    <a:cubicBezTo>
                      <a:pt x="170" y="2089"/>
                      <a:pt x="2552" y="440"/>
                      <a:pt x="2612" y="541"/>
                    </a:cubicBezTo>
                    <a:cubicBezTo>
                      <a:pt x="2669" y="644"/>
                      <a:pt x="100" y="2022"/>
                      <a:pt x="165" y="2135"/>
                    </a:cubicBezTo>
                    <a:cubicBezTo>
                      <a:pt x="230" y="2247"/>
                      <a:pt x="2645" y="543"/>
                      <a:pt x="2715" y="663"/>
                    </a:cubicBezTo>
                    <a:cubicBezTo>
                      <a:pt x="2772" y="761"/>
                      <a:pt x="129" y="2080"/>
                      <a:pt x="179" y="2171"/>
                    </a:cubicBezTo>
                    <a:cubicBezTo>
                      <a:pt x="241" y="2278"/>
                      <a:pt x="2677" y="586"/>
                      <a:pt x="2739" y="694"/>
                    </a:cubicBezTo>
                    <a:cubicBezTo>
                      <a:pt x="2803" y="799"/>
                      <a:pt x="141" y="2120"/>
                      <a:pt x="201" y="2221"/>
                    </a:cubicBezTo>
                    <a:cubicBezTo>
                      <a:pt x="270" y="2338"/>
                      <a:pt x="2708" y="634"/>
                      <a:pt x="2767" y="739"/>
                    </a:cubicBezTo>
                    <a:cubicBezTo>
                      <a:pt x="2820" y="828"/>
                      <a:pt x="167" y="2173"/>
                      <a:pt x="225" y="2271"/>
                    </a:cubicBezTo>
                    <a:cubicBezTo>
                      <a:pt x="282" y="2369"/>
                      <a:pt x="2739" y="684"/>
                      <a:pt x="2798" y="785"/>
                    </a:cubicBezTo>
                    <a:cubicBezTo>
                      <a:pt x="2856" y="887"/>
                      <a:pt x="284" y="2352"/>
                      <a:pt x="349" y="2464"/>
                    </a:cubicBezTo>
                    <a:cubicBezTo>
                      <a:pt x="404" y="2562"/>
                      <a:pt x="2839" y="878"/>
                      <a:pt x="2904" y="990"/>
                    </a:cubicBezTo>
                    <a:cubicBezTo>
                      <a:pt x="2970" y="1102"/>
                      <a:pt x="368" y="2455"/>
                      <a:pt x="425" y="2555"/>
                    </a:cubicBezTo>
                    <a:cubicBezTo>
                      <a:pt x="485" y="2656"/>
                      <a:pt x="2894" y="1002"/>
                      <a:pt x="2949" y="1098"/>
                    </a:cubicBezTo>
                    <a:cubicBezTo>
                      <a:pt x="3006" y="1196"/>
                      <a:pt x="430" y="2531"/>
                      <a:pt x="483" y="2622"/>
                    </a:cubicBezTo>
                    <a:cubicBezTo>
                      <a:pt x="547" y="2735"/>
                      <a:pt x="2918" y="1086"/>
                      <a:pt x="2975" y="1181"/>
                    </a:cubicBezTo>
                    <a:cubicBezTo>
                      <a:pt x="3030" y="1279"/>
                      <a:pt x="598" y="2677"/>
                      <a:pt x="657" y="2778"/>
                    </a:cubicBezTo>
                    <a:cubicBezTo>
                      <a:pt x="715" y="2878"/>
                      <a:pt x="2959" y="1298"/>
                      <a:pt x="3023" y="1411"/>
                    </a:cubicBezTo>
                    <a:cubicBezTo>
                      <a:pt x="3073" y="1501"/>
                      <a:pt x="612" y="2684"/>
                      <a:pt x="672" y="2787"/>
                    </a:cubicBezTo>
                    <a:cubicBezTo>
                      <a:pt x="731" y="2890"/>
                      <a:pt x="2968" y="1341"/>
                      <a:pt x="3028" y="1444"/>
                    </a:cubicBezTo>
                    <a:cubicBezTo>
                      <a:pt x="3085" y="1547"/>
                      <a:pt x="629" y="2718"/>
                      <a:pt x="681" y="2809"/>
                    </a:cubicBezTo>
                    <a:cubicBezTo>
                      <a:pt x="734" y="2899"/>
                      <a:pt x="2968" y="1351"/>
                      <a:pt x="3028" y="1454"/>
                    </a:cubicBezTo>
                    <a:cubicBezTo>
                      <a:pt x="3078" y="1544"/>
                      <a:pt x="865" y="2861"/>
                      <a:pt x="915" y="2952"/>
                    </a:cubicBezTo>
                    <a:cubicBezTo>
                      <a:pt x="968" y="3043"/>
                      <a:pt x="2978" y="1633"/>
                      <a:pt x="3035" y="1728"/>
                    </a:cubicBezTo>
                    <a:cubicBezTo>
                      <a:pt x="3076" y="1803"/>
                      <a:pt x="1066" y="2952"/>
                      <a:pt x="1114" y="3033"/>
                    </a:cubicBezTo>
                    <a:cubicBezTo>
                      <a:pt x="1161" y="3114"/>
                      <a:pt x="2966" y="1867"/>
                      <a:pt x="3006" y="1939"/>
                    </a:cubicBezTo>
                    <a:cubicBezTo>
                      <a:pt x="3049" y="2013"/>
                      <a:pt x="1102" y="2969"/>
                      <a:pt x="1147" y="3045"/>
                    </a:cubicBezTo>
                    <a:cubicBezTo>
                      <a:pt x="1190" y="3122"/>
                      <a:pt x="2949" y="1886"/>
                      <a:pt x="2999" y="1975"/>
                    </a:cubicBezTo>
                    <a:cubicBezTo>
                      <a:pt x="3042" y="2049"/>
                      <a:pt x="1472" y="3050"/>
                      <a:pt x="1506" y="3110"/>
                    </a:cubicBezTo>
                    <a:cubicBezTo>
                      <a:pt x="1541" y="3169"/>
                      <a:pt x="2844" y="2252"/>
                      <a:pt x="2880" y="2319"/>
                    </a:cubicBezTo>
                    <a:cubicBezTo>
                      <a:pt x="2906" y="2364"/>
                      <a:pt x="1854" y="3050"/>
                      <a:pt x="1881" y="3093"/>
                    </a:cubicBezTo>
                    <a:cubicBezTo>
                      <a:pt x="1905" y="3138"/>
                      <a:pt x="2648" y="2598"/>
                      <a:pt x="2672" y="2637"/>
                    </a:cubicBezTo>
                    <a:cubicBezTo>
                      <a:pt x="2684" y="2656"/>
                      <a:pt x="2189" y="2978"/>
                      <a:pt x="2201" y="2995"/>
                    </a:cubicBezTo>
                    <a:cubicBezTo>
                      <a:pt x="2215" y="3009"/>
                      <a:pt x="2430" y="2842"/>
                      <a:pt x="2440" y="2856"/>
                    </a:cubicBezTo>
                    <a:cubicBezTo>
                      <a:pt x="2450" y="2871"/>
                      <a:pt x="2254" y="2964"/>
                      <a:pt x="2261" y="2969"/>
                    </a:cubicBezTo>
                    <a:cubicBezTo>
                      <a:pt x="2268" y="2976"/>
                      <a:pt x="2407" y="2871"/>
                      <a:pt x="2414" y="2880"/>
                    </a:cubicBezTo>
                  </a:path>
                </a:pathLst>
              </a:custGeom>
              <a:noFill/>
              <a:ln w="1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5"/>
              <p:cNvSpPr/>
              <p:nvPr/>
            </p:nvSpPr>
            <p:spPr>
              <a:xfrm>
                <a:off x="4002889" y="2111532"/>
                <a:ext cx="295878" cy="303868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3170" fill="none" extrusionOk="0">
                    <a:moveTo>
                      <a:pt x="679" y="287"/>
                    </a:moveTo>
                    <a:cubicBezTo>
                      <a:pt x="684" y="299"/>
                      <a:pt x="822" y="189"/>
                      <a:pt x="830" y="197"/>
                    </a:cubicBezTo>
                    <a:cubicBezTo>
                      <a:pt x="844" y="223"/>
                      <a:pt x="230" y="751"/>
                      <a:pt x="247" y="780"/>
                    </a:cubicBezTo>
                    <a:cubicBezTo>
                      <a:pt x="275" y="827"/>
                      <a:pt x="1465" y="1"/>
                      <a:pt x="1494" y="56"/>
                    </a:cubicBezTo>
                    <a:cubicBezTo>
                      <a:pt x="1523" y="111"/>
                      <a:pt x="182" y="787"/>
                      <a:pt x="213" y="839"/>
                    </a:cubicBezTo>
                    <a:cubicBezTo>
                      <a:pt x="242" y="892"/>
                      <a:pt x="1527" y="3"/>
                      <a:pt x="1561" y="60"/>
                    </a:cubicBezTo>
                    <a:cubicBezTo>
                      <a:pt x="1594" y="118"/>
                      <a:pt x="115" y="930"/>
                      <a:pt x="146" y="985"/>
                    </a:cubicBezTo>
                    <a:cubicBezTo>
                      <a:pt x="189" y="1059"/>
                      <a:pt x="1685" y="15"/>
                      <a:pt x="1721" y="77"/>
                    </a:cubicBezTo>
                    <a:cubicBezTo>
                      <a:pt x="1757" y="139"/>
                      <a:pt x="20" y="1236"/>
                      <a:pt x="60" y="1308"/>
                    </a:cubicBezTo>
                    <a:cubicBezTo>
                      <a:pt x="103" y="1379"/>
                      <a:pt x="1989" y="72"/>
                      <a:pt x="2041" y="163"/>
                    </a:cubicBezTo>
                    <a:cubicBezTo>
                      <a:pt x="2084" y="235"/>
                      <a:pt x="3" y="1322"/>
                      <a:pt x="51" y="1406"/>
                    </a:cubicBezTo>
                    <a:cubicBezTo>
                      <a:pt x="101" y="1489"/>
                      <a:pt x="2079" y="111"/>
                      <a:pt x="2134" y="204"/>
                    </a:cubicBezTo>
                    <a:cubicBezTo>
                      <a:pt x="2180" y="283"/>
                      <a:pt x="3" y="1525"/>
                      <a:pt x="46" y="1599"/>
                    </a:cubicBezTo>
                    <a:cubicBezTo>
                      <a:pt x="91" y="1676"/>
                      <a:pt x="2254" y="206"/>
                      <a:pt x="2304" y="297"/>
                    </a:cubicBezTo>
                    <a:cubicBezTo>
                      <a:pt x="2357" y="388"/>
                      <a:pt x="0" y="1575"/>
                      <a:pt x="51" y="1666"/>
                    </a:cubicBezTo>
                    <a:cubicBezTo>
                      <a:pt x="103" y="1755"/>
                      <a:pt x="2297" y="228"/>
                      <a:pt x="2359" y="333"/>
                    </a:cubicBezTo>
                    <a:cubicBezTo>
                      <a:pt x="2419" y="440"/>
                      <a:pt x="10" y="1654"/>
                      <a:pt x="58" y="1738"/>
                    </a:cubicBezTo>
                    <a:cubicBezTo>
                      <a:pt x="115" y="1836"/>
                      <a:pt x="2366" y="283"/>
                      <a:pt x="2419" y="373"/>
                    </a:cubicBezTo>
                    <a:cubicBezTo>
                      <a:pt x="2471" y="467"/>
                      <a:pt x="5" y="1681"/>
                      <a:pt x="60" y="1779"/>
                    </a:cubicBezTo>
                    <a:cubicBezTo>
                      <a:pt x="118" y="1877"/>
                      <a:pt x="2393" y="302"/>
                      <a:pt x="2450" y="397"/>
                    </a:cubicBezTo>
                    <a:cubicBezTo>
                      <a:pt x="2507" y="495"/>
                      <a:pt x="5" y="1695"/>
                      <a:pt x="65" y="1802"/>
                    </a:cubicBezTo>
                    <a:cubicBezTo>
                      <a:pt x="127" y="1910"/>
                      <a:pt x="2412" y="323"/>
                      <a:pt x="2467" y="416"/>
                    </a:cubicBezTo>
                    <a:cubicBezTo>
                      <a:pt x="2522" y="510"/>
                      <a:pt x="34" y="1800"/>
                      <a:pt x="91" y="1898"/>
                    </a:cubicBezTo>
                    <a:cubicBezTo>
                      <a:pt x="146" y="1996"/>
                      <a:pt x="2488" y="383"/>
                      <a:pt x="2543" y="481"/>
                    </a:cubicBezTo>
                    <a:cubicBezTo>
                      <a:pt x="2605" y="591"/>
                      <a:pt x="41" y="1824"/>
                      <a:pt x="94" y="1920"/>
                    </a:cubicBezTo>
                    <a:cubicBezTo>
                      <a:pt x="163" y="2037"/>
                      <a:pt x="2502" y="405"/>
                      <a:pt x="2560" y="498"/>
                    </a:cubicBezTo>
                    <a:cubicBezTo>
                      <a:pt x="2615" y="591"/>
                      <a:pt x="75" y="1958"/>
                      <a:pt x="129" y="2051"/>
                    </a:cubicBezTo>
                    <a:cubicBezTo>
                      <a:pt x="192" y="2163"/>
                      <a:pt x="2586" y="486"/>
                      <a:pt x="2651" y="596"/>
                    </a:cubicBezTo>
                    <a:cubicBezTo>
                      <a:pt x="2706" y="691"/>
                      <a:pt x="151" y="2139"/>
                      <a:pt x="211" y="2247"/>
                    </a:cubicBezTo>
                    <a:cubicBezTo>
                      <a:pt x="273" y="2352"/>
                      <a:pt x="2717" y="658"/>
                      <a:pt x="2780" y="763"/>
                    </a:cubicBezTo>
                    <a:cubicBezTo>
                      <a:pt x="2839" y="870"/>
                      <a:pt x="268" y="2338"/>
                      <a:pt x="321" y="2431"/>
                    </a:cubicBezTo>
                    <a:cubicBezTo>
                      <a:pt x="376" y="2524"/>
                      <a:pt x="2823" y="839"/>
                      <a:pt x="2887" y="949"/>
                    </a:cubicBezTo>
                    <a:cubicBezTo>
                      <a:pt x="2952" y="1062"/>
                      <a:pt x="268" y="2338"/>
                      <a:pt x="333" y="2448"/>
                    </a:cubicBezTo>
                    <a:cubicBezTo>
                      <a:pt x="395" y="2558"/>
                      <a:pt x="2837" y="868"/>
                      <a:pt x="2894" y="968"/>
                    </a:cubicBezTo>
                    <a:cubicBezTo>
                      <a:pt x="2952" y="1066"/>
                      <a:pt x="347" y="2443"/>
                      <a:pt x="397" y="2534"/>
                    </a:cubicBezTo>
                    <a:cubicBezTo>
                      <a:pt x="459" y="2639"/>
                      <a:pt x="2878" y="968"/>
                      <a:pt x="2935" y="1069"/>
                    </a:cubicBezTo>
                    <a:cubicBezTo>
                      <a:pt x="2992" y="1169"/>
                      <a:pt x="421" y="2527"/>
                      <a:pt x="481" y="2632"/>
                    </a:cubicBezTo>
                    <a:cubicBezTo>
                      <a:pt x="541" y="2734"/>
                      <a:pt x="2918" y="1090"/>
                      <a:pt x="2978" y="1191"/>
                    </a:cubicBezTo>
                    <a:cubicBezTo>
                      <a:pt x="3035" y="1289"/>
                      <a:pt x="481" y="2581"/>
                      <a:pt x="541" y="2689"/>
                    </a:cubicBezTo>
                    <a:cubicBezTo>
                      <a:pt x="600" y="2794"/>
                      <a:pt x="2933" y="1160"/>
                      <a:pt x="2997" y="1270"/>
                    </a:cubicBezTo>
                    <a:cubicBezTo>
                      <a:pt x="3062" y="1382"/>
                      <a:pt x="670" y="2737"/>
                      <a:pt x="729" y="2840"/>
                    </a:cubicBezTo>
                    <a:cubicBezTo>
                      <a:pt x="789" y="2945"/>
                      <a:pt x="2983" y="1423"/>
                      <a:pt x="3033" y="1511"/>
                    </a:cubicBezTo>
                    <a:cubicBezTo>
                      <a:pt x="3083" y="1597"/>
                      <a:pt x="858" y="2859"/>
                      <a:pt x="909" y="2947"/>
                    </a:cubicBezTo>
                    <a:cubicBezTo>
                      <a:pt x="959" y="3033"/>
                      <a:pt x="2985" y="1623"/>
                      <a:pt x="3038" y="1714"/>
                    </a:cubicBezTo>
                    <a:cubicBezTo>
                      <a:pt x="3090" y="1802"/>
                      <a:pt x="909" y="2885"/>
                      <a:pt x="956" y="2966"/>
                    </a:cubicBezTo>
                    <a:cubicBezTo>
                      <a:pt x="1002" y="3045"/>
                      <a:pt x="2985" y="1681"/>
                      <a:pt x="3033" y="1767"/>
                    </a:cubicBezTo>
                    <a:cubicBezTo>
                      <a:pt x="3083" y="1853"/>
                      <a:pt x="1073" y="2954"/>
                      <a:pt x="1116" y="3028"/>
                    </a:cubicBezTo>
                    <a:cubicBezTo>
                      <a:pt x="1169" y="3119"/>
                      <a:pt x="2959" y="1848"/>
                      <a:pt x="3009" y="1936"/>
                    </a:cubicBezTo>
                    <a:cubicBezTo>
                      <a:pt x="3052" y="2010"/>
                      <a:pt x="1310" y="3024"/>
                      <a:pt x="1348" y="3088"/>
                    </a:cubicBezTo>
                    <a:cubicBezTo>
                      <a:pt x="1384" y="3153"/>
                      <a:pt x="2902" y="2092"/>
                      <a:pt x="2945" y="2166"/>
                    </a:cubicBezTo>
                    <a:cubicBezTo>
                      <a:pt x="2978" y="2221"/>
                      <a:pt x="1422" y="3036"/>
                      <a:pt x="1461" y="3102"/>
                    </a:cubicBezTo>
                    <a:cubicBezTo>
                      <a:pt x="1499" y="3169"/>
                      <a:pt x="2866" y="2204"/>
                      <a:pt x="2904" y="2268"/>
                    </a:cubicBezTo>
                    <a:cubicBezTo>
                      <a:pt x="2933" y="2319"/>
                      <a:pt x="1783" y="3045"/>
                      <a:pt x="1812" y="3098"/>
                    </a:cubicBezTo>
                    <a:cubicBezTo>
                      <a:pt x="1843" y="3150"/>
                      <a:pt x="2703" y="2529"/>
                      <a:pt x="2727" y="2570"/>
                    </a:cubicBezTo>
                    <a:cubicBezTo>
                      <a:pt x="2739" y="2589"/>
                      <a:pt x="2242" y="2954"/>
                      <a:pt x="2252" y="2973"/>
                    </a:cubicBezTo>
                    <a:cubicBezTo>
                      <a:pt x="2263" y="2993"/>
                      <a:pt x="2409" y="2868"/>
                      <a:pt x="2416" y="2880"/>
                    </a:cubicBezTo>
                    <a:cubicBezTo>
                      <a:pt x="2421" y="2890"/>
                      <a:pt x="2256" y="2964"/>
                      <a:pt x="2261" y="2969"/>
                    </a:cubicBezTo>
                    <a:cubicBezTo>
                      <a:pt x="2263" y="2973"/>
                      <a:pt x="2404" y="2868"/>
                      <a:pt x="2412" y="2880"/>
                    </a:cubicBezTo>
                  </a:path>
                </a:pathLst>
              </a:custGeom>
              <a:noFill/>
              <a:ln w="1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5"/>
              <p:cNvSpPr/>
              <p:nvPr/>
            </p:nvSpPr>
            <p:spPr>
              <a:xfrm>
                <a:off x="3584293" y="2363251"/>
                <a:ext cx="296740" cy="303389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165" fill="none" extrusionOk="0">
                    <a:moveTo>
                      <a:pt x="681" y="290"/>
                    </a:moveTo>
                    <a:cubicBezTo>
                      <a:pt x="689" y="300"/>
                      <a:pt x="825" y="192"/>
                      <a:pt x="832" y="202"/>
                    </a:cubicBezTo>
                    <a:cubicBezTo>
                      <a:pt x="839" y="211"/>
                      <a:pt x="349" y="591"/>
                      <a:pt x="361" y="610"/>
                    </a:cubicBezTo>
                    <a:cubicBezTo>
                      <a:pt x="385" y="656"/>
                      <a:pt x="1267" y="30"/>
                      <a:pt x="1291" y="75"/>
                    </a:cubicBezTo>
                    <a:cubicBezTo>
                      <a:pt x="1317" y="120"/>
                      <a:pt x="180" y="823"/>
                      <a:pt x="206" y="871"/>
                    </a:cubicBezTo>
                    <a:cubicBezTo>
                      <a:pt x="232" y="916"/>
                      <a:pt x="1558" y="1"/>
                      <a:pt x="1597" y="68"/>
                    </a:cubicBezTo>
                    <a:cubicBezTo>
                      <a:pt x="1635" y="135"/>
                      <a:pt x="53" y="1112"/>
                      <a:pt x="94" y="1184"/>
                    </a:cubicBezTo>
                    <a:cubicBezTo>
                      <a:pt x="137" y="1255"/>
                      <a:pt x="1879" y="49"/>
                      <a:pt x="1924" y="128"/>
                    </a:cubicBezTo>
                    <a:cubicBezTo>
                      <a:pt x="1972" y="204"/>
                      <a:pt x="8" y="1387"/>
                      <a:pt x="53" y="1463"/>
                    </a:cubicBezTo>
                    <a:cubicBezTo>
                      <a:pt x="98" y="1542"/>
                      <a:pt x="2141" y="147"/>
                      <a:pt x="2192" y="230"/>
                    </a:cubicBezTo>
                    <a:cubicBezTo>
                      <a:pt x="2244" y="314"/>
                      <a:pt x="10" y="1416"/>
                      <a:pt x="53" y="1492"/>
                    </a:cubicBezTo>
                    <a:cubicBezTo>
                      <a:pt x="110" y="1592"/>
                      <a:pt x="2158" y="142"/>
                      <a:pt x="2216" y="245"/>
                    </a:cubicBezTo>
                    <a:cubicBezTo>
                      <a:pt x="2261" y="323"/>
                      <a:pt x="0" y="1471"/>
                      <a:pt x="51" y="1557"/>
                    </a:cubicBezTo>
                    <a:cubicBezTo>
                      <a:pt x="108" y="1657"/>
                      <a:pt x="2213" y="168"/>
                      <a:pt x="2273" y="273"/>
                    </a:cubicBezTo>
                    <a:cubicBezTo>
                      <a:pt x="2325" y="364"/>
                      <a:pt x="19" y="1693"/>
                      <a:pt x="67" y="1776"/>
                    </a:cubicBezTo>
                    <a:cubicBezTo>
                      <a:pt x="125" y="1874"/>
                      <a:pt x="2402" y="309"/>
                      <a:pt x="2452" y="398"/>
                    </a:cubicBezTo>
                    <a:cubicBezTo>
                      <a:pt x="2505" y="488"/>
                      <a:pt x="70" y="1932"/>
                      <a:pt x="125" y="2030"/>
                    </a:cubicBezTo>
                    <a:cubicBezTo>
                      <a:pt x="180" y="2125"/>
                      <a:pt x="2574" y="472"/>
                      <a:pt x="2636" y="579"/>
                    </a:cubicBezTo>
                    <a:cubicBezTo>
                      <a:pt x="2689" y="670"/>
                      <a:pt x="101" y="2020"/>
                      <a:pt x="163" y="2125"/>
                    </a:cubicBezTo>
                    <a:cubicBezTo>
                      <a:pt x="232" y="2247"/>
                      <a:pt x="2648" y="560"/>
                      <a:pt x="2703" y="658"/>
                    </a:cubicBezTo>
                    <a:cubicBezTo>
                      <a:pt x="2760" y="756"/>
                      <a:pt x="120" y="2061"/>
                      <a:pt x="182" y="2175"/>
                    </a:cubicBezTo>
                    <a:cubicBezTo>
                      <a:pt x="244" y="2290"/>
                      <a:pt x="2672" y="584"/>
                      <a:pt x="2737" y="699"/>
                    </a:cubicBezTo>
                    <a:cubicBezTo>
                      <a:pt x="2789" y="789"/>
                      <a:pt x="139" y="2111"/>
                      <a:pt x="201" y="2214"/>
                    </a:cubicBezTo>
                    <a:cubicBezTo>
                      <a:pt x="263" y="2319"/>
                      <a:pt x="2705" y="637"/>
                      <a:pt x="2763" y="735"/>
                    </a:cubicBezTo>
                    <a:cubicBezTo>
                      <a:pt x="2820" y="835"/>
                      <a:pt x="182" y="2197"/>
                      <a:pt x="239" y="2295"/>
                    </a:cubicBezTo>
                    <a:cubicBezTo>
                      <a:pt x="306" y="2412"/>
                      <a:pt x="2751" y="708"/>
                      <a:pt x="2811" y="811"/>
                    </a:cubicBezTo>
                    <a:cubicBezTo>
                      <a:pt x="2868" y="914"/>
                      <a:pt x="192" y="2207"/>
                      <a:pt x="254" y="2316"/>
                    </a:cubicBezTo>
                    <a:cubicBezTo>
                      <a:pt x="313" y="2424"/>
                      <a:pt x="2763" y="723"/>
                      <a:pt x="2825" y="832"/>
                    </a:cubicBezTo>
                    <a:cubicBezTo>
                      <a:pt x="2889" y="940"/>
                      <a:pt x="330" y="2419"/>
                      <a:pt x="387" y="2515"/>
                    </a:cubicBezTo>
                    <a:cubicBezTo>
                      <a:pt x="445" y="2610"/>
                      <a:pt x="2875" y="950"/>
                      <a:pt x="2930" y="1048"/>
                    </a:cubicBezTo>
                    <a:cubicBezTo>
                      <a:pt x="2995" y="1160"/>
                      <a:pt x="378" y="2474"/>
                      <a:pt x="442" y="2579"/>
                    </a:cubicBezTo>
                    <a:cubicBezTo>
                      <a:pt x="505" y="2684"/>
                      <a:pt x="2899" y="1014"/>
                      <a:pt x="2964" y="1122"/>
                    </a:cubicBezTo>
                    <a:cubicBezTo>
                      <a:pt x="3016" y="1212"/>
                      <a:pt x="493" y="2589"/>
                      <a:pt x="555" y="2699"/>
                    </a:cubicBezTo>
                    <a:cubicBezTo>
                      <a:pt x="619" y="2809"/>
                      <a:pt x="2940" y="1169"/>
                      <a:pt x="3004" y="1284"/>
                    </a:cubicBezTo>
                    <a:cubicBezTo>
                      <a:pt x="3062" y="1382"/>
                      <a:pt x="555" y="2649"/>
                      <a:pt x="612" y="2749"/>
                    </a:cubicBezTo>
                    <a:cubicBezTo>
                      <a:pt x="669" y="2847"/>
                      <a:pt x="2964" y="1253"/>
                      <a:pt x="3018" y="1358"/>
                    </a:cubicBezTo>
                    <a:cubicBezTo>
                      <a:pt x="3076" y="1461"/>
                      <a:pt x="641" y="2720"/>
                      <a:pt x="701" y="2818"/>
                    </a:cubicBezTo>
                    <a:cubicBezTo>
                      <a:pt x="760" y="2916"/>
                      <a:pt x="2978" y="1370"/>
                      <a:pt x="3035" y="1471"/>
                    </a:cubicBezTo>
                    <a:cubicBezTo>
                      <a:pt x="3081" y="1549"/>
                      <a:pt x="875" y="2868"/>
                      <a:pt x="923" y="2952"/>
                    </a:cubicBezTo>
                    <a:cubicBezTo>
                      <a:pt x="971" y="3033"/>
                      <a:pt x="2983" y="1626"/>
                      <a:pt x="3040" y="1726"/>
                    </a:cubicBezTo>
                    <a:cubicBezTo>
                      <a:pt x="3100" y="1829"/>
                      <a:pt x="937" y="2895"/>
                      <a:pt x="990" y="2983"/>
                    </a:cubicBezTo>
                    <a:cubicBezTo>
                      <a:pt x="1045" y="3072"/>
                      <a:pt x="2992" y="1719"/>
                      <a:pt x="3040" y="1800"/>
                    </a:cubicBezTo>
                    <a:cubicBezTo>
                      <a:pt x="3090" y="1882"/>
                      <a:pt x="1138" y="2976"/>
                      <a:pt x="1186" y="3055"/>
                    </a:cubicBezTo>
                    <a:cubicBezTo>
                      <a:pt x="1236" y="3134"/>
                      <a:pt x="2954" y="1920"/>
                      <a:pt x="3004" y="2006"/>
                    </a:cubicBezTo>
                    <a:cubicBezTo>
                      <a:pt x="3045" y="2075"/>
                      <a:pt x="1169" y="2988"/>
                      <a:pt x="1214" y="3062"/>
                    </a:cubicBezTo>
                    <a:cubicBezTo>
                      <a:pt x="1257" y="3139"/>
                      <a:pt x="2959" y="1965"/>
                      <a:pt x="2997" y="2032"/>
                    </a:cubicBezTo>
                    <a:cubicBezTo>
                      <a:pt x="3033" y="2099"/>
                      <a:pt x="1236" y="3009"/>
                      <a:pt x="1276" y="3076"/>
                    </a:cubicBezTo>
                    <a:cubicBezTo>
                      <a:pt x="1317" y="3143"/>
                      <a:pt x="2930" y="2023"/>
                      <a:pt x="2971" y="2097"/>
                    </a:cubicBezTo>
                    <a:cubicBezTo>
                      <a:pt x="3004" y="2154"/>
                      <a:pt x="1334" y="3029"/>
                      <a:pt x="1374" y="3096"/>
                    </a:cubicBezTo>
                    <a:cubicBezTo>
                      <a:pt x="1413" y="3165"/>
                      <a:pt x="2889" y="2116"/>
                      <a:pt x="2935" y="2195"/>
                    </a:cubicBezTo>
                    <a:cubicBezTo>
                      <a:pt x="2968" y="2252"/>
                      <a:pt x="1723" y="3050"/>
                      <a:pt x="1754" y="3105"/>
                    </a:cubicBezTo>
                    <a:cubicBezTo>
                      <a:pt x="1785" y="3160"/>
                      <a:pt x="2732" y="2481"/>
                      <a:pt x="2758" y="2527"/>
                    </a:cubicBezTo>
                    <a:cubicBezTo>
                      <a:pt x="2772" y="2551"/>
                      <a:pt x="2170" y="2981"/>
                      <a:pt x="2184" y="3005"/>
                    </a:cubicBezTo>
                    <a:cubicBezTo>
                      <a:pt x="2199" y="3029"/>
                      <a:pt x="2443" y="2833"/>
                      <a:pt x="2452" y="2849"/>
                    </a:cubicBezTo>
                    <a:cubicBezTo>
                      <a:pt x="2462" y="2868"/>
                      <a:pt x="2196" y="2988"/>
                      <a:pt x="2201" y="2998"/>
                    </a:cubicBezTo>
                    <a:cubicBezTo>
                      <a:pt x="2208" y="3007"/>
                      <a:pt x="2433" y="2842"/>
                      <a:pt x="2443" y="2859"/>
                    </a:cubicBezTo>
                    <a:cubicBezTo>
                      <a:pt x="2455" y="2876"/>
                      <a:pt x="2256" y="2966"/>
                      <a:pt x="2261" y="2974"/>
                    </a:cubicBezTo>
                    <a:cubicBezTo>
                      <a:pt x="2263" y="2981"/>
                      <a:pt x="2404" y="2876"/>
                      <a:pt x="2412" y="2885"/>
                    </a:cubicBezTo>
                  </a:path>
                </a:pathLst>
              </a:custGeom>
              <a:noFill/>
              <a:ln w="1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5"/>
              <p:cNvSpPr/>
              <p:nvPr/>
            </p:nvSpPr>
            <p:spPr>
              <a:xfrm>
                <a:off x="3182161" y="2109040"/>
                <a:ext cx="297697" cy="303581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167" fill="none" extrusionOk="0">
                    <a:moveTo>
                      <a:pt x="684" y="294"/>
                    </a:moveTo>
                    <a:cubicBezTo>
                      <a:pt x="691" y="304"/>
                      <a:pt x="830" y="194"/>
                      <a:pt x="837" y="203"/>
                    </a:cubicBezTo>
                    <a:cubicBezTo>
                      <a:pt x="853" y="235"/>
                      <a:pt x="232" y="765"/>
                      <a:pt x="249" y="794"/>
                    </a:cubicBezTo>
                    <a:cubicBezTo>
                      <a:pt x="280" y="846"/>
                      <a:pt x="1479" y="5"/>
                      <a:pt x="1513" y="62"/>
                    </a:cubicBezTo>
                    <a:cubicBezTo>
                      <a:pt x="1546" y="122"/>
                      <a:pt x="175" y="844"/>
                      <a:pt x="201" y="892"/>
                    </a:cubicBezTo>
                    <a:cubicBezTo>
                      <a:pt x="225" y="940"/>
                      <a:pt x="1580" y="0"/>
                      <a:pt x="1620" y="70"/>
                    </a:cubicBezTo>
                    <a:cubicBezTo>
                      <a:pt x="1661" y="141"/>
                      <a:pt x="139" y="894"/>
                      <a:pt x="172" y="951"/>
                    </a:cubicBezTo>
                    <a:cubicBezTo>
                      <a:pt x="203" y="1009"/>
                      <a:pt x="1647" y="3"/>
                      <a:pt x="1687" y="74"/>
                    </a:cubicBezTo>
                    <a:cubicBezTo>
                      <a:pt x="1726" y="149"/>
                      <a:pt x="39" y="1207"/>
                      <a:pt x="77" y="1274"/>
                    </a:cubicBezTo>
                    <a:cubicBezTo>
                      <a:pt x="115" y="1339"/>
                      <a:pt x="1962" y="72"/>
                      <a:pt x="2010" y="156"/>
                    </a:cubicBezTo>
                    <a:cubicBezTo>
                      <a:pt x="2058" y="242"/>
                      <a:pt x="0" y="1449"/>
                      <a:pt x="48" y="1539"/>
                    </a:cubicBezTo>
                    <a:cubicBezTo>
                      <a:pt x="98" y="1628"/>
                      <a:pt x="2196" y="170"/>
                      <a:pt x="2251" y="266"/>
                    </a:cubicBezTo>
                    <a:cubicBezTo>
                      <a:pt x="2309" y="364"/>
                      <a:pt x="15" y="1702"/>
                      <a:pt x="67" y="1795"/>
                    </a:cubicBezTo>
                    <a:cubicBezTo>
                      <a:pt x="132" y="1905"/>
                      <a:pt x="2402" y="304"/>
                      <a:pt x="2464" y="414"/>
                    </a:cubicBezTo>
                    <a:cubicBezTo>
                      <a:pt x="2526" y="521"/>
                      <a:pt x="17" y="1721"/>
                      <a:pt x="77" y="1828"/>
                    </a:cubicBezTo>
                    <a:cubicBezTo>
                      <a:pt x="137" y="1936"/>
                      <a:pt x="2433" y="342"/>
                      <a:pt x="2486" y="438"/>
                    </a:cubicBezTo>
                    <a:cubicBezTo>
                      <a:pt x="2536" y="533"/>
                      <a:pt x="15" y="1733"/>
                      <a:pt x="77" y="1838"/>
                    </a:cubicBezTo>
                    <a:cubicBezTo>
                      <a:pt x="141" y="1943"/>
                      <a:pt x="2428" y="330"/>
                      <a:pt x="2493" y="445"/>
                    </a:cubicBezTo>
                    <a:cubicBezTo>
                      <a:pt x="2545" y="533"/>
                      <a:pt x="65" y="1938"/>
                      <a:pt x="129" y="2048"/>
                    </a:cubicBezTo>
                    <a:cubicBezTo>
                      <a:pt x="191" y="2158"/>
                      <a:pt x="2581" y="481"/>
                      <a:pt x="2646" y="595"/>
                    </a:cubicBezTo>
                    <a:cubicBezTo>
                      <a:pt x="2703" y="693"/>
                      <a:pt x="96" y="2015"/>
                      <a:pt x="160" y="2127"/>
                    </a:cubicBezTo>
                    <a:cubicBezTo>
                      <a:pt x="227" y="2239"/>
                      <a:pt x="2636" y="548"/>
                      <a:pt x="2701" y="660"/>
                    </a:cubicBezTo>
                    <a:cubicBezTo>
                      <a:pt x="2756" y="755"/>
                      <a:pt x="151" y="2144"/>
                      <a:pt x="213" y="2254"/>
                    </a:cubicBezTo>
                    <a:cubicBezTo>
                      <a:pt x="270" y="2347"/>
                      <a:pt x="2715" y="655"/>
                      <a:pt x="2782" y="770"/>
                    </a:cubicBezTo>
                    <a:cubicBezTo>
                      <a:pt x="2837" y="865"/>
                      <a:pt x="191" y="2216"/>
                      <a:pt x="249" y="2318"/>
                    </a:cubicBezTo>
                    <a:cubicBezTo>
                      <a:pt x="309" y="2421"/>
                      <a:pt x="2756" y="720"/>
                      <a:pt x="2822" y="834"/>
                    </a:cubicBezTo>
                    <a:cubicBezTo>
                      <a:pt x="2875" y="928"/>
                      <a:pt x="211" y="2249"/>
                      <a:pt x="263" y="2337"/>
                    </a:cubicBezTo>
                    <a:cubicBezTo>
                      <a:pt x="330" y="2455"/>
                      <a:pt x="2777" y="753"/>
                      <a:pt x="2834" y="853"/>
                    </a:cubicBezTo>
                    <a:cubicBezTo>
                      <a:pt x="2892" y="954"/>
                      <a:pt x="337" y="2438"/>
                      <a:pt x="392" y="2529"/>
                    </a:cubicBezTo>
                    <a:cubicBezTo>
                      <a:pt x="445" y="2619"/>
                      <a:pt x="2870" y="949"/>
                      <a:pt x="2932" y="1059"/>
                    </a:cubicBezTo>
                    <a:cubicBezTo>
                      <a:pt x="2997" y="1169"/>
                      <a:pt x="421" y="2531"/>
                      <a:pt x="476" y="2627"/>
                    </a:cubicBezTo>
                    <a:cubicBezTo>
                      <a:pt x="538" y="2737"/>
                      <a:pt x="2911" y="1066"/>
                      <a:pt x="2978" y="1181"/>
                    </a:cubicBezTo>
                    <a:cubicBezTo>
                      <a:pt x="3033" y="1279"/>
                      <a:pt x="428" y="2541"/>
                      <a:pt x="481" y="2631"/>
                    </a:cubicBezTo>
                    <a:cubicBezTo>
                      <a:pt x="536" y="2725"/>
                      <a:pt x="2918" y="1080"/>
                      <a:pt x="2978" y="1188"/>
                    </a:cubicBezTo>
                    <a:cubicBezTo>
                      <a:pt x="3038" y="1298"/>
                      <a:pt x="507" y="2603"/>
                      <a:pt x="574" y="2710"/>
                    </a:cubicBezTo>
                    <a:cubicBezTo>
                      <a:pt x="626" y="2801"/>
                      <a:pt x="2954" y="1195"/>
                      <a:pt x="3016" y="1300"/>
                    </a:cubicBezTo>
                    <a:cubicBezTo>
                      <a:pt x="3076" y="1408"/>
                      <a:pt x="564" y="2653"/>
                      <a:pt x="626" y="2758"/>
                    </a:cubicBezTo>
                    <a:cubicBezTo>
                      <a:pt x="677" y="2846"/>
                      <a:pt x="2968" y="1260"/>
                      <a:pt x="3033" y="1367"/>
                    </a:cubicBezTo>
                    <a:cubicBezTo>
                      <a:pt x="3085" y="1458"/>
                      <a:pt x="579" y="2662"/>
                      <a:pt x="638" y="2768"/>
                    </a:cubicBezTo>
                    <a:cubicBezTo>
                      <a:pt x="691" y="2856"/>
                      <a:pt x="2971" y="1269"/>
                      <a:pt x="3038" y="1384"/>
                    </a:cubicBezTo>
                    <a:cubicBezTo>
                      <a:pt x="3088" y="1472"/>
                      <a:pt x="705" y="2763"/>
                      <a:pt x="755" y="2851"/>
                    </a:cubicBezTo>
                    <a:cubicBezTo>
                      <a:pt x="818" y="2959"/>
                      <a:pt x="2990" y="1425"/>
                      <a:pt x="3047" y="1527"/>
                    </a:cubicBezTo>
                    <a:cubicBezTo>
                      <a:pt x="3095" y="1606"/>
                      <a:pt x="782" y="2818"/>
                      <a:pt x="832" y="2904"/>
                    </a:cubicBezTo>
                    <a:cubicBezTo>
                      <a:pt x="892" y="3009"/>
                      <a:pt x="3002" y="1525"/>
                      <a:pt x="3054" y="1618"/>
                    </a:cubicBezTo>
                    <a:cubicBezTo>
                      <a:pt x="3109" y="1711"/>
                      <a:pt x="1052" y="2949"/>
                      <a:pt x="1095" y="3023"/>
                    </a:cubicBezTo>
                    <a:cubicBezTo>
                      <a:pt x="1138" y="3100"/>
                      <a:pt x="2975" y="1817"/>
                      <a:pt x="3028" y="1907"/>
                    </a:cubicBezTo>
                    <a:cubicBezTo>
                      <a:pt x="3071" y="1984"/>
                      <a:pt x="1135" y="2978"/>
                      <a:pt x="1178" y="3054"/>
                    </a:cubicBezTo>
                    <a:cubicBezTo>
                      <a:pt x="1229" y="3143"/>
                      <a:pt x="2961" y="1910"/>
                      <a:pt x="3009" y="1996"/>
                    </a:cubicBezTo>
                    <a:cubicBezTo>
                      <a:pt x="3059" y="2082"/>
                      <a:pt x="1319" y="3023"/>
                      <a:pt x="1362" y="3095"/>
                    </a:cubicBezTo>
                    <a:cubicBezTo>
                      <a:pt x="1405" y="3167"/>
                      <a:pt x="2916" y="2106"/>
                      <a:pt x="2954" y="2175"/>
                    </a:cubicBezTo>
                    <a:cubicBezTo>
                      <a:pt x="2995" y="2247"/>
                      <a:pt x="1628" y="3069"/>
                      <a:pt x="1659" y="3116"/>
                    </a:cubicBezTo>
                    <a:cubicBezTo>
                      <a:pt x="1690" y="3167"/>
                      <a:pt x="2796" y="2385"/>
                      <a:pt x="2827" y="2443"/>
                    </a:cubicBezTo>
                    <a:cubicBezTo>
                      <a:pt x="2861" y="2500"/>
                      <a:pt x="1769" y="3066"/>
                      <a:pt x="1795" y="3107"/>
                    </a:cubicBezTo>
                    <a:cubicBezTo>
                      <a:pt x="1819" y="3148"/>
                      <a:pt x="2729" y="2512"/>
                      <a:pt x="2753" y="2553"/>
                    </a:cubicBezTo>
                    <a:cubicBezTo>
                      <a:pt x="2768" y="2576"/>
                      <a:pt x="2261" y="2956"/>
                      <a:pt x="2273" y="2975"/>
                    </a:cubicBezTo>
                    <a:cubicBezTo>
                      <a:pt x="2282" y="2997"/>
                      <a:pt x="2416" y="2878"/>
                      <a:pt x="2423" y="2887"/>
                    </a:cubicBezTo>
                  </a:path>
                </a:pathLst>
              </a:custGeom>
              <a:noFill/>
              <a:ln w="1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5"/>
              <p:cNvSpPr/>
              <p:nvPr/>
            </p:nvSpPr>
            <p:spPr>
              <a:xfrm>
                <a:off x="3271088" y="2760480"/>
                <a:ext cx="294730" cy="303389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3165" fill="none" extrusionOk="0">
                    <a:moveTo>
                      <a:pt x="680" y="283"/>
                    </a:moveTo>
                    <a:cubicBezTo>
                      <a:pt x="687" y="294"/>
                      <a:pt x="823" y="185"/>
                      <a:pt x="830" y="194"/>
                    </a:cubicBezTo>
                    <a:cubicBezTo>
                      <a:pt x="835" y="201"/>
                      <a:pt x="472" y="440"/>
                      <a:pt x="481" y="462"/>
                    </a:cubicBezTo>
                    <a:cubicBezTo>
                      <a:pt x="488" y="481"/>
                      <a:pt x="1081" y="75"/>
                      <a:pt x="1098" y="103"/>
                    </a:cubicBezTo>
                    <a:cubicBezTo>
                      <a:pt x="1114" y="134"/>
                      <a:pt x="257" y="684"/>
                      <a:pt x="278" y="722"/>
                    </a:cubicBezTo>
                    <a:cubicBezTo>
                      <a:pt x="300" y="760"/>
                      <a:pt x="1399" y="1"/>
                      <a:pt x="1430" y="58"/>
                    </a:cubicBezTo>
                    <a:cubicBezTo>
                      <a:pt x="1463" y="115"/>
                      <a:pt x="116" y="923"/>
                      <a:pt x="151" y="985"/>
                    </a:cubicBezTo>
                    <a:cubicBezTo>
                      <a:pt x="187" y="1047"/>
                      <a:pt x="1683" y="5"/>
                      <a:pt x="1726" y="77"/>
                    </a:cubicBezTo>
                    <a:cubicBezTo>
                      <a:pt x="1769" y="146"/>
                      <a:pt x="99" y="976"/>
                      <a:pt x="135" y="1033"/>
                    </a:cubicBezTo>
                    <a:cubicBezTo>
                      <a:pt x="178" y="1109"/>
                      <a:pt x="1738" y="15"/>
                      <a:pt x="1774" y="87"/>
                    </a:cubicBezTo>
                    <a:cubicBezTo>
                      <a:pt x="1812" y="156"/>
                      <a:pt x="70" y="1019"/>
                      <a:pt x="113" y="1093"/>
                    </a:cubicBezTo>
                    <a:cubicBezTo>
                      <a:pt x="156" y="1169"/>
                      <a:pt x="1791" y="22"/>
                      <a:pt x="1836" y="99"/>
                    </a:cubicBezTo>
                    <a:cubicBezTo>
                      <a:pt x="1882" y="173"/>
                      <a:pt x="10" y="1312"/>
                      <a:pt x="53" y="1389"/>
                    </a:cubicBezTo>
                    <a:cubicBezTo>
                      <a:pt x="111" y="1487"/>
                      <a:pt x="2073" y="113"/>
                      <a:pt x="2123" y="197"/>
                    </a:cubicBezTo>
                    <a:cubicBezTo>
                      <a:pt x="2171" y="280"/>
                      <a:pt x="1" y="1408"/>
                      <a:pt x="46" y="1487"/>
                    </a:cubicBezTo>
                    <a:cubicBezTo>
                      <a:pt x="94" y="1563"/>
                      <a:pt x="2152" y="142"/>
                      <a:pt x="2207" y="237"/>
                    </a:cubicBezTo>
                    <a:cubicBezTo>
                      <a:pt x="2264" y="335"/>
                      <a:pt x="8" y="1585"/>
                      <a:pt x="53" y="1664"/>
                    </a:cubicBezTo>
                    <a:cubicBezTo>
                      <a:pt x="99" y="1745"/>
                      <a:pt x="2307" y="237"/>
                      <a:pt x="2359" y="333"/>
                    </a:cubicBezTo>
                    <a:cubicBezTo>
                      <a:pt x="2414" y="428"/>
                      <a:pt x="27" y="1771"/>
                      <a:pt x="82" y="1872"/>
                    </a:cubicBezTo>
                    <a:cubicBezTo>
                      <a:pt x="149" y="1986"/>
                      <a:pt x="2462" y="354"/>
                      <a:pt x="2524" y="462"/>
                    </a:cubicBezTo>
                    <a:cubicBezTo>
                      <a:pt x="2577" y="550"/>
                      <a:pt x="65" y="1931"/>
                      <a:pt x="116" y="2022"/>
                    </a:cubicBezTo>
                    <a:cubicBezTo>
                      <a:pt x="166" y="2115"/>
                      <a:pt x="2575" y="476"/>
                      <a:pt x="2630" y="572"/>
                    </a:cubicBezTo>
                    <a:cubicBezTo>
                      <a:pt x="2682" y="665"/>
                      <a:pt x="101" y="2032"/>
                      <a:pt x="161" y="2135"/>
                    </a:cubicBezTo>
                    <a:cubicBezTo>
                      <a:pt x="218" y="2237"/>
                      <a:pt x="2644" y="555"/>
                      <a:pt x="2708" y="665"/>
                    </a:cubicBezTo>
                    <a:cubicBezTo>
                      <a:pt x="2771" y="775"/>
                      <a:pt x="161" y="2170"/>
                      <a:pt x="211" y="2261"/>
                    </a:cubicBezTo>
                    <a:cubicBezTo>
                      <a:pt x="283" y="2383"/>
                      <a:pt x="2725" y="677"/>
                      <a:pt x="2782" y="777"/>
                    </a:cubicBezTo>
                    <a:cubicBezTo>
                      <a:pt x="2840" y="875"/>
                      <a:pt x="204" y="2242"/>
                      <a:pt x="259" y="2338"/>
                    </a:cubicBezTo>
                    <a:cubicBezTo>
                      <a:pt x="323" y="2450"/>
                      <a:pt x="2773" y="753"/>
                      <a:pt x="2828" y="851"/>
                    </a:cubicBezTo>
                    <a:cubicBezTo>
                      <a:pt x="2885" y="952"/>
                      <a:pt x="309" y="2397"/>
                      <a:pt x="366" y="2500"/>
                    </a:cubicBezTo>
                    <a:cubicBezTo>
                      <a:pt x="436" y="2620"/>
                      <a:pt x="2859" y="933"/>
                      <a:pt x="2914" y="1031"/>
                    </a:cubicBezTo>
                    <a:cubicBezTo>
                      <a:pt x="2978" y="1140"/>
                      <a:pt x="417" y="2519"/>
                      <a:pt x="479" y="2629"/>
                    </a:cubicBezTo>
                    <a:cubicBezTo>
                      <a:pt x="539" y="2739"/>
                      <a:pt x="2902" y="1074"/>
                      <a:pt x="2974" y="1188"/>
                    </a:cubicBezTo>
                    <a:cubicBezTo>
                      <a:pt x="3029" y="1284"/>
                      <a:pt x="546" y="2648"/>
                      <a:pt x="596" y="2734"/>
                    </a:cubicBezTo>
                    <a:cubicBezTo>
                      <a:pt x="656" y="2839"/>
                      <a:pt x="2952" y="1238"/>
                      <a:pt x="3012" y="1341"/>
                    </a:cubicBezTo>
                    <a:cubicBezTo>
                      <a:pt x="3072" y="1444"/>
                      <a:pt x="567" y="2665"/>
                      <a:pt x="622" y="2758"/>
                    </a:cubicBezTo>
                    <a:cubicBezTo>
                      <a:pt x="677" y="2854"/>
                      <a:pt x="2959" y="1274"/>
                      <a:pt x="3019" y="1375"/>
                    </a:cubicBezTo>
                    <a:cubicBezTo>
                      <a:pt x="3069" y="1465"/>
                      <a:pt x="663" y="2730"/>
                      <a:pt x="723" y="2832"/>
                    </a:cubicBezTo>
                    <a:cubicBezTo>
                      <a:pt x="780" y="2933"/>
                      <a:pt x="2978" y="1413"/>
                      <a:pt x="3029" y="1499"/>
                    </a:cubicBezTo>
                    <a:cubicBezTo>
                      <a:pt x="3079" y="1585"/>
                      <a:pt x="844" y="2842"/>
                      <a:pt x="899" y="2937"/>
                    </a:cubicBezTo>
                    <a:cubicBezTo>
                      <a:pt x="954" y="3033"/>
                      <a:pt x="2988" y="1626"/>
                      <a:pt x="3033" y="1707"/>
                    </a:cubicBezTo>
                    <a:cubicBezTo>
                      <a:pt x="3079" y="1786"/>
                      <a:pt x="1098" y="2954"/>
                      <a:pt x="1146" y="3038"/>
                    </a:cubicBezTo>
                    <a:cubicBezTo>
                      <a:pt x="1193" y="3121"/>
                      <a:pt x="2945" y="1879"/>
                      <a:pt x="2998" y="1970"/>
                    </a:cubicBezTo>
                    <a:cubicBezTo>
                      <a:pt x="3041" y="2044"/>
                      <a:pt x="1339" y="3019"/>
                      <a:pt x="1382" y="3093"/>
                    </a:cubicBezTo>
                    <a:cubicBezTo>
                      <a:pt x="1423" y="3164"/>
                      <a:pt x="2892" y="2137"/>
                      <a:pt x="2926" y="2201"/>
                    </a:cubicBezTo>
                    <a:cubicBezTo>
                      <a:pt x="2962" y="2264"/>
                      <a:pt x="1423" y="3043"/>
                      <a:pt x="1456" y="3100"/>
                    </a:cubicBezTo>
                    <a:cubicBezTo>
                      <a:pt x="1487" y="3157"/>
                      <a:pt x="2861" y="2199"/>
                      <a:pt x="2900" y="2266"/>
                    </a:cubicBezTo>
                    <a:cubicBezTo>
                      <a:pt x="2921" y="2307"/>
                      <a:pt x="1968" y="3012"/>
                      <a:pt x="1994" y="3057"/>
                    </a:cubicBezTo>
                    <a:cubicBezTo>
                      <a:pt x="2020" y="3102"/>
                      <a:pt x="2584" y="2679"/>
                      <a:pt x="2601" y="2708"/>
                    </a:cubicBezTo>
                    <a:cubicBezTo>
                      <a:pt x="2608" y="2720"/>
                      <a:pt x="2242" y="2952"/>
                      <a:pt x="2257" y="2966"/>
                    </a:cubicBezTo>
                    <a:cubicBezTo>
                      <a:pt x="2269" y="2983"/>
                      <a:pt x="2400" y="2868"/>
                      <a:pt x="2407" y="2878"/>
                    </a:cubicBezTo>
                  </a:path>
                </a:pathLst>
              </a:custGeom>
              <a:noFill/>
              <a:ln w="1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5"/>
              <p:cNvSpPr/>
              <p:nvPr/>
            </p:nvSpPr>
            <p:spPr>
              <a:xfrm>
                <a:off x="3925832" y="2518826"/>
                <a:ext cx="121089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" fill="none" extrusionOk="0">
                    <a:moveTo>
                      <a:pt x="0" y="0"/>
                    </a:moveTo>
                    <a:lnTo>
                      <a:pt x="1264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5"/>
              <p:cNvSpPr/>
              <p:nvPr/>
            </p:nvSpPr>
            <p:spPr>
              <a:xfrm>
                <a:off x="3925832" y="2543749"/>
                <a:ext cx="121089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" fill="none" extrusionOk="0">
                    <a:moveTo>
                      <a:pt x="0" y="1"/>
                    </a:moveTo>
                    <a:lnTo>
                      <a:pt x="1264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5"/>
              <p:cNvSpPr/>
              <p:nvPr/>
            </p:nvSpPr>
            <p:spPr>
              <a:xfrm>
                <a:off x="3925832" y="2568767"/>
                <a:ext cx="121089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" fill="none" extrusionOk="0">
                    <a:moveTo>
                      <a:pt x="0" y="0"/>
                    </a:moveTo>
                    <a:lnTo>
                      <a:pt x="1264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5"/>
              <p:cNvSpPr/>
              <p:nvPr/>
            </p:nvSpPr>
            <p:spPr>
              <a:xfrm>
                <a:off x="3925832" y="2593498"/>
                <a:ext cx="121089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" fill="none" extrusionOk="0">
                    <a:moveTo>
                      <a:pt x="0" y="1"/>
                    </a:moveTo>
                    <a:lnTo>
                      <a:pt x="1264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5"/>
              <p:cNvSpPr/>
              <p:nvPr/>
            </p:nvSpPr>
            <p:spPr>
              <a:xfrm>
                <a:off x="3538729" y="2227231"/>
                <a:ext cx="365851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1" fill="none" extrusionOk="0">
                    <a:moveTo>
                      <a:pt x="1" y="0"/>
                    </a:moveTo>
                    <a:lnTo>
                      <a:pt x="3822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5"/>
              <p:cNvSpPr/>
              <p:nvPr/>
            </p:nvSpPr>
            <p:spPr>
              <a:xfrm>
                <a:off x="3499674" y="2641618"/>
                <a:ext cx="104816" cy="104964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095" fill="none" extrusionOk="0">
                    <a:moveTo>
                      <a:pt x="0" y="1095"/>
                    </a:moveTo>
                    <a:lnTo>
                      <a:pt x="1095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5"/>
              <p:cNvSpPr/>
              <p:nvPr/>
            </p:nvSpPr>
            <p:spPr>
              <a:xfrm>
                <a:off x="4163894" y="2447797"/>
                <a:ext cx="96" cy="266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2783" fill="none" extrusionOk="0">
                    <a:moveTo>
                      <a:pt x="1" y="1"/>
                    </a:moveTo>
                    <a:lnTo>
                      <a:pt x="1" y="2782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5"/>
              <p:cNvSpPr/>
              <p:nvPr/>
            </p:nvSpPr>
            <p:spPr>
              <a:xfrm>
                <a:off x="3627464" y="2878192"/>
                <a:ext cx="120898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" fill="none" extrusionOk="0">
                    <a:moveTo>
                      <a:pt x="1" y="1"/>
                    </a:moveTo>
                    <a:lnTo>
                      <a:pt x="1263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5"/>
              <p:cNvSpPr/>
              <p:nvPr/>
            </p:nvSpPr>
            <p:spPr>
              <a:xfrm>
                <a:off x="3627464" y="2902923"/>
                <a:ext cx="120898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" fill="none" extrusionOk="0">
                    <a:moveTo>
                      <a:pt x="1" y="1"/>
                    </a:moveTo>
                    <a:lnTo>
                      <a:pt x="1263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5"/>
              <p:cNvSpPr/>
              <p:nvPr/>
            </p:nvSpPr>
            <p:spPr>
              <a:xfrm>
                <a:off x="3627464" y="2927941"/>
                <a:ext cx="120898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" fill="none" extrusionOk="0">
                    <a:moveTo>
                      <a:pt x="1" y="0"/>
                    </a:moveTo>
                    <a:lnTo>
                      <a:pt x="1263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5"/>
              <p:cNvSpPr/>
              <p:nvPr/>
            </p:nvSpPr>
            <p:spPr>
              <a:xfrm>
                <a:off x="3627464" y="2952864"/>
                <a:ext cx="120898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" fill="none" extrusionOk="0">
                    <a:moveTo>
                      <a:pt x="1" y="1"/>
                    </a:moveTo>
                    <a:lnTo>
                      <a:pt x="1263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5"/>
              <p:cNvSpPr/>
              <p:nvPr/>
            </p:nvSpPr>
            <p:spPr>
              <a:xfrm>
                <a:off x="3275969" y="2454890"/>
                <a:ext cx="120802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" fill="none" extrusionOk="0">
                    <a:moveTo>
                      <a:pt x="0" y="1"/>
                    </a:moveTo>
                    <a:lnTo>
                      <a:pt x="1262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5"/>
              <p:cNvSpPr/>
              <p:nvPr/>
            </p:nvSpPr>
            <p:spPr>
              <a:xfrm>
                <a:off x="3275969" y="2479621"/>
                <a:ext cx="120802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" fill="none" extrusionOk="0">
                    <a:moveTo>
                      <a:pt x="0" y="1"/>
                    </a:moveTo>
                    <a:lnTo>
                      <a:pt x="1262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5"/>
              <p:cNvSpPr/>
              <p:nvPr/>
            </p:nvSpPr>
            <p:spPr>
              <a:xfrm>
                <a:off x="3275969" y="2504639"/>
                <a:ext cx="120802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" fill="none" extrusionOk="0">
                    <a:moveTo>
                      <a:pt x="0" y="0"/>
                    </a:moveTo>
                    <a:lnTo>
                      <a:pt x="1262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5"/>
              <p:cNvSpPr/>
              <p:nvPr/>
            </p:nvSpPr>
            <p:spPr>
              <a:xfrm>
                <a:off x="3275969" y="2529562"/>
                <a:ext cx="120802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" fill="none" extrusionOk="0">
                    <a:moveTo>
                      <a:pt x="0" y="1"/>
                    </a:moveTo>
                    <a:lnTo>
                      <a:pt x="1262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5"/>
              <p:cNvSpPr/>
              <p:nvPr/>
            </p:nvSpPr>
            <p:spPr>
              <a:xfrm>
                <a:off x="3844180" y="2273530"/>
                <a:ext cx="120802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" fill="none" extrusionOk="0">
                    <a:moveTo>
                      <a:pt x="0" y="0"/>
                    </a:moveTo>
                    <a:lnTo>
                      <a:pt x="1262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5"/>
              <p:cNvSpPr/>
              <p:nvPr/>
            </p:nvSpPr>
            <p:spPr>
              <a:xfrm>
                <a:off x="3844180" y="2298452"/>
                <a:ext cx="120802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" fill="none" extrusionOk="0">
                    <a:moveTo>
                      <a:pt x="0" y="1"/>
                    </a:moveTo>
                    <a:lnTo>
                      <a:pt x="1262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5"/>
              <p:cNvSpPr/>
              <p:nvPr/>
            </p:nvSpPr>
            <p:spPr>
              <a:xfrm>
                <a:off x="3844180" y="2323183"/>
                <a:ext cx="120802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" fill="none" extrusionOk="0">
                    <a:moveTo>
                      <a:pt x="0" y="1"/>
                    </a:moveTo>
                    <a:lnTo>
                      <a:pt x="1262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5"/>
              <p:cNvSpPr/>
              <p:nvPr/>
            </p:nvSpPr>
            <p:spPr>
              <a:xfrm>
                <a:off x="3844180" y="2348202"/>
                <a:ext cx="120802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" fill="none" extrusionOk="0">
                    <a:moveTo>
                      <a:pt x="0" y="0"/>
                    </a:moveTo>
                    <a:lnTo>
                      <a:pt x="1262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5"/>
              <p:cNvSpPr/>
              <p:nvPr/>
            </p:nvSpPr>
            <p:spPr>
              <a:xfrm>
                <a:off x="3872706" y="2924490"/>
                <a:ext cx="12070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" fill="none" extrusionOk="0">
                    <a:moveTo>
                      <a:pt x="1" y="1"/>
                    </a:moveTo>
                    <a:lnTo>
                      <a:pt x="1260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5"/>
              <p:cNvSpPr/>
              <p:nvPr/>
            </p:nvSpPr>
            <p:spPr>
              <a:xfrm>
                <a:off x="3872706" y="2949221"/>
                <a:ext cx="12070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" fill="none" extrusionOk="0">
                    <a:moveTo>
                      <a:pt x="1" y="1"/>
                    </a:moveTo>
                    <a:lnTo>
                      <a:pt x="1260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5"/>
              <p:cNvSpPr/>
              <p:nvPr/>
            </p:nvSpPr>
            <p:spPr>
              <a:xfrm>
                <a:off x="3872706" y="2974240"/>
                <a:ext cx="12070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" fill="none" extrusionOk="0">
                    <a:moveTo>
                      <a:pt x="1" y="0"/>
                    </a:moveTo>
                    <a:lnTo>
                      <a:pt x="1260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5"/>
              <p:cNvSpPr/>
              <p:nvPr/>
            </p:nvSpPr>
            <p:spPr>
              <a:xfrm>
                <a:off x="3872706" y="2999163"/>
                <a:ext cx="12070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" fill="none" extrusionOk="0">
                    <a:moveTo>
                      <a:pt x="1" y="1"/>
                    </a:moveTo>
                    <a:lnTo>
                      <a:pt x="1260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5"/>
              <p:cNvSpPr/>
              <p:nvPr/>
            </p:nvSpPr>
            <p:spPr>
              <a:xfrm>
                <a:off x="3812113" y="2707376"/>
                <a:ext cx="113814" cy="117617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27" extrusionOk="0">
                    <a:moveTo>
                      <a:pt x="1078" y="0"/>
                    </a:moveTo>
                    <a:lnTo>
                      <a:pt x="0" y="74"/>
                    </a:lnTo>
                    <a:lnTo>
                      <a:pt x="0" y="1226"/>
                    </a:lnTo>
                    <a:lnTo>
                      <a:pt x="1188" y="1152"/>
                    </a:lnTo>
                    <a:lnTo>
                      <a:pt x="107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5"/>
              <p:cNvSpPr/>
              <p:nvPr/>
            </p:nvSpPr>
            <p:spPr>
              <a:xfrm>
                <a:off x="3832885" y="2741213"/>
                <a:ext cx="66431" cy="498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2" fill="none" extrusionOk="0">
                    <a:moveTo>
                      <a:pt x="1" y="51"/>
                    </a:moveTo>
                    <a:lnTo>
                      <a:pt x="694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5"/>
              <p:cNvSpPr/>
              <p:nvPr/>
            </p:nvSpPr>
            <p:spPr>
              <a:xfrm>
                <a:off x="3830683" y="2772175"/>
                <a:ext cx="70930" cy="2396"/>
              </a:xfrm>
              <a:custGeom>
                <a:avLst/>
                <a:gdLst/>
                <a:ahLst/>
                <a:cxnLst/>
                <a:rect l="l" t="t" r="r" b="b"/>
                <a:pathLst>
                  <a:path w="741" h="25" fill="none" extrusionOk="0">
                    <a:moveTo>
                      <a:pt x="0" y="24"/>
                    </a:moveTo>
                    <a:lnTo>
                      <a:pt x="741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5"/>
              <p:cNvSpPr/>
              <p:nvPr/>
            </p:nvSpPr>
            <p:spPr>
              <a:xfrm>
                <a:off x="3409311" y="2339479"/>
                <a:ext cx="113718" cy="11761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27" extrusionOk="0">
                    <a:moveTo>
                      <a:pt x="1076" y="0"/>
                    </a:moveTo>
                    <a:lnTo>
                      <a:pt x="0" y="74"/>
                    </a:lnTo>
                    <a:lnTo>
                      <a:pt x="0" y="1226"/>
                    </a:lnTo>
                    <a:lnTo>
                      <a:pt x="1188" y="1152"/>
                    </a:lnTo>
                    <a:lnTo>
                      <a:pt x="107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5"/>
              <p:cNvSpPr/>
              <p:nvPr/>
            </p:nvSpPr>
            <p:spPr>
              <a:xfrm>
                <a:off x="3429892" y="2373412"/>
                <a:ext cx="66623" cy="4889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1" fill="none" extrusionOk="0">
                    <a:moveTo>
                      <a:pt x="0" y="50"/>
                    </a:moveTo>
                    <a:lnTo>
                      <a:pt x="696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5"/>
              <p:cNvSpPr/>
              <p:nvPr/>
            </p:nvSpPr>
            <p:spPr>
              <a:xfrm>
                <a:off x="3427594" y="2404278"/>
                <a:ext cx="71218" cy="2396"/>
              </a:xfrm>
              <a:custGeom>
                <a:avLst/>
                <a:gdLst/>
                <a:ahLst/>
                <a:cxnLst/>
                <a:rect l="l" t="t" r="r" b="b"/>
                <a:pathLst>
                  <a:path w="744" h="25" fill="none" extrusionOk="0">
                    <a:moveTo>
                      <a:pt x="0" y="25"/>
                    </a:moveTo>
                    <a:lnTo>
                      <a:pt x="744" y="1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5"/>
              <p:cNvSpPr/>
              <p:nvPr/>
            </p:nvSpPr>
            <p:spPr>
              <a:xfrm>
                <a:off x="3231554" y="2657626"/>
                <a:ext cx="113814" cy="1174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225" extrusionOk="0">
                    <a:moveTo>
                      <a:pt x="1076" y="1"/>
                    </a:moveTo>
                    <a:lnTo>
                      <a:pt x="0" y="75"/>
                    </a:lnTo>
                    <a:lnTo>
                      <a:pt x="0" y="1224"/>
                    </a:lnTo>
                    <a:lnTo>
                      <a:pt x="1188" y="1150"/>
                    </a:lnTo>
                    <a:lnTo>
                      <a:pt x="1076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5"/>
              <p:cNvSpPr/>
              <p:nvPr/>
            </p:nvSpPr>
            <p:spPr>
              <a:xfrm>
                <a:off x="3252134" y="2691559"/>
                <a:ext cx="66623" cy="4697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9" fill="none" extrusionOk="0">
                    <a:moveTo>
                      <a:pt x="1" y="48"/>
                    </a:moveTo>
                    <a:lnTo>
                      <a:pt x="696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5"/>
              <p:cNvSpPr/>
              <p:nvPr/>
            </p:nvSpPr>
            <p:spPr>
              <a:xfrm>
                <a:off x="3249837" y="2722233"/>
                <a:ext cx="71218" cy="258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27" fill="none" extrusionOk="0">
                    <a:moveTo>
                      <a:pt x="1" y="27"/>
                    </a:moveTo>
                    <a:lnTo>
                      <a:pt x="744" y="0"/>
                    </a:lnTo>
                  </a:path>
                </a:pathLst>
              </a:custGeom>
              <a:noFill/>
              <a:ln w="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" name="Google Shape;379;p35"/>
          <p:cNvGrpSpPr/>
          <p:nvPr/>
        </p:nvGrpSpPr>
        <p:grpSpPr>
          <a:xfrm>
            <a:off x="6376128" y="2067579"/>
            <a:ext cx="841036" cy="2701340"/>
            <a:chOff x="1558163" y="2206526"/>
            <a:chExt cx="702796" cy="2257324"/>
          </a:xfrm>
        </p:grpSpPr>
        <p:sp>
          <p:nvSpPr>
            <p:cNvPr id="380" name="Google Shape;380;p35"/>
            <p:cNvSpPr/>
            <p:nvPr/>
          </p:nvSpPr>
          <p:spPr>
            <a:xfrm>
              <a:off x="2069802" y="2901581"/>
              <a:ext cx="149997" cy="391099"/>
            </a:xfrm>
            <a:custGeom>
              <a:avLst/>
              <a:gdLst/>
              <a:ahLst/>
              <a:cxnLst/>
              <a:rect l="l" t="t" r="r" b="b"/>
              <a:pathLst>
                <a:path w="1567" h="4080" extrusionOk="0">
                  <a:moveTo>
                    <a:pt x="1365" y="1"/>
                  </a:moveTo>
                  <a:lnTo>
                    <a:pt x="18" y="326"/>
                  </a:lnTo>
                  <a:cubicBezTo>
                    <a:pt x="18" y="326"/>
                    <a:pt x="18" y="1370"/>
                    <a:pt x="187" y="1857"/>
                  </a:cubicBezTo>
                  <a:cubicBezTo>
                    <a:pt x="283" y="2151"/>
                    <a:pt x="211" y="2474"/>
                    <a:pt x="1" y="2699"/>
                  </a:cubicBezTo>
                  <a:lnTo>
                    <a:pt x="321" y="4080"/>
                  </a:lnTo>
                  <a:cubicBezTo>
                    <a:pt x="321" y="4080"/>
                    <a:pt x="575" y="3791"/>
                    <a:pt x="641" y="3521"/>
                  </a:cubicBezTo>
                  <a:cubicBezTo>
                    <a:pt x="708" y="3251"/>
                    <a:pt x="591" y="2883"/>
                    <a:pt x="608" y="2813"/>
                  </a:cubicBezTo>
                  <a:cubicBezTo>
                    <a:pt x="625" y="2744"/>
                    <a:pt x="1566" y="701"/>
                    <a:pt x="1566" y="536"/>
                  </a:cubicBezTo>
                  <a:cubicBezTo>
                    <a:pt x="1566" y="371"/>
                    <a:pt x="1365" y="1"/>
                    <a:pt x="136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2036011" y="4363966"/>
              <a:ext cx="224948" cy="99884"/>
            </a:xfrm>
            <a:custGeom>
              <a:avLst/>
              <a:gdLst/>
              <a:ahLst/>
              <a:cxnLst/>
              <a:rect l="l" t="t" r="r" b="b"/>
              <a:pathLst>
                <a:path w="2350" h="1042" extrusionOk="0">
                  <a:moveTo>
                    <a:pt x="741" y="0"/>
                  </a:moveTo>
                  <a:lnTo>
                    <a:pt x="84" y="101"/>
                  </a:lnTo>
                  <a:cubicBezTo>
                    <a:pt x="84" y="101"/>
                    <a:pt x="0" y="954"/>
                    <a:pt x="67" y="1006"/>
                  </a:cubicBezTo>
                  <a:cubicBezTo>
                    <a:pt x="99" y="1030"/>
                    <a:pt x="196" y="1041"/>
                    <a:pt x="313" y="1041"/>
                  </a:cubicBezTo>
                  <a:cubicBezTo>
                    <a:pt x="440" y="1041"/>
                    <a:pt x="592" y="1029"/>
                    <a:pt x="715" y="1006"/>
                  </a:cubicBezTo>
                  <a:cubicBezTo>
                    <a:pt x="808" y="989"/>
                    <a:pt x="889" y="983"/>
                    <a:pt x="963" y="983"/>
                  </a:cubicBezTo>
                  <a:cubicBezTo>
                    <a:pt x="1146" y="983"/>
                    <a:pt x="1285" y="1021"/>
                    <a:pt x="1453" y="1021"/>
                  </a:cubicBezTo>
                  <a:cubicBezTo>
                    <a:pt x="1580" y="1021"/>
                    <a:pt x="1786" y="1039"/>
                    <a:pt x="1957" y="1039"/>
                  </a:cubicBezTo>
                  <a:cubicBezTo>
                    <a:pt x="2102" y="1039"/>
                    <a:pt x="2222" y="1026"/>
                    <a:pt x="2247" y="975"/>
                  </a:cubicBezTo>
                  <a:cubicBezTo>
                    <a:pt x="2349" y="770"/>
                    <a:pt x="1735" y="571"/>
                    <a:pt x="1398" y="371"/>
                  </a:cubicBezTo>
                  <a:cubicBezTo>
                    <a:pt x="1061" y="167"/>
                    <a:pt x="741" y="0"/>
                    <a:pt x="74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1686240" y="3140263"/>
              <a:ext cx="430368" cy="1232919"/>
            </a:xfrm>
            <a:custGeom>
              <a:avLst/>
              <a:gdLst/>
              <a:ahLst/>
              <a:cxnLst/>
              <a:rect l="l" t="t" r="r" b="b"/>
              <a:pathLst>
                <a:path w="4496" h="12862" extrusionOk="0">
                  <a:moveTo>
                    <a:pt x="4276" y="1"/>
                  </a:moveTo>
                  <a:lnTo>
                    <a:pt x="1179" y="36"/>
                  </a:lnTo>
                  <a:cubicBezTo>
                    <a:pt x="1179" y="36"/>
                    <a:pt x="875" y="1654"/>
                    <a:pt x="858" y="1955"/>
                  </a:cubicBezTo>
                  <a:cubicBezTo>
                    <a:pt x="842" y="2259"/>
                    <a:pt x="1" y="12513"/>
                    <a:pt x="1" y="12513"/>
                  </a:cubicBezTo>
                  <a:lnTo>
                    <a:pt x="775" y="12580"/>
                  </a:lnTo>
                  <a:lnTo>
                    <a:pt x="2710" y="2861"/>
                  </a:lnTo>
                  <a:lnTo>
                    <a:pt x="2847" y="2830"/>
                  </a:lnTo>
                  <a:lnTo>
                    <a:pt x="3738" y="12862"/>
                  </a:lnTo>
                  <a:lnTo>
                    <a:pt x="4462" y="12728"/>
                  </a:lnTo>
                  <a:lnTo>
                    <a:pt x="4495" y="1666"/>
                  </a:lnTo>
                  <a:lnTo>
                    <a:pt x="4276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1563906" y="2613724"/>
              <a:ext cx="664123" cy="573803"/>
            </a:xfrm>
            <a:custGeom>
              <a:avLst/>
              <a:gdLst/>
              <a:ahLst/>
              <a:cxnLst/>
              <a:rect l="l" t="t" r="r" b="b"/>
              <a:pathLst>
                <a:path w="6938" h="5986" extrusionOk="0">
                  <a:moveTo>
                    <a:pt x="1517" y="1"/>
                  </a:moveTo>
                  <a:cubicBezTo>
                    <a:pt x="1236" y="1"/>
                    <a:pt x="1152" y="694"/>
                    <a:pt x="1061" y="932"/>
                  </a:cubicBezTo>
                  <a:cubicBezTo>
                    <a:pt x="963" y="1183"/>
                    <a:pt x="0" y="2937"/>
                    <a:pt x="67" y="3071"/>
                  </a:cubicBezTo>
                  <a:cubicBezTo>
                    <a:pt x="113" y="3164"/>
                    <a:pt x="246" y="3359"/>
                    <a:pt x="488" y="3359"/>
                  </a:cubicBezTo>
                  <a:cubicBezTo>
                    <a:pt x="599" y="3359"/>
                    <a:pt x="733" y="3318"/>
                    <a:pt x="891" y="3207"/>
                  </a:cubicBezTo>
                  <a:cubicBezTo>
                    <a:pt x="1398" y="2853"/>
                    <a:pt x="1699" y="2263"/>
                    <a:pt x="1699" y="2263"/>
                  </a:cubicBezTo>
                  <a:cubicBezTo>
                    <a:pt x="1699" y="2263"/>
                    <a:pt x="2373" y="4167"/>
                    <a:pt x="2406" y="4385"/>
                  </a:cubicBezTo>
                  <a:cubicBezTo>
                    <a:pt x="2440" y="4602"/>
                    <a:pt x="2318" y="5513"/>
                    <a:pt x="2406" y="5699"/>
                  </a:cubicBezTo>
                  <a:cubicBezTo>
                    <a:pt x="2491" y="5871"/>
                    <a:pt x="3230" y="5985"/>
                    <a:pt x="3891" y="5985"/>
                  </a:cubicBezTo>
                  <a:cubicBezTo>
                    <a:pt x="3936" y="5985"/>
                    <a:pt x="3980" y="5985"/>
                    <a:pt x="4024" y="5984"/>
                  </a:cubicBezTo>
                  <a:cubicBezTo>
                    <a:pt x="4715" y="5967"/>
                    <a:pt x="5472" y="5952"/>
                    <a:pt x="5573" y="5699"/>
                  </a:cubicBezTo>
                  <a:cubicBezTo>
                    <a:pt x="5673" y="5446"/>
                    <a:pt x="5556" y="3577"/>
                    <a:pt x="5556" y="3577"/>
                  </a:cubicBezTo>
                  <a:cubicBezTo>
                    <a:pt x="5556" y="3577"/>
                    <a:pt x="6598" y="3391"/>
                    <a:pt x="6768" y="3140"/>
                  </a:cubicBezTo>
                  <a:cubicBezTo>
                    <a:pt x="6937" y="2887"/>
                    <a:pt x="6567" y="2533"/>
                    <a:pt x="6232" y="1876"/>
                  </a:cubicBezTo>
                  <a:cubicBezTo>
                    <a:pt x="5900" y="1219"/>
                    <a:pt x="5812" y="428"/>
                    <a:pt x="5558" y="277"/>
                  </a:cubicBezTo>
                  <a:cubicBezTo>
                    <a:pt x="5505" y="245"/>
                    <a:pt x="5390" y="232"/>
                    <a:pt x="5240" y="232"/>
                  </a:cubicBezTo>
                  <a:cubicBezTo>
                    <a:pt x="4677" y="232"/>
                    <a:pt x="3625" y="411"/>
                    <a:pt x="3508" y="411"/>
                  </a:cubicBezTo>
                  <a:cubicBezTo>
                    <a:pt x="3500" y="411"/>
                    <a:pt x="3492" y="411"/>
                    <a:pt x="3485" y="411"/>
                  </a:cubicBezTo>
                  <a:cubicBezTo>
                    <a:pt x="3399" y="411"/>
                    <a:pt x="3314" y="399"/>
                    <a:pt x="3231" y="377"/>
                  </a:cubicBezTo>
                  <a:cubicBezTo>
                    <a:pt x="3231" y="377"/>
                    <a:pt x="1885" y="91"/>
                    <a:pt x="1565" y="7"/>
                  </a:cubicBezTo>
                  <a:cubicBezTo>
                    <a:pt x="1549" y="3"/>
                    <a:pt x="1533" y="1"/>
                    <a:pt x="151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1889364" y="2656284"/>
              <a:ext cx="117643" cy="574762"/>
            </a:xfrm>
            <a:custGeom>
              <a:avLst/>
              <a:gdLst/>
              <a:ahLst/>
              <a:cxnLst/>
              <a:rect l="l" t="t" r="r" b="b"/>
              <a:pathLst>
                <a:path w="1229" h="5996" extrusionOk="0">
                  <a:moveTo>
                    <a:pt x="421" y="0"/>
                  </a:moveTo>
                  <a:lnTo>
                    <a:pt x="34" y="304"/>
                  </a:lnTo>
                  <a:lnTo>
                    <a:pt x="84" y="387"/>
                  </a:lnTo>
                  <a:lnTo>
                    <a:pt x="321" y="994"/>
                  </a:lnTo>
                  <a:lnTo>
                    <a:pt x="1" y="4682"/>
                  </a:lnTo>
                  <a:lnTo>
                    <a:pt x="775" y="5996"/>
                  </a:lnTo>
                  <a:lnTo>
                    <a:pt x="1229" y="4479"/>
                  </a:lnTo>
                  <a:lnTo>
                    <a:pt x="555" y="944"/>
                  </a:lnTo>
                  <a:lnTo>
                    <a:pt x="928" y="22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1832888" y="2617462"/>
              <a:ext cx="203219" cy="129408"/>
            </a:xfrm>
            <a:custGeom>
              <a:avLst/>
              <a:gdLst/>
              <a:ahLst/>
              <a:cxnLst/>
              <a:rect l="l" t="t" r="r" b="b"/>
              <a:pathLst>
                <a:path w="2123" h="1350" extrusionOk="0">
                  <a:moveTo>
                    <a:pt x="727" y="1"/>
                  </a:moveTo>
                  <a:cubicBezTo>
                    <a:pt x="482" y="1"/>
                    <a:pt x="243" y="84"/>
                    <a:pt x="50" y="238"/>
                  </a:cubicBezTo>
                  <a:lnTo>
                    <a:pt x="0" y="1316"/>
                  </a:lnTo>
                  <a:lnTo>
                    <a:pt x="1128" y="759"/>
                  </a:lnTo>
                  <a:lnTo>
                    <a:pt x="2122" y="1349"/>
                  </a:lnTo>
                  <a:lnTo>
                    <a:pt x="1582" y="221"/>
                  </a:lnTo>
                  <a:cubicBezTo>
                    <a:pt x="1329" y="83"/>
                    <a:pt x="1047" y="6"/>
                    <a:pt x="758" y="1"/>
                  </a:cubicBezTo>
                  <a:cubicBezTo>
                    <a:pt x="748" y="1"/>
                    <a:pt x="738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1860360" y="2527261"/>
              <a:ext cx="111038" cy="188264"/>
            </a:xfrm>
            <a:custGeom>
              <a:avLst/>
              <a:gdLst/>
              <a:ahLst/>
              <a:cxnLst/>
              <a:rect l="l" t="t" r="r" b="b"/>
              <a:pathLst>
                <a:path w="1160" h="1964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283"/>
                    <a:pt x="60" y="572"/>
                    <a:pt x="50" y="859"/>
                  </a:cubicBezTo>
                  <a:cubicBezTo>
                    <a:pt x="33" y="1330"/>
                    <a:pt x="100" y="1229"/>
                    <a:pt x="318" y="1583"/>
                  </a:cubicBezTo>
                  <a:cubicBezTo>
                    <a:pt x="466" y="1824"/>
                    <a:pt x="585" y="1963"/>
                    <a:pt x="704" y="1963"/>
                  </a:cubicBezTo>
                  <a:cubicBezTo>
                    <a:pt x="760" y="1963"/>
                    <a:pt x="816" y="1933"/>
                    <a:pt x="875" y="1870"/>
                  </a:cubicBezTo>
                  <a:cubicBezTo>
                    <a:pt x="1059" y="1666"/>
                    <a:pt x="1059" y="1244"/>
                    <a:pt x="1092" y="1162"/>
                  </a:cubicBezTo>
                  <a:cubicBezTo>
                    <a:pt x="1128" y="1079"/>
                    <a:pt x="1159" y="101"/>
                    <a:pt x="1159" y="101"/>
                  </a:cubicBezTo>
                  <a:lnTo>
                    <a:pt x="1159" y="101"/>
                  </a:lnTo>
                  <a:cubicBezTo>
                    <a:pt x="1159" y="101"/>
                    <a:pt x="1087" y="153"/>
                    <a:pt x="865" y="153"/>
                  </a:cubicBezTo>
                  <a:cubicBezTo>
                    <a:pt x="687" y="153"/>
                    <a:pt x="412" y="12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1762914" y="2313310"/>
              <a:ext cx="234042" cy="269455"/>
            </a:xfrm>
            <a:custGeom>
              <a:avLst/>
              <a:gdLst/>
              <a:ahLst/>
              <a:cxnLst/>
              <a:rect l="l" t="t" r="r" b="b"/>
              <a:pathLst>
                <a:path w="2445" h="2811" extrusionOk="0">
                  <a:moveTo>
                    <a:pt x="1620" y="0"/>
                  </a:moveTo>
                  <a:cubicBezTo>
                    <a:pt x="1503" y="0"/>
                    <a:pt x="1385" y="24"/>
                    <a:pt x="1274" y="73"/>
                  </a:cubicBezTo>
                  <a:cubicBezTo>
                    <a:pt x="695" y="304"/>
                    <a:pt x="0" y="768"/>
                    <a:pt x="57" y="1129"/>
                  </a:cubicBezTo>
                  <a:cubicBezTo>
                    <a:pt x="115" y="1490"/>
                    <a:pt x="550" y="2025"/>
                    <a:pt x="710" y="2199"/>
                  </a:cubicBezTo>
                  <a:cubicBezTo>
                    <a:pt x="899" y="2393"/>
                    <a:pt x="1114" y="2565"/>
                    <a:pt x="1345" y="2706"/>
                  </a:cubicBezTo>
                  <a:cubicBezTo>
                    <a:pt x="1458" y="2776"/>
                    <a:pt x="1607" y="2810"/>
                    <a:pt x="1758" y="2810"/>
                  </a:cubicBezTo>
                  <a:cubicBezTo>
                    <a:pt x="1914" y="2810"/>
                    <a:pt x="2073" y="2774"/>
                    <a:pt x="2199" y="2706"/>
                  </a:cubicBezTo>
                  <a:cubicBezTo>
                    <a:pt x="2445" y="2572"/>
                    <a:pt x="2445" y="2328"/>
                    <a:pt x="2445" y="1590"/>
                  </a:cubicBezTo>
                  <a:cubicBezTo>
                    <a:pt x="2442" y="1134"/>
                    <a:pt x="2368" y="680"/>
                    <a:pt x="2227" y="245"/>
                  </a:cubicBezTo>
                  <a:cubicBezTo>
                    <a:pt x="2061" y="85"/>
                    <a:pt x="1842" y="0"/>
                    <a:pt x="162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1887545" y="2415397"/>
              <a:ext cx="19049" cy="29620"/>
            </a:xfrm>
            <a:custGeom>
              <a:avLst/>
              <a:gdLst/>
              <a:ahLst/>
              <a:cxnLst/>
              <a:rect l="l" t="t" r="r" b="b"/>
              <a:pathLst>
                <a:path w="199" h="309" extrusionOk="0">
                  <a:moveTo>
                    <a:pt x="83" y="1"/>
                  </a:moveTo>
                  <a:cubicBezTo>
                    <a:pt x="80" y="1"/>
                    <a:pt x="77" y="1"/>
                    <a:pt x="74" y="2"/>
                  </a:cubicBezTo>
                  <a:cubicBezTo>
                    <a:pt x="29" y="11"/>
                    <a:pt x="0" y="85"/>
                    <a:pt x="22" y="169"/>
                  </a:cubicBezTo>
                  <a:cubicBezTo>
                    <a:pt x="42" y="250"/>
                    <a:pt x="82" y="308"/>
                    <a:pt x="124" y="308"/>
                  </a:cubicBezTo>
                  <a:cubicBezTo>
                    <a:pt x="127" y="308"/>
                    <a:pt x="129" y="308"/>
                    <a:pt x="132" y="308"/>
                  </a:cubicBezTo>
                  <a:cubicBezTo>
                    <a:pt x="177" y="298"/>
                    <a:pt x="199" y="224"/>
                    <a:pt x="184" y="138"/>
                  </a:cubicBezTo>
                  <a:cubicBezTo>
                    <a:pt x="167" y="64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1955509" y="2398814"/>
              <a:ext cx="20868" cy="9682"/>
            </a:xfrm>
            <a:custGeom>
              <a:avLst/>
              <a:gdLst/>
              <a:ahLst/>
              <a:cxnLst/>
              <a:rect l="l" t="t" r="r" b="b"/>
              <a:pathLst>
                <a:path w="218" h="101" fill="none" extrusionOk="0">
                  <a:moveTo>
                    <a:pt x="0" y="101"/>
                  </a:moveTo>
                  <a:cubicBezTo>
                    <a:pt x="48" y="29"/>
                    <a:pt x="139" y="0"/>
                    <a:pt x="218" y="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1955509" y="2488631"/>
              <a:ext cx="22686" cy="15816"/>
            </a:xfrm>
            <a:custGeom>
              <a:avLst/>
              <a:gdLst/>
              <a:ahLst/>
              <a:cxnLst/>
              <a:rect l="l" t="t" r="r" b="b"/>
              <a:pathLst>
                <a:path w="237" h="165" fill="none" extrusionOk="0">
                  <a:moveTo>
                    <a:pt x="0" y="165"/>
                  </a:moveTo>
                  <a:lnTo>
                    <a:pt x="2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1868305" y="2383860"/>
              <a:ext cx="38576" cy="24635"/>
            </a:xfrm>
            <a:custGeom>
              <a:avLst/>
              <a:gdLst/>
              <a:ahLst/>
              <a:cxnLst/>
              <a:rect l="l" t="t" r="r" b="b"/>
              <a:pathLst>
                <a:path w="403" h="257" fill="none" extrusionOk="0">
                  <a:moveTo>
                    <a:pt x="1" y="257"/>
                  </a:moveTo>
                  <a:cubicBezTo>
                    <a:pt x="1" y="257"/>
                    <a:pt x="72" y="1"/>
                    <a:pt x="402" y="9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1936268" y="2371495"/>
              <a:ext cx="26419" cy="17734"/>
            </a:xfrm>
            <a:custGeom>
              <a:avLst/>
              <a:gdLst/>
              <a:ahLst/>
              <a:cxnLst/>
              <a:rect l="l" t="t" r="r" b="b"/>
              <a:pathLst>
                <a:path w="276" h="185" fill="none" extrusionOk="0">
                  <a:moveTo>
                    <a:pt x="0" y="185"/>
                  </a:moveTo>
                  <a:cubicBezTo>
                    <a:pt x="0" y="185"/>
                    <a:pt x="20" y="1"/>
                    <a:pt x="27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1939714" y="2406099"/>
              <a:ext cx="30535" cy="77740"/>
            </a:xfrm>
            <a:custGeom>
              <a:avLst/>
              <a:gdLst/>
              <a:ahLst/>
              <a:cxnLst/>
              <a:rect l="l" t="t" r="r" b="b"/>
              <a:pathLst>
                <a:path w="319" h="811" fill="none" extrusionOk="0">
                  <a:moveTo>
                    <a:pt x="29" y="1"/>
                  </a:moveTo>
                  <a:cubicBezTo>
                    <a:pt x="29" y="1"/>
                    <a:pt x="318" y="464"/>
                    <a:pt x="304" y="536"/>
                  </a:cubicBezTo>
                  <a:cubicBezTo>
                    <a:pt x="289" y="608"/>
                    <a:pt x="0" y="811"/>
                    <a:pt x="0" y="81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1730847" y="2206526"/>
              <a:ext cx="311577" cy="286039"/>
            </a:xfrm>
            <a:custGeom>
              <a:avLst/>
              <a:gdLst/>
              <a:ahLst/>
              <a:cxnLst/>
              <a:rect l="l" t="t" r="r" b="b"/>
              <a:pathLst>
                <a:path w="3255" h="2984" extrusionOk="0">
                  <a:moveTo>
                    <a:pt x="2428" y="0"/>
                  </a:moveTo>
                  <a:cubicBezTo>
                    <a:pt x="2348" y="0"/>
                    <a:pt x="2334" y="119"/>
                    <a:pt x="2359" y="161"/>
                  </a:cubicBezTo>
                  <a:cubicBezTo>
                    <a:pt x="2405" y="233"/>
                    <a:pt x="2534" y="565"/>
                    <a:pt x="2534" y="565"/>
                  </a:cubicBezTo>
                  <a:cubicBezTo>
                    <a:pt x="2534" y="565"/>
                    <a:pt x="2091" y="232"/>
                    <a:pt x="1788" y="232"/>
                  </a:cubicBezTo>
                  <a:cubicBezTo>
                    <a:pt x="1776" y="232"/>
                    <a:pt x="1764" y="232"/>
                    <a:pt x="1752" y="233"/>
                  </a:cubicBezTo>
                  <a:cubicBezTo>
                    <a:pt x="1449" y="262"/>
                    <a:pt x="478" y="697"/>
                    <a:pt x="247" y="1029"/>
                  </a:cubicBezTo>
                  <a:cubicBezTo>
                    <a:pt x="15" y="1363"/>
                    <a:pt x="0" y="1882"/>
                    <a:pt x="58" y="2174"/>
                  </a:cubicBezTo>
                  <a:cubicBezTo>
                    <a:pt x="118" y="2463"/>
                    <a:pt x="290" y="2491"/>
                    <a:pt x="290" y="2491"/>
                  </a:cubicBezTo>
                  <a:lnTo>
                    <a:pt x="682" y="2984"/>
                  </a:lnTo>
                  <a:lnTo>
                    <a:pt x="827" y="2936"/>
                  </a:lnTo>
                  <a:cubicBezTo>
                    <a:pt x="913" y="2910"/>
                    <a:pt x="968" y="2824"/>
                    <a:pt x="956" y="2735"/>
                  </a:cubicBezTo>
                  <a:cubicBezTo>
                    <a:pt x="956" y="2561"/>
                    <a:pt x="868" y="2460"/>
                    <a:pt x="868" y="2214"/>
                  </a:cubicBezTo>
                  <a:cubicBezTo>
                    <a:pt x="868" y="1981"/>
                    <a:pt x="1558" y="1616"/>
                    <a:pt x="1964" y="1616"/>
                  </a:cubicBezTo>
                  <a:cubicBezTo>
                    <a:pt x="1986" y="1616"/>
                    <a:pt x="2007" y="1617"/>
                    <a:pt x="2027" y="1619"/>
                  </a:cubicBezTo>
                  <a:cubicBezTo>
                    <a:pt x="2150" y="1633"/>
                    <a:pt x="2270" y="1643"/>
                    <a:pt x="2383" y="1643"/>
                  </a:cubicBezTo>
                  <a:cubicBezTo>
                    <a:pt x="2631" y="1643"/>
                    <a:pt x="2848" y="1596"/>
                    <a:pt x="2997" y="1447"/>
                  </a:cubicBezTo>
                  <a:cubicBezTo>
                    <a:pt x="3208" y="1237"/>
                    <a:pt x="3255" y="999"/>
                    <a:pt x="3177" y="999"/>
                  </a:cubicBezTo>
                  <a:cubicBezTo>
                    <a:pt x="3175" y="999"/>
                    <a:pt x="3172" y="1000"/>
                    <a:pt x="3169" y="1000"/>
                  </a:cubicBezTo>
                  <a:cubicBezTo>
                    <a:pt x="3066" y="1031"/>
                    <a:pt x="2964" y="1070"/>
                    <a:pt x="2866" y="1117"/>
                  </a:cubicBezTo>
                  <a:cubicBezTo>
                    <a:pt x="2935" y="811"/>
                    <a:pt x="2873" y="491"/>
                    <a:pt x="2691" y="233"/>
                  </a:cubicBezTo>
                  <a:cubicBezTo>
                    <a:pt x="2567" y="57"/>
                    <a:pt x="2482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1759851" y="2290017"/>
              <a:ext cx="223416" cy="123944"/>
            </a:xfrm>
            <a:custGeom>
              <a:avLst/>
              <a:gdLst/>
              <a:ahLst/>
              <a:cxnLst/>
              <a:rect l="l" t="t" r="r" b="b"/>
              <a:pathLst>
                <a:path w="2334" h="1293" fill="none" extrusionOk="0">
                  <a:moveTo>
                    <a:pt x="1" y="1293"/>
                  </a:moveTo>
                  <a:cubicBezTo>
                    <a:pt x="1" y="1293"/>
                    <a:pt x="56" y="839"/>
                    <a:pt x="474" y="693"/>
                  </a:cubicBezTo>
                  <a:cubicBezTo>
                    <a:pt x="895" y="545"/>
                    <a:pt x="1277" y="547"/>
                    <a:pt x="1805" y="547"/>
                  </a:cubicBezTo>
                  <a:cubicBezTo>
                    <a:pt x="2333" y="547"/>
                    <a:pt x="2061" y="36"/>
                    <a:pt x="186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1756501" y="2314460"/>
              <a:ext cx="83757" cy="40260"/>
            </a:xfrm>
            <a:custGeom>
              <a:avLst/>
              <a:gdLst/>
              <a:ahLst/>
              <a:cxnLst/>
              <a:rect l="l" t="t" r="r" b="b"/>
              <a:pathLst>
                <a:path w="875" h="420" fill="none" extrusionOk="0">
                  <a:moveTo>
                    <a:pt x="0" y="419"/>
                  </a:moveTo>
                  <a:cubicBezTo>
                    <a:pt x="0" y="419"/>
                    <a:pt x="89" y="37"/>
                    <a:pt x="87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1754778" y="2469173"/>
              <a:ext cx="96680" cy="71797"/>
            </a:xfrm>
            <a:custGeom>
              <a:avLst/>
              <a:gdLst/>
              <a:ahLst/>
              <a:cxnLst/>
              <a:rect l="l" t="t" r="r" b="b"/>
              <a:pathLst>
                <a:path w="1010" h="749" extrusionOk="0">
                  <a:moveTo>
                    <a:pt x="412" y="0"/>
                  </a:moveTo>
                  <a:cubicBezTo>
                    <a:pt x="377" y="0"/>
                    <a:pt x="341" y="8"/>
                    <a:pt x="303" y="24"/>
                  </a:cubicBezTo>
                  <a:cubicBezTo>
                    <a:pt x="0" y="149"/>
                    <a:pt x="324" y="748"/>
                    <a:pt x="638" y="748"/>
                  </a:cubicBezTo>
                  <a:cubicBezTo>
                    <a:pt x="642" y="748"/>
                    <a:pt x="645" y="748"/>
                    <a:pt x="649" y="748"/>
                  </a:cubicBezTo>
                  <a:cubicBezTo>
                    <a:pt x="967" y="734"/>
                    <a:pt x="1010" y="545"/>
                    <a:pt x="1010" y="545"/>
                  </a:cubicBezTo>
                  <a:lnTo>
                    <a:pt x="795" y="342"/>
                  </a:lnTo>
                  <a:cubicBezTo>
                    <a:pt x="795" y="342"/>
                    <a:pt x="651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1754395" y="2459012"/>
              <a:ext cx="97063" cy="83300"/>
            </a:xfrm>
            <a:custGeom>
              <a:avLst/>
              <a:gdLst/>
              <a:ahLst/>
              <a:cxnLst/>
              <a:rect l="l" t="t" r="r" b="b"/>
              <a:pathLst>
                <a:path w="1014" h="869" fill="none" extrusionOk="0">
                  <a:moveTo>
                    <a:pt x="799" y="448"/>
                  </a:moveTo>
                  <a:cubicBezTo>
                    <a:pt x="799" y="448"/>
                    <a:pt x="610" y="1"/>
                    <a:pt x="307" y="130"/>
                  </a:cubicBezTo>
                  <a:cubicBezTo>
                    <a:pt x="1" y="256"/>
                    <a:pt x="335" y="868"/>
                    <a:pt x="653" y="854"/>
                  </a:cubicBezTo>
                  <a:cubicBezTo>
                    <a:pt x="971" y="840"/>
                    <a:pt x="1014" y="651"/>
                    <a:pt x="1014" y="651"/>
                  </a:cubicBez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1558163" y="2561482"/>
              <a:ext cx="425965" cy="402410"/>
            </a:xfrm>
            <a:custGeom>
              <a:avLst/>
              <a:gdLst/>
              <a:ahLst/>
              <a:cxnLst/>
              <a:rect l="l" t="t" r="r" b="b"/>
              <a:pathLst>
                <a:path w="4450" h="4198" extrusionOk="0">
                  <a:moveTo>
                    <a:pt x="3676" y="1"/>
                  </a:moveTo>
                  <a:cubicBezTo>
                    <a:pt x="3643" y="1"/>
                    <a:pt x="3602" y="12"/>
                    <a:pt x="3554" y="38"/>
                  </a:cubicBezTo>
                  <a:cubicBezTo>
                    <a:pt x="3382" y="134"/>
                    <a:pt x="3083" y="275"/>
                    <a:pt x="2990" y="449"/>
                  </a:cubicBezTo>
                  <a:cubicBezTo>
                    <a:pt x="2894" y="621"/>
                    <a:pt x="2894" y="1517"/>
                    <a:pt x="2894" y="1517"/>
                  </a:cubicBezTo>
                  <a:cubicBezTo>
                    <a:pt x="2894" y="1517"/>
                    <a:pt x="614" y="2774"/>
                    <a:pt x="330" y="3121"/>
                  </a:cubicBezTo>
                  <a:cubicBezTo>
                    <a:pt x="48" y="3467"/>
                    <a:pt x="0" y="3749"/>
                    <a:pt x="220" y="4034"/>
                  </a:cubicBezTo>
                  <a:cubicBezTo>
                    <a:pt x="311" y="4151"/>
                    <a:pt x="408" y="4197"/>
                    <a:pt x="521" y="4197"/>
                  </a:cubicBezTo>
                  <a:cubicBezTo>
                    <a:pt x="679" y="4197"/>
                    <a:pt x="869" y="4105"/>
                    <a:pt x="1116" y="3986"/>
                  </a:cubicBezTo>
                  <a:cubicBezTo>
                    <a:pt x="1542" y="3783"/>
                    <a:pt x="3114" y="2053"/>
                    <a:pt x="3334" y="1909"/>
                  </a:cubicBezTo>
                  <a:cubicBezTo>
                    <a:pt x="3554" y="1768"/>
                    <a:pt x="3979" y="1596"/>
                    <a:pt x="4075" y="1439"/>
                  </a:cubicBezTo>
                  <a:cubicBezTo>
                    <a:pt x="4168" y="1281"/>
                    <a:pt x="4075" y="810"/>
                    <a:pt x="4120" y="748"/>
                  </a:cubicBezTo>
                  <a:cubicBezTo>
                    <a:pt x="4194" y="676"/>
                    <a:pt x="4273" y="614"/>
                    <a:pt x="4357" y="557"/>
                  </a:cubicBezTo>
                  <a:cubicBezTo>
                    <a:pt x="4450" y="480"/>
                    <a:pt x="4436" y="339"/>
                    <a:pt x="4357" y="227"/>
                  </a:cubicBezTo>
                  <a:cubicBezTo>
                    <a:pt x="4347" y="214"/>
                    <a:pt x="4326" y="208"/>
                    <a:pt x="4297" y="208"/>
                  </a:cubicBezTo>
                  <a:cubicBezTo>
                    <a:pt x="4086" y="208"/>
                    <a:pt x="3444" y="511"/>
                    <a:pt x="3444" y="511"/>
                  </a:cubicBezTo>
                  <a:cubicBezTo>
                    <a:pt x="3551" y="413"/>
                    <a:pt x="3647" y="301"/>
                    <a:pt x="3728" y="182"/>
                  </a:cubicBezTo>
                  <a:cubicBezTo>
                    <a:pt x="3785" y="78"/>
                    <a:pt x="3760" y="1"/>
                    <a:pt x="3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1596835" y="4339619"/>
              <a:ext cx="170003" cy="122793"/>
            </a:xfrm>
            <a:custGeom>
              <a:avLst/>
              <a:gdLst/>
              <a:ahLst/>
              <a:cxnLst/>
              <a:rect l="l" t="t" r="r" b="b"/>
              <a:pathLst>
                <a:path w="1776" h="1281" extrusionOk="0">
                  <a:moveTo>
                    <a:pt x="935" y="1"/>
                  </a:moveTo>
                  <a:cubicBezTo>
                    <a:pt x="935" y="1"/>
                    <a:pt x="681" y="488"/>
                    <a:pt x="514" y="658"/>
                  </a:cubicBezTo>
                  <a:cubicBezTo>
                    <a:pt x="344" y="825"/>
                    <a:pt x="0" y="1160"/>
                    <a:pt x="34" y="1244"/>
                  </a:cubicBezTo>
                  <a:cubicBezTo>
                    <a:pt x="45" y="1271"/>
                    <a:pt x="228" y="1281"/>
                    <a:pt x="468" y="1281"/>
                  </a:cubicBezTo>
                  <a:cubicBezTo>
                    <a:pt x="947" y="1281"/>
                    <a:pt x="1651" y="1244"/>
                    <a:pt x="1651" y="1244"/>
                  </a:cubicBezTo>
                  <a:cubicBezTo>
                    <a:pt x="1651" y="1244"/>
                    <a:pt x="1659" y="1247"/>
                    <a:pt x="1669" y="1247"/>
                  </a:cubicBezTo>
                  <a:cubicBezTo>
                    <a:pt x="1704" y="1247"/>
                    <a:pt x="1775" y="1212"/>
                    <a:pt x="1742" y="909"/>
                  </a:cubicBezTo>
                  <a:cubicBezTo>
                    <a:pt x="1721" y="725"/>
                    <a:pt x="1706" y="68"/>
                    <a:pt x="1706" y="68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2087702" y="2751566"/>
              <a:ext cx="9668" cy="205135"/>
            </a:xfrm>
            <a:custGeom>
              <a:avLst/>
              <a:gdLst/>
              <a:ahLst/>
              <a:cxnLst/>
              <a:rect l="l" t="t" r="r" b="b"/>
              <a:pathLst>
                <a:path w="101" h="2140" extrusionOk="0">
                  <a:moveTo>
                    <a:pt x="0" y="0"/>
                  </a:moveTo>
                  <a:lnTo>
                    <a:pt x="84" y="2139"/>
                  </a:lnTo>
                  <a:cubicBezTo>
                    <a:pt x="84" y="2139"/>
                    <a:pt x="101" y="2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2087702" y="2751566"/>
              <a:ext cx="9668" cy="205135"/>
            </a:xfrm>
            <a:custGeom>
              <a:avLst/>
              <a:gdLst/>
              <a:ahLst/>
              <a:cxnLst/>
              <a:rect l="l" t="t" r="r" b="b"/>
              <a:pathLst>
                <a:path w="101" h="2140" fill="none" extrusionOk="0">
                  <a:moveTo>
                    <a:pt x="84" y="2139"/>
                  </a:moveTo>
                  <a:cubicBezTo>
                    <a:pt x="84" y="2139"/>
                    <a:pt x="101" y="235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35"/>
          <p:cNvGrpSpPr/>
          <p:nvPr/>
        </p:nvGrpSpPr>
        <p:grpSpPr>
          <a:xfrm>
            <a:off x="4933709" y="3147721"/>
            <a:ext cx="875519" cy="1612463"/>
            <a:chOff x="1656818" y="2935514"/>
            <a:chExt cx="825416" cy="1520188"/>
          </a:xfrm>
        </p:grpSpPr>
        <p:sp>
          <p:nvSpPr>
            <p:cNvPr id="404" name="Google Shape;404;p35"/>
            <p:cNvSpPr/>
            <p:nvPr/>
          </p:nvSpPr>
          <p:spPr>
            <a:xfrm>
              <a:off x="1716357" y="4376523"/>
              <a:ext cx="78971" cy="79178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1" y="1"/>
                  </a:moveTo>
                  <a:cubicBezTo>
                    <a:pt x="184" y="1"/>
                    <a:pt x="0" y="185"/>
                    <a:pt x="0" y="412"/>
                  </a:cubicBezTo>
                  <a:cubicBezTo>
                    <a:pt x="0" y="641"/>
                    <a:pt x="184" y="825"/>
                    <a:pt x="411" y="825"/>
                  </a:cubicBezTo>
                  <a:cubicBezTo>
                    <a:pt x="641" y="825"/>
                    <a:pt x="825" y="641"/>
                    <a:pt x="825" y="412"/>
                  </a:cubicBezTo>
                  <a:cubicBezTo>
                    <a:pt x="825" y="185"/>
                    <a:pt x="641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1735980" y="4396270"/>
              <a:ext cx="39725" cy="39685"/>
            </a:xfrm>
            <a:custGeom>
              <a:avLst/>
              <a:gdLst/>
              <a:ahLst/>
              <a:cxnLst/>
              <a:rect l="l" t="t" r="r" b="b"/>
              <a:pathLst>
                <a:path w="415" h="414" extrusionOk="0">
                  <a:moveTo>
                    <a:pt x="206" y="0"/>
                  </a:moveTo>
                  <a:cubicBezTo>
                    <a:pt x="92" y="0"/>
                    <a:pt x="1" y="93"/>
                    <a:pt x="1" y="206"/>
                  </a:cubicBezTo>
                  <a:cubicBezTo>
                    <a:pt x="1" y="320"/>
                    <a:pt x="92" y="414"/>
                    <a:pt x="206" y="414"/>
                  </a:cubicBezTo>
                  <a:cubicBezTo>
                    <a:pt x="321" y="414"/>
                    <a:pt x="414" y="320"/>
                    <a:pt x="414" y="206"/>
                  </a:cubicBezTo>
                  <a:cubicBezTo>
                    <a:pt x="414" y="93"/>
                    <a:pt x="32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2139548" y="4376523"/>
              <a:ext cx="79163" cy="79178"/>
            </a:xfrm>
            <a:custGeom>
              <a:avLst/>
              <a:gdLst/>
              <a:ahLst/>
              <a:cxnLst/>
              <a:rect l="l" t="t" r="r" b="b"/>
              <a:pathLst>
                <a:path w="827" h="826" extrusionOk="0">
                  <a:moveTo>
                    <a:pt x="414" y="1"/>
                  </a:moveTo>
                  <a:cubicBezTo>
                    <a:pt x="187" y="1"/>
                    <a:pt x="0" y="185"/>
                    <a:pt x="0" y="412"/>
                  </a:cubicBezTo>
                  <a:cubicBezTo>
                    <a:pt x="0" y="641"/>
                    <a:pt x="187" y="825"/>
                    <a:pt x="414" y="825"/>
                  </a:cubicBezTo>
                  <a:cubicBezTo>
                    <a:pt x="643" y="825"/>
                    <a:pt x="827" y="641"/>
                    <a:pt x="827" y="412"/>
                  </a:cubicBezTo>
                  <a:cubicBezTo>
                    <a:pt x="827" y="185"/>
                    <a:pt x="643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2159171" y="4396270"/>
              <a:ext cx="39916" cy="39685"/>
            </a:xfrm>
            <a:custGeom>
              <a:avLst/>
              <a:gdLst/>
              <a:ahLst/>
              <a:cxnLst/>
              <a:rect l="l" t="t" r="r" b="b"/>
              <a:pathLst>
                <a:path w="417" h="414" extrusionOk="0">
                  <a:moveTo>
                    <a:pt x="207" y="0"/>
                  </a:moveTo>
                  <a:cubicBezTo>
                    <a:pt x="94" y="0"/>
                    <a:pt x="3" y="92"/>
                    <a:pt x="3" y="206"/>
                  </a:cubicBezTo>
                  <a:cubicBezTo>
                    <a:pt x="1" y="318"/>
                    <a:pt x="94" y="411"/>
                    <a:pt x="209" y="414"/>
                  </a:cubicBezTo>
                  <a:cubicBezTo>
                    <a:pt x="323" y="414"/>
                    <a:pt x="416" y="320"/>
                    <a:pt x="416" y="206"/>
                  </a:cubicBezTo>
                  <a:cubicBezTo>
                    <a:pt x="416" y="93"/>
                    <a:pt x="323" y="0"/>
                    <a:pt x="211" y="0"/>
                  </a:cubicBezTo>
                  <a:cubicBezTo>
                    <a:pt x="210" y="0"/>
                    <a:pt x="208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2277867" y="4376523"/>
              <a:ext cx="79258" cy="79178"/>
            </a:xfrm>
            <a:custGeom>
              <a:avLst/>
              <a:gdLst/>
              <a:ahLst/>
              <a:cxnLst/>
              <a:rect l="l" t="t" r="r" b="b"/>
              <a:pathLst>
                <a:path w="828" h="826" extrusionOk="0">
                  <a:moveTo>
                    <a:pt x="414" y="1"/>
                  </a:moveTo>
                  <a:cubicBezTo>
                    <a:pt x="187" y="1"/>
                    <a:pt x="1" y="185"/>
                    <a:pt x="1" y="412"/>
                  </a:cubicBezTo>
                  <a:cubicBezTo>
                    <a:pt x="1" y="641"/>
                    <a:pt x="187" y="825"/>
                    <a:pt x="414" y="825"/>
                  </a:cubicBezTo>
                  <a:cubicBezTo>
                    <a:pt x="641" y="825"/>
                    <a:pt x="828" y="641"/>
                    <a:pt x="828" y="412"/>
                  </a:cubicBezTo>
                  <a:cubicBezTo>
                    <a:pt x="828" y="185"/>
                    <a:pt x="641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2297586" y="4396270"/>
              <a:ext cx="39629" cy="39685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08" y="0"/>
                  </a:moveTo>
                  <a:cubicBezTo>
                    <a:pt x="94" y="0"/>
                    <a:pt x="0" y="93"/>
                    <a:pt x="0" y="206"/>
                  </a:cubicBezTo>
                  <a:cubicBezTo>
                    <a:pt x="0" y="320"/>
                    <a:pt x="94" y="414"/>
                    <a:pt x="208" y="414"/>
                  </a:cubicBezTo>
                  <a:cubicBezTo>
                    <a:pt x="323" y="414"/>
                    <a:pt x="414" y="320"/>
                    <a:pt x="414" y="206"/>
                  </a:cubicBezTo>
                  <a:cubicBezTo>
                    <a:pt x="414" y="93"/>
                    <a:pt x="323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2033870" y="3794004"/>
              <a:ext cx="83757" cy="576487"/>
            </a:xfrm>
            <a:custGeom>
              <a:avLst/>
              <a:gdLst/>
              <a:ahLst/>
              <a:cxnLst/>
              <a:rect l="l" t="t" r="r" b="b"/>
              <a:pathLst>
                <a:path w="875" h="6014" extrusionOk="0">
                  <a:moveTo>
                    <a:pt x="7" y="1"/>
                  </a:moveTo>
                  <a:lnTo>
                    <a:pt x="0" y="3"/>
                  </a:lnTo>
                  <a:lnTo>
                    <a:pt x="0" y="6013"/>
                  </a:lnTo>
                  <a:lnTo>
                    <a:pt x="875" y="6013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2011854" y="4067962"/>
              <a:ext cx="128172" cy="302910"/>
            </a:xfrm>
            <a:custGeom>
              <a:avLst/>
              <a:gdLst/>
              <a:ahLst/>
              <a:cxnLst/>
              <a:rect l="l" t="t" r="r" b="b"/>
              <a:pathLst>
                <a:path w="1339" h="3160" extrusionOk="0">
                  <a:moveTo>
                    <a:pt x="1" y="1"/>
                  </a:moveTo>
                  <a:lnTo>
                    <a:pt x="1" y="3160"/>
                  </a:lnTo>
                  <a:lnTo>
                    <a:pt x="1339" y="3160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1883585" y="3491673"/>
              <a:ext cx="107592" cy="230250"/>
            </a:xfrm>
            <a:custGeom>
              <a:avLst/>
              <a:gdLst/>
              <a:ahLst/>
              <a:cxnLst/>
              <a:rect l="l" t="t" r="r" b="b"/>
              <a:pathLst>
                <a:path w="1124" h="2402" extrusionOk="0">
                  <a:moveTo>
                    <a:pt x="0" y="0"/>
                  </a:moveTo>
                  <a:lnTo>
                    <a:pt x="0" y="2402"/>
                  </a:lnTo>
                  <a:lnTo>
                    <a:pt x="1123" y="2402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263238"/>
            </a:solidFill>
            <a:ln w="22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1656818" y="2935514"/>
              <a:ext cx="570889" cy="556261"/>
            </a:xfrm>
            <a:custGeom>
              <a:avLst/>
              <a:gdLst/>
              <a:ahLst/>
              <a:cxnLst/>
              <a:rect l="l" t="t" r="r" b="b"/>
              <a:pathLst>
                <a:path w="5964" h="5803" extrusionOk="0">
                  <a:moveTo>
                    <a:pt x="871" y="0"/>
                  </a:moveTo>
                  <a:cubicBezTo>
                    <a:pt x="455" y="0"/>
                    <a:pt x="113" y="332"/>
                    <a:pt x="104" y="748"/>
                  </a:cubicBezTo>
                  <a:lnTo>
                    <a:pt x="3" y="5019"/>
                  </a:lnTo>
                  <a:cubicBezTo>
                    <a:pt x="3" y="5023"/>
                    <a:pt x="3" y="5028"/>
                    <a:pt x="3" y="5035"/>
                  </a:cubicBezTo>
                  <a:cubicBezTo>
                    <a:pt x="1" y="5458"/>
                    <a:pt x="345" y="5802"/>
                    <a:pt x="770" y="5802"/>
                  </a:cubicBezTo>
                  <a:lnTo>
                    <a:pt x="5139" y="5802"/>
                  </a:lnTo>
                  <a:cubicBezTo>
                    <a:pt x="5179" y="5802"/>
                    <a:pt x="5220" y="5800"/>
                    <a:pt x="5258" y="5793"/>
                  </a:cubicBezTo>
                  <a:cubicBezTo>
                    <a:pt x="5676" y="5728"/>
                    <a:pt x="5963" y="5339"/>
                    <a:pt x="5899" y="4921"/>
                  </a:cubicBezTo>
                  <a:lnTo>
                    <a:pt x="5239" y="650"/>
                  </a:lnTo>
                  <a:cubicBezTo>
                    <a:pt x="5182" y="277"/>
                    <a:pt x="4859" y="0"/>
                    <a:pt x="4482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1828162" y="3808958"/>
              <a:ext cx="183787" cy="121260"/>
            </a:xfrm>
            <a:custGeom>
              <a:avLst/>
              <a:gdLst/>
              <a:ahLst/>
              <a:cxnLst/>
              <a:rect l="l" t="t" r="r" b="b"/>
              <a:pathLst>
                <a:path w="1920" h="1265" fill="none" extrusionOk="0">
                  <a:moveTo>
                    <a:pt x="1920" y="0"/>
                  </a:moveTo>
                  <a:lnTo>
                    <a:pt x="1" y="1264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1778098" y="3908265"/>
              <a:ext cx="77152" cy="64416"/>
            </a:xfrm>
            <a:custGeom>
              <a:avLst/>
              <a:gdLst/>
              <a:ahLst/>
              <a:cxnLst/>
              <a:rect l="l" t="t" r="r" b="b"/>
              <a:pathLst>
                <a:path w="806" h="672" extrusionOk="0">
                  <a:moveTo>
                    <a:pt x="570" y="1"/>
                  </a:moveTo>
                  <a:cubicBezTo>
                    <a:pt x="529" y="1"/>
                    <a:pt x="488" y="13"/>
                    <a:pt x="452" y="37"/>
                  </a:cubicBezTo>
                  <a:lnTo>
                    <a:pt x="125" y="257"/>
                  </a:lnTo>
                  <a:cubicBezTo>
                    <a:pt x="27" y="324"/>
                    <a:pt x="0" y="458"/>
                    <a:pt x="67" y="556"/>
                  </a:cubicBezTo>
                  <a:cubicBezTo>
                    <a:pt x="75" y="568"/>
                    <a:pt x="84" y="577"/>
                    <a:pt x="94" y="587"/>
                  </a:cubicBezTo>
                  <a:lnTo>
                    <a:pt x="118" y="608"/>
                  </a:lnTo>
                  <a:cubicBezTo>
                    <a:pt x="158" y="650"/>
                    <a:pt x="213" y="671"/>
                    <a:pt x="267" y="671"/>
                  </a:cubicBezTo>
                  <a:cubicBezTo>
                    <a:pt x="315" y="671"/>
                    <a:pt x="363" y="655"/>
                    <a:pt x="402" y="622"/>
                  </a:cubicBezTo>
                  <a:lnTo>
                    <a:pt x="703" y="374"/>
                  </a:lnTo>
                  <a:cubicBezTo>
                    <a:pt x="794" y="300"/>
                    <a:pt x="806" y="168"/>
                    <a:pt x="732" y="78"/>
                  </a:cubicBezTo>
                  <a:cubicBezTo>
                    <a:pt x="729" y="73"/>
                    <a:pt x="725" y="68"/>
                    <a:pt x="722" y="63"/>
                  </a:cubicBezTo>
                  <a:cubicBezTo>
                    <a:pt x="681" y="22"/>
                    <a:pt x="626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1669932" y="3698243"/>
              <a:ext cx="812301" cy="131804"/>
            </a:xfrm>
            <a:custGeom>
              <a:avLst/>
              <a:gdLst/>
              <a:ahLst/>
              <a:cxnLst/>
              <a:rect l="l" t="t" r="r" b="b"/>
              <a:pathLst>
                <a:path w="8486" h="1375" extrusionOk="0">
                  <a:moveTo>
                    <a:pt x="657" y="1"/>
                  </a:moveTo>
                  <a:cubicBezTo>
                    <a:pt x="294" y="1"/>
                    <a:pt x="0" y="295"/>
                    <a:pt x="0" y="658"/>
                  </a:cubicBezTo>
                  <a:lnTo>
                    <a:pt x="0" y="718"/>
                  </a:lnTo>
                  <a:cubicBezTo>
                    <a:pt x="0" y="1081"/>
                    <a:pt x="294" y="1375"/>
                    <a:pt x="657" y="1375"/>
                  </a:cubicBezTo>
                  <a:lnTo>
                    <a:pt x="7829" y="1375"/>
                  </a:lnTo>
                  <a:cubicBezTo>
                    <a:pt x="8192" y="1375"/>
                    <a:pt x="8486" y="1081"/>
                    <a:pt x="8486" y="718"/>
                  </a:cubicBezTo>
                  <a:lnTo>
                    <a:pt x="8486" y="658"/>
                  </a:lnTo>
                  <a:cubicBezTo>
                    <a:pt x="8486" y="295"/>
                    <a:pt x="8192" y="1"/>
                    <a:pt x="782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1988306" y="3698243"/>
              <a:ext cx="493928" cy="131804"/>
            </a:xfrm>
            <a:custGeom>
              <a:avLst/>
              <a:gdLst/>
              <a:ahLst/>
              <a:cxnLst/>
              <a:rect l="l" t="t" r="r" b="b"/>
              <a:pathLst>
                <a:path w="5160" h="1375" extrusionOk="0">
                  <a:moveTo>
                    <a:pt x="744" y="1"/>
                  </a:moveTo>
                  <a:cubicBezTo>
                    <a:pt x="396" y="1"/>
                    <a:pt x="98" y="257"/>
                    <a:pt x="46" y="605"/>
                  </a:cubicBezTo>
                  <a:cubicBezTo>
                    <a:pt x="1" y="981"/>
                    <a:pt x="268" y="1322"/>
                    <a:pt x="643" y="1368"/>
                  </a:cubicBezTo>
                  <a:cubicBezTo>
                    <a:pt x="672" y="1373"/>
                    <a:pt x="698" y="1375"/>
                    <a:pt x="727" y="1375"/>
                  </a:cubicBezTo>
                  <a:lnTo>
                    <a:pt x="4472" y="1375"/>
                  </a:lnTo>
                  <a:cubicBezTo>
                    <a:pt x="4852" y="1375"/>
                    <a:pt x="5157" y="1069"/>
                    <a:pt x="5160" y="689"/>
                  </a:cubicBezTo>
                  <a:cubicBezTo>
                    <a:pt x="5160" y="660"/>
                    <a:pt x="5157" y="632"/>
                    <a:pt x="5155" y="605"/>
                  </a:cubicBezTo>
                  <a:cubicBezTo>
                    <a:pt x="5103" y="257"/>
                    <a:pt x="4805" y="1"/>
                    <a:pt x="4455" y="1"/>
                  </a:cubicBezTo>
                  <a:cubicBezTo>
                    <a:pt x="4450" y="1"/>
                    <a:pt x="4445" y="1"/>
                    <a:pt x="4441" y="1"/>
                  </a:cubicBezTo>
                  <a:lnTo>
                    <a:pt x="758" y="1"/>
                  </a:lnTo>
                  <a:cubicBezTo>
                    <a:pt x="753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1716070" y="4358694"/>
              <a:ext cx="653880" cy="36042"/>
            </a:xfrm>
            <a:custGeom>
              <a:avLst/>
              <a:gdLst/>
              <a:ahLst/>
              <a:cxnLst/>
              <a:rect l="l" t="t" r="r" b="b"/>
              <a:pathLst>
                <a:path w="6831" h="376" extrusionOk="0">
                  <a:moveTo>
                    <a:pt x="357" y="0"/>
                  </a:moveTo>
                  <a:cubicBezTo>
                    <a:pt x="159" y="3"/>
                    <a:pt x="1" y="160"/>
                    <a:pt x="1" y="359"/>
                  </a:cubicBezTo>
                  <a:lnTo>
                    <a:pt x="1" y="375"/>
                  </a:lnTo>
                  <a:lnTo>
                    <a:pt x="6831" y="375"/>
                  </a:lnTo>
                  <a:lnTo>
                    <a:pt x="6831" y="359"/>
                  </a:lnTo>
                  <a:cubicBezTo>
                    <a:pt x="6831" y="160"/>
                    <a:pt x="6670" y="0"/>
                    <a:pt x="6472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2040475" y="4358694"/>
              <a:ext cx="212791" cy="36042"/>
            </a:xfrm>
            <a:custGeom>
              <a:avLst/>
              <a:gdLst/>
              <a:ahLst/>
              <a:cxnLst/>
              <a:rect l="l" t="t" r="r" b="b"/>
              <a:pathLst>
                <a:path w="2223" h="376" extrusionOk="0">
                  <a:moveTo>
                    <a:pt x="0" y="0"/>
                  </a:moveTo>
                  <a:lnTo>
                    <a:pt x="0" y="3"/>
                  </a:lnTo>
                  <a:lnTo>
                    <a:pt x="0" y="375"/>
                  </a:lnTo>
                  <a:lnTo>
                    <a:pt x="2223" y="375"/>
                  </a:lnTo>
                  <a:lnTo>
                    <a:pt x="2223" y="359"/>
                  </a:lnTo>
                  <a:cubicBezTo>
                    <a:pt x="2223" y="160"/>
                    <a:pt x="2065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35"/>
          <p:cNvGrpSpPr/>
          <p:nvPr/>
        </p:nvGrpSpPr>
        <p:grpSpPr>
          <a:xfrm>
            <a:off x="5665744" y="3244617"/>
            <a:ext cx="736723" cy="430901"/>
            <a:chOff x="3322569" y="3026865"/>
            <a:chExt cx="694563" cy="406242"/>
          </a:xfrm>
        </p:grpSpPr>
        <p:sp>
          <p:nvSpPr>
            <p:cNvPr id="421" name="Google Shape;421;p35"/>
            <p:cNvSpPr/>
            <p:nvPr/>
          </p:nvSpPr>
          <p:spPr>
            <a:xfrm>
              <a:off x="3322569" y="3411058"/>
              <a:ext cx="541789" cy="22047"/>
            </a:xfrm>
            <a:custGeom>
              <a:avLst/>
              <a:gdLst/>
              <a:ahLst/>
              <a:cxnLst/>
              <a:rect l="l" t="t" r="r" b="b"/>
              <a:pathLst>
                <a:path w="5660" h="230" extrusionOk="0">
                  <a:moveTo>
                    <a:pt x="1" y="0"/>
                  </a:moveTo>
                  <a:lnTo>
                    <a:pt x="1" y="230"/>
                  </a:lnTo>
                  <a:lnTo>
                    <a:pt x="5660" y="230"/>
                  </a:lnTo>
                  <a:lnTo>
                    <a:pt x="5660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3475439" y="3411058"/>
              <a:ext cx="541694" cy="22047"/>
            </a:xfrm>
            <a:custGeom>
              <a:avLst/>
              <a:gdLst/>
              <a:ahLst/>
              <a:cxnLst/>
              <a:rect l="l" t="t" r="r" b="b"/>
              <a:pathLst>
                <a:path w="5659" h="230" extrusionOk="0">
                  <a:moveTo>
                    <a:pt x="0" y="0"/>
                  </a:moveTo>
                  <a:lnTo>
                    <a:pt x="0" y="230"/>
                  </a:lnTo>
                  <a:lnTo>
                    <a:pt x="5659" y="230"/>
                  </a:lnTo>
                  <a:lnTo>
                    <a:pt x="5659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504921" y="3026865"/>
              <a:ext cx="451810" cy="345279"/>
            </a:xfrm>
            <a:custGeom>
              <a:avLst/>
              <a:gdLst/>
              <a:ahLst/>
              <a:cxnLst/>
              <a:rect l="l" t="t" r="r" b="b"/>
              <a:pathLst>
                <a:path w="4720" h="3602" extrusionOk="0">
                  <a:moveTo>
                    <a:pt x="0" y="1"/>
                  </a:moveTo>
                  <a:lnTo>
                    <a:pt x="0" y="3602"/>
                  </a:lnTo>
                  <a:lnTo>
                    <a:pt x="4720" y="3602"/>
                  </a:lnTo>
                  <a:lnTo>
                    <a:pt x="4720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3523683" y="3026865"/>
              <a:ext cx="451810" cy="345279"/>
            </a:xfrm>
            <a:custGeom>
              <a:avLst/>
              <a:gdLst/>
              <a:ahLst/>
              <a:cxnLst/>
              <a:rect l="l" t="t" r="r" b="b"/>
              <a:pathLst>
                <a:path w="4720" h="3602" extrusionOk="0">
                  <a:moveTo>
                    <a:pt x="0" y="1"/>
                  </a:moveTo>
                  <a:lnTo>
                    <a:pt x="0" y="3602"/>
                  </a:lnTo>
                  <a:lnTo>
                    <a:pt x="4720" y="3602"/>
                  </a:lnTo>
                  <a:lnTo>
                    <a:pt x="4720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3720393" y="3211772"/>
              <a:ext cx="116781" cy="221335"/>
            </a:xfrm>
            <a:custGeom>
              <a:avLst/>
              <a:gdLst/>
              <a:ahLst/>
              <a:cxnLst/>
              <a:rect l="l" t="t" r="r" b="b"/>
              <a:pathLst>
                <a:path w="1220" h="2309" extrusionOk="0">
                  <a:moveTo>
                    <a:pt x="0" y="0"/>
                  </a:moveTo>
                  <a:lnTo>
                    <a:pt x="0" y="2309"/>
                  </a:lnTo>
                  <a:lnTo>
                    <a:pt x="1219" y="2309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5"/>
          <p:cNvGrpSpPr/>
          <p:nvPr/>
        </p:nvGrpSpPr>
        <p:grpSpPr>
          <a:xfrm>
            <a:off x="5347921" y="3299826"/>
            <a:ext cx="438521" cy="368165"/>
            <a:chOff x="3488868" y="3078915"/>
            <a:chExt cx="413426" cy="347097"/>
          </a:xfrm>
        </p:grpSpPr>
        <p:sp>
          <p:nvSpPr>
            <p:cNvPr id="427" name="Google Shape;427;p35"/>
            <p:cNvSpPr/>
            <p:nvPr/>
          </p:nvSpPr>
          <p:spPr>
            <a:xfrm>
              <a:off x="3555204" y="3095019"/>
              <a:ext cx="245050" cy="320452"/>
            </a:xfrm>
            <a:custGeom>
              <a:avLst/>
              <a:gdLst/>
              <a:ahLst/>
              <a:cxnLst/>
              <a:rect l="l" t="t" r="r" b="b"/>
              <a:pathLst>
                <a:path w="2560" h="3343" extrusionOk="0">
                  <a:moveTo>
                    <a:pt x="827" y="0"/>
                  </a:moveTo>
                  <a:cubicBezTo>
                    <a:pt x="811" y="0"/>
                    <a:pt x="795" y="3"/>
                    <a:pt x="779" y="9"/>
                  </a:cubicBezTo>
                  <a:cubicBezTo>
                    <a:pt x="748" y="21"/>
                    <a:pt x="724" y="47"/>
                    <a:pt x="712" y="78"/>
                  </a:cubicBezTo>
                  <a:lnTo>
                    <a:pt x="38" y="1835"/>
                  </a:lnTo>
                  <a:cubicBezTo>
                    <a:pt x="34" y="1849"/>
                    <a:pt x="31" y="1863"/>
                    <a:pt x="31" y="1878"/>
                  </a:cubicBezTo>
                  <a:lnTo>
                    <a:pt x="3" y="3214"/>
                  </a:lnTo>
                  <a:cubicBezTo>
                    <a:pt x="0" y="3283"/>
                    <a:pt x="55" y="3340"/>
                    <a:pt x="124" y="3343"/>
                  </a:cubicBezTo>
                  <a:lnTo>
                    <a:pt x="124" y="3340"/>
                  </a:lnTo>
                  <a:cubicBezTo>
                    <a:pt x="194" y="3340"/>
                    <a:pt x="249" y="3288"/>
                    <a:pt x="251" y="3218"/>
                  </a:cubicBezTo>
                  <a:lnTo>
                    <a:pt x="280" y="1906"/>
                  </a:lnTo>
                  <a:lnTo>
                    <a:pt x="903" y="286"/>
                  </a:lnTo>
                  <a:lnTo>
                    <a:pt x="2390" y="867"/>
                  </a:lnTo>
                  <a:cubicBezTo>
                    <a:pt x="2400" y="869"/>
                    <a:pt x="2410" y="871"/>
                    <a:pt x="2420" y="871"/>
                  </a:cubicBezTo>
                  <a:cubicBezTo>
                    <a:pt x="2477" y="871"/>
                    <a:pt x="2529" y="833"/>
                    <a:pt x="2545" y="776"/>
                  </a:cubicBezTo>
                  <a:cubicBezTo>
                    <a:pt x="2560" y="719"/>
                    <a:pt x="2533" y="659"/>
                    <a:pt x="2481" y="633"/>
                  </a:cubicBezTo>
                  <a:lnTo>
                    <a:pt x="875" y="9"/>
                  </a:lnTo>
                  <a:cubicBezTo>
                    <a:pt x="859" y="3"/>
                    <a:pt x="843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3488868" y="3380575"/>
              <a:ext cx="156793" cy="45436"/>
            </a:xfrm>
            <a:custGeom>
              <a:avLst/>
              <a:gdLst/>
              <a:ahLst/>
              <a:cxnLst/>
              <a:rect l="l" t="t" r="r" b="b"/>
              <a:pathLst>
                <a:path w="1638" h="474" extrusionOk="0">
                  <a:moveTo>
                    <a:pt x="0" y="0"/>
                  </a:moveTo>
                  <a:lnTo>
                    <a:pt x="0" y="474"/>
                  </a:lnTo>
                  <a:lnTo>
                    <a:pt x="1637" y="474"/>
                  </a:lnTo>
                  <a:lnTo>
                    <a:pt x="1637" y="0"/>
                  </a:lnTo>
                  <a:close/>
                </a:path>
              </a:pathLst>
            </a:custGeom>
            <a:solidFill>
              <a:schemeClr val="dk1"/>
            </a:solidFill>
            <a:ln w="22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3606415" y="3078915"/>
              <a:ext cx="55902" cy="5598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2" y="0"/>
                  </a:moveTo>
                  <a:cubicBezTo>
                    <a:pt x="132" y="0"/>
                    <a:pt x="0" y="132"/>
                    <a:pt x="0" y="292"/>
                  </a:cubicBezTo>
                  <a:cubicBezTo>
                    <a:pt x="0" y="454"/>
                    <a:pt x="132" y="583"/>
                    <a:pt x="292" y="583"/>
                  </a:cubicBezTo>
                  <a:cubicBezTo>
                    <a:pt x="454" y="583"/>
                    <a:pt x="584" y="454"/>
                    <a:pt x="584" y="292"/>
                  </a:cubicBezTo>
                  <a:cubicBezTo>
                    <a:pt x="584" y="132"/>
                    <a:pt x="454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3543047" y="3253853"/>
              <a:ext cx="55902" cy="56077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292" y="1"/>
                  </a:moveTo>
                  <a:cubicBezTo>
                    <a:pt x="132" y="1"/>
                    <a:pt x="1" y="132"/>
                    <a:pt x="1" y="292"/>
                  </a:cubicBezTo>
                  <a:lnTo>
                    <a:pt x="1" y="295"/>
                  </a:lnTo>
                  <a:cubicBezTo>
                    <a:pt x="1" y="454"/>
                    <a:pt x="130" y="584"/>
                    <a:pt x="288" y="584"/>
                  </a:cubicBezTo>
                  <a:cubicBezTo>
                    <a:pt x="289" y="584"/>
                    <a:pt x="291" y="584"/>
                    <a:pt x="292" y="584"/>
                  </a:cubicBezTo>
                  <a:cubicBezTo>
                    <a:pt x="455" y="584"/>
                    <a:pt x="584" y="455"/>
                    <a:pt x="584" y="292"/>
                  </a:cubicBezTo>
                  <a:cubicBezTo>
                    <a:pt x="584" y="132"/>
                    <a:pt x="455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3772494" y="3134320"/>
              <a:ext cx="129800" cy="144649"/>
            </a:xfrm>
            <a:custGeom>
              <a:avLst/>
              <a:gdLst/>
              <a:ahLst/>
              <a:cxnLst/>
              <a:rect l="l" t="t" r="r" b="b"/>
              <a:pathLst>
                <a:path w="1356" h="1509" extrusionOk="0">
                  <a:moveTo>
                    <a:pt x="1355" y="1"/>
                  </a:moveTo>
                  <a:lnTo>
                    <a:pt x="258" y="67"/>
                  </a:lnTo>
                  <a:lnTo>
                    <a:pt x="0" y="634"/>
                  </a:lnTo>
                  <a:lnTo>
                    <a:pt x="669" y="1508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35"/>
          <p:cNvGrpSpPr/>
          <p:nvPr/>
        </p:nvGrpSpPr>
        <p:grpSpPr>
          <a:xfrm>
            <a:off x="5130980" y="3667686"/>
            <a:ext cx="2043044" cy="1103184"/>
            <a:chOff x="4118196" y="3425724"/>
            <a:chExt cx="1926128" cy="1040052"/>
          </a:xfrm>
        </p:grpSpPr>
        <p:sp>
          <p:nvSpPr>
            <p:cNvPr id="433" name="Google Shape;433;p35"/>
            <p:cNvSpPr/>
            <p:nvPr/>
          </p:nvSpPr>
          <p:spPr>
            <a:xfrm>
              <a:off x="4167780" y="3558772"/>
              <a:ext cx="78301" cy="907004"/>
            </a:xfrm>
            <a:custGeom>
              <a:avLst/>
              <a:gdLst/>
              <a:ahLst/>
              <a:cxnLst/>
              <a:rect l="l" t="t" r="r" b="b"/>
              <a:pathLst>
                <a:path w="818" h="9462" extrusionOk="0">
                  <a:moveTo>
                    <a:pt x="1" y="1"/>
                  </a:moveTo>
                  <a:lnTo>
                    <a:pt x="244" y="9241"/>
                  </a:lnTo>
                  <a:cubicBezTo>
                    <a:pt x="249" y="9363"/>
                    <a:pt x="350" y="9461"/>
                    <a:pt x="471" y="9461"/>
                  </a:cubicBezTo>
                  <a:cubicBezTo>
                    <a:pt x="596" y="9461"/>
                    <a:pt x="696" y="9361"/>
                    <a:pt x="698" y="9239"/>
                  </a:cubicBezTo>
                  <a:lnTo>
                    <a:pt x="818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4453513" y="3558772"/>
              <a:ext cx="78301" cy="907004"/>
            </a:xfrm>
            <a:custGeom>
              <a:avLst/>
              <a:gdLst/>
              <a:ahLst/>
              <a:cxnLst/>
              <a:rect l="l" t="t" r="r" b="b"/>
              <a:pathLst>
                <a:path w="818" h="9462" extrusionOk="0">
                  <a:moveTo>
                    <a:pt x="0" y="1"/>
                  </a:moveTo>
                  <a:lnTo>
                    <a:pt x="247" y="9241"/>
                  </a:lnTo>
                  <a:cubicBezTo>
                    <a:pt x="249" y="9363"/>
                    <a:pt x="349" y="9461"/>
                    <a:pt x="471" y="9461"/>
                  </a:cubicBezTo>
                  <a:cubicBezTo>
                    <a:pt x="595" y="9461"/>
                    <a:pt x="696" y="9361"/>
                    <a:pt x="698" y="9239"/>
                  </a:cubicBezTo>
                  <a:lnTo>
                    <a:pt x="818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5632244" y="3558772"/>
              <a:ext cx="78301" cy="907004"/>
            </a:xfrm>
            <a:custGeom>
              <a:avLst/>
              <a:gdLst/>
              <a:ahLst/>
              <a:cxnLst/>
              <a:rect l="l" t="t" r="r" b="b"/>
              <a:pathLst>
                <a:path w="818" h="9462" extrusionOk="0">
                  <a:moveTo>
                    <a:pt x="0" y="1"/>
                  </a:moveTo>
                  <a:lnTo>
                    <a:pt x="244" y="9241"/>
                  </a:lnTo>
                  <a:cubicBezTo>
                    <a:pt x="249" y="9363"/>
                    <a:pt x="347" y="9461"/>
                    <a:pt x="471" y="9461"/>
                  </a:cubicBezTo>
                  <a:cubicBezTo>
                    <a:pt x="593" y="9461"/>
                    <a:pt x="693" y="9361"/>
                    <a:pt x="696" y="9239"/>
                  </a:cubicBezTo>
                  <a:lnTo>
                    <a:pt x="818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5917977" y="3558772"/>
              <a:ext cx="78301" cy="907004"/>
            </a:xfrm>
            <a:custGeom>
              <a:avLst/>
              <a:gdLst/>
              <a:ahLst/>
              <a:cxnLst/>
              <a:rect l="l" t="t" r="r" b="b"/>
              <a:pathLst>
                <a:path w="818" h="9462" extrusionOk="0">
                  <a:moveTo>
                    <a:pt x="0" y="1"/>
                  </a:moveTo>
                  <a:lnTo>
                    <a:pt x="246" y="9241"/>
                  </a:lnTo>
                  <a:cubicBezTo>
                    <a:pt x="249" y="9363"/>
                    <a:pt x="349" y="9461"/>
                    <a:pt x="471" y="9461"/>
                  </a:cubicBezTo>
                  <a:cubicBezTo>
                    <a:pt x="595" y="9461"/>
                    <a:pt x="696" y="9361"/>
                    <a:pt x="696" y="9239"/>
                  </a:cubicBezTo>
                  <a:lnTo>
                    <a:pt x="817" y="1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4140116" y="3462149"/>
              <a:ext cx="1882192" cy="106114"/>
            </a:xfrm>
            <a:custGeom>
              <a:avLst/>
              <a:gdLst/>
              <a:ahLst/>
              <a:cxnLst/>
              <a:rect l="l" t="t" r="r" b="b"/>
              <a:pathLst>
                <a:path w="19663" h="1107" extrusionOk="0">
                  <a:moveTo>
                    <a:pt x="1" y="0"/>
                  </a:moveTo>
                  <a:lnTo>
                    <a:pt x="1" y="1107"/>
                  </a:lnTo>
                  <a:lnTo>
                    <a:pt x="19663" y="1107"/>
                  </a:lnTo>
                  <a:lnTo>
                    <a:pt x="19663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4140116" y="3462149"/>
              <a:ext cx="393802" cy="106114"/>
            </a:xfrm>
            <a:custGeom>
              <a:avLst/>
              <a:gdLst/>
              <a:ahLst/>
              <a:cxnLst/>
              <a:rect l="l" t="t" r="r" b="b"/>
              <a:pathLst>
                <a:path w="4114" h="1107" extrusionOk="0">
                  <a:moveTo>
                    <a:pt x="1" y="0"/>
                  </a:moveTo>
                  <a:lnTo>
                    <a:pt x="1" y="1107"/>
                  </a:lnTo>
                  <a:lnTo>
                    <a:pt x="4113" y="1107"/>
                  </a:lnTo>
                  <a:lnTo>
                    <a:pt x="4113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4140116" y="3462149"/>
              <a:ext cx="1882192" cy="53009"/>
            </a:xfrm>
            <a:custGeom>
              <a:avLst/>
              <a:gdLst/>
              <a:ahLst/>
              <a:cxnLst/>
              <a:rect l="l" t="t" r="r" b="b"/>
              <a:pathLst>
                <a:path w="19663" h="553" extrusionOk="0">
                  <a:moveTo>
                    <a:pt x="1" y="0"/>
                  </a:moveTo>
                  <a:lnTo>
                    <a:pt x="1" y="552"/>
                  </a:lnTo>
                  <a:lnTo>
                    <a:pt x="19663" y="552"/>
                  </a:lnTo>
                  <a:lnTo>
                    <a:pt x="196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4118196" y="3425724"/>
              <a:ext cx="1926128" cy="58473"/>
            </a:xfrm>
            <a:custGeom>
              <a:avLst/>
              <a:gdLst/>
              <a:ahLst/>
              <a:cxnLst/>
              <a:rect l="l" t="t" r="r" b="b"/>
              <a:pathLst>
                <a:path w="20122" h="610" extrusionOk="0">
                  <a:moveTo>
                    <a:pt x="0" y="0"/>
                  </a:moveTo>
                  <a:lnTo>
                    <a:pt x="0" y="610"/>
                  </a:lnTo>
                  <a:lnTo>
                    <a:pt x="20121" y="610"/>
                  </a:lnTo>
                  <a:lnTo>
                    <a:pt x="20121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4560052" y="3425724"/>
              <a:ext cx="1483986" cy="58473"/>
            </a:xfrm>
            <a:custGeom>
              <a:avLst/>
              <a:gdLst/>
              <a:ahLst/>
              <a:cxnLst/>
              <a:rect l="l" t="t" r="r" b="b"/>
              <a:pathLst>
                <a:path w="15503" h="610" extrusionOk="0">
                  <a:moveTo>
                    <a:pt x="1" y="0"/>
                  </a:moveTo>
                  <a:lnTo>
                    <a:pt x="1" y="610"/>
                  </a:lnTo>
                  <a:lnTo>
                    <a:pt x="15503" y="610"/>
                  </a:lnTo>
                  <a:lnTo>
                    <a:pt x="15503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5"/>
          <p:cNvSpPr txBox="1">
            <a:spLocks noGrp="1"/>
          </p:cNvSpPr>
          <p:nvPr>
            <p:ph type="ctrTitle"/>
          </p:nvPr>
        </p:nvSpPr>
        <p:spPr>
          <a:xfrm>
            <a:off x="101838" y="383317"/>
            <a:ext cx="5289073" cy="30492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ÔN TẬP </a:t>
            </a:r>
            <a:b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TỪ HÁN VIỆT</a:t>
            </a:r>
            <a:b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THÀNH NGỮ</a:t>
            </a:r>
            <a:b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TỤC NGỮ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3" name="Google Shape;443;p35"/>
          <p:cNvSpPr txBox="1">
            <a:spLocks noGrp="1"/>
          </p:cNvSpPr>
          <p:nvPr>
            <p:ph type="subTitle" idx="1"/>
          </p:nvPr>
        </p:nvSpPr>
        <p:spPr>
          <a:xfrm>
            <a:off x="713148" y="3581754"/>
            <a:ext cx="3852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Việt_Bài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sz="1800" b="1" i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"/>
          <p:cNvSpPr txBox="1">
            <a:spLocks noGrp="1"/>
          </p:cNvSpPr>
          <p:nvPr>
            <p:ph type="title"/>
          </p:nvPr>
        </p:nvSpPr>
        <p:spPr>
          <a:xfrm>
            <a:off x="1482000" y="1818975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nhắc lại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4" name="Google Shape;464;p37"/>
          <p:cNvSpPr txBox="1">
            <a:spLocks noGrp="1"/>
          </p:cNvSpPr>
          <p:nvPr>
            <p:ph type="title" idx="2"/>
          </p:nvPr>
        </p:nvSpPr>
        <p:spPr>
          <a:xfrm>
            <a:off x="1482000" y="1225575"/>
            <a:ext cx="10983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5" name="Google Shape;465;p37"/>
          <p:cNvSpPr txBox="1">
            <a:spLocks noGrp="1"/>
          </p:cNvSpPr>
          <p:nvPr>
            <p:ph type="subTitle" idx="1"/>
          </p:nvPr>
        </p:nvSpPr>
        <p:spPr>
          <a:xfrm>
            <a:off x="1482000" y="2199975"/>
            <a:ext cx="1929751" cy="2322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hững kiến thức đã học về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ừ Hán Việt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Thành ngữ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Tục ngữ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6" name="Google Shape;466;p37"/>
          <p:cNvSpPr txBox="1">
            <a:spLocks noGrp="1"/>
          </p:cNvSpPr>
          <p:nvPr>
            <p:ph type="title" idx="3"/>
          </p:nvPr>
        </p:nvSpPr>
        <p:spPr>
          <a:xfrm>
            <a:off x="3947100" y="1818975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xác định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7" name="Google Shape;467;p37"/>
          <p:cNvSpPr txBox="1">
            <a:spLocks noGrp="1"/>
          </p:cNvSpPr>
          <p:nvPr>
            <p:ph type="title" idx="4"/>
          </p:nvPr>
        </p:nvSpPr>
        <p:spPr>
          <a:xfrm>
            <a:off x="3947100" y="1225575"/>
            <a:ext cx="10983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8" name="Google Shape;468;p37"/>
          <p:cNvSpPr txBox="1">
            <a:spLocks noGrp="1"/>
          </p:cNvSpPr>
          <p:nvPr>
            <p:ph type="subTitle" idx="5"/>
          </p:nvPr>
        </p:nvSpPr>
        <p:spPr>
          <a:xfrm>
            <a:off x="3947100" y="2199975"/>
            <a:ext cx="2011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Nghĩa của những thành ngữ, tục ngữ và các từ Hán Việt thông dụng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1" name="Google Shape;481;p37"/>
          <p:cNvSpPr txBox="1">
            <a:spLocks noGrp="1"/>
          </p:cNvSpPr>
          <p:nvPr>
            <p:ph type="title" idx="21"/>
          </p:nvPr>
        </p:nvSpPr>
        <p:spPr>
          <a:xfrm>
            <a:off x="720000" y="3325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82" name="Google Shape;482;p37"/>
          <p:cNvGrpSpPr/>
          <p:nvPr/>
        </p:nvGrpSpPr>
        <p:grpSpPr>
          <a:xfrm>
            <a:off x="383578" y="2536481"/>
            <a:ext cx="672843" cy="2232905"/>
            <a:chOff x="2416347" y="3307322"/>
            <a:chExt cx="159873" cy="530558"/>
          </a:xfrm>
        </p:grpSpPr>
        <p:sp>
          <p:nvSpPr>
            <p:cNvPr id="483" name="Google Shape;483;p37"/>
            <p:cNvSpPr/>
            <p:nvPr/>
          </p:nvSpPr>
          <p:spPr>
            <a:xfrm>
              <a:off x="2448057" y="3418514"/>
              <a:ext cx="33071" cy="316928"/>
            </a:xfrm>
            <a:custGeom>
              <a:avLst/>
              <a:gdLst/>
              <a:ahLst/>
              <a:cxnLst/>
              <a:rect l="l" t="t" r="r" b="b"/>
              <a:pathLst>
                <a:path w="923" h="8833" fill="none" extrusionOk="0">
                  <a:moveTo>
                    <a:pt x="0" y="0"/>
                  </a:moveTo>
                  <a:lnTo>
                    <a:pt x="922" y="883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2460812" y="3658910"/>
              <a:ext cx="15013" cy="15895"/>
            </a:xfrm>
            <a:custGeom>
              <a:avLst/>
              <a:gdLst/>
              <a:ahLst/>
              <a:cxnLst/>
              <a:rect l="l" t="t" r="r" b="b"/>
              <a:pathLst>
                <a:path w="419" h="443" fill="none" extrusionOk="0">
                  <a:moveTo>
                    <a:pt x="418" y="44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2431575" y="3643374"/>
              <a:ext cx="33788" cy="21456"/>
            </a:xfrm>
            <a:custGeom>
              <a:avLst/>
              <a:gdLst/>
              <a:ahLst/>
              <a:cxnLst/>
              <a:rect l="l" t="t" r="r" b="b"/>
              <a:pathLst>
                <a:path w="943" h="598" extrusionOk="0">
                  <a:moveTo>
                    <a:pt x="195" y="1"/>
                  </a:moveTo>
                  <a:cubicBezTo>
                    <a:pt x="121" y="1"/>
                    <a:pt x="66" y="22"/>
                    <a:pt x="51" y="78"/>
                  </a:cubicBezTo>
                  <a:cubicBezTo>
                    <a:pt x="0" y="261"/>
                    <a:pt x="414" y="598"/>
                    <a:pt x="768" y="598"/>
                  </a:cubicBezTo>
                  <a:cubicBezTo>
                    <a:pt x="829" y="598"/>
                    <a:pt x="888" y="588"/>
                    <a:pt x="943" y="565"/>
                  </a:cubicBezTo>
                  <a:cubicBezTo>
                    <a:pt x="940" y="429"/>
                    <a:pt x="881" y="300"/>
                    <a:pt x="775" y="211"/>
                  </a:cubicBezTo>
                  <a:cubicBezTo>
                    <a:pt x="698" y="143"/>
                    <a:pt x="384" y="1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2446086" y="3651626"/>
              <a:ext cx="19277" cy="12056"/>
            </a:xfrm>
            <a:custGeom>
              <a:avLst/>
              <a:gdLst/>
              <a:ahLst/>
              <a:cxnLst/>
              <a:rect l="l" t="t" r="r" b="b"/>
              <a:pathLst>
                <a:path w="538" h="336" fill="none" extrusionOk="0">
                  <a:moveTo>
                    <a:pt x="538" y="335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2464574" y="3695005"/>
              <a:ext cx="15013" cy="15823"/>
            </a:xfrm>
            <a:custGeom>
              <a:avLst/>
              <a:gdLst/>
              <a:ahLst/>
              <a:cxnLst/>
              <a:rect l="l" t="t" r="r" b="b"/>
              <a:pathLst>
                <a:path w="419" h="441" fill="none" extrusionOk="0">
                  <a:moveTo>
                    <a:pt x="418" y="440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435337" y="3679397"/>
              <a:ext cx="33788" cy="21528"/>
            </a:xfrm>
            <a:custGeom>
              <a:avLst/>
              <a:gdLst/>
              <a:ahLst/>
              <a:cxnLst/>
              <a:rect l="l" t="t" r="r" b="b"/>
              <a:pathLst>
                <a:path w="943" h="600" extrusionOk="0">
                  <a:moveTo>
                    <a:pt x="193" y="1"/>
                  </a:moveTo>
                  <a:cubicBezTo>
                    <a:pt x="120" y="1"/>
                    <a:pt x="66" y="22"/>
                    <a:pt x="52" y="77"/>
                  </a:cubicBezTo>
                  <a:cubicBezTo>
                    <a:pt x="1" y="263"/>
                    <a:pt x="414" y="600"/>
                    <a:pt x="768" y="600"/>
                  </a:cubicBezTo>
                  <a:cubicBezTo>
                    <a:pt x="829" y="600"/>
                    <a:pt x="888" y="590"/>
                    <a:pt x="943" y="567"/>
                  </a:cubicBezTo>
                  <a:cubicBezTo>
                    <a:pt x="941" y="431"/>
                    <a:pt x="881" y="302"/>
                    <a:pt x="776" y="214"/>
                  </a:cubicBezTo>
                  <a:cubicBezTo>
                    <a:pt x="698" y="145"/>
                    <a:pt x="383" y="1"/>
                    <a:pt x="19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449848" y="3687722"/>
              <a:ext cx="19277" cy="12056"/>
            </a:xfrm>
            <a:custGeom>
              <a:avLst/>
              <a:gdLst/>
              <a:ahLst/>
              <a:cxnLst/>
              <a:rect l="l" t="t" r="r" b="b"/>
              <a:pathLst>
                <a:path w="538" h="336" fill="none" extrusionOk="0">
                  <a:moveTo>
                    <a:pt x="538" y="335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2451640" y="3570932"/>
              <a:ext cx="15013" cy="15931"/>
            </a:xfrm>
            <a:custGeom>
              <a:avLst/>
              <a:gdLst/>
              <a:ahLst/>
              <a:cxnLst/>
              <a:rect l="l" t="t" r="r" b="b"/>
              <a:pathLst>
                <a:path w="419" h="444" fill="none" extrusionOk="0">
                  <a:moveTo>
                    <a:pt x="419" y="44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2422474" y="3555396"/>
              <a:ext cx="33752" cy="21528"/>
            </a:xfrm>
            <a:custGeom>
              <a:avLst/>
              <a:gdLst/>
              <a:ahLst/>
              <a:cxnLst/>
              <a:rect l="l" t="t" r="r" b="b"/>
              <a:pathLst>
                <a:path w="942" h="600" extrusionOk="0">
                  <a:moveTo>
                    <a:pt x="193" y="1"/>
                  </a:moveTo>
                  <a:cubicBezTo>
                    <a:pt x="119" y="1"/>
                    <a:pt x="64" y="22"/>
                    <a:pt x="50" y="78"/>
                  </a:cubicBezTo>
                  <a:cubicBezTo>
                    <a:pt x="1" y="262"/>
                    <a:pt x="414" y="599"/>
                    <a:pt x="769" y="599"/>
                  </a:cubicBezTo>
                  <a:cubicBezTo>
                    <a:pt x="829" y="599"/>
                    <a:pt x="887" y="590"/>
                    <a:pt x="941" y="568"/>
                  </a:cubicBezTo>
                  <a:cubicBezTo>
                    <a:pt x="939" y="429"/>
                    <a:pt x="879" y="300"/>
                    <a:pt x="774" y="212"/>
                  </a:cubicBezTo>
                  <a:cubicBezTo>
                    <a:pt x="696" y="143"/>
                    <a:pt x="382" y="1"/>
                    <a:pt x="19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2436914" y="3563649"/>
              <a:ext cx="19312" cy="12127"/>
            </a:xfrm>
            <a:custGeom>
              <a:avLst/>
              <a:gdLst/>
              <a:ahLst/>
              <a:cxnLst/>
              <a:rect l="l" t="t" r="r" b="b"/>
              <a:pathLst>
                <a:path w="539" h="338" fill="none" extrusionOk="0">
                  <a:moveTo>
                    <a:pt x="538" y="338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2455402" y="3607028"/>
              <a:ext cx="14941" cy="15823"/>
            </a:xfrm>
            <a:custGeom>
              <a:avLst/>
              <a:gdLst/>
              <a:ahLst/>
              <a:cxnLst/>
              <a:rect l="l" t="t" r="r" b="b"/>
              <a:pathLst>
                <a:path w="417" h="441" fill="none" extrusionOk="0">
                  <a:moveTo>
                    <a:pt x="416" y="44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426165" y="3591420"/>
              <a:ext cx="33824" cy="21528"/>
            </a:xfrm>
            <a:custGeom>
              <a:avLst/>
              <a:gdLst/>
              <a:ahLst/>
              <a:cxnLst/>
              <a:rect l="l" t="t" r="r" b="b"/>
              <a:pathLst>
                <a:path w="944" h="600" extrusionOk="0">
                  <a:moveTo>
                    <a:pt x="195" y="1"/>
                  </a:moveTo>
                  <a:cubicBezTo>
                    <a:pt x="121" y="1"/>
                    <a:pt x="67" y="22"/>
                    <a:pt x="52" y="78"/>
                  </a:cubicBezTo>
                  <a:cubicBezTo>
                    <a:pt x="1" y="263"/>
                    <a:pt x="414" y="600"/>
                    <a:pt x="768" y="600"/>
                  </a:cubicBezTo>
                  <a:cubicBezTo>
                    <a:pt x="829" y="600"/>
                    <a:pt x="888" y="590"/>
                    <a:pt x="943" y="567"/>
                  </a:cubicBezTo>
                  <a:cubicBezTo>
                    <a:pt x="941" y="431"/>
                    <a:pt x="881" y="302"/>
                    <a:pt x="776" y="211"/>
                  </a:cubicBezTo>
                  <a:cubicBezTo>
                    <a:pt x="698" y="143"/>
                    <a:pt x="384" y="1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2440676" y="3599744"/>
              <a:ext cx="19312" cy="12056"/>
            </a:xfrm>
            <a:custGeom>
              <a:avLst/>
              <a:gdLst/>
              <a:ahLst/>
              <a:cxnLst/>
              <a:rect l="l" t="t" r="r" b="b"/>
              <a:pathLst>
                <a:path w="539" h="336" fill="none" extrusionOk="0">
                  <a:moveTo>
                    <a:pt x="538" y="335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2445477" y="3512376"/>
              <a:ext cx="15013" cy="15895"/>
            </a:xfrm>
            <a:custGeom>
              <a:avLst/>
              <a:gdLst/>
              <a:ahLst/>
              <a:cxnLst/>
              <a:rect l="l" t="t" r="r" b="b"/>
              <a:pathLst>
                <a:path w="419" h="443" fill="none" extrusionOk="0">
                  <a:moveTo>
                    <a:pt x="419" y="44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2416347" y="3496840"/>
              <a:ext cx="33788" cy="21456"/>
            </a:xfrm>
            <a:custGeom>
              <a:avLst/>
              <a:gdLst/>
              <a:ahLst/>
              <a:cxnLst/>
              <a:rect l="l" t="t" r="r" b="b"/>
              <a:pathLst>
                <a:path w="943" h="598" extrusionOk="0">
                  <a:moveTo>
                    <a:pt x="194" y="1"/>
                  </a:moveTo>
                  <a:cubicBezTo>
                    <a:pt x="121" y="1"/>
                    <a:pt x="66" y="22"/>
                    <a:pt x="51" y="78"/>
                  </a:cubicBezTo>
                  <a:cubicBezTo>
                    <a:pt x="0" y="265"/>
                    <a:pt x="413" y="597"/>
                    <a:pt x="767" y="597"/>
                  </a:cubicBezTo>
                  <a:cubicBezTo>
                    <a:pt x="828" y="597"/>
                    <a:pt x="888" y="587"/>
                    <a:pt x="942" y="565"/>
                  </a:cubicBezTo>
                  <a:cubicBezTo>
                    <a:pt x="940" y="429"/>
                    <a:pt x="880" y="300"/>
                    <a:pt x="775" y="212"/>
                  </a:cubicBezTo>
                  <a:cubicBezTo>
                    <a:pt x="698" y="143"/>
                    <a:pt x="384" y="1"/>
                    <a:pt x="19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2430822" y="3505092"/>
              <a:ext cx="19312" cy="12056"/>
            </a:xfrm>
            <a:custGeom>
              <a:avLst/>
              <a:gdLst/>
              <a:ahLst/>
              <a:cxnLst/>
              <a:rect l="l" t="t" r="r" b="b"/>
              <a:pathLst>
                <a:path w="539" h="336" fill="none" extrusionOk="0">
                  <a:moveTo>
                    <a:pt x="538" y="335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2439386" y="3453569"/>
              <a:ext cx="15013" cy="15895"/>
            </a:xfrm>
            <a:custGeom>
              <a:avLst/>
              <a:gdLst/>
              <a:ahLst/>
              <a:cxnLst/>
              <a:rect l="l" t="t" r="r" b="b"/>
              <a:pathLst>
                <a:path w="419" h="443" fill="none" extrusionOk="0">
                  <a:moveTo>
                    <a:pt x="419" y="443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2473209" y="3634835"/>
              <a:ext cx="11430" cy="18622"/>
            </a:xfrm>
            <a:custGeom>
              <a:avLst/>
              <a:gdLst/>
              <a:ahLst/>
              <a:cxnLst/>
              <a:rect l="l" t="t" r="r" b="b"/>
              <a:pathLst>
                <a:path w="319" h="519" fill="none" extrusionOk="0">
                  <a:moveTo>
                    <a:pt x="1" y="519"/>
                  </a:moveTo>
                  <a:lnTo>
                    <a:pt x="318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2480232" y="3614849"/>
              <a:ext cx="32032" cy="25905"/>
            </a:xfrm>
            <a:custGeom>
              <a:avLst/>
              <a:gdLst/>
              <a:ahLst/>
              <a:cxnLst/>
              <a:rect l="l" t="t" r="r" b="b"/>
              <a:pathLst>
                <a:path w="894" h="722" extrusionOk="0">
                  <a:moveTo>
                    <a:pt x="699" y="0"/>
                  </a:moveTo>
                  <a:cubicBezTo>
                    <a:pt x="519" y="0"/>
                    <a:pt x="184" y="241"/>
                    <a:pt x="115" y="333"/>
                  </a:cubicBezTo>
                  <a:cubicBezTo>
                    <a:pt x="32" y="443"/>
                    <a:pt x="1" y="581"/>
                    <a:pt x="27" y="715"/>
                  </a:cubicBezTo>
                  <a:cubicBezTo>
                    <a:pt x="51" y="719"/>
                    <a:pt x="75" y="721"/>
                    <a:pt x="99" y="721"/>
                  </a:cubicBezTo>
                  <a:cubicBezTo>
                    <a:pt x="477" y="721"/>
                    <a:pt x="893" y="239"/>
                    <a:pt x="799" y="53"/>
                  </a:cubicBezTo>
                  <a:cubicBezTo>
                    <a:pt x="780" y="16"/>
                    <a:pt x="744" y="0"/>
                    <a:pt x="699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2481164" y="3623855"/>
              <a:ext cx="17342" cy="16577"/>
            </a:xfrm>
            <a:custGeom>
              <a:avLst/>
              <a:gdLst/>
              <a:ahLst/>
              <a:cxnLst/>
              <a:rect l="l" t="t" r="r" b="b"/>
              <a:pathLst>
                <a:path w="484" h="462" fill="none" extrusionOk="0">
                  <a:moveTo>
                    <a:pt x="1" y="462"/>
                  </a:moveTo>
                  <a:lnTo>
                    <a:pt x="484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2463356" y="3540004"/>
              <a:ext cx="11430" cy="18622"/>
            </a:xfrm>
            <a:custGeom>
              <a:avLst/>
              <a:gdLst/>
              <a:ahLst/>
              <a:cxnLst/>
              <a:rect l="l" t="t" r="r" b="b"/>
              <a:pathLst>
                <a:path w="319" h="519" fill="none" extrusionOk="0">
                  <a:moveTo>
                    <a:pt x="1" y="519"/>
                  </a:moveTo>
                  <a:lnTo>
                    <a:pt x="31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2470307" y="3519947"/>
              <a:ext cx="32068" cy="25905"/>
            </a:xfrm>
            <a:custGeom>
              <a:avLst/>
              <a:gdLst/>
              <a:ahLst/>
              <a:cxnLst/>
              <a:rect l="l" t="t" r="r" b="b"/>
              <a:pathLst>
                <a:path w="895" h="722" extrusionOk="0">
                  <a:moveTo>
                    <a:pt x="699" y="0"/>
                  </a:moveTo>
                  <a:cubicBezTo>
                    <a:pt x="519" y="0"/>
                    <a:pt x="184" y="241"/>
                    <a:pt x="117" y="335"/>
                  </a:cubicBezTo>
                  <a:cubicBezTo>
                    <a:pt x="34" y="442"/>
                    <a:pt x="0" y="581"/>
                    <a:pt x="27" y="715"/>
                  </a:cubicBezTo>
                  <a:cubicBezTo>
                    <a:pt x="51" y="719"/>
                    <a:pt x="76" y="721"/>
                    <a:pt x="101" y="721"/>
                  </a:cubicBezTo>
                  <a:cubicBezTo>
                    <a:pt x="480" y="721"/>
                    <a:pt x="895" y="239"/>
                    <a:pt x="799" y="53"/>
                  </a:cubicBezTo>
                  <a:cubicBezTo>
                    <a:pt x="780" y="16"/>
                    <a:pt x="744" y="0"/>
                    <a:pt x="699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2471239" y="3528917"/>
              <a:ext cx="17413" cy="16684"/>
            </a:xfrm>
            <a:custGeom>
              <a:avLst/>
              <a:gdLst/>
              <a:ahLst/>
              <a:cxnLst/>
              <a:rect l="l" t="t" r="r" b="b"/>
              <a:pathLst>
                <a:path w="486" h="465" fill="none" extrusionOk="0">
                  <a:moveTo>
                    <a:pt x="1" y="465"/>
                  </a:moveTo>
                  <a:lnTo>
                    <a:pt x="486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2458985" y="3498311"/>
              <a:ext cx="11430" cy="18658"/>
            </a:xfrm>
            <a:custGeom>
              <a:avLst/>
              <a:gdLst/>
              <a:ahLst/>
              <a:cxnLst/>
              <a:rect l="l" t="t" r="r" b="b"/>
              <a:pathLst>
                <a:path w="319" h="520" fill="none" extrusionOk="0">
                  <a:moveTo>
                    <a:pt x="1" y="519"/>
                  </a:moveTo>
                  <a:lnTo>
                    <a:pt x="319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2465936" y="3478254"/>
              <a:ext cx="32104" cy="25905"/>
            </a:xfrm>
            <a:custGeom>
              <a:avLst/>
              <a:gdLst/>
              <a:ahLst/>
              <a:cxnLst/>
              <a:rect l="l" t="t" r="r" b="b"/>
              <a:pathLst>
                <a:path w="896" h="722" extrusionOk="0">
                  <a:moveTo>
                    <a:pt x="700" y="1"/>
                  </a:moveTo>
                  <a:cubicBezTo>
                    <a:pt x="520" y="1"/>
                    <a:pt x="186" y="241"/>
                    <a:pt x="118" y="333"/>
                  </a:cubicBezTo>
                  <a:cubicBezTo>
                    <a:pt x="34" y="440"/>
                    <a:pt x="0" y="581"/>
                    <a:pt x="29" y="715"/>
                  </a:cubicBezTo>
                  <a:cubicBezTo>
                    <a:pt x="54" y="720"/>
                    <a:pt x="78" y="722"/>
                    <a:pt x="103" y="722"/>
                  </a:cubicBezTo>
                  <a:cubicBezTo>
                    <a:pt x="481" y="722"/>
                    <a:pt x="895" y="239"/>
                    <a:pt x="801" y="53"/>
                  </a:cubicBezTo>
                  <a:cubicBezTo>
                    <a:pt x="782" y="16"/>
                    <a:pt x="746" y="1"/>
                    <a:pt x="70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2466975" y="3487260"/>
              <a:ext cx="17306" cy="16684"/>
            </a:xfrm>
            <a:custGeom>
              <a:avLst/>
              <a:gdLst/>
              <a:ahLst/>
              <a:cxnLst/>
              <a:rect l="l" t="t" r="r" b="b"/>
              <a:pathLst>
                <a:path w="483" h="465" fill="none" extrusionOk="0">
                  <a:moveTo>
                    <a:pt x="0" y="464"/>
                  </a:moveTo>
                  <a:lnTo>
                    <a:pt x="48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2452679" y="3437207"/>
              <a:ext cx="11394" cy="18622"/>
            </a:xfrm>
            <a:custGeom>
              <a:avLst/>
              <a:gdLst/>
              <a:ahLst/>
              <a:cxnLst/>
              <a:rect l="l" t="t" r="r" b="b"/>
              <a:pathLst>
                <a:path w="318" h="519" fill="none" extrusionOk="0">
                  <a:moveTo>
                    <a:pt x="0" y="519"/>
                  </a:moveTo>
                  <a:lnTo>
                    <a:pt x="318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2459594" y="3417115"/>
              <a:ext cx="32104" cy="25905"/>
            </a:xfrm>
            <a:custGeom>
              <a:avLst/>
              <a:gdLst/>
              <a:ahLst/>
              <a:cxnLst/>
              <a:rect l="l" t="t" r="r" b="b"/>
              <a:pathLst>
                <a:path w="896" h="722" extrusionOk="0">
                  <a:moveTo>
                    <a:pt x="699" y="1"/>
                  </a:moveTo>
                  <a:cubicBezTo>
                    <a:pt x="519" y="1"/>
                    <a:pt x="184" y="242"/>
                    <a:pt x="118" y="333"/>
                  </a:cubicBezTo>
                  <a:cubicBezTo>
                    <a:pt x="34" y="443"/>
                    <a:pt x="1" y="582"/>
                    <a:pt x="27" y="715"/>
                  </a:cubicBezTo>
                  <a:cubicBezTo>
                    <a:pt x="52" y="720"/>
                    <a:pt x="77" y="722"/>
                    <a:pt x="102" y="722"/>
                  </a:cubicBezTo>
                  <a:cubicBezTo>
                    <a:pt x="483" y="722"/>
                    <a:pt x="895" y="239"/>
                    <a:pt x="799" y="53"/>
                  </a:cubicBezTo>
                  <a:cubicBezTo>
                    <a:pt x="780" y="16"/>
                    <a:pt x="744" y="1"/>
                    <a:pt x="69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2460525" y="3426121"/>
              <a:ext cx="17449" cy="16684"/>
            </a:xfrm>
            <a:custGeom>
              <a:avLst/>
              <a:gdLst/>
              <a:ahLst/>
              <a:cxnLst/>
              <a:rect l="l" t="t" r="r" b="b"/>
              <a:pathLst>
                <a:path w="487" h="465" fill="none" extrusionOk="0">
                  <a:moveTo>
                    <a:pt x="1" y="464"/>
                  </a:moveTo>
                  <a:lnTo>
                    <a:pt x="486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2446838" y="3391066"/>
              <a:ext cx="31996" cy="25905"/>
            </a:xfrm>
            <a:custGeom>
              <a:avLst/>
              <a:gdLst/>
              <a:ahLst/>
              <a:cxnLst/>
              <a:rect l="l" t="t" r="r" b="b"/>
              <a:pathLst>
                <a:path w="893" h="722" extrusionOk="0">
                  <a:moveTo>
                    <a:pt x="699" y="0"/>
                  </a:moveTo>
                  <a:cubicBezTo>
                    <a:pt x="519" y="0"/>
                    <a:pt x="184" y="241"/>
                    <a:pt x="115" y="333"/>
                  </a:cubicBezTo>
                  <a:cubicBezTo>
                    <a:pt x="32" y="443"/>
                    <a:pt x="1" y="581"/>
                    <a:pt x="27" y="715"/>
                  </a:cubicBezTo>
                  <a:cubicBezTo>
                    <a:pt x="51" y="719"/>
                    <a:pt x="76" y="721"/>
                    <a:pt x="101" y="721"/>
                  </a:cubicBezTo>
                  <a:cubicBezTo>
                    <a:pt x="478" y="721"/>
                    <a:pt x="893" y="239"/>
                    <a:pt x="799" y="53"/>
                  </a:cubicBezTo>
                  <a:cubicBezTo>
                    <a:pt x="780" y="16"/>
                    <a:pt x="744" y="0"/>
                    <a:pt x="699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2447770" y="3400072"/>
              <a:ext cx="17342" cy="16648"/>
            </a:xfrm>
            <a:custGeom>
              <a:avLst/>
              <a:gdLst/>
              <a:ahLst/>
              <a:cxnLst/>
              <a:rect l="l" t="t" r="r" b="b"/>
              <a:pathLst>
                <a:path w="484" h="464" fill="none" extrusionOk="0">
                  <a:moveTo>
                    <a:pt x="1" y="464"/>
                  </a:moveTo>
                  <a:lnTo>
                    <a:pt x="484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2421148" y="3387083"/>
              <a:ext cx="31459" cy="30426"/>
            </a:xfrm>
            <a:custGeom>
              <a:avLst/>
              <a:gdLst/>
              <a:ahLst/>
              <a:cxnLst/>
              <a:rect l="l" t="t" r="r" b="b"/>
              <a:pathLst>
                <a:path w="878" h="848" extrusionOk="0">
                  <a:moveTo>
                    <a:pt x="238" y="1"/>
                  </a:moveTo>
                  <a:cubicBezTo>
                    <a:pt x="221" y="1"/>
                    <a:pt x="206" y="3"/>
                    <a:pt x="192" y="9"/>
                  </a:cubicBezTo>
                  <a:cubicBezTo>
                    <a:pt x="1" y="83"/>
                    <a:pt x="295" y="620"/>
                    <a:pt x="402" y="716"/>
                  </a:cubicBezTo>
                  <a:cubicBezTo>
                    <a:pt x="489" y="800"/>
                    <a:pt x="605" y="848"/>
                    <a:pt x="725" y="848"/>
                  </a:cubicBezTo>
                  <a:cubicBezTo>
                    <a:pt x="741" y="848"/>
                    <a:pt x="757" y="847"/>
                    <a:pt x="773" y="845"/>
                  </a:cubicBezTo>
                  <a:cubicBezTo>
                    <a:pt x="877" y="486"/>
                    <a:pt x="465" y="1"/>
                    <a:pt x="238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2434083" y="3398349"/>
              <a:ext cx="14762" cy="19088"/>
            </a:xfrm>
            <a:custGeom>
              <a:avLst/>
              <a:gdLst/>
              <a:ahLst/>
              <a:cxnLst/>
              <a:rect l="l" t="t" r="r" b="b"/>
              <a:pathLst>
                <a:path w="412" h="532" fill="none" extrusionOk="0">
                  <a:moveTo>
                    <a:pt x="412" y="53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2502339" y="3462144"/>
              <a:ext cx="32892" cy="317036"/>
            </a:xfrm>
            <a:custGeom>
              <a:avLst/>
              <a:gdLst/>
              <a:ahLst/>
              <a:cxnLst/>
              <a:rect l="l" t="t" r="r" b="b"/>
              <a:pathLst>
                <a:path w="918" h="8836" fill="none" extrusionOk="0">
                  <a:moveTo>
                    <a:pt x="918" y="0"/>
                  </a:moveTo>
                  <a:lnTo>
                    <a:pt x="0" y="883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2498219" y="3700064"/>
              <a:ext cx="11430" cy="18658"/>
            </a:xfrm>
            <a:custGeom>
              <a:avLst/>
              <a:gdLst/>
              <a:ahLst/>
              <a:cxnLst/>
              <a:rect l="l" t="t" r="r" b="b"/>
              <a:pathLst>
                <a:path w="319" h="520" fill="none" extrusionOk="0">
                  <a:moveTo>
                    <a:pt x="318" y="51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2470594" y="3680079"/>
              <a:ext cx="32032" cy="25905"/>
            </a:xfrm>
            <a:custGeom>
              <a:avLst/>
              <a:gdLst/>
              <a:ahLst/>
              <a:cxnLst/>
              <a:rect l="l" t="t" r="r" b="b"/>
              <a:pathLst>
                <a:path w="894" h="722" extrusionOk="0">
                  <a:moveTo>
                    <a:pt x="195" y="1"/>
                  </a:moveTo>
                  <a:cubicBezTo>
                    <a:pt x="150" y="1"/>
                    <a:pt x="114" y="16"/>
                    <a:pt x="95" y="54"/>
                  </a:cubicBezTo>
                  <a:cubicBezTo>
                    <a:pt x="1" y="238"/>
                    <a:pt x="417" y="722"/>
                    <a:pt x="795" y="722"/>
                  </a:cubicBezTo>
                  <a:cubicBezTo>
                    <a:pt x="819" y="722"/>
                    <a:pt x="843" y="720"/>
                    <a:pt x="867" y="715"/>
                  </a:cubicBezTo>
                  <a:cubicBezTo>
                    <a:pt x="893" y="582"/>
                    <a:pt x="862" y="443"/>
                    <a:pt x="779" y="333"/>
                  </a:cubicBezTo>
                  <a:cubicBezTo>
                    <a:pt x="710" y="242"/>
                    <a:pt x="375" y="1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2485284" y="3689874"/>
              <a:ext cx="16374" cy="15823"/>
            </a:xfrm>
            <a:custGeom>
              <a:avLst/>
              <a:gdLst/>
              <a:ahLst/>
              <a:cxnLst/>
              <a:rect l="l" t="t" r="r" b="b"/>
              <a:pathLst>
                <a:path w="457" h="441" fill="none" extrusionOk="0">
                  <a:moveTo>
                    <a:pt x="457" y="44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2507284" y="3612087"/>
              <a:ext cx="11430" cy="18658"/>
            </a:xfrm>
            <a:custGeom>
              <a:avLst/>
              <a:gdLst/>
              <a:ahLst/>
              <a:cxnLst/>
              <a:rect l="l" t="t" r="r" b="b"/>
              <a:pathLst>
                <a:path w="319" h="520" fill="none" extrusionOk="0">
                  <a:moveTo>
                    <a:pt x="319" y="52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2479695" y="3592030"/>
              <a:ext cx="32068" cy="25905"/>
            </a:xfrm>
            <a:custGeom>
              <a:avLst/>
              <a:gdLst/>
              <a:ahLst/>
              <a:cxnLst/>
              <a:rect l="l" t="t" r="r" b="b"/>
              <a:pathLst>
                <a:path w="895" h="722" extrusionOk="0">
                  <a:moveTo>
                    <a:pt x="197" y="1"/>
                  </a:moveTo>
                  <a:cubicBezTo>
                    <a:pt x="151" y="1"/>
                    <a:pt x="116" y="16"/>
                    <a:pt x="97" y="53"/>
                  </a:cubicBezTo>
                  <a:cubicBezTo>
                    <a:pt x="0" y="239"/>
                    <a:pt x="415" y="722"/>
                    <a:pt x="794" y="722"/>
                  </a:cubicBezTo>
                  <a:cubicBezTo>
                    <a:pt x="819" y="722"/>
                    <a:pt x="844" y="720"/>
                    <a:pt x="869" y="715"/>
                  </a:cubicBezTo>
                  <a:cubicBezTo>
                    <a:pt x="895" y="581"/>
                    <a:pt x="861" y="443"/>
                    <a:pt x="778" y="333"/>
                  </a:cubicBezTo>
                  <a:cubicBezTo>
                    <a:pt x="711" y="241"/>
                    <a:pt x="377" y="1"/>
                    <a:pt x="19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2494349" y="3601897"/>
              <a:ext cx="16482" cy="15823"/>
            </a:xfrm>
            <a:custGeom>
              <a:avLst/>
              <a:gdLst/>
              <a:ahLst/>
              <a:cxnLst/>
              <a:rect l="l" t="t" r="r" b="b"/>
              <a:pathLst>
                <a:path w="460" h="441" fill="none" extrusionOk="0">
                  <a:moveTo>
                    <a:pt x="460" y="44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2503593" y="3648110"/>
              <a:ext cx="11430" cy="18658"/>
            </a:xfrm>
            <a:custGeom>
              <a:avLst/>
              <a:gdLst/>
              <a:ahLst/>
              <a:cxnLst/>
              <a:rect l="l" t="t" r="r" b="b"/>
              <a:pathLst>
                <a:path w="319" h="520" fill="none" extrusionOk="0">
                  <a:moveTo>
                    <a:pt x="319" y="519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2476004" y="3628089"/>
              <a:ext cx="31996" cy="25869"/>
            </a:xfrm>
            <a:custGeom>
              <a:avLst/>
              <a:gdLst/>
              <a:ahLst/>
              <a:cxnLst/>
              <a:rect l="l" t="t" r="r" b="b"/>
              <a:pathLst>
                <a:path w="893" h="721" extrusionOk="0">
                  <a:moveTo>
                    <a:pt x="196" y="1"/>
                  </a:moveTo>
                  <a:cubicBezTo>
                    <a:pt x="150" y="1"/>
                    <a:pt x="114" y="16"/>
                    <a:pt x="95" y="54"/>
                  </a:cubicBezTo>
                  <a:cubicBezTo>
                    <a:pt x="1" y="240"/>
                    <a:pt x="415" y="721"/>
                    <a:pt x="792" y="721"/>
                  </a:cubicBezTo>
                  <a:cubicBezTo>
                    <a:pt x="817" y="721"/>
                    <a:pt x="842" y="718"/>
                    <a:pt x="867" y="714"/>
                  </a:cubicBezTo>
                  <a:cubicBezTo>
                    <a:pt x="893" y="580"/>
                    <a:pt x="862" y="442"/>
                    <a:pt x="778" y="334"/>
                  </a:cubicBezTo>
                  <a:cubicBezTo>
                    <a:pt x="710" y="241"/>
                    <a:pt x="376" y="1"/>
                    <a:pt x="19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2490694" y="3637992"/>
              <a:ext cx="16374" cy="15715"/>
            </a:xfrm>
            <a:custGeom>
              <a:avLst/>
              <a:gdLst/>
              <a:ahLst/>
              <a:cxnLst/>
              <a:rect l="l" t="t" r="r" b="b"/>
              <a:pathLst>
                <a:path w="457" h="438" fill="none" extrusionOk="0">
                  <a:moveTo>
                    <a:pt x="457" y="438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2513375" y="3553530"/>
              <a:ext cx="11430" cy="18550"/>
            </a:xfrm>
            <a:custGeom>
              <a:avLst/>
              <a:gdLst/>
              <a:ahLst/>
              <a:cxnLst/>
              <a:rect l="l" t="t" r="r" b="b"/>
              <a:pathLst>
                <a:path w="319" h="517" fill="none" extrusionOk="0">
                  <a:moveTo>
                    <a:pt x="318" y="517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2485786" y="3533474"/>
              <a:ext cx="32068" cy="25905"/>
            </a:xfrm>
            <a:custGeom>
              <a:avLst/>
              <a:gdLst/>
              <a:ahLst/>
              <a:cxnLst/>
              <a:rect l="l" t="t" r="r" b="b"/>
              <a:pathLst>
                <a:path w="895" h="722" extrusionOk="0">
                  <a:moveTo>
                    <a:pt x="196" y="1"/>
                  </a:moveTo>
                  <a:cubicBezTo>
                    <a:pt x="151" y="1"/>
                    <a:pt x="115" y="16"/>
                    <a:pt x="96" y="53"/>
                  </a:cubicBezTo>
                  <a:cubicBezTo>
                    <a:pt x="0" y="244"/>
                    <a:pt x="414" y="722"/>
                    <a:pt x="793" y="722"/>
                  </a:cubicBezTo>
                  <a:cubicBezTo>
                    <a:pt x="818" y="722"/>
                    <a:pt x="844" y="720"/>
                    <a:pt x="868" y="715"/>
                  </a:cubicBezTo>
                  <a:cubicBezTo>
                    <a:pt x="895" y="581"/>
                    <a:pt x="861" y="443"/>
                    <a:pt x="778" y="333"/>
                  </a:cubicBezTo>
                  <a:cubicBezTo>
                    <a:pt x="711" y="241"/>
                    <a:pt x="376" y="1"/>
                    <a:pt x="19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2500512" y="3543341"/>
              <a:ext cx="16410" cy="15823"/>
            </a:xfrm>
            <a:custGeom>
              <a:avLst/>
              <a:gdLst/>
              <a:ahLst/>
              <a:cxnLst/>
              <a:rect l="l" t="t" r="r" b="b"/>
              <a:pathLst>
                <a:path w="458" h="441" fill="none" extrusionOk="0">
                  <a:moveTo>
                    <a:pt x="457" y="44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2519466" y="3494723"/>
              <a:ext cx="11394" cy="18658"/>
            </a:xfrm>
            <a:custGeom>
              <a:avLst/>
              <a:gdLst/>
              <a:ahLst/>
              <a:cxnLst/>
              <a:rect l="l" t="t" r="r" b="b"/>
              <a:pathLst>
                <a:path w="318" h="520" fill="none" extrusionOk="0">
                  <a:moveTo>
                    <a:pt x="318" y="51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2491841" y="3474666"/>
              <a:ext cx="32104" cy="25905"/>
            </a:xfrm>
            <a:custGeom>
              <a:avLst/>
              <a:gdLst/>
              <a:ahLst/>
              <a:cxnLst/>
              <a:rect l="l" t="t" r="r" b="b"/>
              <a:pathLst>
                <a:path w="896" h="722" extrusionOk="0">
                  <a:moveTo>
                    <a:pt x="197" y="0"/>
                  </a:moveTo>
                  <a:cubicBezTo>
                    <a:pt x="152" y="0"/>
                    <a:pt x="116" y="16"/>
                    <a:pt x="97" y="53"/>
                  </a:cubicBezTo>
                  <a:cubicBezTo>
                    <a:pt x="1" y="239"/>
                    <a:pt x="415" y="721"/>
                    <a:pt x="794" y="721"/>
                  </a:cubicBezTo>
                  <a:cubicBezTo>
                    <a:pt x="819" y="721"/>
                    <a:pt x="844" y="719"/>
                    <a:pt x="869" y="715"/>
                  </a:cubicBezTo>
                  <a:cubicBezTo>
                    <a:pt x="895" y="581"/>
                    <a:pt x="862" y="440"/>
                    <a:pt x="778" y="333"/>
                  </a:cubicBezTo>
                  <a:cubicBezTo>
                    <a:pt x="711" y="241"/>
                    <a:pt x="377" y="0"/>
                    <a:pt x="19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2506603" y="3484533"/>
              <a:ext cx="16374" cy="15787"/>
            </a:xfrm>
            <a:custGeom>
              <a:avLst/>
              <a:gdLst/>
              <a:ahLst/>
              <a:cxnLst/>
              <a:rect l="l" t="t" r="r" b="b"/>
              <a:pathLst>
                <a:path w="457" h="440" fill="none" extrusionOk="0">
                  <a:moveTo>
                    <a:pt x="457" y="44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2511476" y="3681371"/>
              <a:ext cx="15013" cy="15895"/>
            </a:xfrm>
            <a:custGeom>
              <a:avLst/>
              <a:gdLst/>
              <a:ahLst/>
              <a:cxnLst/>
              <a:rect l="l" t="t" r="r" b="b"/>
              <a:pathLst>
                <a:path w="419" h="443" fill="none" extrusionOk="0">
                  <a:moveTo>
                    <a:pt x="1" y="443"/>
                  </a:moveTo>
                  <a:lnTo>
                    <a:pt x="419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2521938" y="3665835"/>
              <a:ext cx="33788" cy="21528"/>
            </a:xfrm>
            <a:custGeom>
              <a:avLst/>
              <a:gdLst/>
              <a:ahLst/>
              <a:cxnLst/>
              <a:rect l="l" t="t" r="r" b="b"/>
              <a:pathLst>
                <a:path w="943" h="600" extrusionOk="0">
                  <a:moveTo>
                    <a:pt x="749" y="1"/>
                  </a:moveTo>
                  <a:cubicBezTo>
                    <a:pt x="559" y="1"/>
                    <a:pt x="244" y="143"/>
                    <a:pt x="165" y="212"/>
                  </a:cubicBezTo>
                  <a:cubicBezTo>
                    <a:pt x="62" y="300"/>
                    <a:pt x="3" y="431"/>
                    <a:pt x="0" y="568"/>
                  </a:cubicBezTo>
                  <a:cubicBezTo>
                    <a:pt x="54" y="589"/>
                    <a:pt x="113" y="599"/>
                    <a:pt x="173" y="599"/>
                  </a:cubicBezTo>
                  <a:cubicBezTo>
                    <a:pt x="527" y="599"/>
                    <a:pt x="943" y="262"/>
                    <a:pt x="892" y="78"/>
                  </a:cubicBezTo>
                  <a:cubicBezTo>
                    <a:pt x="877" y="22"/>
                    <a:pt x="822" y="1"/>
                    <a:pt x="7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521938" y="3673477"/>
              <a:ext cx="20423" cy="12737"/>
            </a:xfrm>
            <a:custGeom>
              <a:avLst/>
              <a:gdLst/>
              <a:ahLst/>
              <a:cxnLst/>
              <a:rect l="l" t="t" r="r" b="b"/>
              <a:pathLst>
                <a:path w="570" h="355" fill="none" extrusionOk="0">
                  <a:moveTo>
                    <a:pt x="0" y="355"/>
                  </a:moveTo>
                  <a:lnTo>
                    <a:pt x="569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2521329" y="3586540"/>
              <a:ext cx="15013" cy="15895"/>
            </a:xfrm>
            <a:custGeom>
              <a:avLst/>
              <a:gdLst/>
              <a:ahLst/>
              <a:cxnLst/>
              <a:rect l="l" t="t" r="r" b="b"/>
              <a:pathLst>
                <a:path w="419" h="443" fill="none" extrusionOk="0">
                  <a:moveTo>
                    <a:pt x="1" y="443"/>
                  </a:moveTo>
                  <a:lnTo>
                    <a:pt x="419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2531791" y="3570932"/>
              <a:ext cx="33716" cy="21528"/>
            </a:xfrm>
            <a:custGeom>
              <a:avLst/>
              <a:gdLst/>
              <a:ahLst/>
              <a:cxnLst/>
              <a:rect l="l" t="t" r="r" b="b"/>
              <a:pathLst>
                <a:path w="941" h="600" extrusionOk="0">
                  <a:moveTo>
                    <a:pt x="748" y="1"/>
                  </a:moveTo>
                  <a:cubicBezTo>
                    <a:pt x="558" y="1"/>
                    <a:pt x="243" y="145"/>
                    <a:pt x="167" y="214"/>
                  </a:cubicBezTo>
                  <a:cubicBezTo>
                    <a:pt x="62" y="302"/>
                    <a:pt x="3" y="431"/>
                    <a:pt x="0" y="567"/>
                  </a:cubicBezTo>
                  <a:cubicBezTo>
                    <a:pt x="55" y="590"/>
                    <a:pt x="114" y="600"/>
                    <a:pt x="175" y="600"/>
                  </a:cubicBezTo>
                  <a:cubicBezTo>
                    <a:pt x="528" y="600"/>
                    <a:pt x="940" y="263"/>
                    <a:pt x="891" y="77"/>
                  </a:cubicBezTo>
                  <a:cubicBezTo>
                    <a:pt x="876" y="22"/>
                    <a:pt x="822" y="1"/>
                    <a:pt x="748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531791" y="3578682"/>
              <a:ext cx="20387" cy="12630"/>
            </a:xfrm>
            <a:custGeom>
              <a:avLst/>
              <a:gdLst/>
              <a:ahLst/>
              <a:cxnLst/>
              <a:rect l="l" t="t" r="r" b="b"/>
              <a:pathLst>
                <a:path w="569" h="352" fill="none" extrusionOk="0">
                  <a:moveTo>
                    <a:pt x="0" y="351"/>
                  </a:moveTo>
                  <a:lnTo>
                    <a:pt x="56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525700" y="3544883"/>
              <a:ext cx="14941" cy="15823"/>
            </a:xfrm>
            <a:custGeom>
              <a:avLst/>
              <a:gdLst/>
              <a:ahLst/>
              <a:cxnLst/>
              <a:rect l="l" t="t" r="r" b="b"/>
              <a:pathLst>
                <a:path w="417" h="441" fill="none" extrusionOk="0">
                  <a:moveTo>
                    <a:pt x="0" y="440"/>
                  </a:moveTo>
                  <a:lnTo>
                    <a:pt x="416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2536055" y="3529276"/>
              <a:ext cx="33716" cy="21528"/>
            </a:xfrm>
            <a:custGeom>
              <a:avLst/>
              <a:gdLst/>
              <a:ahLst/>
              <a:cxnLst/>
              <a:rect l="l" t="t" r="r" b="b"/>
              <a:pathLst>
                <a:path w="941" h="600" extrusionOk="0">
                  <a:moveTo>
                    <a:pt x="749" y="0"/>
                  </a:moveTo>
                  <a:cubicBezTo>
                    <a:pt x="559" y="0"/>
                    <a:pt x="245" y="142"/>
                    <a:pt x="168" y="211"/>
                  </a:cubicBezTo>
                  <a:cubicBezTo>
                    <a:pt x="63" y="302"/>
                    <a:pt x="3" y="431"/>
                    <a:pt x="1" y="567"/>
                  </a:cubicBezTo>
                  <a:cubicBezTo>
                    <a:pt x="56" y="590"/>
                    <a:pt x="115" y="600"/>
                    <a:pt x="176" y="600"/>
                  </a:cubicBezTo>
                  <a:cubicBezTo>
                    <a:pt x="530" y="600"/>
                    <a:pt x="941" y="260"/>
                    <a:pt x="892" y="77"/>
                  </a:cubicBezTo>
                  <a:cubicBezTo>
                    <a:pt x="877" y="22"/>
                    <a:pt x="822" y="0"/>
                    <a:pt x="749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2536055" y="3536918"/>
              <a:ext cx="20423" cy="12702"/>
            </a:xfrm>
            <a:custGeom>
              <a:avLst/>
              <a:gdLst/>
              <a:ahLst/>
              <a:cxnLst/>
              <a:rect l="l" t="t" r="r" b="b"/>
              <a:pathLst>
                <a:path w="570" h="354" fill="none" extrusionOk="0">
                  <a:moveTo>
                    <a:pt x="1" y="354"/>
                  </a:moveTo>
                  <a:lnTo>
                    <a:pt x="56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2531935" y="3483744"/>
              <a:ext cx="15120" cy="15895"/>
            </a:xfrm>
            <a:custGeom>
              <a:avLst/>
              <a:gdLst/>
              <a:ahLst/>
              <a:cxnLst/>
              <a:rect l="l" t="t" r="r" b="b"/>
              <a:pathLst>
                <a:path w="422" h="443" fill="none" extrusionOk="0">
                  <a:moveTo>
                    <a:pt x="1" y="443"/>
                  </a:moveTo>
                  <a:lnTo>
                    <a:pt x="42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2542469" y="3468136"/>
              <a:ext cx="33752" cy="21528"/>
            </a:xfrm>
            <a:custGeom>
              <a:avLst/>
              <a:gdLst/>
              <a:ahLst/>
              <a:cxnLst/>
              <a:rect l="l" t="t" r="r" b="b"/>
              <a:pathLst>
                <a:path w="942" h="600" extrusionOk="0">
                  <a:moveTo>
                    <a:pt x="748" y="0"/>
                  </a:moveTo>
                  <a:cubicBezTo>
                    <a:pt x="558" y="0"/>
                    <a:pt x="243" y="143"/>
                    <a:pt x="166" y="213"/>
                  </a:cubicBezTo>
                  <a:cubicBezTo>
                    <a:pt x="63" y="302"/>
                    <a:pt x="3" y="431"/>
                    <a:pt x="1" y="567"/>
                  </a:cubicBezTo>
                  <a:cubicBezTo>
                    <a:pt x="55" y="590"/>
                    <a:pt x="114" y="600"/>
                    <a:pt x="175" y="600"/>
                  </a:cubicBezTo>
                  <a:cubicBezTo>
                    <a:pt x="527" y="600"/>
                    <a:pt x="941" y="263"/>
                    <a:pt x="892" y="77"/>
                  </a:cubicBezTo>
                  <a:cubicBezTo>
                    <a:pt x="877" y="22"/>
                    <a:pt x="822" y="0"/>
                    <a:pt x="74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2542397" y="3475778"/>
              <a:ext cx="20423" cy="12737"/>
            </a:xfrm>
            <a:custGeom>
              <a:avLst/>
              <a:gdLst/>
              <a:ahLst/>
              <a:cxnLst/>
              <a:rect l="l" t="t" r="r" b="b"/>
              <a:pathLst>
                <a:path w="570" h="355" fill="none" extrusionOk="0">
                  <a:moveTo>
                    <a:pt x="0" y="354"/>
                  </a:moveTo>
                  <a:lnTo>
                    <a:pt x="56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2535303" y="3440006"/>
              <a:ext cx="33716" cy="21492"/>
            </a:xfrm>
            <a:custGeom>
              <a:avLst/>
              <a:gdLst/>
              <a:ahLst/>
              <a:cxnLst/>
              <a:rect l="l" t="t" r="r" b="b"/>
              <a:pathLst>
                <a:path w="941" h="599" extrusionOk="0">
                  <a:moveTo>
                    <a:pt x="747" y="0"/>
                  </a:moveTo>
                  <a:cubicBezTo>
                    <a:pt x="557" y="0"/>
                    <a:pt x="242" y="142"/>
                    <a:pt x="165" y="211"/>
                  </a:cubicBezTo>
                  <a:cubicBezTo>
                    <a:pt x="62" y="302"/>
                    <a:pt x="3" y="431"/>
                    <a:pt x="0" y="567"/>
                  </a:cubicBezTo>
                  <a:cubicBezTo>
                    <a:pt x="54" y="589"/>
                    <a:pt x="113" y="599"/>
                    <a:pt x="173" y="599"/>
                  </a:cubicBezTo>
                  <a:cubicBezTo>
                    <a:pt x="527" y="599"/>
                    <a:pt x="940" y="261"/>
                    <a:pt x="891" y="77"/>
                  </a:cubicBezTo>
                  <a:cubicBezTo>
                    <a:pt x="876" y="22"/>
                    <a:pt x="821" y="0"/>
                    <a:pt x="74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2535303" y="3447649"/>
              <a:ext cx="20387" cy="12737"/>
            </a:xfrm>
            <a:custGeom>
              <a:avLst/>
              <a:gdLst/>
              <a:ahLst/>
              <a:cxnLst/>
              <a:rect l="l" t="t" r="r" b="b"/>
              <a:pathLst>
                <a:path w="569" h="355" fill="none" extrusionOk="0">
                  <a:moveTo>
                    <a:pt x="0" y="354"/>
                  </a:moveTo>
                  <a:lnTo>
                    <a:pt x="569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2514736" y="3427520"/>
              <a:ext cx="28019" cy="33727"/>
            </a:xfrm>
            <a:custGeom>
              <a:avLst/>
              <a:gdLst/>
              <a:ahLst/>
              <a:cxnLst/>
              <a:rect l="l" t="t" r="r" b="b"/>
              <a:pathLst>
                <a:path w="782" h="940" extrusionOk="0">
                  <a:moveTo>
                    <a:pt x="222" y="1"/>
                  </a:moveTo>
                  <a:cubicBezTo>
                    <a:pt x="216" y="1"/>
                    <a:pt x="210" y="1"/>
                    <a:pt x="204" y="2"/>
                  </a:cubicBezTo>
                  <a:cubicBezTo>
                    <a:pt x="1" y="36"/>
                    <a:pt x="177" y="621"/>
                    <a:pt x="261" y="738"/>
                  </a:cubicBezTo>
                  <a:cubicBezTo>
                    <a:pt x="340" y="851"/>
                    <a:pt x="462" y="925"/>
                    <a:pt x="596" y="939"/>
                  </a:cubicBezTo>
                  <a:cubicBezTo>
                    <a:pt x="781" y="595"/>
                    <a:pt x="443" y="1"/>
                    <a:pt x="22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2525629" y="3439576"/>
              <a:ext cx="10462" cy="21672"/>
            </a:xfrm>
            <a:custGeom>
              <a:avLst/>
              <a:gdLst/>
              <a:ahLst/>
              <a:cxnLst/>
              <a:rect l="l" t="t" r="r" b="b"/>
              <a:pathLst>
                <a:path w="292" h="604" fill="none" extrusionOk="0">
                  <a:moveTo>
                    <a:pt x="292" y="60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2497538" y="3333012"/>
              <a:ext cx="36" cy="400887"/>
            </a:xfrm>
            <a:custGeom>
              <a:avLst/>
              <a:gdLst/>
              <a:ahLst/>
              <a:cxnLst/>
              <a:rect l="l" t="t" r="r" b="b"/>
              <a:pathLst>
                <a:path w="1" h="11173" fill="none" extrusionOk="0">
                  <a:moveTo>
                    <a:pt x="0" y="1"/>
                  </a:moveTo>
                  <a:lnTo>
                    <a:pt x="0" y="1117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2484603" y="3656255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371" y="48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2456047" y="3638387"/>
              <a:ext cx="33035" cy="23753"/>
            </a:xfrm>
            <a:custGeom>
              <a:avLst/>
              <a:gdLst/>
              <a:ahLst/>
              <a:cxnLst/>
              <a:rect l="l" t="t" r="r" b="b"/>
              <a:pathLst>
                <a:path w="922" h="662" extrusionOk="0">
                  <a:moveTo>
                    <a:pt x="190" y="1"/>
                  </a:moveTo>
                  <a:cubicBezTo>
                    <a:pt x="134" y="1"/>
                    <a:pt x="91" y="19"/>
                    <a:pt x="73" y="64"/>
                  </a:cubicBezTo>
                  <a:cubicBezTo>
                    <a:pt x="1" y="252"/>
                    <a:pt x="421" y="662"/>
                    <a:pt x="786" y="662"/>
                  </a:cubicBezTo>
                  <a:cubicBezTo>
                    <a:pt x="829" y="662"/>
                    <a:pt x="870" y="656"/>
                    <a:pt x="910" y="644"/>
                  </a:cubicBezTo>
                  <a:cubicBezTo>
                    <a:pt x="922" y="508"/>
                    <a:pt x="876" y="374"/>
                    <a:pt x="781" y="274"/>
                  </a:cubicBezTo>
                  <a:cubicBezTo>
                    <a:pt x="708" y="194"/>
                    <a:pt x="375" y="1"/>
                    <a:pt x="19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2470737" y="3647500"/>
              <a:ext cx="17915" cy="14029"/>
            </a:xfrm>
            <a:custGeom>
              <a:avLst/>
              <a:gdLst/>
              <a:ahLst/>
              <a:cxnLst/>
              <a:rect l="l" t="t" r="r" b="b"/>
              <a:pathLst>
                <a:path w="500" h="391" fill="none" extrusionOk="0">
                  <a:moveTo>
                    <a:pt x="500" y="390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2484603" y="3580979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371" y="483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2456047" y="3563110"/>
              <a:ext cx="33035" cy="23681"/>
            </a:xfrm>
            <a:custGeom>
              <a:avLst/>
              <a:gdLst/>
              <a:ahLst/>
              <a:cxnLst/>
              <a:rect l="l" t="t" r="r" b="b"/>
              <a:pathLst>
                <a:path w="922" h="660" extrusionOk="0">
                  <a:moveTo>
                    <a:pt x="191" y="0"/>
                  </a:moveTo>
                  <a:cubicBezTo>
                    <a:pt x="134" y="0"/>
                    <a:pt x="91" y="19"/>
                    <a:pt x="73" y="64"/>
                  </a:cubicBezTo>
                  <a:cubicBezTo>
                    <a:pt x="1" y="252"/>
                    <a:pt x="420" y="660"/>
                    <a:pt x="784" y="660"/>
                  </a:cubicBezTo>
                  <a:cubicBezTo>
                    <a:pt x="827" y="660"/>
                    <a:pt x="869" y="654"/>
                    <a:pt x="910" y="642"/>
                  </a:cubicBezTo>
                  <a:cubicBezTo>
                    <a:pt x="922" y="506"/>
                    <a:pt x="876" y="372"/>
                    <a:pt x="781" y="274"/>
                  </a:cubicBezTo>
                  <a:cubicBezTo>
                    <a:pt x="708" y="192"/>
                    <a:pt x="376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2470737" y="3572224"/>
              <a:ext cx="17915" cy="13921"/>
            </a:xfrm>
            <a:custGeom>
              <a:avLst/>
              <a:gdLst/>
              <a:ahLst/>
              <a:cxnLst/>
              <a:rect l="l" t="t" r="r" b="b"/>
              <a:pathLst>
                <a:path w="500" h="388" fill="none" extrusionOk="0">
                  <a:moveTo>
                    <a:pt x="500" y="388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2484603" y="3492499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371" y="483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2456047" y="3474630"/>
              <a:ext cx="33035" cy="23717"/>
            </a:xfrm>
            <a:custGeom>
              <a:avLst/>
              <a:gdLst/>
              <a:ahLst/>
              <a:cxnLst/>
              <a:rect l="l" t="t" r="r" b="b"/>
              <a:pathLst>
                <a:path w="922" h="661" extrusionOk="0">
                  <a:moveTo>
                    <a:pt x="190" y="1"/>
                  </a:moveTo>
                  <a:cubicBezTo>
                    <a:pt x="134" y="1"/>
                    <a:pt x="91" y="19"/>
                    <a:pt x="73" y="63"/>
                  </a:cubicBezTo>
                  <a:cubicBezTo>
                    <a:pt x="0" y="252"/>
                    <a:pt x="423" y="661"/>
                    <a:pt x="788" y="661"/>
                  </a:cubicBezTo>
                  <a:cubicBezTo>
                    <a:pt x="830" y="661"/>
                    <a:pt x="871" y="656"/>
                    <a:pt x="910" y="644"/>
                  </a:cubicBezTo>
                  <a:cubicBezTo>
                    <a:pt x="922" y="508"/>
                    <a:pt x="876" y="372"/>
                    <a:pt x="781" y="274"/>
                  </a:cubicBezTo>
                  <a:cubicBezTo>
                    <a:pt x="708" y="193"/>
                    <a:pt x="375" y="1"/>
                    <a:pt x="19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2470737" y="3483744"/>
              <a:ext cx="17915" cy="14029"/>
            </a:xfrm>
            <a:custGeom>
              <a:avLst/>
              <a:gdLst/>
              <a:ahLst/>
              <a:cxnLst/>
              <a:rect l="l" t="t" r="r" b="b"/>
              <a:pathLst>
                <a:path w="500" h="391" fill="none" extrusionOk="0">
                  <a:moveTo>
                    <a:pt x="500" y="390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2484603" y="3433691"/>
              <a:ext cx="13293" cy="17330"/>
            </a:xfrm>
            <a:custGeom>
              <a:avLst/>
              <a:gdLst/>
              <a:ahLst/>
              <a:cxnLst/>
              <a:rect l="l" t="t" r="r" b="b"/>
              <a:pathLst>
                <a:path w="371" h="483" fill="none" extrusionOk="0">
                  <a:moveTo>
                    <a:pt x="371" y="483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2456047" y="3415787"/>
              <a:ext cx="33035" cy="23681"/>
            </a:xfrm>
            <a:custGeom>
              <a:avLst/>
              <a:gdLst/>
              <a:ahLst/>
              <a:cxnLst/>
              <a:rect l="l" t="t" r="r" b="b"/>
              <a:pathLst>
                <a:path w="922" h="660" extrusionOk="0">
                  <a:moveTo>
                    <a:pt x="192" y="0"/>
                  </a:moveTo>
                  <a:cubicBezTo>
                    <a:pt x="134" y="0"/>
                    <a:pt x="91" y="18"/>
                    <a:pt x="73" y="64"/>
                  </a:cubicBezTo>
                  <a:cubicBezTo>
                    <a:pt x="0" y="251"/>
                    <a:pt x="423" y="659"/>
                    <a:pt x="788" y="659"/>
                  </a:cubicBezTo>
                  <a:cubicBezTo>
                    <a:pt x="830" y="659"/>
                    <a:pt x="871" y="654"/>
                    <a:pt x="910" y="642"/>
                  </a:cubicBezTo>
                  <a:cubicBezTo>
                    <a:pt x="922" y="506"/>
                    <a:pt x="876" y="372"/>
                    <a:pt x="781" y="272"/>
                  </a:cubicBezTo>
                  <a:cubicBezTo>
                    <a:pt x="708" y="192"/>
                    <a:pt x="377" y="0"/>
                    <a:pt x="192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470737" y="3424937"/>
              <a:ext cx="17915" cy="13921"/>
            </a:xfrm>
            <a:custGeom>
              <a:avLst/>
              <a:gdLst/>
              <a:ahLst/>
              <a:cxnLst/>
              <a:rect l="l" t="t" r="r" b="b"/>
              <a:pathLst>
                <a:path w="500" h="388" fill="none" extrusionOk="0">
                  <a:moveTo>
                    <a:pt x="500" y="387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2484603" y="3374525"/>
              <a:ext cx="13293" cy="17330"/>
            </a:xfrm>
            <a:custGeom>
              <a:avLst/>
              <a:gdLst/>
              <a:ahLst/>
              <a:cxnLst/>
              <a:rect l="l" t="t" r="r" b="b"/>
              <a:pathLst>
                <a:path w="371" h="483" fill="none" extrusionOk="0">
                  <a:moveTo>
                    <a:pt x="371" y="483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456047" y="3356657"/>
              <a:ext cx="33035" cy="23717"/>
            </a:xfrm>
            <a:custGeom>
              <a:avLst/>
              <a:gdLst/>
              <a:ahLst/>
              <a:cxnLst/>
              <a:rect l="l" t="t" r="r" b="b"/>
              <a:pathLst>
                <a:path w="922" h="661" extrusionOk="0">
                  <a:moveTo>
                    <a:pt x="191" y="0"/>
                  </a:moveTo>
                  <a:cubicBezTo>
                    <a:pt x="134" y="0"/>
                    <a:pt x="91" y="18"/>
                    <a:pt x="73" y="63"/>
                  </a:cubicBezTo>
                  <a:cubicBezTo>
                    <a:pt x="0" y="252"/>
                    <a:pt x="423" y="661"/>
                    <a:pt x="788" y="661"/>
                  </a:cubicBezTo>
                  <a:cubicBezTo>
                    <a:pt x="830" y="661"/>
                    <a:pt x="871" y="655"/>
                    <a:pt x="910" y="644"/>
                  </a:cubicBezTo>
                  <a:cubicBezTo>
                    <a:pt x="922" y="508"/>
                    <a:pt x="876" y="372"/>
                    <a:pt x="781" y="274"/>
                  </a:cubicBezTo>
                  <a:cubicBezTo>
                    <a:pt x="708" y="191"/>
                    <a:pt x="376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2470737" y="3365770"/>
              <a:ext cx="17915" cy="13993"/>
            </a:xfrm>
            <a:custGeom>
              <a:avLst/>
              <a:gdLst/>
              <a:ahLst/>
              <a:cxnLst/>
              <a:rect l="l" t="t" r="r" b="b"/>
              <a:pathLst>
                <a:path w="500" h="390" fill="none" extrusionOk="0">
                  <a:moveTo>
                    <a:pt x="500" y="39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2497538" y="3679326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0" y="483"/>
                  </a:moveTo>
                  <a:lnTo>
                    <a:pt x="37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2506352" y="3661457"/>
              <a:ext cx="33035" cy="23645"/>
            </a:xfrm>
            <a:custGeom>
              <a:avLst/>
              <a:gdLst/>
              <a:ahLst/>
              <a:cxnLst/>
              <a:rect l="l" t="t" r="r" b="b"/>
              <a:pathLst>
                <a:path w="922" h="659" extrusionOk="0">
                  <a:moveTo>
                    <a:pt x="731" y="0"/>
                  </a:moveTo>
                  <a:cubicBezTo>
                    <a:pt x="546" y="0"/>
                    <a:pt x="214" y="192"/>
                    <a:pt x="141" y="274"/>
                  </a:cubicBezTo>
                  <a:cubicBezTo>
                    <a:pt x="46" y="372"/>
                    <a:pt x="0" y="506"/>
                    <a:pt x="12" y="642"/>
                  </a:cubicBezTo>
                  <a:cubicBezTo>
                    <a:pt x="52" y="653"/>
                    <a:pt x="93" y="659"/>
                    <a:pt x="135" y="659"/>
                  </a:cubicBezTo>
                  <a:cubicBezTo>
                    <a:pt x="502" y="659"/>
                    <a:pt x="922" y="252"/>
                    <a:pt x="849" y="64"/>
                  </a:cubicBezTo>
                  <a:cubicBezTo>
                    <a:pt x="831" y="19"/>
                    <a:pt x="788" y="0"/>
                    <a:pt x="73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2506782" y="3669818"/>
              <a:ext cx="19026" cy="14675"/>
            </a:xfrm>
            <a:custGeom>
              <a:avLst/>
              <a:gdLst/>
              <a:ahLst/>
              <a:cxnLst/>
              <a:rect l="l" t="t" r="r" b="b"/>
              <a:pathLst>
                <a:path w="531" h="409" fill="none" extrusionOk="0">
                  <a:moveTo>
                    <a:pt x="0" y="409"/>
                  </a:moveTo>
                  <a:lnTo>
                    <a:pt x="53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2497538" y="3559558"/>
              <a:ext cx="13293" cy="17258"/>
            </a:xfrm>
            <a:custGeom>
              <a:avLst/>
              <a:gdLst/>
              <a:ahLst/>
              <a:cxnLst/>
              <a:rect l="l" t="t" r="r" b="b"/>
              <a:pathLst>
                <a:path w="371" h="481" fill="none" extrusionOk="0">
                  <a:moveTo>
                    <a:pt x="0" y="480"/>
                  </a:moveTo>
                  <a:lnTo>
                    <a:pt x="37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2506352" y="3541582"/>
              <a:ext cx="33035" cy="23753"/>
            </a:xfrm>
            <a:custGeom>
              <a:avLst/>
              <a:gdLst/>
              <a:ahLst/>
              <a:cxnLst/>
              <a:rect l="l" t="t" r="r" b="b"/>
              <a:pathLst>
                <a:path w="922" h="662" extrusionOk="0">
                  <a:moveTo>
                    <a:pt x="732" y="1"/>
                  </a:moveTo>
                  <a:cubicBezTo>
                    <a:pt x="547" y="1"/>
                    <a:pt x="215" y="194"/>
                    <a:pt x="141" y="274"/>
                  </a:cubicBezTo>
                  <a:cubicBezTo>
                    <a:pt x="46" y="374"/>
                    <a:pt x="0" y="508"/>
                    <a:pt x="12" y="644"/>
                  </a:cubicBezTo>
                  <a:cubicBezTo>
                    <a:pt x="52" y="656"/>
                    <a:pt x="93" y="661"/>
                    <a:pt x="134" y="661"/>
                  </a:cubicBezTo>
                  <a:cubicBezTo>
                    <a:pt x="501" y="661"/>
                    <a:pt x="922" y="253"/>
                    <a:pt x="849" y="64"/>
                  </a:cubicBezTo>
                  <a:cubicBezTo>
                    <a:pt x="831" y="19"/>
                    <a:pt x="789" y="1"/>
                    <a:pt x="7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2506782" y="3550014"/>
              <a:ext cx="19026" cy="14711"/>
            </a:xfrm>
            <a:custGeom>
              <a:avLst/>
              <a:gdLst/>
              <a:ahLst/>
              <a:cxnLst/>
              <a:rect l="l" t="t" r="r" b="b"/>
              <a:pathLst>
                <a:path w="531" h="410" fill="none" extrusionOk="0">
                  <a:moveTo>
                    <a:pt x="0" y="409"/>
                  </a:moveTo>
                  <a:lnTo>
                    <a:pt x="53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2497538" y="3500392"/>
              <a:ext cx="13293" cy="17330"/>
            </a:xfrm>
            <a:custGeom>
              <a:avLst/>
              <a:gdLst/>
              <a:ahLst/>
              <a:cxnLst/>
              <a:rect l="l" t="t" r="r" b="b"/>
              <a:pathLst>
                <a:path w="371" h="483" fill="none" extrusionOk="0">
                  <a:moveTo>
                    <a:pt x="0" y="483"/>
                  </a:moveTo>
                  <a:lnTo>
                    <a:pt x="37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2506352" y="3482524"/>
              <a:ext cx="33035" cy="23645"/>
            </a:xfrm>
            <a:custGeom>
              <a:avLst/>
              <a:gdLst/>
              <a:ahLst/>
              <a:cxnLst/>
              <a:rect l="l" t="t" r="r" b="b"/>
              <a:pathLst>
                <a:path w="922" h="659" extrusionOk="0">
                  <a:moveTo>
                    <a:pt x="731" y="0"/>
                  </a:moveTo>
                  <a:cubicBezTo>
                    <a:pt x="546" y="0"/>
                    <a:pt x="214" y="191"/>
                    <a:pt x="141" y="271"/>
                  </a:cubicBezTo>
                  <a:cubicBezTo>
                    <a:pt x="46" y="372"/>
                    <a:pt x="0" y="505"/>
                    <a:pt x="12" y="642"/>
                  </a:cubicBezTo>
                  <a:cubicBezTo>
                    <a:pt x="52" y="653"/>
                    <a:pt x="93" y="658"/>
                    <a:pt x="134" y="658"/>
                  </a:cubicBezTo>
                  <a:cubicBezTo>
                    <a:pt x="501" y="658"/>
                    <a:pt x="922" y="250"/>
                    <a:pt x="849" y="63"/>
                  </a:cubicBezTo>
                  <a:cubicBezTo>
                    <a:pt x="831" y="18"/>
                    <a:pt x="788" y="0"/>
                    <a:pt x="73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2506782" y="3490848"/>
              <a:ext cx="19026" cy="14711"/>
            </a:xfrm>
            <a:custGeom>
              <a:avLst/>
              <a:gdLst/>
              <a:ahLst/>
              <a:cxnLst/>
              <a:rect l="l" t="t" r="r" b="b"/>
              <a:pathLst>
                <a:path w="531" h="410" fill="none" extrusionOk="0">
                  <a:moveTo>
                    <a:pt x="0" y="410"/>
                  </a:moveTo>
                  <a:lnTo>
                    <a:pt x="53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2497538" y="3422174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0" y="484"/>
                  </a:moveTo>
                  <a:lnTo>
                    <a:pt x="37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2506352" y="3404306"/>
              <a:ext cx="33035" cy="23753"/>
            </a:xfrm>
            <a:custGeom>
              <a:avLst/>
              <a:gdLst/>
              <a:ahLst/>
              <a:cxnLst/>
              <a:rect l="l" t="t" r="r" b="b"/>
              <a:pathLst>
                <a:path w="922" h="662" extrusionOk="0">
                  <a:moveTo>
                    <a:pt x="731" y="1"/>
                  </a:moveTo>
                  <a:cubicBezTo>
                    <a:pt x="546" y="1"/>
                    <a:pt x="214" y="192"/>
                    <a:pt x="141" y="274"/>
                  </a:cubicBezTo>
                  <a:cubicBezTo>
                    <a:pt x="46" y="372"/>
                    <a:pt x="0" y="508"/>
                    <a:pt x="12" y="645"/>
                  </a:cubicBezTo>
                  <a:cubicBezTo>
                    <a:pt x="52" y="656"/>
                    <a:pt x="93" y="661"/>
                    <a:pt x="134" y="661"/>
                  </a:cubicBezTo>
                  <a:cubicBezTo>
                    <a:pt x="501" y="661"/>
                    <a:pt x="922" y="253"/>
                    <a:pt x="849" y="64"/>
                  </a:cubicBezTo>
                  <a:cubicBezTo>
                    <a:pt x="831" y="19"/>
                    <a:pt x="788" y="1"/>
                    <a:pt x="73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2506782" y="3412666"/>
              <a:ext cx="19026" cy="14783"/>
            </a:xfrm>
            <a:custGeom>
              <a:avLst/>
              <a:gdLst/>
              <a:ahLst/>
              <a:cxnLst/>
              <a:rect l="l" t="t" r="r" b="b"/>
              <a:pathLst>
                <a:path w="531" h="412" fill="none" extrusionOk="0">
                  <a:moveTo>
                    <a:pt x="0" y="412"/>
                  </a:moveTo>
                  <a:lnTo>
                    <a:pt x="53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2497538" y="3360711"/>
              <a:ext cx="13293" cy="17366"/>
            </a:xfrm>
            <a:custGeom>
              <a:avLst/>
              <a:gdLst/>
              <a:ahLst/>
              <a:cxnLst/>
              <a:rect l="l" t="t" r="r" b="b"/>
              <a:pathLst>
                <a:path w="371" h="484" fill="none" extrusionOk="0">
                  <a:moveTo>
                    <a:pt x="0" y="483"/>
                  </a:moveTo>
                  <a:lnTo>
                    <a:pt x="37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2506352" y="3342843"/>
              <a:ext cx="33035" cy="23717"/>
            </a:xfrm>
            <a:custGeom>
              <a:avLst/>
              <a:gdLst/>
              <a:ahLst/>
              <a:cxnLst/>
              <a:rect l="l" t="t" r="r" b="b"/>
              <a:pathLst>
                <a:path w="922" h="661" extrusionOk="0">
                  <a:moveTo>
                    <a:pt x="732" y="1"/>
                  </a:moveTo>
                  <a:cubicBezTo>
                    <a:pt x="547" y="1"/>
                    <a:pt x="215" y="193"/>
                    <a:pt x="141" y="274"/>
                  </a:cubicBezTo>
                  <a:cubicBezTo>
                    <a:pt x="46" y="374"/>
                    <a:pt x="0" y="508"/>
                    <a:pt x="12" y="644"/>
                  </a:cubicBezTo>
                  <a:cubicBezTo>
                    <a:pt x="52" y="656"/>
                    <a:pt x="93" y="661"/>
                    <a:pt x="134" y="661"/>
                  </a:cubicBezTo>
                  <a:cubicBezTo>
                    <a:pt x="501" y="661"/>
                    <a:pt x="922" y="252"/>
                    <a:pt x="849" y="64"/>
                  </a:cubicBezTo>
                  <a:cubicBezTo>
                    <a:pt x="831" y="19"/>
                    <a:pt x="789" y="1"/>
                    <a:pt x="7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2506782" y="3351203"/>
              <a:ext cx="19026" cy="14783"/>
            </a:xfrm>
            <a:custGeom>
              <a:avLst/>
              <a:gdLst/>
              <a:ahLst/>
              <a:cxnLst/>
              <a:rect l="l" t="t" r="r" b="b"/>
              <a:pathLst>
                <a:path w="531" h="412" fill="none" extrusionOk="0">
                  <a:moveTo>
                    <a:pt x="0" y="411"/>
                  </a:moveTo>
                  <a:lnTo>
                    <a:pt x="53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2496320" y="3315646"/>
              <a:ext cx="33071" cy="23681"/>
            </a:xfrm>
            <a:custGeom>
              <a:avLst/>
              <a:gdLst/>
              <a:ahLst/>
              <a:cxnLst/>
              <a:rect l="l" t="t" r="r" b="b"/>
              <a:pathLst>
                <a:path w="923" h="660" extrusionOk="0">
                  <a:moveTo>
                    <a:pt x="732" y="1"/>
                  </a:moveTo>
                  <a:cubicBezTo>
                    <a:pt x="547" y="1"/>
                    <a:pt x="217" y="192"/>
                    <a:pt x="142" y="272"/>
                  </a:cubicBezTo>
                  <a:cubicBezTo>
                    <a:pt x="49" y="372"/>
                    <a:pt x="1" y="506"/>
                    <a:pt x="13" y="642"/>
                  </a:cubicBezTo>
                  <a:cubicBezTo>
                    <a:pt x="52" y="654"/>
                    <a:pt x="93" y="659"/>
                    <a:pt x="135" y="659"/>
                  </a:cubicBezTo>
                  <a:cubicBezTo>
                    <a:pt x="502" y="659"/>
                    <a:pt x="922" y="251"/>
                    <a:pt x="849" y="64"/>
                  </a:cubicBezTo>
                  <a:cubicBezTo>
                    <a:pt x="832" y="19"/>
                    <a:pt x="789" y="1"/>
                    <a:pt x="7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2496750" y="3324006"/>
              <a:ext cx="19062" cy="14711"/>
            </a:xfrm>
            <a:custGeom>
              <a:avLst/>
              <a:gdLst/>
              <a:ahLst/>
              <a:cxnLst/>
              <a:rect l="l" t="t" r="r" b="b"/>
              <a:pathLst>
                <a:path w="532" h="410" fill="none" extrusionOk="0">
                  <a:moveTo>
                    <a:pt x="1" y="409"/>
                  </a:moveTo>
                  <a:lnTo>
                    <a:pt x="53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2473030" y="3307322"/>
              <a:ext cx="29918" cy="32256"/>
            </a:xfrm>
            <a:custGeom>
              <a:avLst/>
              <a:gdLst/>
              <a:ahLst/>
              <a:cxnLst/>
              <a:rect l="l" t="t" r="r" b="b"/>
              <a:pathLst>
                <a:path w="835" h="899" extrusionOk="0">
                  <a:moveTo>
                    <a:pt x="233" y="1"/>
                  </a:moveTo>
                  <a:cubicBezTo>
                    <a:pt x="222" y="1"/>
                    <a:pt x="212" y="2"/>
                    <a:pt x="202" y="4"/>
                  </a:cubicBezTo>
                  <a:cubicBezTo>
                    <a:pt x="1" y="59"/>
                    <a:pt x="240" y="623"/>
                    <a:pt x="335" y="731"/>
                  </a:cubicBezTo>
                  <a:cubicBezTo>
                    <a:pt x="424" y="836"/>
                    <a:pt x="553" y="896"/>
                    <a:pt x="689" y="898"/>
                  </a:cubicBezTo>
                  <a:cubicBezTo>
                    <a:pt x="835" y="543"/>
                    <a:pt x="455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2485105" y="3319126"/>
              <a:ext cx="12648" cy="20452"/>
            </a:xfrm>
            <a:custGeom>
              <a:avLst/>
              <a:gdLst/>
              <a:ahLst/>
              <a:cxnLst/>
              <a:rect l="l" t="t" r="r" b="b"/>
              <a:pathLst>
                <a:path w="353" h="570" fill="none" extrusionOk="0">
                  <a:moveTo>
                    <a:pt x="352" y="569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2466294" y="3730598"/>
              <a:ext cx="53028" cy="107281"/>
            </a:xfrm>
            <a:custGeom>
              <a:avLst/>
              <a:gdLst/>
              <a:ahLst/>
              <a:cxnLst/>
              <a:rect l="l" t="t" r="r" b="b"/>
              <a:pathLst>
                <a:path w="1480" h="2990" extrusionOk="0">
                  <a:moveTo>
                    <a:pt x="0" y="0"/>
                  </a:moveTo>
                  <a:lnTo>
                    <a:pt x="148" y="2990"/>
                  </a:lnTo>
                  <a:lnTo>
                    <a:pt x="1331" y="2990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3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Title 26">
            <a:extLst>
              <a:ext uri="{FF2B5EF4-FFF2-40B4-BE49-F238E27FC236}">
                <a16:creationId xmlns:a16="http://schemas.microsoft.com/office/drawing/2014/main" id="{355FCB12-0661-4B21-8767-2FF58DF456B4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8580DC74-F8BA-4BC6-95C0-7A5A2C714A7C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31" name="Subtitle 30">
            <a:extLst>
              <a:ext uri="{FF2B5EF4-FFF2-40B4-BE49-F238E27FC236}">
                <a16:creationId xmlns:a16="http://schemas.microsoft.com/office/drawing/2014/main" id="{3E8C62C1-A93E-45D6-B5FB-FD0AB3AF07E9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pPr marL="1524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  <p:bldP spid="464" grpId="0"/>
      <p:bldP spid="465" grpId="0" build="p"/>
      <p:bldP spid="466" grpId="0"/>
      <p:bldP spid="467" grpId="0"/>
      <p:bldP spid="468" grpId="0" build="p"/>
      <p:bldP spid="481" grpId="0"/>
      <p:bldP spid="27" grpId="0"/>
      <p:bldP spid="29" grpId="0"/>
      <p:bldP spid="31" grpId="0" build="p"/>
    </p:bldLst>
  </p:timing>
</p:sld>
</file>

<file path=ppt/theme/theme1.xml><?xml version="1.0" encoding="utf-8"?>
<a:theme xmlns:a="http://schemas.openxmlformats.org/drawingml/2006/main" name="Effective Administrative Process Strategies by Slidesgo">
  <a:themeElements>
    <a:clrScheme name="Simple Light">
      <a:dk1>
        <a:srgbClr val="191919"/>
      </a:dk1>
      <a:lt1>
        <a:srgbClr val="63AAE6"/>
      </a:lt1>
      <a:dk2>
        <a:srgbClr val="C2E3FF"/>
      </a:dk2>
      <a:lt2>
        <a:srgbClr val="E0F1FF"/>
      </a:lt2>
      <a:accent1>
        <a:srgbClr val="FFFFFF"/>
      </a:accent1>
      <a:accent2>
        <a:srgbClr val="FFE6B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870</Words>
  <Application>Microsoft Office PowerPoint</Application>
  <PresentationFormat>On-screen Show (16:9)</PresentationFormat>
  <Paragraphs>137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Actor</vt:lpstr>
      <vt:lpstr>Cambria</vt:lpstr>
      <vt:lpstr>Arial</vt:lpstr>
      <vt:lpstr>Asap</vt:lpstr>
      <vt:lpstr>Effective Administrative Process Strategies by Slidesgo</vt:lpstr>
      <vt:lpstr>KHỞI ĐỘNG</vt:lpstr>
      <vt:lpstr>PowerPoint Presentation</vt:lpstr>
      <vt:lpstr>Câu 1: Trong các từ sau đây, đâu là từ Hán Việt?</vt:lpstr>
      <vt:lpstr>Câu 2: Điền từ còn thiếu vào chỗ trống: Tục ngữ là những…………ngắn gọn, có vần, có nhịp điệu, đúc kết lại những kinh nghiệm, đạo đức sống của nhân dân.</vt:lpstr>
      <vt:lpstr>Câu 3: Điền từ còn thiếu vào chỗ trống: Thành ngữ là những cụm từ có tính……………và có vần điệu, hình ảnh.</vt:lpstr>
      <vt:lpstr>Câu 4: Trong những câu sau đây, đâu là thành ngữ?</vt:lpstr>
      <vt:lpstr>Câu 5: Trong những câu sau đây, câu nào là tục ngữ?</vt:lpstr>
      <vt:lpstr>ÔN TẬP  TỪ HÁN VIỆT THÀNH NGỮ TỤC NGỮ</vt:lpstr>
      <vt:lpstr>Hs nhắc lại</vt:lpstr>
      <vt:lpstr>NHẮC LẠI KIẾN THỨC CHUNG</vt:lpstr>
      <vt:lpstr>1. Từ Hán Việt</vt:lpstr>
      <vt:lpstr>2. Thành ngữ</vt:lpstr>
      <vt:lpstr>3. Tục ngữ</vt:lpstr>
      <vt:lpstr>LUYỆN TẬP VẬN DỤNG</vt:lpstr>
      <vt:lpstr>Bài 1 (SGK – 116)</vt:lpstr>
      <vt:lpstr>Bài 1 (SGK – 116)</vt:lpstr>
      <vt:lpstr>Bài 1 (SGK – 116)</vt:lpstr>
      <vt:lpstr>Bài 2 (SGK – 116-117)</vt:lpstr>
      <vt:lpstr>Bài 2 (SGK – 116-117)</vt:lpstr>
      <vt:lpstr>Bài 2 (SGK – 116-117)</vt:lpstr>
      <vt:lpstr>Bài 2 (SGK – 116-117)</vt:lpstr>
      <vt:lpstr>Bài 3 (SGK – 117)</vt:lpstr>
      <vt:lpstr>Bài 4 (SGK – 117)</vt:lpstr>
      <vt:lpstr>Bài 4 (SGK – 117)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Admin</dc:creator>
  <cp:lastModifiedBy>Admin</cp:lastModifiedBy>
  <cp:revision>6</cp:revision>
  <dcterms:modified xsi:type="dcterms:W3CDTF">2023-12-19T01:26:13Z</dcterms:modified>
</cp:coreProperties>
</file>