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6" r:id="rId5"/>
    <p:sldMasterId id="2147483700" r:id="rId6"/>
  </p:sldMasterIdLst>
  <p:notesMasterIdLst>
    <p:notesMasterId r:id="rId33"/>
  </p:notesMasterIdLst>
  <p:sldIdLst>
    <p:sldId id="268" r:id="rId7"/>
    <p:sldId id="399" r:id="rId8"/>
    <p:sldId id="398" r:id="rId9"/>
    <p:sldId id="264" r:id="rId10"/>
    <p:sldId id="259" r:id="rId11"/>
    <p:sldId id="258" r:id="rId12"/>
    <p:sldId id="400" r:id="rId13"/>
    <p:sldId id="601" r:id="rId14"/>
    <p:sldId id="588" r:id="rId15"/>
    <p:sldId id="611" r:id="rId16"/>
    <p:sldId id="261" r:id="rId17"/>
    <p:sldId id="401" r:id="rId18"/>
    <p:sldId id="262" r:id="rId19"/>
    <p:sldId id="612" r:id="rId20"/>
    <p:sldId id="613" r:id="rId21"/>
    <p:sldId id="614" r:id="rId22"/>
    <p:sldId id="263" r:id="rId23"/>
    <p:sldId id="267" r:id="rId24"/>
    <p:sldId id="403" r:id="rId25"/>
    <p:sldId id="404" r:id="rId26"/>
    <p:sldId id="368" r:id="rId27"/>
    <p:sldId id="587" r:id="rId28"/>
    <p:sldId id="605" r:id="rId29"/>
    <p:sldId id="604" r:id="rId30"/>
    <p:sldId id="606" r:id="rId31"/>
    <p:sldId id="607" r:id="rId32"/>
    <p:sldId id="615" r:id="rId34"/>
    <p:sldId id="608" r:id="rId35"/>
    <p:sldId id="590" r:id="rId36"/>
    <p:sldId id="322" r:id="rId37"/>
    <p:sldId id="609" r:id="rId38"/>
    <p:sldId id="570" r:id="rId39"/>
    <p:sldId id="616" r:id="rId40"/>
    <p:sldId id="574" r:id="rId41"/>
    <p:sldId id="595" r:id="rId42"/>
    <p:sldId id="596" r:id="rId43"/>
    <p:sldId id="5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16" y="42"/>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notesMaster" Target="notesMasters/notesMaster1.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image" Target="../media/image5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cxnId="{C72B50B4-8323-4069-A08C-18955E7EB655}" type="parTrans">
      <dgm:prSet/>
      <dgm:spPr/>
      <dgm:t>
        <a:bodyPr/>
        <a:lstStyle/>
        <a:p>
          <a:pPr algn="just"/>
          <a:endParaRPr lang="en-US" sz="3600" i="1">
            <a:latin typeface="+mn-lt"/>
          </a:endParaRPr>
        </a:p>
      </dgm:t>
    </dgm:pt>
    <dgm:pt modelId="{89D7B0A2-E2C6-403B-88CB-63EEFC0BF3D8}" cxnId="{C72B50B4-8323-4069-A08C-18955E7EB655}" type="sibTrans">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cxnId="{C2A430EB-026A-428E-B9D3-EE570B6A1DAA}" type="parTrans">
      <dgm:prSet/>
      <dgm:spPr/>
      <dgm:t>
        <a:bodyPr/>
        <a:lstStyle/>
        <a:p>
          <a:pPr algn="just"/>
          <a:endParaRPr lang="en-US" sz="3600" i="1">
            <a:latin typeface="+mn-lt"/>
          </a:endParaRPr>
        </a:p>
      </dgm:t>
    </dgm:pt>
    <dgm:pt modelId="{5F4F3BF3-4C3E-43BC-8B7A-5E8EE2D360D7}" cxnId="{C2A430EB-026A-428E-B9D3-EE570B6A1DAA}" type="sibTrans">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cxnId="{2E5A5FC6-7246-4A48-9A5C-8FF4449E3CE0}" type="parTrans">
      <dgm:prSet/>
      <dgm:spPr/>
      <dgm:t>
        <a:bodyPr/>
        <a:lstStyle/>
        <a:p>
          <a:pPr algn="just"/>
          <a:endParaRPr lang="en-US" sz="3600" i="1">
            <a:latin typeface="+mn-lt"/>
          </a:endParaRPr>
        </a:p>
      </dgm:t>
    </dgm:pt>
    <dgm:pt modelId="{8CBDE6B4-DF30-443D-9579-CCA1D8018E24}" cxnId="{2E5A5FC6-7246-4A48-9A5C-8FF4449E3CE0}" type="sibTrans">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04CBE4D-B23D-49AB-9E28-3BD24C7217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67DDC84-101E-4200-BC11-5EC8B9D6049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4CBE4D-B23D-49AB-9E28-3BD24C7217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4CBE4D-B23D-49AB-9E28-3BD24C7217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04CBE4D-B23D-49AB-9E28-3BD24C7217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04CBE4D-B23D-49AB-9E28-3BD24C72170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04CBE4D-B23D-49AB-9E28-3BD24C72170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4CBE4D-B23D-49AB-9E28-3BD24C7217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4CBE4D-B23D-49AB-9E28-3BD24C7217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4CBE4D-B23D-49AB-9E28-3BD24C7217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4CBE4D-B23D-49AB-9E28-3BD24C7217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67DDC84-101E-4200-BC11-5EC8B9D6049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endParaRPr dirty="0"/>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endParaRPr dirty="0"/>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endParaRPr dirty="0"/>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endParaRPr dirty="0"/>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28" name="Google Shape;28;p32"/>
          <p:cNvPicPr preferRelativeResize="0"/>
          <p:nvPr/>
        </p:nvPicPr>
        <p:blipFill rotWithShape="1">
          <a:blip r:embed="rId3"/>
          <a:srcRect/>
          <a:stretch>
            <a:fill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srcRect/>
          <a:stretch>
            <a:fill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srcRect/>
          <a:stretch>
            <a:fill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DC84-101E-4200-BC11-5EC8B9D6049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4.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5" Type="http://schemas.openxmlformats.org/officeDocument/2006/relationships/theme" Target="../theme/theme5.xml"/><Relationship Id="rId14" Type="http://schemas.openxmlformats.org/officeDocument/2006/relationships/image" Target="../media/image5.png"/><Relationship Id="rId13" Type="http://schemas.openxmlformats.org/officeDocument/2006/relationships/slideLayout" Target="../slideLayouts/slideLayout61.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3.jpeg"/><Relationship Id="rId4" Type="http://schemas.microsoft.com/office/2007/relationships/hdphoto" Target="../media/image32.wdp"/><Relationship Id="rId3" Type="http://schemas.openxmlformats.org/officeDocument/2006/relationships/image" Target="../media/image31.png"/><Relationship Id="rId2" Type="http://schemas.openxmlformats.org/officeDocument/2006/relationships/image" Target="NULL" TargetMode="Externa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3.xml"/><Relationship Id="rId4" Type="http://schemas.openxmlformats.org/officeDocument/2006/relationships/image" Target="../media/image20.emf"/><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1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0.png"/><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3.xml"/><Relationship Id="rId5" Type="http://schemas.openxmlformats.org/officeDocument/2006/relationships/image" Target="../media/image41.png"/><Relationship Id="rId4" Type="http://schemas.openxmlformats.org/officeDocument/2006/relationships/image" Target="../media/image20.emf"/><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3.xml"/><Relationship Id="rId4" Type="http://schemas.openxmlformats.org/officeDocument/2006/relationships/image" Target="../media/image20.emf"/><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8.jpe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43.xml"/><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image" Target="../media/image42.png"/><Relationship Id="rId3" Type="http://schemas.openxmlformats.org/officeDocument/2006/relationships/image" Target="../media/image49.png"/><Relationship Id="rId2" Type="http://schemas.openxmlformats.org/officeDocument/2006/relationships/image" Target="../media/image35.png"/><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emf"/></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tags" Target="../tags/tag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xml"/><Relationship Id="rId11" Type="http://schemas.openxmlformats.org/officeDocument/2006/relationships/slideLayout" Target="../slideLayouts/slideLayout13.xml"/><Relationship Id="rId10" Type="http://schemas.openxmlformats.org/officeDocument/2006/relationships/image" Target="../media/image19.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6580" y="0"/>
            <a:ext cx="12192000" cy="6793462"/>
          </a:xfrm>
          <a:prstGeom prst="rect">
            <a:avLst/>
          </a:prstGeom>
        </p:spPr>
      </p:pic>
      <p:pic>
        <p:nvPicPr>
          <p:cNvPr id="6" name="Picture 5"/>
          <p:cNvPicPr>
            <a:picLocks noChangeAspect="1"/>
          </p:cNvPicPr>
          <p:nvPr/>
        </p:nvPicPr>
        <p:blipFill>
          <a:blip r:embed="rId2"/>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387538" y="1194319"/>
            <a:ext cx="544228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0000FF"/>
                </a:solidFill>
                <a:effectLst/>
                <a:uLnTx/>
                <a:uFillTx/>
                <a:latin typeface="Mali SemiBold" panose="00000700000000000000" charset="0"/>
                <a:ea typeface="Helvetica Neue"/>
                <a:cs typeface="Mali SemiBold" panose="00000700000000000000" charset="0"/>
              </a:rPr>
              <a:t>Bài</a:t>
            </a:r>
            <a:r>
              <a:rPr kumimoji="0" lang="en-US" altLang="en-US" sz="4800" b="1" i="0" u="none" strike="noStrike" kern="1200" cap="none" spc="0" normalizeH="0" baseline="0" noProof="0" dirty="0">
                <a:ln>
                  <a:noFill/>
                </a:ln>
                <a:solidFill>
                  <a:srgbClr val="0000FF"/>
                </a:solidFill>
                <a:effectLst/>
                <a:uLnTx/>
                <a:uFillTx/>
                <a:latin typeface="Mali SemiBold" panose="00000700000000000000" charset="0"/>
                <a:ea typeface="Helvetica Neue"/>
                <a:cs typeface="Mali SemiBold" panose="00000700000000000000" charset="0"/>
              </a:rPr>
              <a:t> 5:</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endPar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Bảo</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vệ</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môi</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trường</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và</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tài</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nguyên</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endPar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thiên</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nhiên</a:t>
            </a:r>
            <a:endParaRPr kumimoji="0" lang="en-SG" altLang="en-US" sz="4800" b="1" i="0" u="none" strike="noStrike" kern="1200" cap="none" spc="0" normalizeH="0" baseline="0" noProof="0" dirty="0">
              <a:ln>
                <a:noFill/>
              </a:ln>
              <a:solidFill>
                <a:srgbClr val="0000FF"/>
              </a:solidFill>
              <a:effectLst/>
              <a:uLnTx/>
              <a:uFillTx/>
              <a:latin typeface="Mali SemiBold" panose="00000700000000000000" charset="0"/>
              <a:cs typeface="Mali SemiBold" panose="00000700000000000000" charset="0"/>
            </a:endParaRPr>
          </a:p>
        </p:txBody>
      </p:sp>
      <p:pic>
        <p:nvPicPr>
          <p:cNvPr id="8" name="Picture 7"/>
          <p:cNvPicPr>
            <a:picLocks noChangeAspect="1"/>
          </p:cNvPicPr>
          <p:nvPr/>
        </p:nvPicPr>
        <p:blipFill>
          <a:blip r:embed="rId3"/>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358817" y="3735254"/>
            <a:ext cx="4676603" cy="27905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Cung cấp ô-xy, giữ không jhis trong lành.</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Điều tiết nước, phòng chống lũ lụt, xói mòn và sạt lở đất.</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Bảo vệ độ phì nhiêu và bồi dưỡng tiềm năng của tài nguyên đất.</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endParaRPr lang="vi-VN" sz="2000" dirty="0">
              <a:solidFill>
                <a:srgbClr val="000000"/>
              </a:solidFill>
              <a:latin typeface="Open Sans" panose="020B0606030504020204" pitchFamily="34" charset="0"/>
            </a:endParaRP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endParaRPr lang="vi-VN" sz="2000" dirty="0">
              <a:solidFill>
                <a:srgbClr val="000000"/>
              </a:solidFill>
              <a:latin typeface="Open Sans" panose="020B0606030504020204" pitchFamily="34" charset="0"/>
            </a:endParaRPr>
          </a:p>
        </p:txBody>
      </p:sp>
      <p:sp>
        <p:nvSpPr>
          <p:cNvPr id="9" name="Rectangle: Rounded Corners 25"/>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6"/>
          <a:stretch>
            <a:fillRect/>
          </a:stretch>
        </p:blipFill>
        <p:spPr>
          <a:xfrm>
            <a:off x="1376890" y="1126476"/>
            <a:ext cx="8218120" cy="5023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627384" y="298729"/>
            <a:ext cx="11934373" cy="3337180"/>
          </a:xfrm>
          <a:prstGeom prst="rect">
            <a:avLst/>
          </a:prstGeom>
        </p:spPr>
      </p:pic>
      <p:grpSp>
        <p:nvGrpSpPr>
          <p:cNvPr id="3" name="Group 2"/>
          <p:cNvGrpSpPr/>
          <p:nvPr/>
        </p:nvGrpSpPr>
        <p:grpSpPr>
          <a:xfrm>
            <a:off x="220155" y="19821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endPar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lang="en-US" sz="2530" b="1" dirty="0" err="1">
                <a:solidFill>
                  <a:srgbClr val="0000FF"/>
                </a:solidFill>
                <a:latin typeface="SVN-Vanilla Daisy Pro" panose="00000500000000000000" pitchFamily="2" charset="0"/>
                <a:ea typeface="Arial Unicode MS"/>
              </a:rPr>
              <a:t>Đọc</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thông</a:t>
            </a:r>
            <a:r>
              <a:rPr lang="en-US" sz="2530" b="1" dirty="0">
                <a:solidFill>
                  <a:srgbClr val="0000FF"/>
                </a:solidFill>
                <a:latin typeface="SVN-Vanilla Daisy Pro" panose="00000500000000000000" pitchFamily="2" charset="0"/>
                <a:ea typeface="Arial Unicode M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258983" y="574675"/>
            <a:ext cx="4705874" cy="5914440"/>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0" y="734518"/>
            <a:ext cx="7139062" cy="2923083"/>
          </a:xfrm>
          <a:prstGeom prst="rect">
            <a:avLst/>
          </a:prstGeom>
        </p:spPr>
      </p:pic>
      <p:pic>
        <p:nvPicPr>
          <p:cNvPr id="9" name="Picture 8"/>
          <p:cNvPicPr>
            <a:picLocks noChangeAspect="1"/>
          </p:cNvPicPr>
          <p:nvPr/>
        </p:nvPicPr>
        <p:blipFill>
          <a:blip r:embed="rId2"/>
          <a:stretch>
            <a:fillRect/>
          </a:stretch>
        </p:blipFill>
        <p:spPr>
          <a:xfrm>
            <a:off x="465056" y="3817443"/>
            <a:ext cx="6325488" cy="2923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19921" y="1334124"/>
            <a:ext cx="7139062" cy="4691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stretch>
            <a:fillRect/>
          </a:stretch>
        </p:blipFill>
        <p:spPr>
          <a:xfrm>
            <a:off x="63028" y="574675"/>
            <a:ext cx="6325488" cy="3347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p:cNvPicPr>
            <a:picLocks noChangeAspect="1"/>
          </p:cNvPicPr>
          <p:nvPr/>
        </p:nvPicPr>
        <p:blipFill>
          <a:blip r:embed="rId1"/>
          <a:stretch>
            <a:fillRect/>
          </a:stretch>
        </p:blipFill>
        <p:spPr>
          <a:xfrm>
            <a:off x="0" y="734518"/>
            <a:ext cx="6445770" cy="2923083"/>
          </a:xfrm>
          <a:prstGeom prst="rect">
            <a:avLst/>
          </a:prstGeom>
        </p:spPr>
      </p:pic>
      <p:pic>
        <p:nvPicPr>
          <p:cNvPr id="9" name="Picture 8"/>
          <p:cNvPicPr>
            <a:picLocks noChangeAspect="1"/>
          </p:cNvPicPr>
          <p:nvPr/>
        </p:nvPicPr>
        <p:blipFill>
          <a:blip r:embed="rId2"/>
          <a:stretch>
            <a:fillRect/>
          </a:stretch>
        </p:blipFill>
        <p:spPr>
          <a:xfrm>
            <a:off x="465056" y="3817443"/>
            <a:ext cx="5980714" cy="2923083"/>
          </a:xfrm>
          <a:prstGeom prst="rect">
            <a:avLst/>
          </a:prstGeom>
        </p:spPr>
      </p:pic>
      <p:sp>
        <p:nvSpPr>
          <p:cNvPr id="2" name="TextBox 1"/>
          <p:cNvSpPr txBox="1"/>
          <p:nvPr/>
        </p:nvSpPr>
        <p:spPr>
          <a:xfrm>
            <a:off x="6445770" y="591050"/>
            <a:ext cx="5400143"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endParaRPr lang="vi-VN" sz="2000" b="1" i="0" dirty="0">
              <a:solidFill>
                <a:srgbClr val="FF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endPar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endParaRP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0" b="1" i="0" u="none" strike="noStrike" kern="1200" cap="none" spc="0" normalizeH="0" baseline="0" noProof="0" dirty="0">
                <a:ln>
                  <a:noFill/>
                </a:ln>
                <a:solidFill>
                  <a:srgbClr val="FF0000"/>
                </a:solidFill>
                <a:effectLst/>
                <a:uLnTx/>
                <a:uFillTx/>
                <a:latin typeface="#9Slide05 Kathya" panose="02000000000000000000" pitchFamily="2" charset="0"/>
                <a:ea typeface="Microsoft YaHei" panose="020B0503020204020204" pitchFamily="34" charset="-122"/>
                <a:cs typeface="+mn-cs"/>
              </a:endParaRPr>
            </a:p>
          </p:txBody>
        </p:sp>
      </p:grpSp>
      <p:pic>
        <p:nvPicPr>
          <p:cNvPr id="11"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ln>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Microsoft YaHei"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grpSp>
      <p:pic>
        <p:nvPicPr>
          <p:cNvPr id="16" name="Picture 15"/>
          <p:cNvPicPr>
            <a:picLocks noChangeAspect="1"/>
          </p:cNvPicPr>
          <p:nvPr/>
        </p:nvPicPr>
        <p:blipFill>
          <a:blip r:embed="rId3"/>
          <a:stretch>
            <a:fillRect/>
          </a:stretch>
        </p:blipFill>
        <p:spPr>
          <a:xfrm>
            <a:off x="0" y="-50055"/>
            <a:ext cx="2609314" cy="1387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1">
            <a:extLst>
              <a:ext uri="{28A0092B-C50C-407E-A947-70E740481C1C}">
                <a14:useLocalDpi xmlns:a14="http://schemas.microsoft.com/office/drawing/2010/main" val="0"/>
              </a:ext>
            </a:extLst>
          </a:blip>
          <a:srcRect l="3466" r="34400" b="5897"/>
          <a:stretch>
            <a:fillRect/>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số</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qui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endPar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endParaRPr>
          </a:p>
          <a:p>
            <a:pPr marL="571500" lvl="0" indent="-571500">
              <a:buFontTx/>
              <a:buChar char="-"/>
              <a:defRPr/>
            </a:pPr>
            <a:r>
              <a:rPr lang="en-US" sz="3600" b="1" dirty="0" err="1">
                <a:solidFill>
                  <a:srgbClr val="3333CC"/>
                </a:solidFill>
                <a:latin typeface="#9Slide05 Brannboll Ny" panose="02000000000000000000" pitchFamily="2" charset="0"/>
                <a:cs typeface="Times New Roman" panose="02020603050405020304" pitchFamily="18" charset="0"/>
              </a:rPr>
              <a:t>B</a:t>
            </a:r>
            <a:r>
              <a:rPr lang="en-US" sz="3600" dirty="0" err="1">
                <a:solidFill>
                  <a:srgbClr val="3333CC"/>
                </a:solidFill>
                <a:latin typeface="#9Slide05 Brannboll Ny" panose="02000000000000000000" pitchFamily="2" charset="0"/>
                <a:cs typeface="Times New Roman" panose="02020603050405020304" pitchFamily="18" charset="0"/>
              </a:rPr>
              <a:t>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quyền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của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công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dân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quan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a:t>
            </a:r>
            <a:endParaRPr lang="en-US" sz="3600" dirty="0">
              <a:solidFill>
                <a:srgbClr val="3333CC"/>
              </a:solidFill>
              <a:latin typeface="#9Slide05 Brannboll Ny" panose="02000000000000000000" pitchFamily="2" charset="0"/>
              <a:cs typeface="Times New Roman" panose="02020603050405020304" pitchFamily="18" charset="0"/>
            </a:endParaRP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cấm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hành</a:t>
            </a:r>
            <a:r>
              <a:rPr lang="en-US" sz="3600" dirty="0">
                <a:solidFill>
                  <a:srgbClr val="3333CC"/>
                </a:solidFill>
                <a:latin typeface="#9Slide05 Brannboll Ny" panose="02000000000000000000" pitchFamily="2" charset="0"/>
                <a:cs typeface="Times New Roman" panose="02020603050405020304" pitchFamily="18" charset="0"/>
              </a:rPr>
              <a:t> vi </a:t>
            </a:r>
            <a:r>
              <a:rPr lang="en-US" sz="3600" dirty="0" err="1">
                <a:solidFill>
                  <a:srgbClr val="3333CC"/>
                </a:solidFill>
                <a:latin typeface="#9Slide05 Brannboll Ny" panose="02000000000000000000" pitchFamily="2" charset="0"/>
                <a:cs typeface="Times New Roman" panose="02020603050405020304" pitchFamily="18" charset="0"/>
              </a:rPr>
              <a:t>vi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phạm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pháp</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luật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về</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a:t>
            </a:r>
            <a:endParaRPr lang="en-US" sz="3600" dirty="0">
              <a:solidFill>
                <a:srgbClr val="3333CC"/>
              </a:solidFill>
              <a:latin typeface="#9Slide05 Brannboll Ny" panose="02000000000000000000" pitchFamily="2" charset="0"/>
              <a:cs typeface="Times New Roman" panose="02020603050405020304" pitchFamily="18" charset="0"/>
            </a:endParaRP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đến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sé</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bị</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xử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có</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khắc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phục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bồi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thiệt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551417" y="596211"/>
            <a:ext cx="11640583" cy="2663423"/>
          </a:xfrm>
          <a:prstGeom prst="rect">
            <a:avLst/>
          </a:prstGeom>
        </p:spPr>
      </p:pic>
      <p:grpSp>
        <p:nvGrpSpPr>
          <p:cNvPr id="3" name="Group 2"/>
          <p:cNvGrpSpPr/>
          <p:nvPr/>
        </p:nvGrpSpPr>
        <p:grpSpPr>
          <a:xfrm>
            <a:off x="551417" y="249608"/>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1"/>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p:cNvSpPr txBox="1"/>
          <p:nvPr/>
        </p:nvSpPr>
        <p:spPr>
          <a:xfrm>
            <a:off x="1379543" y="2624759"/>
            <a:ext cx="8341047" cy="1107996"/>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nhanh</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giỏi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endParaRPr kumimoji="1" lang="zh-CN" altLang="en-US"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pic>
        <p:nvPicPr>
          <p:cNvPr id="9" name="Picture 8"/>
          <p:cNvPicPr>
            <a:picLocks noChangeAspect="1"/>
          </p:cNvPicPr>
          <p:nvPr/>
        </p:nvPicPr>
        <p:blipFill>
          <a:blip r:embed="rId4"/>
          <a:stretch>
            <a:fillRect/>
          </a:stretch>
        </p:blipFill>
        <p:spPr>
          <a:xfrm>
            <a:off x="8612225" y="-1153638"/>
            <a:ext cx="4144378" cy="5206435"/>
          </a:xfrm>
          <a:prstGeom prst="rect">
            <a:avLst/>
          </a:prstGeom>
        </p:spPr>
      </p:pic>
      <p:pic>
        <p:nvPicPr>
          <p:cNvPr id="3" name="Picture 2"/>
          <p:cNvPicPr>
            <a:picLocks noChangeAspect="1"/>
          </p:cNvPicPr>
          <p:nvPr/>
        </p:nvPicPr>
        <p:blipFill>
          <a:blip r:embed="rId5"/>
          <a:stretch>
            <a:fillRect/>
          </a:stretch>
        </p:blipFill>
        <p:spPr>
          <a:xfrm>
            <a:off x="-1524" y="3857729"/>
            <a:ext cx="12192000" cy="304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Rounded Corners 25"/>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gridCol w="9214574"/>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pic>
        <p:nvPicPr>
          <p:cNvPr id="10" name="Picture 9" descr="Think, Pair, Share – phương pháp học tốt cho nhóm trẻ - CTH EDU"/>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b="67768"/>
          <a:stretch>
            <a:fill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35388" b="29105"/>
          <a:stretch>
            <a:fill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69639"/>
          <a:stretch>
            <a:fill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sp>
        <p:nvSpPr>
          <p:cNvPr id="10" name="TextBox 9"/>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endPar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endParaRPr lang="vi-VN" sz="2000" b="1" i="0" dirty="0">
              <a:solidFill>
                <a:srgbClr val="FF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p:nvPicPr>
        <p:blipFill>
          <a:blip r:embed="rId1"/>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sp>
        <p:nvSpPr>
          <p:cNvPr id="8" name="TextBox 7"/>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endParaRPr lang="vi-VN" sz="2400" b="1" i="0" dirty="0">
              <a:solidFill>
                <a:srgbClr val="FF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168443" y="986156"/>
            <a:ext cx="12192000" cy="2663423"/>
          </a:xfrm>
          <a:prstGeom prst="rect">
            <a:avLst/>
          </a:prstGeom>
        </p:spPr>
      </p:pic>
      <p:grpSp>
        <p:nvGrpSpPr>
          <p:cNvPr id="3" name="Group 2"/>
          <p:cNvGrpSpPr/>
          <p:nvPr/>
        </p:nvGrpSpPr>
        <p:grpSpPr>
          <a:xfrm>
            <a:off x="594179" y="41982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endPar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3"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endParaRPr lang="vi-VN" sz="2800" i="0" dirty="0">
              <a:effectLst/>
              <a:latin typeface="Times New Roman" panose="02020603050405020304" pitchFamily="18" charset="0"/>
              <a:cs typeface="Times New Roman" panose="02020603050405020304" pitchFamily="18" charset="0"/>
            </a:endParaRP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endParaRPr lang="vi-VN" sz="2800" i="0" dirty="0">
              <a:effectLst/>
              <a:latin typeface="Times New Roman" panose="02020603050405020304" pitchFamily="18" charset="0"/>
              <a:cs typeface="Times New Roman" panose="02020603050405020304" pitchFamily="18" charset="0"/>
            </a:endParaRP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endParaRPr lang="vi-VN" sz="2800" i="0" dirty="0">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314793" y="899409"/>
            <a:ext cx="6730584" cy="4520887"/>
          </a:xfrm>
          <a:prstGeom prst="rect">
            <a:avLst/>
          </a:prstGeom>
        </p:spPr>
      </p:pic>
      <p:sp>
        <p:nvSpPr>
          <p:cNvPr id="6"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6580" y="0"/>
            <a:ext cx="12192000" cy="6793462"/>
          </a:xfrm>
          <a:prstGeom prst="rect">
            <a:avLst/>
          </a:prstGeom>
        </p:spPr>
      </p:pic>
      <p:pic>
        <p:nvPicPr>
          <p:cNvPr id="6" name="Picture 5"/>
          <p:cNvPicPr>
            <a:picLocks noChangeAspect="1"/>
          </p:cNvPicPr>
          <p:nvPr/>
        </p:nvPicPr>
        <p:blipFill>
          <a:blip r:embed="rId2"/>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endPar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endPar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358817" y="3735254"/>
            <a:ext cx="4676603" cy="27905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endPar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101515" y="98276"/>
            <a:ext cx="9821469" cy="2280102"/>
          </a:xfrm>
          <a:prstGeom prst="rect">
            <a:avLst/>
          </a:prstGeom>
        </p:spPr>
      </p:pic>
      <p:pic>
        <p:nvPicPr>
          <p:cNvPr id="9" name="Picture 8"/>
          <p:cNvPicPr>
            <a:picLocks noChangeAspect="1"/>
          </p:cNvPicPr>
          <p:nvPr/>
        </p:nvPicPr>
        <p:blipFill>
          <a:blip r:embed="rId2"/>
          <a:stretch>
            <a:fillRect/>
          </a:stretch>
        </p:blipFill>
        <p:spPr>
          <a:xfrm>
            <a:off x="5024116" y="2187724"/>
            <a:ext cx="6898870" cy="4572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55102" y="1"/>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endPar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11" name="Picture 10"/>
          <p:cNvPicPr>
            <a:picLocks noChangeAspect="1"/>
          </p:cNvPicPr>
          <p:nvPr/>
        </p:nvPicPr>
        <p:blipFill>
          <a:blip r:embed="rId5"/>
          <a:stretch>
            <a:fillRect/>
          </a:stretch>
        </p:blipFill>
        <p:spPr>
          <a:xfrm>
            <a:off x="4949951" y="1547078"/>
            <a:ext cx="6523285" cy="502353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55102" y="1"/>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endPar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9" name="TextBox 8"/>
          <p:cNvSpPr txBox="1"/>
          <p:nvPr/>
        </p:nvSpPr>
        <p:spPr>
          <a:xfrm>
            <a:off x="4879973" y="841631"/>
            <a:ext cx="6947266" cy="6124754"/>
          </a:xfrm>
          <a:prstGeom prst="rect">
            <a:avLst/>
          </a:prstGeom>
          <a:noFill/>
        </p:spPr>
        <p:txBody>
          <a:bodyPr wrap="square">
            <a:spAutoFit/>
          </a:bodyPr>
          <a:lstStyle/>
          <a:p>
            <a:pPr algn="just"/>
            <a:r>
              <a:rPr lang="vi-VN" sz="2800" b="1" i="0" dirty="0">
                <a:solidFill>
                  <a:srgbClr val="3333CC"/>
                </a:solidFill>
                <a:effectLst/>
                <a:latin typeface="#9Slide05 Brannboll Ny" panose="02000000000000000000" pitchFamily="2" charset="0"/>
              </a:rPr>
              <a:t>-</a:t>
            </a:r>
            <a:r>
              <a:rPr lang="vi-VN" sz="2800" b="0" i="0" dirty="0">
                <a:solidFill>
                  <a:srgbClr val="3333CC"/>
                </a:solidFill>
                <a:effectLst/>
                <a:latin typeface="#9Slide05 Brannboll Ny" panose="02000000000000000000" pitchFamily="2" charset="0"/>
              </a:rPr>
              <a:t> </a:t>
            </a:r>
            <a:r>
              <a:rPr lang="vi-VN" sz="2800" b="1" i="0" dirty="0">
                <a:solidFill>
                  <a:srgbClr val="3333CC"/>
                </a:solidFill>
                <a:effectLst/>
                <a:latin typeface="#9Slide05 Brannboll Ny" panose="02000000000000000000" pitchFamily="2" charset="0"/>
              </a:rPr>
              <a:t>Các hành vi thực hiện đúng</a:t>
            </a:r>
            <a:r>
              <a:rPr lang="vi-VN" sz="2800" b="0" i="0" dirty="0">
                <a:solidFill>
                  <a:srgbClr val="3333CC"/>
                </a:solidFill>
                <a:effectLst/>
                <a:latin typeface="#9Slide05 Brannboll Ny" panose="02000000000000000000" pitchFamily="2" charset="0"/>
              </a:rPr>
              <a:t> pháp luật về bảo vệ tài nguyên thiên nhiên là:</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Khai thác rừng trồng theo quy hoạch của Nhà nước.</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Tố cáo hành vi khai thác khoáng sản trái phép.</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Sử dụng tiết kiệm điện, nước.</a:t>
            </a:r>
            <a:endParaRPr lang="vi-VN" sz="2800" b="0" i="0" dirty="0">
              <a:solidFill>
                <a:srgbClr val="3333CC"/>
              </a:solidFill>
              <a:effectLst/>
              <a:latin typeface="#9Slide05 Brannboll Ny" panose="02000000000000000000" pitchFamily="2" charset="0"/>
            </a:endParaRPr>
          </a:p>
          <a:p>
            <a:pPr algn="just"/>
            <a:r>
              <a:rPr lang="vi-VN" sz="2800" b="1" i="0" dirty="0">
                <a:solidFill>
                  <a:srgbClr val="3333CC"/>
                </a:solidFill>
                <a:effectLst/>
                <a:latin typeface="#9Slide05 Brannboll Ny" panose="02000000000000000000" pitchFamily="2" charset="0"/>
              </a:rPr>
              <a:t>- Các hành vi vi phạm</a:t>
            </a:r>
            <a:r>
              <a:rPr lang="vi-VN" sz="2800" b="0" i="0" dirty="0">
                <a:solidFill>
                  <a:srgbClr val="3333CC"/>
                </a:solidFill>
                <a:effectLst/>
                <a:latin typeface="#9Slide05 Brannboll Ny" panose="02000000000000000000" pitchFamily="2" charset="0"/>
              </a:rPr>
              <a:t> pháp luật về bảo vệ tài nguyên thiên nhiên là:</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Dùng mìn, điện để đánh bắt cá =&gt; vi phạm khoản 7 điều 7 Luật Thủy sản năm 2017</a:t>
            </a:r>
            <a:endParaRPr lang="vi-VN" sz="2800" b="0" i="0" dirty="0">
              <a:solidFill>
                <a:srgbClr val="3333CC"/>
              </a:solidFill>
              <a:effectLst/>
              <a:latin typeface="#9Slide05 Brannboll Ny" panose="02000000000000000000" pitchFamily="2" charset="0"/>
            </a:endParaRPr>
          </a:p>
          <a:p>
            <a:pPr algn="just"/>
            <a:r>
              <a:rPr lang="vi-VN" sz="28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endParaRPr lang="vi-VN" sz="2800" b="0" i="0" dirty="0">
              <a:solidFill>
                <a:srgbClr val="3333CC"/>
              </a:solidFill>
              <a:effectLst/>
              <a:latin typeface="#9Slide05 Brannboll Ny"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12622" y="93929"/>
            <a:ext cx="12192000" cy="6857999"/>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51448" y="3002112"/>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962" y="527973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p:cNvGrpSpPr/>
          <p:nvPr/>
        </p:nvGrpSpPr>
        <p:grpSpPr>
          <a:xfrm>
            <a:off x="839449" y="0"/>
            <a:ext cx="10681175" cy="7359445"/>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endPar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endParaRPr>
          </a:p>
        </p:txBody>
      </p:sp>
      <p:sp>
        <p:nvSpPr>
          <p:cNvPr id="5" name="TextBox 4"/>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endParaRPr lang="vi-VN" sz="2400" b="0" i="0" dirty="0">
              <a:solidFill>
                <a:srgbClr val="3333CC"/>
              </a:solidFill>
              <a:effectLst/>
              <a:latin typeface="#9Slide05 Brannboll Ny" panose="02000000000000000000" pitchFamily="2" charset="0"/>
            </a:endParaRP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endParaRPr lang="vi-VN" sz="2400" b="0" i="0" dirty="0">
              <a:solidFill>
                <a:srgbClr val="000000"/>
              </a:solidFill>
              <a:effectLst/>
              <a:latin typeface="#9Slide05 Brannboll Ny" panose="02000000000000000000" pitchFamily="2" charset="0"/>
            </a:endParaRP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endParaRPr lang="vi-VN" sz="2400" b="0" dirty="0">
              <a:solidFill>
                <a:srgbClr val="3333CC"/>
              </a:solidFill>
              <a:effectLst/>
              <a:latin typeface="#9Slide05 Brannboll Ny" panose="02000000000000000000" pitchFamily="2" charset="0"/>
            </a:endParaRPr>
          </a:p>
          <a:p>
            <a:pPr algn="just"/>
            <a:r>
              <a:rPr lang="vi-VN" sz="2400" b="0" dirty="0">
                <a:solidFill>
                  <a:srgbClr val="3333CC"/>
                </a:solidFill>
                <a:effectLst/>
                <a:latin typeface="#9Slide05 Brannboll Ny" panose="02000000000000000000" pitchFamily="2" charset="0"/>
              </a:rPr>
              <a:t>- Nếu là H, em sẽ làm gì?</a:t>
            </a:r>
            <a:endParaRPr lang="vi-VN" sz="2400" b="0" dirty="0">
              <a:solidFill>
                <a:srgbClr val="3333CC"/>
              </a:solidFill>
              <a:effectLst/>
              <a:latin typeface="#9Slide05 Brannboll Ny" panose="02000000000000000000" pitchFamily="2" charset="0"/>
            </a:endParaRP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endParaRPr lang="vi-VN" sz="2400" b="0" i="0" dirty="0">
              <a:solidFill>
                <a:srgbClr val="000000"/>
              </a:solidFill>
              <a:effectLst/>
              <a:latin typeface="#9Slide05 Brannboll Ny" panose="02000000000000000000" pitchFamily="2" charset="0"/>
            </a:endParaRP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endParaRPr lang="vi-VN" sz="2400" b="0" dirty="0">
              <a:solidFill>
                <a:srgbClr val="3333CC"/>
              </a:solidFill>
              <a:effectLst/>
              <a:latin typeface="#9Slide05 Brannboll Ny" panose="02000000000000000000" pitchFamily="2" charset="0"/>
            </a:endParaRPr>
          </a:p>
          <a:p>
            <a:br>
              <a:rPr lang="vi-VN" dirty="0"/>
            </a:b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2"/>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38834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a:solidFill>
                  <a:srgbClr val="3333CC"/>
                </a:solidFill>
                <a:effectLst/>
                <a:latin typeface="#9Slide05 Brannboll Ny" panose="02000000000000000000" pitchFamily="2" charset="0"/>
              </a:rPr>
              <a:t>Hãy 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4"/>
          <a:stretch>
            <a:fillRect/>
          </a:stretch>
        </p:blipFill>
        <p:spPr>
          <a:xfrm>
            <a:off x="7727206" y="1582104"/>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1"/>
          <a:stretch>
            <a:fillRect/>
          </a:stretch>
        </p:blipFill>
        <p:spPr>
          <a:xfrm>
            <a:off x="108593" y="35248"/>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p:cNvGrpSpPr/>
          <p:nvPr/>
        </p:nvGrpSpPr>
        <p:grpSpPr>
          <a:xfrm>
            <a:off x="822377" y="1025437"/>
            <a:ext cx="5347597" cy="3844335"/>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p:cNvGrpSpPr/>
          <p:nvPr/>
        </p:nvGrpSpPr>
        <p:grpSpPr>
          <a:xfrm flipH="1">
            <a:off x="5947635" y="1599997"/>
            <a:ext cx="6570616" cy="5415707"/>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p:cNvGrpSpPr/>
          <p:nvPr/>
        </p:nvGrpSpPr>
        <p:grpSpPr>
          <a:xfrm>
            <a:off x="3949209" y="3678724"/>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38" name="Picture 237"/>
          <p:cNvPicPr>
            <a:picLocks noChangeAspect="1"/>
          </p:cNvPicPr>
          <p:nvPr/>
        </p:nvPicPr>
        <p:blipFill>
          <a:blip r:embed="rId6"/>
          <a:stretch>
            <a:fillRect/>
          </a:stretch>
        </p:blipFill>
        <p:spPr>
          <a:xfrm>
            <a:off x="6808405" y="3001321"/>
            <a:ext cx="5200339" cy="2322777"/>
          </a:xfrm>
          <a:prstGeom prst="rect">
            <a:avLst/>
          </a:prstGeom>
        </p:spPr>
      </p:pic>
      <p:pic>
        <p:nvPicPr>
          <p:cNvPr id="239" name="Picture 238"/>
          <p:cNvPicPr>
            <a:picLocks noChangeAspect="1"/>
          </p:cNvPicPr>
          <p:nvPr/>
        </p:nvPicPr>
        <p:blipFill>
          <a:blip r:embed="rId7"/>
          <a:stretch>
            <a:fillRect/>
          </a:stretch>
        </p:blipFill>
        <p:spPr>
          <a:xfrm>
            <a:off x="1201156" y="1862202"/>
            <a:ext cx="4541914" cy="23227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1836821" y="986156"/>
            <a:ext cx="10523621" cy="2663423"/>
          </a:xfrm>
          <a:prstGeom prst="rect">
            <a:avLst/>
          </a:prstGeom>
        </p:spPr>
      </p:pic>
      <p:sp>
        <p:nvSpPr>
          <p:cNvPr id="10" name="TextBox 9"/>
          <p:cNvSpPr txBox="1"/>
          <p:nvPr/>
        </p:nvSpPr>
        <p:spPr>
          <a:xfrm>
            <a:off x="3293071" y="1528371"/>
            <a:ext cx="8462211" cy="172957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en-US" sz="44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Sự</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cần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thiết</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phải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bảo</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vệ</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môi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trường</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và</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tài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nguyên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nhiên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2">
            <a:extLst>
              <a:ext uri="{28A0092B-C50C-407E-A947-70E740481C1C}">
                <a14:useLocalDpi xmlns:a14="http://schemas.microsoft.com/office/drawing/2010/main" val="0"/>
              </a:ext>
            </a:extLst>
          </a:blip>
          <a:srcRect l="7143" t="16071" r="5357" b="14285"/>
          <a:stretch>
            <a:fillRect/>
          </a:stretch>
        </p:blipFill>
        <p:spPr bwMode="auto">
          <a:xfrm>
            <a:off x="-477723" y="-508000"/>
            <a:ext cx="13147446"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2269"/>
            <a:ext cx="12192000" cy="6793462"/>
          </a:xfrm>
          <a:prstGeom prst="rect">
            <a:avLst/>
          </a:prstGeom>
        </p:spPr>
      </p:pic>
      <p:graphicFrame>
        <p:nvGraphicFramePr>
          <p:cNvPr id="6" name="Content Placeholder 4"/>
          <p:cNvGraphicFramePr/>
          <p:nvPr>
            <p:custDataLst>
              <p:tags r:id="rId2"/>
            </p:custData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p:nvPr>
            <p:custDataLst>
              <p:tags r:id="rId8"/>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endParaRPr lang="vi-VN" sz="3200" b="1" i="0" dirty="0">
              <a:solidFill>
                <a:srgbClr val="FF00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Rounded Corners 25"/>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tags/tag1.xml><?xml version="1.0" encoding="utf-8"?>
<p:tagLst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16107</Words>
  <PresentationFormat>Màn hình rộng</PresentationFormat>
  <Paragraphs>333</Paragraphs>
  <Slides>37</Slides>
  <Notes>4</Notes>
  <HiddenSlides>0</HiddenSlides>
  <MMClips>0</MMClips>
  <ScaleCrop>false</ScaleCrop>
  <HeadingPairs>
    <vt:vector size="6" baseType="variant">
      <vt:variant>
        <vt:lpstr>已用的字体</vt:lpstr>
      </vt:variant>
      <vt:variant>
        <vt:i4>34</vt:i4>
      </vt:variant>
      <vt:variant>
        <vt:lpstr>主题</vt:lpstr>
      </vt:variant>
      <vt:variant>
        <vt:i4>5</vt:i4>
      </vt:variant>
      <vt:variant>
        <vt:lpstr>幻灯片标题</vt:lpstr>
      </vt:variant>
      <vt:variant>
        <vt:i4>37</vt:i4>
      </vt:variant>
    </vt:vector>
  </HeadingPairs>
  <TitlesOfParts>
    <vt:vector size="76" baseType="lpstr">
      <vt:lpstr>Arial</vt:lpstr>
      <vt:lpstr>SimSun</vt:lpstr>
      <vt:lpstr>Wingdings</vt:lpstr>
      <vt:lpstr>Arial</vt:lpstr>
      <vt:lpstr>Calibri</vt:lpstr>
      <vt:lpstr>ITC Avant Garde Std Bk</vt:lpstr>
      <vt:lpstr>UTM Swiss Condensed</vt:lpstr>
      <vt:lpstr>Calibri</vt:lpstr>
      <vt:lpstr>Microsoft YaHei</vt:lpstr>
      <vt:lpstr>#9Slide05 Fourth</vt:lpstr>
      <vt:lpstr>SVN-Riesling</vt:lpstr>
      <vt:lpstr>Helvetica Neue</vt:lpstr>
      <vt:lpstr>SVN-Vanilla Daisy Pro</vt:lpstr>
      <vt:lpstr>Times New Roman</vt:lpstr>
      <vt:lpstr>#9Slide05 Brannboll Ny</vt:lpstr>
      <vt:lpstr>Yuongblood-designed</vt:lpstr>
      <vt:lpstr>inpin heiti</vt:lpstr>
      <vt:lpstr>Open Sans</vt:lpstr>
      <vt:lpstr>Segoe Print</vt:lpstr>
      <vt:lpstr>Arial Unicode MS</vt:lpstr>
      <vt:lpstr>Calibri Light</vt:lpstr>
      <vt:lpstr>Tahoma</vt:lpstr>
      <vt:lpstr>Arial Unicode MS</vt:lpstr>
      <vt:lpstr>#9Slide05 SVNTradeMark</vt:lpstr>
      <vt:lpstr>#9Slide05 Kathya</vt:lpstr>
      <vt:lpstr>DengXian</vt:lpstr>
      <vt:lpstr>#9Slide07 Marbelia Regular</vt:lpstr>
      <vt:lpstr>Verdana</vt:lpstr>
      <vt:lpstr>Cambria</vt:lpstr>
      <vt:lpstr>#9Slide06 DeathRattle BB</vt:lpstr>
      <vt:lpstr>VNF-Valentina</vt:lpstr>
      <vt:lpstr>方正静蕾简体</vt:lpstr>
      <vt:lpstr>【苹果】迟暮朝朝醉晚灯</vt:lpstr>
      <vt:lpstr>Mali SemiBold</vt:lpstr>
      <vt:lpstr>Office Theme</vt:lpstr>
      <vt:lpstr>1_Office Theme</vt:lpstr>
      <vt:lpstr>1_Thiết kế: Thạch Trương Thảo (0987 039 863)</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2022-08-20T03:30:00Z</dcterms:created>
  <dcterms:modified xsi:type="dcterms:W3CDTF">2023-09-18T01:50:59Z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5B6C07EDDD6D453AB741305A1836CB62_12</vt:lpwstr>
  </property>
  <property fmtid="{D5CDD505-2E9C-101B-9397-08002B2CF9AE}" pid="3" name="KSOProductBuildVer">
    <vt:lpwstr>1033-12.2.0.13201</vt:lpwstr>
  </property>
</Properties>
</file>