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129" r:id="rId13"/>
    <p:sldMasterId id="2147484153" r:id="rId14"/>
    <p:sldMasterId id="2147484165" r:id="rId15"/>
  </p:sldMasterIdLst>
  <p:notesMasterIdLst>
    <p:notesMasterId r:id="rId53"/>
  </p:notesMasterIdLst>
  <p:sldIdLst>
    <p:sldId id="1309" r:id="rId16"/>
    <p:sldId id="1310" r:id="rId17"/>
    <p:sldId id="1299" r:id="rId18"/>
    <p:sldId id="1301" r:id="rId19"/>
    <p:sldId id="1302" r:id="rId20"/>
    <p:sldId id="1303" r:id="rId21"/>
    <p:sldId id="1305" r:id="rId22"/>
    <p:sldId id="1313" r:id="rId23"/>
    <p:sldId id="1314" r:id="rId24"/>
    <p:sldId id="1315" r:id="rId25"/>
    <p:sldId id="1304" r:id="rId26"/>
    <p:sldId id="1307" r:id="rId27"/>
    <p:sldId id="1306" r:id="rId28"/>
    <p:sldId id="1316" r:id="rId29"/>
    <p:sldId id="1317" r:id="rId30"/>
    <p:sldId id="1318" r:id="rId31"/>
    <p:sldId id="1319" r:id="rId32"/>
    <p:sldId id="1320" r:id="rId33"/>
    <p:sldId id="1321" r:id="rId34"/>
    <p:sldId id="1322" r:id="rId35"/>
    <p:sldId id="1323" r:id="rId36"/>
    <p:sldId id="1324" r:id="rId37"/>
    <p:sldId id="1325" r:id="rId38"/>
    <p:sldId id="1326" r:id="rId39"/>
    <p:sldId id="1327" r:id="rId40"/>
    <p:sldId id="1328" r:id="rId41"/>
    <p:sldId id="1330" r:id="rId42"/>
    <p:sldId id="1308" r:id="rId43"/>
    <p:sldId id="1329" r:id="rId44"/>
    <p:sldId id="1331" r:id="rId45"/>
    <p:sldId id="1332" r:id="rId46"/>
    <p:sldId id="1333" r:id="rId47"/>
    <p:sldId id="1334" r:id="rId48"/>
    <p:sldId id="1335" r:id="rId49"/>
    <p:sldId id="1336" r:id="rId50"/>
    <p:sldId id="1337" r:id="rId51"/>
    <p:sldId id="13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D52"/>
    <a:srgbClr val="F12F4B"/>
    <a:srgbClr val="FDEADA"/>
    <a:srgbClr val="00CC99"/>
    <a:srgbClr val="F892A1"/>
    <a:srgbClr val="F5657A"/>
    <a:srgbClr val="FFFFFF"/>
    <a:srgbClr val="3A9C66"/>
    <a:srgbClr val="54C487"/>
    <a:srgbClr val="348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3178" autoAdjust="0"/>
  </p:normalViewPr>
  <p:slideViewPr>
    <p:cSldViewPr snapToGrid="0">
      <p:cViewPr varScale="1">
        <p:scale>
          <a:sx n="78" d="100"/>
          <a:sy n="78" d="100"/>
        </p:scale>
        <p:origin x="816" y="9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99477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151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3521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0463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6261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86341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5500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8162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7315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7588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6340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92611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5108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5048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47738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58868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30571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8455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9402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38933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6905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5644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0765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144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1791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8712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39098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1258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1644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6005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0993136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608505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1836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252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047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13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972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460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46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03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5332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6063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149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216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914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751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592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735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536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76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12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4544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495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23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10/12/2023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10/12/2023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10/12/2023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10/12/2023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10/12/2023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10/12/2023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908561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2789910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542225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28398918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321556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4883636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65840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948409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2023/10/12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757709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34146722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469884"/>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53B20-D029-401E-A3E8-B4D9F3351A3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399321"/>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1.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108.xml"/><Relationship Id="rId11" Type="http://schemas.openxmlformats.org/officeDocument/2006/relationships/image" Target="NUL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37.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108.xml"/><Relationship Id="rId11" Type="http://schemas.openxmlformats.org/officeDocument/2006/relationships/image" Target="NULL"/><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108.xml"/><Relationship Id="rId10"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43.png"/><Relationship Id="rId5"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4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NUL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8.xml"/><Relationship Id="rId6" Type="http://schemas.openxmlformats.org/officeDocument/2006/relationships/image" Target="NULL"/><Relationship Id="rId11" Type="http://schemas.microsoft.com/office/2007/relationships/hdphoto" Target="../media/hdphoto4.wdp"/><Relationship Id="rId10" Type="http://schemas.openxmlformats.org/officeDocument/2006/relationships/image" Target="../media/image3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08.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08.xml"/><Relationship Id="rId11" Type="http://schemas.openxmlformats.org/officeDocument/2006/relationships/image" Target="NULL"/></Relationships>
</file>

<file path=ppt/slides/_rels/slide23.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8.xml"/><Relationship Id="rId6" Type="http://schemas.openxmlformats.org/officeDocument/2006/relationships/image" Target="NULL"/><Relationship Id="rId11" Type="http://schemas.microsoft.com/office/2007/relationships/hdphoto" Target="../media/hdphoto5.wdp"/><Relationship Id="rId10" Type="http://schemas.openxmlformats.org/officeDocument/2006/relationships/image" Target="../media/image48.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11.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108.xml"/><Relationship Id="rId11" Type="http://schemas.openxmlformats.org/officeDocument/2006/relationships/image" Target="NUL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108.xml"/><Relationship Id="rId11" Type="http://schemas.openxmlformats.org/officeDocument/2006/relationships/image" Target="../media/image50.png"/><Relationship Id="rId10" Type="http://schemas.openxmlformats.org/officeDocument/2006/relationships/image" Target="NULL"/></Relationships>
</file>

<file path=ppt/slides/_rels/slide27.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08.xml"/><Relationship Id="rId11"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52.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openxmlformats.org/officeDocument/2006/relationships/image" Target="../media/image54.png"/><Relationship Id="rId4" Type="http://schemas.openxmlformats.org/officeDocument/2006/relationships/image" Target="NUL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55.png"/><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audio" Target="../media/audio2.wav"/><Relationship Id="rId21" Type="http://schemas.openxmlformats.org/officeDocument/2006/relationships/image" Target="../media/image67.png"/><Relationship Id="rId7" Type="http://schemas.openxmlformats.org/officeDocument/2006/relationships/image" Target="../media/image59.png"/><Relationship Id="rId12" Type="http://schemas.openxmlformats.org/officeDocument/2006/relationships/slide" Target="slide35.xml"/><Relationship Id="rId17"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slide" Target="slide37.xml"/><Relationship Id="rId20" Type="http://schemas.openxmlformats.org/officeDocument/2006/relationships/image" Target="../media/image66.gif"/><Relationship Id="rId1" Type="http://schemas.openxmlformats.org/officeDocument/2006/relationships/slideLayout" Target="../slideLayouts/slideLayout119.xml"/><Relationship Id="rId6" Type="http://schemas.openxmlformats.org/officeDocument/2006/relationships/image" Target="../media/image57.gif"/><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slide" Target="slide34.xml"/><Relationship Id="rId19" Type="http://schemas.microsoft.com/office/2007/relationships/hdphoto" Target="../media/hdphoto6.wdp"/><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slide" Target="slide32.xml"/><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3.png"/><Relationship Id="rId4" Type="http://schemas.openxmlformats.org/officeDocument/2006/relationships/image" Target="../media/image68.jpg"/><Relationship Id="rId9" Type="http://schemas.openxmlformats.org/officeDocument/2006/relationships/image" Target="../media/image72.jpe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8.xml"/><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8.xml"/><Relationship Id="rId6" Type="http://schemas.openxmlformats.org/officeDocument/2006/relationships/image" Target="NULL"/><Relationship Id="rId10" Type="http://schemas.microsoft.com/office/2007/relationships/hdphoto" Target="../media/hdphoto2.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108.xml"/><Relationship Id="rId11" Type="http://schemas.openxmlformats.org/officeDocument/2006/relationships/image" Target="NULL"/><Relationship Id="rId15" Type="http://schemas.openxmlformats.org/officeDocument/2006/relationships/image" Target="../media/image32.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NUL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6642" y="2323561"/>
            <a:ext cx="3708400" cy="2481385"/>
          </a:xfrm>
          <a:prstGeom prst="rect">
            <a:avLst/>
          </a:prstGeom>
          <a:noFill/>
        </p:spPr>
        <p:txBody>
          <a:bodyPr wrap="square" rtlCol="0">
            <a:spAutoFit/>
          </a:bodyPr>
          <a:lstStyle/>
          <a:p>
            <a:pPr algn="just">
              <a:lnSpc>
                <a:spcPct val="150000"/>
              </a:lnSpc>
            </a:pPr>
            <a:r>
              <a:rPr lang="en-US" sz="2667" b="1" dirty="0" err="1" smtClean="0">
                <a:solidFill>
                  <a:prstClr val="black"/>
                </a:solidFill>
                <a:latin typeface="Times New Roman" panose="02020603050405020304" pitchFamily="18" charset="0"/>
                <a:cs typeface="Times New Roman" panose="02020603050405020304" pitchFamily="18" charset="0"/>
              </a:rPr>
              <a:t>Gợi</a:t>
            </a:r>
            <a:r>
              <a:rPr lang="en-US" sz="2667" b="1" dirty="0" smtClean="0">
                <a:solidFill>
                  <a:prstClr val="black"/>
                </a:solidFill>
                <a:latin typeface="Times New Roman" panose="02020603050405020304" pitchFamily="18" charset="0"/>
                <a:cs typeface="Times New Roman" panose="02020603050405020304" pitchFamily="18" charset="0"/>
              </a:rPr>
              <a:t> ý: </a:t>
            </a:r>
            <a:r>
              <a:rPr lang="en-US" sz="2667" dirty="0" err="1" smtClean="0">
                <a:solidFill>
                  <a:prstClr val="black"/>
                </a:solidFill>
                <a:latin typeface="Times New Roman" panose="02020603050405020304" pitchFamily="18" charset="0"/>
                <a:cs typeface="Times New Roman" panose="02020603050405020304" pitchFamily="18" charset="0"/>
              </a:rPr>
              <a:t>tên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tuổi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ngoại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hình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tính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lí</a:t>
            </a:r>
            <a:r>
              <a:rPr lang="en-US" sz="2667" dirty="0" smtClean="0">
                <a:solidFill>
                  <a:prstClr val="black"/>
                </a:solidFill>
                <a:latin typeface="Times New Roman" panose="02020603050405020304" pitchFamily="18" charset="0"/>
                <a:cs typeface="Times New Roman" panose="02020603050405020304" pitchFamily="18" charset="0"/>
              </a:rPr>
              <a:t> do </a:t>
            </a:r>
            <a:r>
              <a:rPr lang="en-US" sz="2667" dirty="0" err="1" smtClean="0">
                <a:solidFill>
                  <a:prstClr val="black"/>
                </a:solidFill>
                <a:latin typeface="Times New Roman" panose="02020603050405020304" pitchFamily="18" charset="0"/>
                <a:cs typeface="Times New Roman" panose="02020603050405020304" pitchFamily="18" charset="0"/>
              </a:rPr>
              <a:t>vì</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sao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yêu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họ</a:t>
            </a:r>
            <a:r>
              <a:rPr lang="en-US" sz="2667" dirty="0" smtClean="0">
                <a:solidFill>
                  <a:prstClr val="black"/>
                </a:solidFill>
                <a:latin typeface="Times New Roman" panose="02020603050405020304" pitchFamily="18" charset="0"/>
                <a:cs typeface="Times New Roman" panose="02020603050405020304" pitchFamily="18" charset="0"/>
              </a:rPr>
              <a:t>.</a:t>
            </a:r>
            <a:endParaRPr lang="en-US" sz="2667"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a:xfrm>
            <a:off x="4267200" y="2297854"/>
            <a:ext cx="3696585" cy="3516377"/>
          </a:xfrm>
          <a:prstGeom prst="rect">
            <a:avLst/>
          </a:prstGeom>
        </p:spPr>
      </p:pic>
      <p:sp>
        <p:nvSpPr>
          <p:cNvPr id="4" name="TextBox 3"/>
          <p:cNvSpPr txBox="1"/>
          <p:nvPr/>
        </p:nvSpPr>
        <p:spPr>
          <a:xfrm>
            <a:off x="375093" y="2297853"/>
            <a:ext cx="3490325" cy="3323987"/>
          </a:xfrm>
          <a:prstGeom prst="rect">
            <a:avLst/>
          </a:prstGeom>
          <a:noFill/>
        </p:spPr>
        <p:txBody>
          <a:bodyPr wrap="square" rtlCol="0">
            <a:spAutoFit/>
          </a:bodyPr>
          <a:lstStyle/>
          <a:p>
            <a:pPr algn="just">
              <a:lnSpc>
                <a:spcPct val="150000"/>
              </a:lnSpc>
            </a:pPr>
            <a:r>
              <a:rPr lang="en-US" sz="2800" smtClean="0">
                <a:solidFill>
                  <a:prstClr val="black"/>
                </a:solidFill>
                <a:latin typeface="Times New Roman" panose="02020603050405020304" pitchFamily="18" charset="0"/>
                <a:cs typeface="Times New Roman" panose="02020603050405020304" pitchFamily="18" charset="0"/>
              </a:rPr>
              <a:t>Em hãy kể ngắn gọn về anh/chị/em ruột (hoặc anh/chị/em nuôi, anh/chị/em họ mà em yêu quý.</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pic>
        <p:nvPicPr>
          <p:cNvPr id="8" name="Picture 7"/>
          <p:cNvPicPr>
            <a:picLocks noChangeAspect="1"/>
          </p:cNvPicPr>
          <p:nvPr/>
        </p:nvPicPr>
        <p:blipFill>
          <a:blip r:embed="rId13"/>
          <a:stretch>
            <a:fillRect/>
          </a:stretch>
        </p:blipFill>
        <p:spPr>
          <a:xfrm>
            <a:off x="3412698" y="74092"/>
            <a:ext cx="5405589" cy="2467062"/>
          </a:xfrm>
          <a:prstGeom prst="rect">
            <a:avLst/>
          </a:prstGeom>
        </p:spPr>
      </p:pic>
    </p:spTree>
    <p:extLst>
      <p:ext uri="{BB962C8B-B14F-4D97-AF65-F5344CB8AC3E}">
        <p14:creationId xmlns:p14="http://schemas.microsoft.com/office/powerpoint/2010/main" val="1652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685800" y="1772923"/>
            <a:ext cx="10820400" cy="4399277"/>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406400" y="330200"/>
            <a:ext cx="618807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2. </a:t>
            </a:r>
            <a:r>
              <a:rPr lang="en-US" sz="2933" b="1" dirty="0" err="1" smtClean="0">
                <a:solidFill>
                  <a:prstClr val="black"/>
                </a:solidFill>
                <a:latin typeface="Times New Roman" panose="02020603050405020304" pitchFamily="18" charset="0"/>
                <a:cs typeface="Times New Roman" panose="02020603050405020304" pitchFamily="18" charset="0"/>
              </a:rPr>
              <a:t>Tìm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hiểu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smtClean="0">
                <a:solidFill>
                  <a:prstClr val="black"/>
                </a:solidFill>
                <a:latin typeface="Times New Roman" panose="02020603050405020304" pitchFamily="18" charset="0"/>
                <a:cs typeface="Times New Roman" panose="02020603050405020304" pitchFamily="18" charset="0"/>
              </a:rPr>
              <a:t>b. </a:t>
            </a:r>
            <a:r>
              <a:rPr lang="en-US" sz="2933" dirty="0" err="1" smtClean="0">
                <a:solidFill>
                  <a:prstClr val="black"/>
                </a:solidFill>
                <a:latin typeface="Times New Roman" panose="02020603050405020304" pitchFamily="18" charset="0"/>
                <a:cs typeface="Times New Roman" panose="02020603050405020304" pitchFamily="18" charset="0"/>
              </a:rPr>
              <a:t>Tác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phẩm</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sp>
        <p:nvSpPr>
          <p:cNvPr id="11" name="Rectangle 10"/>
          <p:cNvSpPr/>
          <p:nvPr/>
        </p:nvSpPr>
        <p:spPr>
          <a:xfrm>
            <a:off x="711173" y="1702965"/>
            <a:ext cx="10261627" cy="4539191"/>
          </a:xfrm>
          <a:prstGeom prst="rect">
            <a:avLst/>
          </a:prstGeom>
        </p:spPr>
        <p:txBody>
          <a:bodyPr wrap="square">
            <a:spAutoFit/>
          </a:bodyPr>
          <a:lstStyle/>
          <a:p>
            <a:pPr algn="just" fontAlgn="base">
              <a:lnSpc>
                <a:spcPct val="150000"/>
              </a:lnSpc>
            </a:pP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Xuất</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xứ</a:t>
            </a:r>
            <a:r>
              <a:rPr lang="en-US" sz="2800" b="1" dirty="0" smtClean="0">
                <a:latin typeface="Times New Roman" panose="02020603050405020304" pitchFamily="18" charset="0"/>
                <a:ea typeface="MS Mincho"/>
              </a:rPr>
              <a:t>: </a:t>
            </a:r>
            <a:r>
              <a:rPr lang="en-US" sz="2800" dirty="0" smtClean="0">
                <a:latin typeface="Times New Roman" panose="02020603050405020304" pitchFamily="18" charset="0"/>
                <a:ea typeface="MS Mincho"/>
              </a:rPr>
              <a:t>In </a:t>
            </a:r>
            <a:r>
              <a:rPr lang="en-US" sz="2800" dirty="0" err="1" smtClean="0">
                <a:latin typeface="Times New Roman" panose="02020603050405020304" pitchFamily="18" charset="0"/>
                <a:ea typeface="MS Mincho"/>
              </a:rPr>
              <a:t>trong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tập</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Bản</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nhạc</a:t>
            </a:r>
            <a:r>
              <a:rPr lang="en-US" sz="2800" dirty="0" smtClean="0">
                <a:latin typeface="Times New Roman" panose="02020603050405020304" pitchFamily="18" charset="0"/>
                <a:ea typeface="MS Mincho"/>
              </a:rPr>
              <a:t> con </a:t>
            </a:r>
            <a:r>
              <a:rPr lang="en-US" sz="2800" dirty="0" err="1" smtClean="0">
                <a:latin typeface="Times New Roman" panose="02020603050405020304" pitchFamily="18" charset="0"/>
                <a:ea typeface="MS Mincho"/>
              </a:rPr>
              <a:t>đà</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điểu</a:t>
            </a:r>
            <a:r>
              <a:rPr lang="en-US" sz="2800" dirty="0" smtClean="0">
                <a:latin typeface="Times New Roman" panose="02020603050405020304" pitchFamily="18" charset="0"/>
                <a:ea typeface="MS Mincho"/>
              </a:rPr>
              <a:t>”, 2016</a:t>
            </a:r>
          </a:p>
          <a:p>
            <a:pPr algn="just" fontAlgn="base">
              <a:lnSpc>
                <a:spcPct val="150000"/>
              </a:lnSpc>
            </a:pP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Thể</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loại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Truyện</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ngắn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fontAlgn="base">
              <a:lnSpc>
                <a:spcPct val="150000"/>
              </a:lnSpc>
            </a:pPr>
            <a:r>
              <a:rPr lang="en-US" sz="2800" b="1" dirty="0" smtClean="0">
                <a:solidFill>
                  <a:prstClr val="black">
                    <a:lumMod val="95000"/>
                    <a:lumOff val="5000"/>
                  </a:prstClr>
                </a:solidFill>
                <a:latin typeface="Times New Roman" panose="02020603050405020304" pitchFamily="18" charset="0"/>
                <a:ea typeface="MS Mincho"/>
              </a:rPr>
              <a:t>- PTBĐ</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Tự</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sự</a:t>
            </a:r>
            <a:r>
              <a:rPr lang="en-US" sz="2800" dirty="0">
                <a:solidFill>
                  <a:prstClr val="black">
                    <a:lumMod val="95000"/>
                    <a:lumOff val="5000"/>
                  </a:prstClr>
                </a:solidFill>
                <a:latin typeface="Times New Roman" panose="02020603050405020304" pitchFamily="18" charset="0"/>
                <a:ea typeface="MS Mincho"/>
              </a:rPr>
              <a:t> + </a:t>
            </a:r>
            <a:r>
              <a:rPr lang="en-US" sz="2800" dirty="0" err="1">
                <a:solidFill>
                  <a:prstClr val="black">
                    <a:lumMod val="95000"/>
                    <a:lumOff val="5000"/>
                  </a:prstClr>
                </a:solidFill>
                <a:latin typeface="Times New Roman" panose="02020603050405020304" pitchFamily="18" charset="0"/>
                <a:ea typeface="MS Mincho"/>
              </a:rPr>
              <a:t>miêu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tả</a:t>
            </a:r>
            <a:r>
              <a:rPr lang="en-US" sz="2800" dirty="0">
                <a:solidFill>
                  <a:prstClr val="black">
                    <a:lumMod val="95000"/>
                    <a:lumOff val="5000"/>
                  </a:prstClr>
                </a:solidFill>
                <a:latin typeface="Times New Roman" panose="02020603050405020304" pitchFamily="18" charset="0"/>
                <a:ea typeface="MS Mincho"/>
              </a:rPr>
              <a:t> + </a:t>
            </a:r>
            <a:r>
              <a:rPr lang="en-US" sz="2800" dirty="0" err="1">
                <a:solidFill>
                  <a:prstClr val="black">
                    <a:lumMod val="95000"/>
                    <a:lumOff val="5000"/>
                  </a:prstClr>
                </a:solidFill>
                <a:latin typeface="Times New Roman" panose="02020603050405020304" pitchFamily="18" charset="0"/>
                <a:ea typeface="MS Mincho"/>
              </a:rPr>
              <a:t>biểu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cảm</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lvl="0" algn="just">
              <a:lnSpc>
                <a:spcPct val="150000"/>
              </a:lnSpc>
            </a:pP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Ngôi</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kể</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Ngôi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thứ</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nhất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người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kể</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chuyện</a:t>
            </a:r>
            <a:r>
              <a:rPr lang="en-US" sz="2800" dirty="0" smtClean="0">
                <a:solidFill>
                  <a:prstClr val="black">
                    <a:lumMod val="95000"/>
                    <a:lumOff val="5000"/>
                  </a:prstClr>
                </a:solidFill>
                <a:latin typeface="Times New Roman" panose="02020603050405020304" pitchFamily="18" charset="0"/>
                <a:ea typeface="MS Mincho"/>
              </a:rPr>
              <a:t> </a:t>
            </a:r>
            <a:r>
              <a:rPr lang="en-US" sz="2800" dirty="0" smtClean="0">
                <a:solidFill>
                  <a:prstClr val="black">
                    <a:lumMod val="95000"/>
                    <a:lumOff val="5000"/>
                  </a:prstClr>
                </a:solidFill>
                <a:latin typeface="Times New Roman" panose="02020603050405020304" pitchFamily="18" charset="0"/>
                <a:ea typeface="MS Mincho"/>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cậy</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fontAlgn="base">
              <a:lnSpc>
                <a:spcPct val="150000"/>
              </a:lnSpc>
            </a:pP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Nhân</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vật</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chính</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Kiều</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Phương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và</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người</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anh</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nhân</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vật</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trung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tâm</a:t>
            </a:r>
            <a:r>
              <a:rPr lang="en-US" sz="2800" dirty="0" smtClean="0">
                <a:latin typeface="Times New Roman" panose="02020603050405020304" pitchFamily="18" charset="0"/>
                <a:ea typeface="MS Mincho"/>
              </a:rPr>
              <a:t>)</a:t>
            </a:r>
            <a:endParaRPr lang="en-US" sz="2800" dirty="0">
              <a:latin typeface="Times New Roman" panose="02020603050405020304" pitchFamily="18" charset="0"/>
              <a:ea typeface="MS Mincho"/>
            </a:endParaRPr>
          </a:p>
        </p:txBody>
      </p:sp>
    </p:spTree>
    <p:extLst>
      <p:ext uri="{BB962C8B-B14F-4D97-AF65-F5344CB8AC3E}">
        <p14:creationId xmlns:p14="http://schemas.microsoft.com/office/powerpoint/2010/main" val="7442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3" name="Group 22"/>
          <p:cNvGrpSpPr/>
          <p:nvPr/>
        </p:nvGrpSpPr>
        <p:grpSpPr>
          <a:xfrm>
            <a:off x="609600" y="431800"/>
            <a:ext cx="3251200" cy="1930400"/>
            <a:chOff x="914400" y="647700"/>
            <a:chExt cx="4876800" cy="2895600"/>
          </a:xfrm>
        </p:grpSpPr>
        <p:grpSp>
          <p:nvGrpSpPr>
            <p:cNvPr id="2" name="Group 1"/>
            <p:cNvGrpSpPr/>
            <p:nvPr/>
          </p:nvGrpSpPr>
          <p:grpSpPr>
            <a:xfrm>
              <a:off x="914400" y="647700"/>
              <a:ext cx="4876800" cy="2895600"/>
              <a:chOff x="0" y="0"/>
              <a:chExt cx="14423829" cy="4243521"/>
            </a:xfrm>
            <a:solidFill>
              <a:schemeClr val="bg2"/>
            </a:solidFill>
          </p:grpSpPr>
          <p:sp>
            <p:nvSpPr>
              <p:cNvPr id="3" name="Freeform 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066799" y="818228"/>
              <a:ext cx="4572002" cy="1431161"/>
            </a:xfrm>
            <a:prstGeom prst="rect">
              <a:avLst/>
            </a:prstGeom>
          </p:spPr>
          <p:txBody>
            <a:bodyPr wrap="square">
              <a:spAutoFit/>
            </a:bodyPr>
            <a:lstStyle/>
            <a:p>
              <a:pPr algn="ctr" fontAlgn="base">
                <a:spcAft>
                  <a:spcPts val="1200"/>
                </a:spcAft>
              </a:pPr>
              <a:r>
                <a:rPr lang="en-US" sz="2800" b="1" dirty="0" err="1" smtClean="0">
                  <a:solidFill>
                    <a:prstClr val="black">
                      <a:lumMod val="95000"/>
                      <a:lumOff val="5000"/>
                    </a:prstClr>
                  </a:solidFill>
                  <a:latin typeface="Times New Roman" panose="02020603050405020304" pitchFamily="18" charset="0"/>
                  <a:ea typeface="MS Mincho"/>
                </a:rPr>
                <a:t>Mở</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đầu</a:t>
              </a:r>
              <a:r>
                <a:rPr lang="en-US" sz="2800" b="1"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Giới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thiệu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về</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4" name="Group 23"/>
          <p:cNvGrpSpPr/>
          <p:nvPr/>
        </p:nvGrpSpPr>
        <p:grpSpPr>
          <a:xfrm>
            <a:off x="4841241" y="769699"/>
            <a:ext cx="3251200" cy="1930401"/>
            <a:chOff x="7239001" y="1151662"/>
            <a:chExt cx="4876800" cy="2895600"/>
          </a:xfrm>
        </p:grpSpPr>
        <p:grpSp>
          <p:nvGrpSpPr>
            <p:cNvPr id="5" name="Group 4"/>
            <p:cNvGrpSpPr/>
            <p:nvPr/>
          </p:nvGrpSpPr>
          <p:grpSpPr>
            <a:xfrm>
              <a:off x="7239001" y="1151662"/>
              <a:ext cx="4876800" cy="2895600"/>
              <a:chOff x="0" y="0"/>
              <a:chExt cx="14423829" cy="4243521"/>
            </a:xfrm>
            <a:solidFill>
              <a:schemeClr val="bg2"/>
            </a:solidFill>
          </p:grpSpPr>
          <p:sp>
            <p:nvSpPr>
              <p:cNvPr id="6" name="Freeform 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7" name="Rectangle 6"/>
            <p:cNvSpPr/>
            <p:nvPr/>
          </p:nvSpPr>
          <p:spPr>
            <a:xfrm>
              <a:off x="7391399" y="1322189"/>
              <a:ext cx="4572002" cy="2723821"/>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Thắt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nút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Tài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năng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hội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họa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được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phát</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hiện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5" name="Group 24"/>
          <p:cNvGrpSpPr/>
          <p:nvPr/>
        </p:nvGrpSpPr>
        <p:grpSpPr>
          <a:xfrm>
            <a:off x="8097521" y="2763521"/>
            <a:ext cx="3657600" cy="2156584"/>
            <a:chOff x="12115801" y="4686300"/>
            <a:chExt cx="5486400" cy="3234876"/>
          </a:xfrm>
        </p:grpSpPr>
        <p:sp>
          <p:nvSpPr>
            <p:cNvPr id="10" name="Rectangle 9"/>
            <p:cNvSpPr/>
            <p:nvPr/>
          </p:nvSpPr>
          <p:spPr>
            <a:xfrm>
              <a:off x="12420600" y="4704428"/>
              <a:ext cx="4876802" cy="3216748"/>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Dượng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Bảy</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ngã</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xuống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trận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đánh</a:t>
              </a:r>
              <a:r>
                <a:rPr lang="en-US" sz="2667" dirty="0">
                  <a:solidFill>
                    <a:prstClr val="black"/>
                  </a:solidFill>
                  <a:latin typeface="Times New Roman" panose="02020603050405020304" pitchFamily="18" charset="0"/>
                  <a:cs typeface="Times New Roman" panose="02020603050405020304" pitchFamily="18" charset="0"/>
                </a:rPr>
                <a:t> ở </a:t>
              </a:r>
              <a:r>
                <a:rPr lang="en-US" sz="2667" dirty="0" err="1">
                  <a:solidFill>
                    <a:prstClr val="black"/>
                  </a:solidFill>
                  <a:latin typeface="Times New Roman" panose="02020603050405020304" pitchFamily="18" charset="0"/>
                  <a:cs typeface="Times New Roman" panose="02020603050405020304" pitchFamily="18" charset="0"/>
                </a:rPr>
                <a:t>Xuân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Lộc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đường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Sài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Gòn</a:t>
              </a:r>
              <a:r>
                <a:rPr lang="en-US" sz="2667" dirty="0">
                  <a:solidFill>
                    <a:prstClr val="black"/>
                  </a:solidFill>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12115801" y="4686300"/>
              <a:ext cx="5486400" cy="3113693"/>
              <a:chOff x="0" y="0"/>
              <a:chExt cx="14423829" cy="4243521"/>
            </a:xfrm>
            <a:solidFill>
              <a:schemeClr val="bg2"/>
            </a:solidFill>
          </p:grpSpPr>
          <p:sp>
            <p:nvSpPr>
              <p:cNvPr id="12" name="Freeform 1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3" name="Rectangle 12"/>
            <p:cNvSpPr/>
            <p:nvPr/>
          </p:nvSpPr>
          <p:spPr>
            <a:xfrm>
              <a:off x="12573000" y="4856828"/>
              <a:ext cx="4876802" cy="2693142"/>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Phát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triển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Người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ghen</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ghét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đố</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kị</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với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em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gái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4043681" y="4252693"/>
            <a:ext cx="3901440" cy="2299781"/>
            <a:chOff x="5806440" y="6243146"/>
            <a:chExt cx="5852160" cy="3449672"/>
          </a:xfrm>
        </p:grpSpPr>
        <p:grpSp>
          <p:nvGrpSpPr>
            <p:cNvPr id="8" name="Group 7"/>
            <p:cNvGrpSpPr/>
            <p:nvPr/>
          </p:nvGrpSpPr>
          <p:grpSpPr>
            <a:xfrm>
              <a:off x="5806440" y="6243146"/>
              <a:ext cx="5852160" cy="3449672"/>
              <a:chOff x="0" y="0"/>
              <a:chExt cx="14423829" cy="4243521"/>
            </a:xfrm>
            <a:solidFill>
              <a:schemeClr val="bg2"/>
            </a:solidFill>
          </p:grpSpPr>
          <p:sp>
            <p:nvSpPr>
              <p:cNvPr id="9" name="Freeform 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4" name="Rectangle 13"/>
            <p:cNvSpPr/>
            <p:nvPr/>
          </p:nvSpPr>
          <p:spPr>
            <a:xfrm>
              <a:off x="6111239" y="6522719"/>
              <a:ext cx="5181602" cy="2693143"/>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Mở</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nút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Bức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vẽ</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trai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tôi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đạt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giải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97840" y="3432188"/>
            <a:ext cx="3251200" cy="1605814"/>
            <a:chOff x="441958" y="5149453"/>
            <a:chExt cx="4876800" cy="2408723"/>
          </a:xfrm>
        </p:grpSpPr>
        <p:grpSp>
          <p:nvGrpSpPr>
            <p:cNvPr id="20" name="Group 19"/>
            <p:cNvGrpSpPr/>
            <p:nvPr/>
          </p:nvGrpSpPr>
          <p:grpSpPr>
            <a:xfrm>
              <a:off x="441958" y="5149453"/>
              <a:ext cx="4876800" cy="2408723"/>
              <a:chOff x="0" y="0"/>
              <a:chExt cx="14423829" cy="4243521"/>
            </a:xfrm>
            <a:solidFill>
              <a:schemeClr val="bg2"/>
            </a:solidFill>
          </p:grpSpPr>
          <p:sp>
            <p:nvSpPr>
              <p:cNvPr id="21" name="Freeform 2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2" name="Rectangle 21"/>
            <p:cNvSpPr/>
            <p:nvPr/>
          </p:nvSpPr>
          <p:spPr>
            <a:xfrm>
              <a:off x="594357" y="5319981"/>
              <a:ext cx="4572002" cy="2077494"/>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Kết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thúc</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hiểu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được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tâm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hồn</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tình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cảm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em</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gái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cxnSp>
        <p:nvCxnSpPr>
          <p:cNvPr id="29" name="Elbow Connector 28"/>
          <p:cNvCxnSpPr/>
          <p:nvPr/>
        </p:nvCxnSpPr>
        <p:spPr>
          <a:xfrm>
            <a:off x="3759200" y="1396999"/>
            <a:ext cx="1183641" cy="337899"/>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29"/>
          <p:cNvCxnSpPr>
            <a:endCxn id="13" idx="0"/>
          </p:cNvCxnSpPr>
          <p:nvPr/>
        </p:nvCxnSpPr>
        <p:spPr>
          <a:xfrm>
            <a:off x="7990842" y="1734898"/>
            <a:ext cx="2037079" cy="1142308"/>
          </a:xfrm>
          <a:prstGeom prst="bentConnector2">
            <a:avLst/>
          </a:prstGeom>
        </p:spPr>
        <p:style>
          <a:lnRef idx="1">
            <a:schemeClr val="dk1"/>
          </a:lnRef>
          <a:fillRef idx="0">
            <a:schemeClr val="dk1"/>
          </a:fillRef>
          <a:effectRef idx="0">
            <a:schemeClr val="dk1"/>
          </a:effectRef>
          <a:fontRef idx="minor">
            <a:schemeClr val="tx1"/>
          </a:fontRef>
        </p:style>
      </p:cxnSp>
      <p:cxnSp>
        <p:nvCxnSpPr>
          <p:cNvPr id="34" name="Elbow Connector 33"/>
          <p:cNvCxnSpPr>
            <a:stCxn id="13" idx="2"/>
          </p:cNvCxnSpPr>
          <p:nvPr/>
        </p:nvCxnSpPr>
        <p:spPr>
          <a:xfrm rot="5400000">
            <a:off x="8453037" y="3920890"/>
            <a:ext cx="823141" cy="2326629"/>
          </a:xfrm>
          <a:prstGeom prst="bentConnector2">
            <a:avLst/>
          </a:prstGeom>
        </p:spPr>
        <p:style>
          <a:lnRef idx="1">
            <a:schemeClr val="dk1"/>
          </a:lnRef>
          <a:fillRef idx="0">
            <a:schemeClr val="dk1"/>
          </a:fillRef>
          <a:effectRef idx="0">
            <a:schemeClr val="dk1"/>
          </a:effectRef>
          <a:fontRef idx="minor">
            <a:schemeClr val="tx1"/>
          </a:fontRef>
        </p:style>
      </p:cxnSp>
      <p:cxnSp>
        <p:nvCxnSpPr>
          <p:cNvPr id="40" name="Elbow Connector 39"/>
          <p:cNvCxnSpPr/>
          <p:nvPr/>
        </p:nvCxnSpPr>
        <p:spPr>
          <a:xfrm rot="10800000">
            <a:off x="2123440" y="4972434"/>
            <a:ext cx="2123440" cy="405921"/>
          </a:xfrm>
          <a:prstGeom prst="bentConnector2">
            <a:avLst/>
          </a:prstGeom>
        </p:spPr>
        <p:style>
          <a:lnRef idx="1">
            <a:schemeClr val="dk1"/>
          </a:lnRef>
          <a:fillRef idx="0">
            <a:schemeClr val="dk1"/>
          </a:fillRef>
          <a:effectRef idx="0">
            <a:schemeClr val="dk1"/>
          </a:effectRef>
          <a:fontRef idx="minor">
            <a:schemeClr val="tx1"/>
          </a:fontRef>
        </p:style>
      </p:cxn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cxnSp>
        <p:nvCxnSpPr>
          <p:cNvPr id="16" name="Straight Connector 15"/>
          <p:cNvCxnSpPr/>
          <p:nvPr/>
        </p:nvCxnSpPr>
        <p:spPr>
          <a:xfrm>
            <a:off x="2123439" y="2362200"/>
            <a:ext cx="0" cy="1069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a:stretch>
            <a:fillRect/>
          </a:stretch>
        </p:blipFill>
        <p:spPr>
          <a:xfrm>
            <a:off x="3715253" y="2365295"/>
            <a:ext cx="4096867" cy="2133785"/>
          </a:xfrm>
          <a:prstGeom prst="rect">
            <a:avLst/>
          </a:prstGeom>
        </p:spPr>
      </p:pic>
    </p:spTree>
    <p:extLst>
      <p:ext uri="{BB962C8B-B14F-4D97-AF65-F5344CB8AC3E}">
        <p14:creationId xmlns:p14="http://schemas.microsoft.com/office/powerpoint/2010/main" val="413528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84001">
            <a:off x="-925891" y="-748751"/>
            <a:ext cx="3441410" cy="2869101"/>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846" b="98678" l="6962" r="94620"/>
                    </a14:imgEffect>
                  </a14:imgLayer>
                </a14:imgProps>
              </a:ext>
            </a:extLst>
          </a:blip>
          <a:stretch>
            <a:fillRect/>
          </a:stretch>
        </p:blipFill>
        <p:spPr>
          <a:xfrm>
            <a:off x="7421967" y="2792084"/>
            <a:ext cx="4770033" cy="3581400"/>
          </a:xfrm>
          <a:prstGeom prst="rect">
            <a:avLst/>
          </a:prstGeom>
        </p:spPr>
      </p:pic>
      <p:pic>
        <p:nvPicPr>
          <p:cNvPr id="4" name="Picture 3"/>
          <p:cNvPicPr>
            <a:picLocks noChangeAspect="1"/>
          </p:cNvPicPr>
          <p:nvPr/>
        </p:nvPicPr>
        <p:blipFill>
          <a:blip r:embed="rId7"/>
          <a:stretch>
            <a:fillRect/>
          </a:stretch>
        </p:blipFill>
        <p:spPr>
          <a:xfrm>
            <a:off x="3675947" y="484516"/>
            <a:ext cx="3060457" cy="1926503"/>
          </a:xfrm>
          <a:prstGeom prst="rect">
            <a:avLst/>
          </a:prstGeom>
        </p:spPr>
      </p:pic>
      <p:sp>
        <p:nvSpPr>
          <p:cNvPr id="5" name="Rectangle 4"/>
          <p:cNvSpPr/>
          <p:nvPr/>
        </p:nvSpPr>
        <p:spPr>
          <a:xfrm>
            <a:off x="1159109" y="1983200"/>
            <a:ext cx="6096000" cy="1255728"/>
          </a:xfrm>
          <a:prstGeom prst="rect">
            <a:avLst/>
          </a:prstGeom>
        </p:spPr>
        <p:txBody>
          <a:bodyPr>
            <a:spAutoFit/>
          </a:bodyPr>
          <a:lstStyle/>
          <a:p>
            <a:pPr lvl="0" algn="just"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1159109" y="3461620"/>
            <a:ext cx="6096000" cy="1255728"/>
          </a:xfrm>
          <a:prstGeom prst="rect">
            <a:avLst/>
          </a:prstGeom>
        </p:spPr>
        <p:txBody>
          <a:bodyPr>
            <a:spAutoFit/>
          </a:bodyPr>
          <a:lstStyle/>
          <a:p>
            <a:pPr lvl="0" algn="just" defTabSz="1244600">
              <a:lnSpc>
                <a:spcPct val="90000"/>
              </a:lnSpc>
              <a:spcBef>
                <a:spcPct val="0"/>
              </a:spcBef>
              <a:spcAft>
                <a:spcPct val="35000"/>
              </a:spcAft>
            </a:pPr>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Phần 2 </a:t>
            </a:r>
            <a:r>
              <a:rPr lang="vi-VN" sz="2800" dirty="0">
                <a:latin typeface="Times New Roman" panose="02020603050405020304" pitchFamily="18" charset="0"/>
                <a:cs typeface="Times New Roman" panose="02020603050405020304" pitchFamily="18" charset="0"/>
              </a:rPr>
              <a:t>(tiếp đó đến “anh cùng đi nhận </a:t>
            </a:r>
            <a:r>
              <a:rPr lang="vi-VN" sz="2800" dirty="0" smtClean="0">
                <a:latin typeface="Times New Roman" panose="02020603050405020304" pitchFamily="18" charset="0"/>
                <a:cs typeface="Times New Roman" panose="02020603050405020304" pitchFamily="18" charset="0"/>
              </a:rPr>
              <a:t>giả</a:t>
            </a:r>
            <a:r>
              <a:rPr lang="en-US" sz="2800" dirty="0" err="1" smtClean="0">
                <a:latin typeface="Times New Roman" panose="02020603050405020304" pitchFamily="18" charset="0"/>
                <a:cs typeface="Times New Roman" panose="02020603050405020304" pitchFamily="18" charset="0"/>
              </a:rPr>
              <a:t>i</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Lòng ghen tị và mặc cảm của người anh</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1159109" y="4916472"/>
            <a:ext cx="6096000" cy="1255728"/>
          </a:xfrm>
          <a:prstGeom prst="rect">
            <a:avLst/>
          </a:prstGeom>
        </p:spPr>
        <p:txBody>
          <a:bodyPr wrap="square">
            <a:spAutoFit/>
          </a:bodyPr>
          <a:lstStyle/>
          <a:p>
            <a:pPr lvl="0" algn="just"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8913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367973" y="2252370"/>
            <a:ext cx="7456054" cy="2353260"/>
          </a:xfrm>
          <a:prstGeom prst="rect">
            <a:avLst/>
          </a:prstGeom>
        </p:spPr>
      </p:pic>
    </p:spTree>
    <p:extLst>
      <p:ext uri="{BB962C8B-B14F-4D97-AF65-F5344CB8AC3E}">
        <p14:creationId xmlns:p14="http://schemas.microsoft.com/office/powerpoint/2010/main" val="117609057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
          <p:cNvGrpSpPr/>
          <p:nvPr/>
        </p:nvGrpSpPr>
        <p:grpSpPr>
          <a:xfrm>
            <a:off x="294637" y="1307623"/>
            <a:ext cx="11734800" cy="5372577"/>
            <a:chOff x="0" y="0"/>
            <a:chExt cx="17532556" cy="8889747"/>
          </a:xfrm>
        </p:grpSpPr>
        <p:sp>
          <p:nvSpPr>
            <p:cNvPr id="3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sp>
        <p:nvSpPr>
          <p:cNvPr id="25" name="Rectangle 24"/>
          <p:cNvSpPr/>
          <p:nvPr/>
        </p:nvSpPr>
        <p:spPr>
          <a:xfrm>
            <a:off x="1144083" y="5159067"/>
            <a:ext cx="8706214" cy="738664"/>
          </a:xfrm>
          <a:prstGeom prst="rect">
            <a:avLst/>
          </a:prstGeom>
          <a:noFill/>
          <a:ln w="28575">
            <a:noFill/>
          </a:ln>
        </p:spPr>
        <p:txBody>
          <a:bodyPr wrap="square">
            <a:spAutoFit/>
          </a:bodyPr>
          <a:lstStyle/>
          <a:p>
            <a:pPr marL="64770" marR="62865" algn="ctr">
              <a:lnSpc>
                <a:spcPct val="150000"/>
              </a:lnSpc>
              <a:spcBef>
                <a:spcPts val="20"/>
              </a:spcBef>
            </a:pP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spc="30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spc="2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spc="3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spc="30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spc="3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spc="-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spc="1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hiếu</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a typeface="Times New Roman" panose="02020603050405020304" pitchFamily="18" charset="0"/>
              <a:cs typeface="Times New Roman" panose="02020603050405020304" pitchFamily="18" charset="0"/>
            </a:endParaRPr>
          </a:p>
        </p:txBody>
      </p:sp>
      <p:sp>
        <p:nvSpPr>
          <p:cNvPr id="5" name="Rectangle 4"/>
          <p:cNvSpPr/>
          <p:nvPr/>
        </p:nvSpPr>
        <p:spPr>
          <a:xfrm>
            <a:off x="731690" y="1430056"/>
            <a:ext cx="3932167" cy="669542"/>
          </a:xfrm>
          <a:prstGeom prst="rect">
            <a:avLst/>
          </a:prstGeom>
        </p:spPr>
        <p:txBody>
          <a:bodyPr wrap="none">
            <a:spAutoFit/>
          </a:bodyPr>
          <a:lstStyle/>
          <a:p>
            <a:pPr marL="64770" marR="62865" algn="ctr">
              <a:lnSpc>
                <a:spcPct val="150000"/>
              </a:lnSpc>
              <a:spcBef>
                <a:spcPts val="20"/>
              </a:spcBef>
            </a:pP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cách</a:t>
            </a:r>
            <a:endParaRPr lang="en-US" sz="2800" dirty="0">
              <a:ea typeface="Times New Roman" panose="02020603050405020304" pitchFamily="18" charset="0"/>
              <a:cs typeface="Times New Roman" panose="02020603050405020304" pitchFamily="18" charset="0"/>
            </a:endParaRPr>
          </a:p>
        </p:txBody>
      </p:sp>
      <p:sp>
        <p:nvSpPr>
          <p:cNvPr id="34" name="Rectangle 33"/>
          <p:cNvSpPr/>
          <p:nvPr/>
        </p:nvSpPr>
        <p:spPr>
          <a:xfrm>
            <a:off x="1226329" y="2256780"/>
            <a:ext cx="3292824" cy="523220"/>
          </a:xfrm>
          <a:prstGeom prst="rect">
            <a:avLst/>
          </a:prstGeom>
        </p:spPr>
        <p:txBody>
          <a:bodyPr wrap="non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p:txBody>
      </p:sp>
      <p:sp>
        <p:nvSpPr>
          <p:cNvPr id="35" name="Rectangle 34"/>
          <p:cNvSpPr/>
          <p:nvPr/>
        </p:nvSpPr>
        <p:spPr>
          <a:xfrm>
            <a:off x="1226998" y="2863515"/>
            <a:ext cx="7632482" cy="954107"/>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bẩn</a:t>
            </a:r>
            <a:r>
              <a:rPr lang="en-US" sz="2800" dirty="0">
                <a:latin typeface="Times New Roman" panose="02020603050405020304" pitchFamily="18" charset="0"/>
                <a:cs typeface="Times New Roman" panose="02020603050405020304" pitchFamily="18" charset="0"/>
              </a:rPr>
              <a:t>.</a:t>
            </a:r>
          </a:p>
        </p:txBody>
      </p:sp>
      <p:sp>
        <p:nvSpPr>
          <p:cNvPr id="36" name="Rectangle 35"/>
          <p:cNvSpPr/>
          <p:nvPr/>
        </p:nvSpPr>
        <p:spPr>
          <a:xfrm>
            <a:off x="1239696" y="3901137"/>
            <a:ext cx="8682840" cy="523220"/>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1226329" y="4581539"/>
            <a:ext cx="4419896" cy="523220"/>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rotWithShape="1">
          <a:blip r:embed="rId13"/>
          <a:srcRect l="20296" r="4631" b="6397"/>
          <a:stretch/>
        </p:blipFill>
        <p:spPr>
          <a:xfrm>
            <a:off x="9239605" y="1641728"/>
            <a:ext cx="2775424" cy="2723926"/>
          </a:xfrm>
          <a:prstGeom prst="rect">
            <a:avLst/>
          </a:prstGeom>
        </p:spPr>
      </p:pic>
      <p:pic>
        <p:nvPicPr>
          <p:cNvPr id="39" name="Picture 38"/>
          <p:cNvPicPr>
            <a:picLocks noChangeAspect="1"/>
          </p:cNvPicPr>
          <p:nvPr/>
        </p:nvPicPr>
        <p:blipFill>
          <a:blip r:embed="rId14"/>
          <a:stretch>
            <a:fillRect/>
          </a:stretch>
        </p:blipFill>
        <p:spPr>
          <a:xfrm>
            <a:off x="3412363" y="97743"/>
            <a:ext cx="6437934" cy="1176630"/>
          </a:xfrm>
          <a:prstGeom prst="rect">
            <a:avLst/>
          </a:prstGeom>
        </p:spPr>
      </p:pic>
    </p:spTree>
    <p:extLst>
      <p:ext uri="{BB962C8B-B14F-4D97-AF65-F5344CB8AC3E}">
        <p14:creationId xmlns:p14="http://schemas.microsoft.com/office/powerpoint/2010/main" val="25128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80">
                                          <p:stCondLst>
                                            <p:cond delay="0"/>
                                          </p:stCondLst>
                                        </p:cTn>
                                        <p:tgtEl>
                                          <p:spTgt spid="25"/>
                                        </p:tgtEl>
                                      </p:cBhvr>
                                    </p:animEffect>
                                    <p:anim calcmode="lin" valueType="num">
                                      <p:cBhvr>
                                        <p:cTn id="4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0" dur="26">
                                          <p:stCondLst>
                                            <p:cond delay="650"/>
                                          </p:stCondLst>
                                        </p:cTn>
                                        <p:tgtEl>
                                          <p:spTgt spid="25"/>
                                        </p:tgtEl>
                                      </p:cBhvr>
                                      <p:to x="100000" y="60000"/>
                                    </p:animScale>
                                    <p:animScale>
                                      <p:cBhvr>
                                        <p:cTn id="51" dur="166" decel="50000">
                                          <p:stCondLst>
                                            <p:cond delay="676"/>
                                          </p:stCondLst>
                                        </p:cTn>
                                        <p:tgtEl>
                                          <p:spTgt spid="25"/>
                                        </p:tgtEl>
                                      </p:cBhvr>
                                      <p:to x="100000" y="100000"/>
                                    </p:animScale>
                                    <p:animScale>
                                      <p:cBhvr>
                                        <p:cTn id="52" dur="26">
                                          <p:stCondLst>
                                            <p:cond delay="1312"/>
                                          </p:stCondLst>
                                        </p:cTn>
                                        <p:tgtEl>
                                          <p:spTgt spid="25"/>
                                        </p:tgtEl>
                                      </p:cBhvr>
                                      <p:to x="100000" y="80000"/>
                                    </p:animScale>
                                    <p:animScale>
                                      <p:cBhvr>
                                        <p:cTn id="53" dur="166" decel="50000">
                                          <p:stCondLst>
                                            <p:cond delay="1338"/>
                                          </p:stCondLst>
                                        </p:cTn>
                                        <p:tgtEl>
                                          <p:spTgt spid="25"/>
                                        </p:tgtEl>
                                      </p:cBhvr>
                                      <p:to x="100000" y="100000"/>
                                    </p:animScale>
                                    <p:animScale>
                                      <p:cBhvr>
                                        <p:cTn id="54" dur="26">
                                          <p:stCondLst>
                                            <p:cond delay="1642"/>
                                          </p:stCondLst>
                                        </p:cTn>
                                        <p:tgtEl>
                                          <p:spTgt spid="25"/>
                                        </p:tgtEl>
                                      </p:cBhvr>
                                      <p:to x="100000" y="90000"/>
                                    </p:animScale>
                                    <p:animScale>
                                      <p:cBhvr>
                                        <p:cTn id="55" dur="166" decel="50000">
                                          <p:stCondLst>
                                            <p:cond delay="1668"/>
                                          </p:stCondLst>
                                        </p:cTn>
                                        <p:tgtEl>
                                          <p:spTgt spid="25"/>
                                        </p:tgtEl>
                                      </p:cBhvr>
                                      <p:to x="100000" y="100000"/>
                                    </p:animScale>
                                    <p:animScale>
                                      <p:cBhvr>
                                        <p:cTn id="56" dur="26">
                                          <p:stCondLst>
                                            <p:cond delay="1808"/>
                                          </p:stCondLst>
                                        </p:cTn>
                                        <p:tgtEl>
                                          <p:spTgt spid="25"/>
                                        </p:tgtEl>
                                      </p:cBhvr>
                                      <p:to x="100000" y="95000"/>
                                    </p:animScale>
                                    <p:animScale>
                                      <p:cBhvr>
                                        <p:cTn id="57"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sp>
        <p:nvSpPr>
          <p:cNvPr id="13" name="Rectangle 12"/>
          <p:cNvSpPr/>
          <p:nvPr/>
        </p:nvSpPr>
        <p:spPr>
          <a:xfrm rot="21438629">
            <a:off x="1071980" y="4026607"/>
            <a:ext cx="3749831" cy="523220"/>
          </a:xfrm>
          <a:prstGeom prst="rect">
            <a:avLst/>
          </a:prstGeom>
          <a:solidFill>
            <a:schemeClr val="accent6">
              <a:lumMod val="40000"/>
              <a:lumOff val="60000"/>
            </a:schemeClr>
          </a:solidFill>
        </p:spPr>
        <p:txBody>
          <a:bodyPr wrap="square">
            <a:spAutoFit/>
          </a:bodyPr>
          <a:lstStyle/>
          <a:p>
            <a:pPr lvl="0" algn="just"/>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482687" y="4929876"/>
            <a:ext cx="11316655" cy="954107"/>
          </a:xfrm>
          <a:prstGeom prst="rect">
            <a:avLst/>
          </a:prstGeom>
        </p:spPr>
        <p:txBody>
          <a:bodyPr wrap="square">
            <a:spAutoFit/>
          </a:bodyPr>
          <a:lstStyle/>
          <a:p>
            <a:pPr marL="147320" indent="154940" algn="just">
              <a:spcBef>
                <a:spcPts val="20"/>
              </a:spcBef>
            </a:pPr>
            <a:r>
              <a:rPr lang="en-US" sz="2800" kern="0" dirty="0" smtClean="0">
                <a:solidFill>
                  <a:srgbClr val="FF0000"/>
                </a:solidFill>
                <a:latin typeface="Times New Roman" panose="02020603050405020304" pitchFamily="18" charset="0"/>
                <a:ea typeface="Calibri" panose="020F0502020204030204" pitchFamily="34" charset="0"/>
                <a:sym typeface="Wingdings" panose="05000000000000000000" pitchFamily="2" charset="2"/>
              </a:rPr>
              <a:t> </a:t>
            </a:r>
            <a:r>
              <a:rPr lang="en-US" sz="2800" kern="0" dirty="0" err="1" smtClean="0">
                <a:solidFill>
                  <a:srgbClr val="FF0000"/>
                </a:solidFill>
                <a:latin typeface="Times New Roman" panose="02020603050405020304" pitchFamily="18" charset="0"/>
                <a:ea typeface="Calibri" panose="020F0502020204030204" pitchFamily="34" charset="0"/>
              </a:rPr>
              <a:t>Yêu</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smtClean="0">
                <a:solidFill>
                  <a:srgbClr val="FF0000"/>
                </a:solidFill>
                <a:latin typeface="Times New Roman" panose="02020603050405020304" pitchFamily="18" charset="0"/>
                <a:ea typeface="Calibri" panose="020F0502020204030204" pitchFamily="34" charset="0"/>
              </a:rPr>
              <a:t>thích</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smtClean="0">
                <a:solidFill>
                  <a:srgbClr val="FF0000"/>
                </a:solidFill>
                <a:latin typeface="Times New Roman" panose="02020603050405020304" pitchFamily="18" charset="0"/>
                <a:ea typeface="Calibri" panose="020F0502020204030204" pitchFamily="34" charset="0"/>
              </a:rPr>
              <a:t>vẽ</a:t>
            </a:r>
            <a:r>
              <a:rPr lang="en-US" sz="2800" kern="0" dirty="0" smtClean="0">
                <a:solidFill>
                  <a:srgbClr val="FF0000"/>
                </a:solidFill>
                <a:latin typeface="Times New Roman" panose="02020603050405020304" pitchFamily="18" charset="0"/>
                <a:ea typeface="Calibri" panose="020F0502020204030204" pitchFamily="34" charset="0"/>
              </a:rPr>
              <a:t>,</a:t>
            </a:r>
            <a:r>
              <a:rPr lang="en-US" sz="2800" kern="0" spc="20" dirty="0" smtClean="0">
                <a:solidFill>
                  <a:srgbClr val="FF0000"/>
                </a:solidFill>
                <a:latin typeface="Times New Roman" panose="02020603050405020304" pitchFamily="18" charset="0"/>
                <a:ea typeface="Calibri" panose="020F0502020204030204" pitchFamily="34" charset="0"/>
              </a:rPr>
              <a:t> </a:t>
            </a:r>
            <a:r>
              <a:rPr lang="en-US" sz="2800" kern="0" spc="-5" dirty="0">
                <a:solidFill>
                  <a:srgbClr val="FF0000"/>
                </a:solidFill>
                <a:latin typeface="Times New Roman" panose="02020603050405020304" pitchFamily="18" charset="0"/>
                <a:ea typeface="Calibri" panose="020F0502020204030204" pitchFamily="34" charset="0"/>
              </a:rPr>
              <a:t>say</a:t>
            </a:r>
            <a:r>
              <a:rPr lang="en-US" sz="2800" kern="0" spc="35" dirty="0">
                <a:solidFill>
                  <a:srgbClr val="FF0000"/>
                </a:solidFill>
                <a:latin typeface="Times New Roman" panose="02020603050405020304" pitchFamily="18" charset="0"/>
                <a:ea typeface="Calibri" panose="020F0502020204030204" pitchFamily="34" charset="0"/>
              </a:rPr>
              <a:t> </a:t>
            </a:r>
            <a:r>
              <a:rPr lang="en-US" sz="2800" kern="0" spc="-10" dirty="0" err="1">
                <a:solidFill>
                  <a:srgbClr val="FF0000"/>
                </a:solidFill>
                <a:latin typeface="Times New Roman" panose="02020603050405020304" pitchFamily="18" charset="0"/>
                <a:ea typeface="Calibri" panose="020F0502020204030204" pitchFamily="34" charset="0"/>
              </a:rPr>
              <a:t>mê</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nghệ</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thuật</a:t>
            </a:r>
            <a:r>
              <a:rPr lang="en-US" sz="2800" kern="0" spc="-5" dirty="0">
                <a:solidFill>
                  <a:srgbClr val="FF0000"/>
                </a:solidFill>
                <a:latin typeface="Times New Roman" panose="02020603050405020304" pitchFamily="18" charset="0"/>
                <a:ea typeface="Calibri" panose="020F0502020204030204" pitchFamily="34" charset="0"/>
              </a:rPr>
              <a:t>,</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spc="-10" dirty="0" err="1">
                <a:solidFill>
                  <a:srgbClr val="FF0000"/>
                </a:solidFill>
                <a:latin typeface="Times New Roman" panose="02020603050405020304" pitchFamily="18" charset="0"/>
                <a:ea typeface="Calibri" panose="020F0502020204030204" pitchFamily="34" charset="0"/>
              </a:rPr>
              <a:t>có</a:t>
            </a:r>
            <a:r>
              <a:rPr lang="en-US" sz="2800" kern="0" spc="135"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năng</a:t>
            </a:r>
            <a:r>
              <a:rPr lang="en-US" sz="2800" kern="0" spc="-5"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khiếu</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hội</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họa</a:t>
            </a:r>
            <a:r>
              <a:rPr lang="en-US" sz="2800" kern="0" spc="-5" dirty="0">
                <a:solidFill>
                  <a:srgbClr val="FF0000"/>
                </a:solidFill>
                <a:latin typeface="Times New Roman" panose="02020603050405020304" pitchFamily="18" charset="0"/>
                <a:ea typeface="Calibri" panose="020F0502020204030204" pitchFamily="34" charset="0"/>
              </a:rPr>
              <a:t>,</a:t>
            </a:r>
            <a:r>
              <a:rPr lang="en-US" sz="2800" kern="0" spc="25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đáng</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khâm</a:t>
            </a:r>
            <a:r>
              <a:rPr lang="en-US" sz="2800" kern="0" spc="125"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phục</a:t>
            </a:r>
            <a:r>
              <a:rPr lang="en-US" sz="2800" kern="0" dirty="0">
                <a:solidFill>
                  <a:srgbClr val="FF0000"/>
                </a:solidFill>
                <a:latin typeface="Times New Roman" panose="02020603050405020304" pitchFamily="18" charset="0"/>
                <a:ea typeface="Calibri" panose="020F0502020204030204" pitchFamily="34" charset="0"/>
              </a:rPr>
              <a:t>.</a:t>
            </a:r>
          </a:p>
        </p:txBody>
      </p:sp>
      <p:pic>
        <p:nvPicPr>
          <p:cNvPr id="2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7441" y="-534385"/>
            <a:ext cx="2696572" cy="1613040"/>
          </a:xfrm>
          <a:prstGeom prst="rect">
            <a:avLst/>
          </a:prstGeom>
        </p:spPr>
      </p:pic>
      <p:sp>
        <p:nvSpPr>
          <p:cNvPr id="24" name="Rectangle 23"/>
          <p:cNvSpPr/>
          <p:nvPr/>
        </p:nvSpPr>
        <p:spPr>
          <a:xfrm>
            <a:off x="6273661" y="937153"/>
            <a:ext cx="2185214" cy="752065"/>
          </a:xfrm>
          <a:prstGeom prst="rect">
            <a:avLst/>
          </a:prstGeom>
        </p:spPr>
        <p:txBody>
          <a:bodyPr wrap="none">
            <a:spAutoFit/>
          </a:bodyPr>
          <a:lstStyle/>
          <a:p>
            <a:pPr marL="64770" marR="62865">
              <a:lnSpc>
                <a:spcPct val="150000"/>
              </a:lnSpc>
              <a:spcBef>
                <a:spcPts val="20"/>
              </a:spcBef>
            </a:pPr>
            <a:r>
              <a:rPr lang="en-US" sz="3200" b="1" spc="-5" dirty="0">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spc="-5"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32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5" dirty="0" err="1">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3200" b="1" dirty="0">
              <a:ea typeface="Times New Roman" panose="02020603050405020304" pitchFamily="18" charset="0"/>
              <a:cs typeface="Times New Roman" panose="02020603050405020304" pitchFamily="18" charset="0"/>
            </a:endParaRPr>
          </a:p>
        </p:txBody>
      </p:sp>
      <p:grpSp>
        <p:nvGrpSpPr>
          <p:cNvPr id="34" name="Group 33"/>
          <p:cNvGrpSpPr/>
          <p:nvPr/>
        </p:nvGrpSpPr>
        <p:grpSpPr>
          <a:xfrm>
            <a:off x="482687" y="617224"/>
            <a:ext cx="4928417" cy="3503299"/>
            <a:chOff x="482687" y="617224"/>
            <a:chExt cx="4928417" cy="3503299"/>
          </a:xfrm>
        </p:grpSpPr>
        <p:pic>
          <p:nvPicPr>
            <p:cNvPr id="25" name="Picture 24"/>
            <p:cNvPicPr>
              <a:picLocks noChangeAspect="1"/>
            </p:cNvPicPr>
            <p:nvPr/>
          </p:nvPicPr>
          <p:blipFill>
            <a:blip r:embed="rId11"/>
            <a:stretch>
              <a:fillRect/>
            </a:stretch>
          </p:blipFill>
          <p:spPr>
            <a:xfrm>
              <a:off x="482687" y="617224"/>
              <a:ext cx="4928417" cy="3495675"/>
            </a:xfrm>
            <a:prstGeom prst="rect">
              <a:avLst/>
            </a:prstGeom>
          </p:spPr>
        </p:pic>
        <p:cxnSp>
          <p:nvCxnSpPr>
            <p:cNvPr id="27" name="Straight Connector 26"/>
            <p:cNvCxnSpPr/>
            <p:nvPr/>
          </p:nvCxnSpPr>
          <p:spPr>
            <a:xfrm flipH="1">
              <a:off x="176901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00909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24917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a:off x="482687" y="2365062"/>
              <a:ext cx="49284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5703342" y="1936362"/>
            <a:ext cx="6096000" cy="1384995"/>
          </a:xfrm>
          <a:prstGeom prst="rect">
            <a:avLst/>
          </a:prstGeom>
        </p:spPr>
        <p:txBody>
          <a:bodyPr>
            <a:spAutoFit/>
          </a:bodyPr>
          <a:lstStyle/>
          <a:p>
            <a:pPr lvl="0"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36" name="Rectangle 35"/>
          <p:cNvSpPr/>
          <p:nvPr/>
        </p:nvSpPr>
        <p:spPr>
          <a:xfrm>
            <a:off x="5703342" y="3478899"/>
            <a:ext cx="6096000" cy="954107"/>
          </a:xfrm>
          <a:prstGeom prst="rect">
            <a:avLst/>
          </a:prstGeom>
        </p:spPr>
        <p:txBody>
          <a:bodyPr>
            <a:spAutoFit/>
          </a:bodyPr>
          <a:lstStyle/>
          <a:p>
            <a:pPr lvl="0"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vằn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584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71200" y="5088601"/>
            <a:ext cx="4487853" cy="2743200"/>
          </a:xfrm>
          <a:prstGeom prst="rect">
            <a:avLst/>
          </a:prstGeom>
        </p:spPr>
      </p:pic>
      <p:sp>
        <p:nvSpPr>
          <p:cNvPr id="55" name="Rectangle 54"/>
          <p:cNvSpPr/>
          <p:nvPr/>
        </p:nvSpPr>
        <p:spPr>
          <a:xfrm>
            <a:off x="1360190" y="5058516"/>
            <a:ext cx="7853889" cy="738664"/>
          </a:xfrm>
          <a:prstGeom prst="rect">
            <a:avLst/>
          </a:prstGeom>
          <a:noFill/>
          <a:ln w="28575">
            <a:noFill/>
          </a:ln>
        </p:spPr>
        <p:txBody>
          <a:bodyPr wrap="square">
            <a:spAutoFit/>
          </a:bodyPr>
          <a:lstStyle/>
          <a:p>
            <a:pPr marL="64770" marR="62865" algn="ctr">
              <a:lnSpc>
                <a:spcPct val="150000"/>
              </a:lnSpc>
              <a:spcBef>
                <a:spcPts val="20"/>
              </a:spcBef>
            </a:pP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cởi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chan</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solidFill>
                <a:srgbClr val="FF0000"/>
              </a:solidFill>
              <a:ea typeface="Times New Roman" panose="02020603050405020304" pitchFamily="18" charset="0"/>
              <a:cs typeface="Times New Roman" panose="02020603050405020304" pitchFamily="18" charset="0"/>
            </a:endParaRPr>
          </a:p>
        </p:txBody>
      </p:sp>
      <p:pic>
        <p:nvPicPr>
          <p:cNvPr id="57"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081839" y="-397214"/>
            <a:ext cx="2696572" cy="1613040"/>
          </a:xfrm>
          <a:prstGeom prst="rect">
            <a:avLst/>
          </a:prstGeom>
        </p:spPr>
      </p:pic>
      <p:sp>
        <p:nvSpPr>
          <p:cNvPr id="8" name="Rectangle 7"/>
          <p:cNvSpPr/>
          <p:nvPr/>
        </p:nvSpPr>
        <p:spPr>
          <a:xfrm>
            <a:off x="685800" y="268045"/>
            <a:ext cx="6664581" cy="669542"/>
          </a:xfrm>
          <a:prstGeom prst="rect">
            <a:avLst/>
          </a:prstGeom>
        </p:spPr>
        <p:txBody>
          <a:bodyPr wrap="none">
            <a:spAutoFit/>
          </a:bodyPr>
          <a:lstStyle/>
          <a:p>
            <a:pPr marL="64770" marR="62865" algn="ctr">
              <a:lnSpc>
                <a:spcPct val="150000"/>
              </a:lnSpc>
              <a:spcBef>
                <a:spcPts val="20"/>
              </a:spcBef>
            </a:pP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ea typeface="Times New Roman" panose="02020603050405020304" pitchFamily="18" charset="0"/>
              <a:cs typeface="Times New Roman" panose="02020603050405020304" pitchFamily="18" charset="0"/>
            </a:endParaRPr>
          </a:p>
        </p:txBody>
      </p:sp>
      <p:pic>
        <p:nvPicPr>
          <p:cNvPr id="58"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2632" y="1597896"/>
            <a:ext cx="1228993" cy="344314"/>
          </a:xfrm>
          <a:prstGeom prst="rect">
            <a:avLst/>
          </a:prstGeom>
        </p:spPr>
      </p:pic>
      <p:pic>
        <p:nvPicPr>
          <p:cNvPr id="59"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3615" y="2185621"/>
            <a:ext cx="1228993" cy="344314"/>
          </a:xfrm>
          <a:prstGeom prst="rect">
            <a:avLst/>
          </a:prstGeom>
        </p:spPr>
      </p:pic>
      <p:pic>
        <p:nvPicPr>
          <p:cNvPr id="61"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70" y="2804236"/>
            <a:ext cx="1228993" cy="344314"/>
          </a:xfrm>
          <a:prstGeom prst="rect">
            <a:avLst/>
          </a:prstGeom>
        </p:spPr>
      </p:pic>
      <p:pic>
        <p:nvPicPr>
          <p:cNvPr id="62"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69" y="3522845"/>
            <a:ext cx="1228993" cy="344314"/>
          </a:xfrm>
          <a:prstGeom prst="rect">
            <a:avLst/>
          </a:prstGeom>
        </p:spPr>
      </p:pic>
      <p:pic>
        <p:nvPicPr>
          <p:cNvPr id="63"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445790" y="4396484"/>
            <a:ext cx="1228993" cy="344314"/>
          </a:xfrm>
          <a:prstGeom prst="rect">
            <a:avLst/>
          </a:prstGeom>
        </p:spPr>
      </p:pic>
      <p:sp>
        <p:nvSpPr>
          <p:cNvPr id="64" name="Rounded Rectangle 5"/>
          <p:cNvSpPr/>
          <p:nvPr/>
        </p:nvSpPr>
        <p:spPr>
          <a:xfrm>
            <a:off x="1859999" y="1425866"/>
            <a:ext cx="7116051" cy="486822"/>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Mèo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tặng</a:t>
            </a:r>
            <a:r>
              <a:rPr lang="en-US" sz="2800" kern="1200" dirty="0">
                <a:latin typeface="Times New Roman" panose="02020603050405020304" pitchFamily="18" charset="0"/>
                <a:cs typeface="Times New Roman" panose="02020603050405020304" pitchFamily="18" charset="0"/>
              </a:rPr>
              <a:t>.</a:t>
            </a:r>
          </a:p>
        </p:txBody>
      </p:sp>
      <p:sp>
        <p:nvSpPr>
          <p:cNvPr id="9" name="Rectangle 8"/>
          <p:cNvSpPr/>
          <p:nvPr/>
        </p:nvSpPr>
        <p:spPr>
          <a:xfrm>
            <a:off x="1859998" y="2165281"/>
            <a:ext cx="7116051"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a:t>
            </a:r>
          </a:p>
        </p:txBody>
      </p:sp>
      <p:sp>
        <p:nvSpPr>
          <p:cNvPr id="10" name="Rectangle 9"/>
          <p:cNvSpPr/>
          <p:nvPr/>
        </p:nvSpPr>
        <p:spPr>
          <a:xfrm>
            <a:off x="1859998" y="2866416"/>
            <a:ext cx="7922863"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59998" y="3599140"/>
            <a:ext cx="9512851"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1859999" y="4300275"/>
            <a:ext cx="5827236" cy="480131"/>
          </a:xfrm>
          <a:prstGeom prst="rect">
            <a:avLst/>
          </a:prstGeom>
        </p:spPr>
        <p:txBody>
          <a:bodyPr wrap="non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25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down)">
                                      <p:cBhvr>
                                        <p:cTn id="12" dur="580">
                                          <p:stCondLst>
                                            <p:cond delay="0"/>
                                          </p:stCondLst>
                                        </p:cTn>
                                        <p:tgtEl>
                                          <p:spTgt spid="64"/>
                                        </p:tgtEl>
                                      </p:cBhvr>
                                    </p:animEffect>
                                    <p:anim calcmode="lin" valueType="num">
                                      <p:cBhvr>
                                        <p:cTn id="1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8" dur="26">
                                          <p:stCondLst>
                                            <p:cond delay="650"/>
                                          </p:stCondLst>
                                        </p:cTn>
                                        <p:tgtEl>
                                          <p:spTgt spid="64"/>
                                        </p:tgtEl>
                                      </p:cBhvr>
                                      <p:to x="100000" y="60000"/>
                                    </p:animScale>
                                    <p:animScale>
                                      <p:cBhvr>
                                        <p:cTn id="19" dur="166" decel="50000">
                                          <p:stCondLst>
                                            <p:cond delay="676"/>
                                          </p:stCondLst>
                                        </p:cTn>
                                        <p:tgtEl>
                                          <p:spTgt spid="64"/>
                                        </p:tgtEl>
                                      </p:cBhvr>
                                      <p:to x="100000" y="100000"/>
                                    </p:animScale>
                                    <p:animScale>
                                      <p:cBhvr>
                                        <p:cTn id="20" dur="26">
                                          <p:stCondLst>
                                            <p:cond delay="1312"/>
                                          </p:stCondLst>
                                        </p:cTn>
                                        <p:tgtEl>
                                          <p:spTgt spid="64"/>
                                        </p:tgtEl>
                                      </p:cBhvr>
                                      <p:to x="100000" y="80000"/>
                                    </p:animScale>
                                    <p:animScale>
                                      <p:cBhvr>
                                        <p:cTn id="21" dur="166" decel="50000">
                                          <p:stCondLst>
                                            <p:cond delay="1338"/>
                                          </p:stCondLst>
                                        </p:cTn>
                                        <p:tgtEl>
                                          <p:spTgt spid="64"/>
                                        </p:tgtEl>
                                      </p:cBhvr>
                                      <p:to x="100000" y="100000"/>
                                    </p:animScale>
                                    <p:animScale>
                                      <p:cBhvr>
                                        <p:cTn id="22" dur="26">
                                          <p:stCondLst>
                                            <p:cond delay="1642"/>
                                          </p:stCondLst>
                                        </p:cTn>
                                        <p:tgtEl>
                                          <p:spTgt spid="64"/>
                                        </p:tgtEl>
                                      </p:cBhvr>
                                      <p:to x="100000" y="90000"/>
                                    </p:animScale>
                                    <p:animScale>
                                      <p:cBhvr>
                                        <p:cTn id="23" dur="166" decel="50000">
                                          <p:stCondLst>
                                            <p:cond delay="1668"/>
                                          </p:stCondLst>
                                        </p:cTn>
                                        <p:tgtEl>
                                          <p:spTgt spid="64"/>
                                        </p:tgtEl>
                                      </p:cBhvr>
                                      <p:to x="100000" y="100000"/>
                                    </p:animScale>
                                    <p:animScale>
                                      <p:cBhvr>
                                        <p:cTn id="24" dur="26">
                                          <p:stCondLst>
                                            <p:cond delay="1808"/>
                                          </p:stCondLst>
                                        </p:cTn>
                                        <p:tgtEl>
                                          <p:spTgt spid="64"/>
                                        </p:tgtEl>
                                      </p:cBhvr>
                                      <p:to x="100000" y="95000"/>
                                    </p:animScale>
                                    <p:animScale>
                                      <p:cBhvr>
                                        <p:cTn id="25" dur="166" decel="50000">
                                          <p:stCondLst>
                                            <p:cond delay="1834"/>
                                          </p:stCondLst>
                                        </p:cTn>
                                        <p:tgtEl>
                                          <p:spTgt spid="6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1000" fill="hold"/>
                                        <p:tgtEl>
                                          <p:spTgt spid="55"/>
                                        </p:tgtEl>
                                        <p:attrNameLst>
                                          <p:attrName>ppt_w</p:attrName>
                                        </p:attrNameLst>
                                      </p:cBhvr>
                                      <p:tavLst>
                                        <p:tav tm="0">
                                          <p:val>
                                            <p:fltVal val="0"/>
                                          </p:val>
                                        </p:tav>
                                        <p:tav tm="100000">
                                          <p:val>
                                            <p:strVal val="#ppt_w"/>
                                          </p:val>
                                        </p:tav>
                                      </p:tavLst>
                                    </p:anim>
                                    <p:anim calcmode="lin" valueType="num">
                                      <p:cBhvr>
                                        <p:cTn id="66" dur="1000" fill="hold"/>
                                        <p:tgtEl>
                                          <p:spTgt spid="55"/>
                                        </p:tgtEl>
                                        <p:attrNameLst>
                                          <p:attrName>ppt_h</p:attrName>
                                        </p:attrNameLst>
                                      </p:cBhvr>
                                      <p:tavLst>
                                        <p:tav tm="0">
                                          <p:val>
                                            <p:fltVal val="0"/>
                                          </p:val>
                                        </p:tav>
                                        <p:tav tm="100000">
                                          <p:val>
                                            <p:strVal val="#ppt_h"/>
                                          </p:val>
                                        </p:tav>
                                      </p:tavLst>
                                    </p:anim>
                                    <p:anim calcmode="lin" valueType="num">
                                      <p:cBhvr>
                                        <p:cTn id="67" dur="1000" fill="hold"/>
                                        <p:tgtEl>
                                          <p:spTgt spid="55"/>
                                        </p:tgtEl>
                                        <p:attrNameLst>
                                          <p:attrName>style.rotation</p:attrName>
                                        </p:attrNameLst>
                                      </p:cBhvr>
                                      <p:tavLst>
                                        <p:tav tm="0">
                                          <p:val>
                                            <p:fltVal val="90"/>
                                          </p:val>
                                        </p:tav>
                                        <p:tav tm="100000">
                                          <p:val>
                                            <p:fltVal val="0"/>
                                          </p:val>
                                        </p:tav>
                                      </p:tavLst>
                                    </p:anim>
                                    <p:animEffect transition="in" filter="fade">
                                      <p:cBhvr>
                                        <p:cTn id="6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 grpId="0"/>
      <p:bldP spid="64" grpId="0"/>
      <p:bldP spid="9" grpId="0"/>
      <p:bldP spid="10" grpId="0"/>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2"/>
          <p:cNvGrpSpPr/>
          <p:nvPr/>
        </p:nvGrpSpPr>
        <p:grpSpPr>
          <a:xfrm>
            <a:off x="0" y="1755036"/>
            <a:ext cx="12192000" cy="4437973"/>
            <a:chOff x="0" y="0"/>
            <a:chExt cx="17532556" cy="8889747"/>
          </a:xfrm>
        </p:grpSpPr>
        <p:sp>
          <p:nvSpPr>
            <p:cNvPr id="57"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65" y="-1502237"/>
            <a:ext cx="4004671" cy="2743200"/>
          </a:xfrm>
          <a:prstGeom prst="rect">
            <a:avLst/>
          </a:prstGeom>
        </p:spPr>
      </p:pic>
      <p:sp>
        <p:nvSpPr>
          <p:cNvPr id="48" name="Rectangle 47"/>
          <p:cNvSpPr/>
          <p:nvPr/>
        </p:nvSpPr>
        <p:spPr>
          <a:xfrm>
            <a:off x="869200" y="2573721"/>
            <a:ext cx="5410584" cy="2554545"/>
          </a:xfrm>
          <a:prstGeom prst="rect">
            <a:avLst/>
          </a:prstGeom>
        </p:spPr>
        <p:txBody>
          <a:bodyPr wrap="square">
            <a:spAutoFit/>
          </a:bodyPr>
          <a:lstStyle/>
          <a:p>
            <a:pPr lvl="0" algn="just"/>
            <a:r>
              <a:rPr lang="en-US" sz="32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lựa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49" name="Group 48"/>
          <p:cNvGrpSpPr/>
          <p:nvPr/>
        </p:nvGrpSpPr>
        <p:grpSpPr>
          <a:xfrm rot="21275024">
            <a:off x="6884948" y="2222373"/>
            <a:ext cx="4928417" cy="3503299"/>
            <a:chOff x="482687" y="617224"/>
            <a:chExt cx="4928417" cy="3503299"/>
          </a:xfrm>
        </p:grpSpPr>
        <p:pic>
          <p:nvPicPr>
            <p:cNvPr id="50" name="Picture 49"/>
            <p:cNvPicPr>
              <a:picLocks noChangeAspect="1"/>
            </p:cNvPicPr>
            <p:nvPr/>
          </p:nvPicPr>
          <p:blipFill>
            <a:blip r:embed="rId6"/>
            <a:stretch>
              <a:fillRect/>
            </a:stretch>
          </p:blipFill>
          <p:spPr>
            <a:xfrm>
              <a:off x="482687" y="617224"/>
              <a:ext cx="4928417" cy="3495675"/>
            </a:xfrm>
            <a:prstGeom prst="rect">
              <a:avLst/>
            </a:prstGeom>
          </p:spPr>
        </p:pic>
        <p:cxnSp>
          <p:nvCxnSpPr>
            <p:cNvPr id="51" name="Straight Connector 50"/>
            <p:cNvCxnSpPr/>
            <p:nvPr/>
          </p:nvCxnSpPr>
          <p:spPr>
            <a:xfrm flipH="1">
              <a:off x="176901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00909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4917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0" idx="1"/>
              <a:endCxn id="50" idx="3"/>
            </p:cNvCxnSpPr>
            <p:nvPr/>
          </p:nvCxnSpPr>
          <p:spPr>
            <a:xfrm>
              <a:off x="482687" y="2365062"/>
              <a:ext cx="49284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7"/>
          <a:stretch>
            <a:fillRect/>
          </a:stretch>
        </p:blipFill>
        <p:spPr>
          <a:xfrm>
            <a:off x="689631" y="461354"/>
            <a:ext cx="6437934" cy="1176630"/>
          </a:xfrm>
          <a:prstGeom prst="rect">
            <a:avLst/>
          </a:prstGeom>
        </p:spPr>
      </p:pic>
    </p:spTree>
    <p:extLst>
      <p:ext uri="{BB962C8B-B14F-4D97-AF65-F5344CB8AC3E}">
        <p14:creationId xmlns:p14="http://schemas.microsoft.com/office/powerpoint/2010/main" val="38834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85975" y="5623269"/>
            <a:ext cx="3461451" cy="2743200"/>
          </a:xfrm>
          <a:prstGeom prst="rect">
            <a:avLst/>
          </a:prstGeom>
        </p:spPr>
      </p:pic>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2936" y="5812794"/>
            <a:ext cx="2895198" cy="2743200"/>
          </a:xfrm>
          <a:prstGeom prst="rect">
            <a:avLst/>
          </a:prstGeom>
        </p:spPr>
      </p:pic>
      <p:pic>
        <p:nvPicPr>
          <p:cNvPr id="4" name="Picture 3"/>
          <p:cNvPicPr>
            <a:picLocks noChangeAspect="1"/>
          </p:cNvPicPr>
          <p:nvPr/>
        </p:nvPicPr>
        <p:blipFill>
          <a:blip r:embed="rId9"/>
          <a:stretch>
            <a:fillRect/>
          </a:stretch>
        </p:blipFill>
        <p:spPr>
          <a:xfrm>
            <a:off x="3471170" y="125744"/>
            <a:ext cx="5194242" cy="1286367"/>
          </a:xfrm>
          <a:prstGeom prst="rect">
            <a:avLst/>
          </a:prstGeom>
        </p:spPr>
      </p:pic>
      <p:pic>
        <p:nvPicPr>
          <p:cNvPr id="17" name="Picture 16"/>
          <p:cNvPicPr>
            <a:picLocks noChangeAspect="1"/>
          </p:cNvPicPr>
          <p:nvPr/>
        </p:nvPicPr>
        <p:blipFill>
          <a:blip r:embed="rId10"/>
          <a:stretch>
            <a:fillRect/>
          </a:stretch>
        </p:blipFill>
        <p:spPr>
          <a:xfrm rot="21434880">
            <a:off x="1036211" y="1370610"/>
            <a:ext cx="10064161" cy="5151566"/>
          </a:xfrm>
          <a:prstGeom prst="rect">
            <a:avLst/>
          </a:prstGeom>
        </p:spPr>
      </p:pic>
    </p:spTree>
    <p:extLst>
      <p:ext uri="{BB962C8B-B14F-4D97-AF65-F5344CB8AC3E}">
        <p14:creationId xmlns:p14="http://schemas.microsoft.com/office/powerpoint/2010/main" val="1551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p:nvPr/>
        </p:nvGrpSpPr>
        <p:grpSpPr>
          <a:xfrm>
            <a:off x="2854240" y="-398693"/>
            <a:ext cx="5811172" cy="1575804"/>
            <a:chOff x="0" y="0"/>
            <a:chExt cx="17532556" cy="8889747"/>
          </a:xfrm>
        </p:grpSpPr>
        <p:sp>
          <p:nvSpPr>
            <p:cNvPr id="19"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sp>
        <p:nvSpPr>
          <p:cNvPr id="9" name="Rectangle 8"/>
          <p:cNvSpPr/>
          <p:nvPr/>
        </p:nvSpPr>
        <p:spPr>
          <a:xfrm>
            <a:off x="380485" y="1407035"/>
            <a:ext cx="786574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4932149" y="2013469"/>
            <a:ext cx="6628170" cy="3970318"/>
          </a:xfrm>
          <a:prstGeom prst="rect">
            <a:avLst/>
          </a:prstGeom>
        </p:spPr>
        <p:txBody>
          <a:bodyPr wrap="squar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Tặng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Mèo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lục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nghịch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bẩn</a:t>
            </a:r>
            <a:endParaRPr lang="en-US" sz="2800" dirty="0" smtClean="0">
              <a:solidFill>
                <a:prstClr val="black"/>
              </a:solidFill>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à"/>
            </a:pP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Coi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bực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endPar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Bí</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mật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theo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dõi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ạ!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13" name="Group 12">
            <a:extLst>
              <a:ext uri="{FF2B5EF4-FFF2-40B4-BE49-F238E27FC236}">
                <a16:creationId xmlns:a16="http://schemas.microsoft.com/office/drawing/2014/main" id="{7127BF63-7B91-4579-8607-BFC14E7974DE}"/>
              </a:ext>
            </a:extLst>
          </p:cNvPr>
          <p:cNvGrpSpPr/>
          <p:nvPr/>
        </p:nvGrpSpPr>
        <p:grpSpPr>
          <a:xfrm>
            <a:off x="408350" y="5906330"/>
            <a:ext cx="11354159" cy="830663"/>
            <a:chOff x="0" y="4145051"/>
            <a:chExt cx="5472030" cy="608270"/>
          </a:xfrm>
          <a:noFill/>
        </p:grpSpPr>
        <p:sp>
          <p:nvSpPr>
            <p:cNvPr id="14" name="Rectangle: Rounded Corners 10">
              <a:extLst>
                <a:ext uri="{FF2B5EF4-FFF2-40B4-BE49-F238E27FC236}">
                  <a16:creationId xmlns:a16="http://schemas.microsoft.com/office/drawing/2014/main" id="{BB5C334D-203D-4DC6-9148-5AED025DFA8B}"/>
                </a:ext>
              </a:extLst>
            </p:cNvPr>
            <p:cNvSpPr/>
            <p:nvPr/>
          </p:nvSpPr>
          <p:spPr>
            <a:xfrm>
              <a:off x="0" y="4145051"/>
              <a:ext cx="5472030" cy="608270"/>
            </a:xfrm>
            <a:prstGeom prst="roundRect">
              <a:avLst/>
            </a:prstGeom>
            <a:grpFill/>
            <a:ln>
              <a:noFill/>
            </a:ln>
          </p:spPr>
          <p:style>
            <a:lnRef idx="2">
              <a:schemeClr val="lt1">
                <a:hueOff val="0"/>
                <a:satOff val="0"/>
                <a:lumOff val="0"/>
                <a:alphaOff val="0"/>
              </a:schemeClr>
            </a:lnRef>
            <a:fillRef idx="1">
              <a:scrgbClr r="0" g="0" b="0"/>
            </a:fillRef>
            <a:effectRef idx="0">
              <a:schemeClr val="accent2">
                <a:hueOff val="-14400000"/>
                <a:satOff val="-50003"/>
                <a:lumOff val="60001"/>
                <a:alphaOff val="0"/>
              </a:schemeClr>
            </a:effectRef>
            <a:fontRef idx="minor">
              <a:schemeClr val="lt1"/>
            </a:fontRef>
          </p:style>
        </p:sp>
        <p:sp>
          <p:nvSpPr>
            <p:cNvPr id="15" name="Rectangle: Rounded Corners 12">
              <a:extLst>
                <a:ext uri="{FF2B5EF4-FFF2-40B4-BE49-F238E27FC236}">
                  <a16:creationId xmlns:a16="http://schemas.microsoft.com/office/drawing/2014/main" id="{2D688CBA-A34C-454F-B15B-F1B8B693B1AB}"/>
                </a:ext>
              </a:extLst>
            </p:cNvPr>
            <p:cNvSpPr txBox="1"/>
            <p:nvPr/>
          </p:nvSpPr>
          <p:spPr>
            <a:xfrm>
              <a:off x="29693" y="4174744"/>
              <a:ext cx="5412644" cy="5488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Xem</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nghịch</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ngợm</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800" b="1" dirty="0">
                <a:solidFill>
                  <a:schemeClr val="tx1"/>
                </a:solidFill>
                <a:latin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7"/>
          <a:stretch>
            <a:fillRect/>
          </a:stretch>
        </p:blipFill>
        <p:spPr>
          <a:xfrm>
            <a:off x="3471170" y="125744"/>
            <a:ext cx="5194242" cy="1286367"/>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4846" b="98678" l="6962" r="94620"/>
                    </a14:imgEffect>
                  </a14:imgLayer>
                </a14:imgProps>
              </a:ext>
            </a:extLst>
          </a:blip>
          <a:stretch>
            <a:fillRect/>
          </a:stretch>
        </p:blipFill>
        <p:spPr>
          <a:xfrm>
            <a:off x="131252" y="2010412"/>
            <a:ext cx="5134930" cy="3855369"/>
          </a:xfrm>
          <a:prstGeom prst="rect">
            <a:avLst/>
          </a:prstGeom>
        </p:spPr>
      </p:pic>
    </p:spTree>
    <p:extLst>
      <p:ext uri="{BB962C8B-B14F-4D97-AF65-F5344CB8AC3E}">
        <p14:creationId xmlns:p14="http://schemas.microsoft.com/office/powerpoint/2010/main" val="4109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1000"/>
                                        <p:tgtEl>
                                          <p:spTgt spid="12">
                                            <p:txEl>
                                              <p:pRg st="3" end="3"/>
                                            </p:txEl>
                                          </p:spTgt>
                                        </p:tgtEl>
                                      </p:cBhvr>
                                    </p:animEffect>
                                    <p:anim calcmode="lin" valueType="num">
                                      <p:cBhvr>
                                        <p:cTn id="3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5386686"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986" y="169839"/>
            <a:ext cx="2315237" cy="1384933"/>
          </a:xfrm>
          <a:prstGeom prst="rect">
            <a:avLst/>
          </a:prstGeom>
        </p:spPr>
      </p:pic>
      <p:pic>
        <p:nvPicPr>
          <p:cNvPr id="11" name="Picture 10"/>
          <p:cNvPicPr>
            <a:picLocks noChangeAspect="1"/>
          </p:cNvPicPr>
          <p:nvPr/>
        </p:nvPicPr>
        <p:blipFill rotWithShape="1">
          <a:blip r:embed="rId9"/>
          <a:srcRect l="20296" r="4631" b="6397"/>
          <a:stretch/>
        </p:blipFill>
        <p:spPr>
          <a:xfrm>
            <a:off x="6416872" y="975236"/>
            <a:ext cx="5000307" cy="4907526"/>
          </a:xfrm>
          <a:prstGeom prst="rect">
            <a:avLst/>
          </a:prstGeom>
        </p:spPr>
      </p:pic>
      <p:sp>
        <p:nvSpPr>
          <p:cNvPr id="13" name="Rectangle 12"/>
          <p:cNvSpPr/>
          <p:nvPr/>
        </p:nvSpPr>
        <p:spPr>
          <a:xfrm>
            <a:off x="3126343" y="4587854"/>
            <a:ext cx="2880703" cy="523220"/>
          </a:xfrm>
          <a:prstGeom prst="rect">
            <a:avLst/>
          </a:prstGeom>
        </p:spPr>
        <p:txBody>
          <a:bodyPr wrap="square">
            <a:spAutoFit/>
          </a:bodyPr>
          <a:lstStyle/>
          <a:p>
            <a:pPr algn="ctr"/>
            <a:r>
              <a:rPr lang="en-US" sz="2800" dirty="0" smtClean="0">
                <a:solidFill>
                  <a:prstClr val="black"/>
                </a:solidFill>
                <a:latin typeface="Times New Roman" panose="02020603050405020304" pitchFamily="18" charset="0"/>
                <a:ea typeface="Calibri" panose="020F0502020204030204" pitchFamily="34" charset="0"/>
              </a:rPr>
              <a:t>- </a:t>
            </a:r>
            <a:r>
              <a:rPr lang="vi-VN" sz="2800" dirty="0" smtClean="0">
                <a:solidFill>
                  <a:prstClr val="black"/>
                </a:solidFill>
                <a:latin typeface="Times New Roman" panose="02020603050405020304" pitchFamily="18" charset="0"/>
                <a:ea typeface="Calibri" panose="020F0502020204030204" pitchFamily="34" charset="0"/>
              </a:rPr>
              <a:t>Tạ </a:t>
            </a:r>
            <a:r>
              <a:rPr lang="vi-VN" sz="2800" dirty="0">
                <a:solidFill>
                  <a:prstClr val="black"/>
                </a:solidFill>
                <a:latin typeface="Times New Roman" panose="02020603050405020304" pitchFamily="18" charset="0"/>
                <a:ea typeface="Calibri" panose="020F0502020204030204" pitchFamily="34" charset="0"/>
              </a:rPr>
              <a:t>Duy </a:t>
            </a:r>
            <a:r>
              <a:rPr lang="vi-VN" sz="2800" dirty="0" smtClean="0">
                <a:solidFill>
                  <a:prstClr val="black"/>
                </a:solidFill>
                <a:latin typeface="Times New Roman" panose="02020603050405020304" pitchFamily="18" charset="0"/>
                <a:ea typeface="Calibri" panose="020F0502020204030204" pitchFamily="34" charset="0"/>
              </a:rPr>
              <a:t>Anh</a:t>
            </a:r>
            <a:r>
              <a:rPr lang="en-US" sz="2800" dirty="0" smtClean="0">
                <a:solidFill>
                  <a:prstClr val="black"/>
                </a:solidFill>
                <a:latin typeface="Times New Roman" panose="02020603050405020304" pitchFamily="18" charset="0"/>
                <a:ea typeface="Calibri" panose="020F0502020204030204" pitchFamily="34" charset="0"/>
              </a:rPr>
              <a:t> - </a:t>
            </a:r>
            <a:endParaRPr lang="en-US" sz="2800" dirty="0">
              <a:solidFill>
                <a:prstClr val="black"/>
              </a:solidFill>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10"/>
          <a:stretch>
            <a:fillRect/>
          </a:stretch>
        </p:blipFill>
        <p:spPr>
          <a:xfrm>
            <a:off x="766100" y="773361"/>
            <a:ext cx="5736817" cy="4089245"/>
          </a:xfrm>
          <a:prstGeom prst="rect">
            <a:avLst/>
          </a:prstGeom>
        </p:spPr>
      </p:pic>
    </p:spTree>
    <p:extLst>
      <p:ext uri="{BB962C8B-B14F-4D97-AF65-F5344CB8AC3E}">
        <p14:creationId xmlns:p14="http://schemas.microsoft.com/office/powerpoint/2010/main" val="342239210"/>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
          <p:cNvGrpSpPr/>
          <p:nvPr/>
        </p:nvGrpSpPr>
        <p:grpSpPr>
          <a:xfrm>
            <a:off x="685800" y="685800"/>
            <a:ext cx="10820400" cy="5486400"/>
            <a:chOff x="0" y="0"/>
            <a:chExt cx="17532556" cy="8889747"/>
          </a:xfrm>
        </p:grpSpPr>
        <p:sp>
          <p:nvSpPr>
            <p:cNvPr id="3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sp>
        <p:nvSpPr>
          <p:cNvPr id="36" name="Rectangle 35"/>
          <p:cNvSpPr/>
          <p:nvPr/>
        </p:nvSpPr>
        <p:spPr>
          <a:xfrm>
            <a:off x="895433" y="990600"/>
            <a:ext cx="7865749" cy="523220"/>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1156552" y="1576418"/>
            <a:ext cx="5743012"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Chẳng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mặc</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endPar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4846" b="98678" l="6962" r="94620"/>
                    </a14:imgEffect>
                  </a14:imgLayer>
                </a14:imgProps>
              </a:ext>
            </a:extLst>
          </a:blip>
          <a:stretch>
            <a:fillRect/>
          </a:stretch>
        </p:blipFill>
        <p:spPr>
          <a:xfrm>
            <a:off x="7057070" y="2316831"/>
            <a:ext cx="5134930" cy="3855369"/>
          </a:xfrm>
          <a:prstGeom prst="rect">
            <a:avLst/>
          </a:prstGeom>
        </p:spPr>
      </p:pic>
    </p:spTree>
    <p:extLst>
      <p:ext uri="{BB962C8B-B14F-4D97-AF65-F5344CB8AC3E}">
        <p14:creationId xmlns:p14="http://schemas.microsoft.com/office/powerpoint/2010/main" val="122416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arn(inVertic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barn(inVertic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barn(inVertic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wipe(down)">
                                      <p:cBhvr>
                                        <p:cTn id="2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84001">
            <a:off x="10240872" y="4542005"/>
            <a:ext cx="3441410" cy="2869101"/>
          </a:xfrm>
          <a:prstGeom prst="rect">
            <a:avLst/>
          </a:prstGeom>
        </p:spPr>
      </p:pic>
      <p:sp>
        <p:nvSpPr>
          <p:cNvPr id="10" name="Rectangle 9"/>
          <p:cNvSpPr/>
          <p:nvPr/>
        </p:nvSpPr>
        <p:spPr>
          <a:xfrm>
            <a:off x="984428" y="1604456"/>
            <a:ext cx="7868626" cy="1815882"/>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khóc</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Lén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thở</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buFont typeface="Wingdings" panose="05000000000000000000" pitchFamily="2" charset="2"/>
              <a:buChar char="à"/>
            </a:pP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bã</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ghen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tị</a:t>
            </a:r>
            <a:endPar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770741" y="713508"/>
            <a:ext cx="786574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c.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trộm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991732" y="3729786"/>
            <a:ext cx="7868626" cy="2246769"/>
          </a:xfrm>
          <a:prstGeom prst="rect">
            <a:avLst/>
          </a:prstGeom>
        </p:spPr>
        <p:txBody>
          <a:bodyPr wrap="square">
            <a:spAutoFit/>
          </a:bodyPr>
          <a:lstStyle/>
          <a:p>
            <a:pPr algn="just"/>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chọc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chịu</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lánh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kị</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014529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1000"/>
                                        <p:tgtEl>
                                          <p:spTgt spid="14">
                                            <p:txEl>
                                              <p:pRg st="1" end="1"/>
                                            </p:txEl>
                                          </p:spTgt>
                                        </p:tgtEl>
                                      </p:cBhvr>
                                    </p:animEffect>
                                    <p:anim calcmode="lin" valueType="num">
                                      <p:cBhvr>
                                        <p:cTn id="2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down)">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wipe(down)">
                                      <p:cBhvr>
                                        <p:cTn id="39" dur="500"/>
                                        <p:tgtEl>
                                          <p:spTgt spid="1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barn(inVertical)">
                                      <p:cBhvr>
                                        <p:cTn id="4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
          <p:cNvGrpSpPr/>
          <p:nvPr/>
        </p:nvGrpSpPr>
        <p:grpSpPr>
          <a:xfrm>
            <a:off x="294637" y="1307623"/>
            <a:ext cx="11734800" cy="5372577"/>
            <a:chOff x="0" y="0"/>
            <a:chExt cx="17532556" cy="8889747"/>
          </a:xfrm>
        </p:grpSpPr>
        <p:sp>
          <p:nvSpPr>
            <p:cNvPr id="3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sp>
        <p:nvSpPr>
          <p:cNvPr id="14" name="Rectangle 13"/>
          <p:cNvSpPr/>
          <p:nvPr/>
        </p:nvSpPr>
        <p:spPr>
          <a:xfrm>
            <a:off x="1697175" y="617351"/>
            <a:ext cx="9273804"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d.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chân</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do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endParaRPr lang="en-US" sz="28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3"/>
          <a:stretch>
            <a:fillRect/>
          </a:stretch>
        </p:blipFill>
        <p:spPr>
          <a:xfrm>
            <a:off x="3699585" y="2561660"/>
            <a:ext cx="4726156" cy="4036612"/>
          </a:xfrm>
          <a:prstGeom prst="rect">
            <a:avLst/>
          </a:prstGeom>
        </p:spPr>
      </p:pic>
      <p:sp>
        <p:nvSpPr>
          <p:cNvPr id="16" name="Rectangle 15"/>
          <p:cNvSpPr/>
          <p:nvPr/>
        </p:nvSpPr>
        <p:spPr>
          <a:xfrm>
            <a:off x="3797910" y="2107018"/>
            <a:ext cx="442932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Rectangle 16"/>
          <p:cNvSpPr/>
          <p:nvPr/>
        </p:nvSpPr>
        <p:spPr>
          <a:xfrm>
            <a:off x="3877053" y="2051016"/>
            <a:ext cx="4061602" cy="523220"/>
          </a:xfrm>
          <a:prstGeom prst="rect">
            <a:avLst/>
          </a:prstGeom>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Thái độ của người anh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Cloud Callout 17"/>
          <p:cNvSpPr/>
          <p:nvPr/>
        </p:nvSpPr>
        <p:spPr>
          <a:xfrm rot="1356357">
            <a:off x="8404710" y="2235299"/>
            <a:ext cx="2525032"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19" name="Cloud Callout 18"/>
          <p:cNvSpPr/>
          <p:nvPr/>
        </p:nvSpPr>
        <p:spPr>
          <a:xfrm rot="12106318">
            <a:off x="940775" y="4962103"/>
            <a:ext cx="2525032"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1202578" y="5462241"/>
            <a:ext cx="3182911" cy="584775"/>
          </a:xfrm>
          <a:prstGeom prst="rect">
            <a:avLst/>
          </a:prstGeom>
        </p:spPr>
        <p:txBody>
          <a:bodyPr wrap="square">
            <a:spAutoFit/>
          </a:bodyPr>
          <a:lstStyle/>
          <a:p>
            <a:pPr algn="just"/>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Ngỡ ngàng</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76145" y="2773302"/>
            <a:ext cx="2242101" cy="584775"/>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Hãnh diện</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Cloud Callout 21"/>
          <p:cNvSpPr/>
          <p:nvPr/>
        </p:nvSpPr>
        <p:spPr>
          <a:xfrm rot="20231754" flipH="1">
            <a:off x="970252" y="2333160"/>
            <a:ext cx="2516353"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3" name="Cloud Callout 22"/>
          <p:cNvSpPr/>
          <p:nvPr/>
        </p:nvSpPr>
        <p:spPr>
          <a:xfrm rot="9151343" flipH="1">
            <a:off x="8488183" y="4881553"/>
            <a:ext cx="2515681"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1186405" y="2667627"/>
            <a:ext cx="2033771" cy="1077218"/>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Giật sững người</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737832" y="5453378"/>
            <a:ext cx="2033771" cy="584775"/>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Xấu hổ</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80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80">
                                          <p:stCondLst>
                                            <p:cond delay="0"/>
                                          </p:stCondLst>
                                        </p:cTn>
                                        <p:tgtEl>
                                          <p:spTgt spid="20"/>
                                        </p:tgtEl>
                                      </p:cBhvr>
                                    </p:animEffect>
                                    <p:anim calcmode="lin" valueType="num">
                                      <p:cBhvr>
                                        <p:cTn id="5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2" dur="26">
                                          <p:stCondLst>
                                            <p:cond delay="650"/>
                                          </p:stCondLst>
                                        </p:cTn>
                                        <p:tgtEl>
                                          <p:spTgt spid="20"/>
                                        </p:tgtEl>
                                      </p:cBhvr>
                                      <p:to x="100000" y="60000"/>
                                    </p:animScale>
                                    <p:animScale>
                                      <p:cBhvr>
                                        <p:cTn id="63" dur="166" decel="50000">
                                          <p:stCondLst>
                                            <p:cond delay="676"/>
                                          </p:stCondLst>
                                        </p:cTn>
                                        <p:tgtEl>
                                          <p:spTgt spid="20"/>
                                        </p:tgtEl>
                                      </p:cBhvr>
                                      <p:to x="100000" y="100000"/>
                                    </p:animScale>
                                    <p:animScale>
                                      <p:cBhvr>
                                        <p:cTn id="64" dur="26">
                                          <p:stCondLst>
                                            <p:cond delay="1312"/>
                                          </p:stCondLst>
                                        </p:cTn>
                                        <p:tgtEl>
                                          <p:spTgt spid="20"/>
                                        </p:tgtEl>
                                      </p:cBhvr>
                                      <p:to x="100000" y="80000"/>
                                    </p:animScale>
                                    <p:animScale>
                                      <p:cBhvr>
                                        <p:cTn id="65" dur="166" decel="50000">
                                          <p:stCondLst>
                                            <p:cond delay="1338"/>
                                          </p:stCondLst>
                                        </p:cTn>
                                        <p:tgtEl>
                                          <p:spTgt spid="20"/>
                                        </p:tgtEl>
                                      </p:cBhvr>
                                      <p:to x="100000" y="100000"/>
                                    </p:animScale>
                                    <p:animScale>
                                      <p:cBhvr>
                                        <p:cTn id="66" dur="26">
                                          <p:stCondLst>
                                            <p:cond delay="1642"/>
                                          </p:stCondLst>
                                        </p:cTn>
                                        <p:tgtEl>
                                          <p:spTgt spid="20"/>
                                        </p:tgtEl>
                                      </p:cBhvr>
                                      <p:to x="100000" y="90000"/>
                                    </p:animScale>
                                    <p:animScale>
                                      <p:cBhvr>
                                        <p:cTn id="67" dur="166" decel="50000">
                                          <p:stCondLst>
                                            <p:cond delay="1668"/>
                                          </p:stCondLst>
                                        </p:cTn>
                                        <p:tgtEl>
                                          <p:spTgt spid="20"/>
                                        </p:tgtEl>
                                      </p:cBhvr>
                                      <p:to x="100000" y="100000"/>
                                    </p:animScale>
                                    <p:animScale>
                                      <p:cBhvr>
                                        <p:cTn id="68" dur="26">
                                          <p:stCondLst>
                                            <p:cond delay="1808"/>
                                          </p:stCondLst>
                                        </p:cTn>
                                        <p:tgtEl>
                                          <p:spTgt spid="20"/>
                                        </p:tgtEl>
                                      </p:cBhvr>
                                      <p:to x="100000" y="95000"/>
                                    </p:animScale>
                                    <p:animScale>
                                      <p:cBhvr>
                                        <p:cTn id="69" dur="166" decel="50000">
                                          <p:stCondLst>
                                            <p:cond delay="1834"/>
                                          </p:stCondLst>
                                        </p:cTn>
                                        <p:tgtEl>
                                          <p:spTgt spid="20"/>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80">
                                          <p:stCondLst>
                                            <p:cond delay="0"/>
                                          </p:stCondLst>
                                        </p:cTn>
                                        <p:tgtEl>
                                          <p:spTgt spid="19"/>
                                        </p:tgtEl>
                                      </p:cBhvr>
                                    </p:animEffect>
                                    <p:anim calcmode="lin" valueType="num">
                                      <p:cBhvr>
                                        <p:cTn id="7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8" dur="26">
                                          <p:stCondLst>
                                            <p:cond delay="650"/>
                                          </p:stCondLst>
                                        </p:cTn>
                                        <p:tgtEl>
                                          <p:spTgt spid="19"/>
                                        </p:tgtEl>
                                      </p:cBhvr>
                                      <p:to x="100000" y="60000"/>
                                    </p:animScale>
                                    <p:animScale>
                                      <p:cBhvr>
                                        <p:cTn id="79" dur="166" decel="50000">
                                          <p:stCondLst>
                                            <p:cond delay="676"/>
                                          </p:stCondLst>
                                        </p:cTn>
                                        <p:tgtEl>
                                          <p:spTgt spid="19"/>
                                        </p:tgtEl>
                                      </p:cBhvr>
                                      <p:to x="100000" y="100000"/>
                                    </p:animScale>
                                    <p:animScale>
                                      <p:cBhvr>
                                        <p:cTn id="80" dur="26">
                                          <p:stCondLst>
                                            <p:cond delay="1312"/>
                                          </p:stCondLst>
                                        </p:cTn>
                                        <p:tgtEl>
                                          <p:spTgt spid="19"/>
                                        </p:tgtEl>
                                      </p:cBhvr>
                                      <p:to x="100000" y="80000"/>
                                    </p:animScale>
                                    <p:animScale>
                                      <p:cBhvr>
                                        <p:cTn id="81" dur="166" decel="50000">
                                          <p:stCondLst>
                                            <p:cond delay="1338"/>
                                          </p:stCondLst>
                                        </p:cTn>
                                        <p:tgtEl>
                                          <p:spTgt spid="19"/>
                                        </p:tgtEl>
                                      </p:cBhvr>
                                      <p:to x="100000" y="100000"/>
                                    </p:animScale>
                                    <p:animScale>
                                      <p:cBhvr>
                                        <p:cTn id="82" dur="26">
                                          <p:stCondLst>
                                            <p:cond delay="1642"/>
                                          </p:stCondLst>
                                        </p:cTn>
                                        <p:tgtEl>
                                          <p:spTgt spid="19"/>
                                        </p:tgtEl>
                                      </p:cBhvr>
                                      <p:to x="100000" y="90000"/>
                                    </p:animScale>
                                    <p:animScale>
                                      <p:cBhvr>
                                        <p:cTn id="83" dur="166" decel="50000">
                                          <p:stCondLst>
                                            <p:cond delay="1668"/>
                                          </p:stCondLst>
                                        </p:cTn>
                                        <p:tgtEl>
                                          <p:spTgt spid="19"/>
                                        </p:tgtEl>
                                      </p:cBhvr>
                                      <p:to x="100000" y="100000"/>
                                    </p:animScale>
                                    <p:animScale>
                                      <p:cBhvr>
                                        <p:cTn id="84" dur="26">
                                          <p:stCondLst>
                                            <p:cond delay="1808"/>
                                          </p:stCondLst>
                                        </p:cTn>
                                        <p:tgtEl>
                                          <p:spTgt spid="19"/>
                                        </p:tgtEl>
                                      </p:cBhvr>
                                      <p:to x="100000" y="95000"/>
                                    </p:animScale>
                                    <p:animScale>
                                      <p:cBhvr>
                                        <p:cTn id="85" dur="166" decel="50000">
                                          <p:stCondLst>
                                            <p:cond delay="1834"/>
                                          </p:stCondLst>
                                        </p:cTn>
                                        <p:tgtEl>
                                          <p:spTgt spid="19"/>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down)">
                                      <p:cBhvr>
                                        <p:cTn id="90" dur="580">
                                          <p:stCondLst>
                                            <p:cond delay="0"/>
                                          </p:stCondLst>
                                        </p:cTn>
                                        <p:tgtEl>
                                          <p:spTgt spid="21"/>
                                        </p:tgtEl>
                                      </p:cBhvr>
                                    </p:animEffect>
                                    <p:anim calcmode="lin" valueType="num">
                                      <p:cBhvr>
                                        <p:cTn id="9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6" dur="26">
                                          <p:stCondLst>
                                            <p:cond delay="650"/>
                                          </p:stCondLst>
                                        </p:cTn>
                                        <p:tgtEl>
                                          <p:spTgt spid="21"/>
                                        </p:tgtEl>
                                      </p:cBhvr>
                                      <p:to x="100000" y="60000"/>
                                    </p:animScale>
                                    <p:animScale>
                                      <p:cBhvr>
                                        <p:cTn id="97" dur="166" decel="50000">
                                          <p:stCondLst>
                                            <p:cond delay="676"/>
                                          </p:stCondLst>
                                        </p:cTn>
                                        <p:tgtEl>
                                          <p:spTgt spid="21"/>
                                        </p:tgtEl>
                                      </p:cBhvr>
                                      <p:to x="100000" y="100000"/>
                                    </p:animScale>
                                    <p:animScale>
                                      <p:cBhvr>
                                        <p:cTn id="98" dur="26">
                                          <p:stCondLst>
                                            <p:cond delay="1312"/>
                                          </p:stCondLst>
                                        </p:cTn>
                                        <p:tgtEl>
                                          <p:spTgt spid="21"/>
                                        </p:tgtEl>
                                      </p:cBhvr>
                                      <p:to x="100000" y="80000"/>
                                    </p:animScale>
                                    <p:animScale>
                                      <p:cBhvr>
                                        <p:cTn id="99" dur="166" decel="50000">
                                          <p:stCondLst>
                                            <p:cond delay="1338"/>
                                          </p:stCondLst>
                                        </p:cTn>
                                        <p:tgtEl>
                                          <p:spTgt spid="21"/>
                                        </p:tgtEl>
                                      </p:cBhvr>
                                      <p:to x="100000" y="100000"/>
                                    </p:animScale>
                                    <p:animScale>
                                      <p:cBhvr>
                                        <p:cTn id="100" dur="26">
                                          <p:stCondLst>
                                            <p:cond delay="1642"/>
                                          </p:stCondLst>
                                        </p:cTn>
                                        <p:tgtEl>
                                          <p:spTgt spid="21"/>
                                        </p:tgtEl>
                                      </p:cBhvr>
                                      <p:to x="100000" y="90000"/>
                                    </p:animScale>
                                    <p:animScale>
                                      <p:cBhvr>
                                        <p:cTn id="101" dur="166" decel="50000">
                                          <p:stCondLst>
                                            <p:cond delay="1668"/>
                                          </p:stCondLst>
                                        </p:cTn>
                                        <p:tgtEl>
                                          <p:spTgt spid="21"/>
                                        </p:tgtEl>
                                      </p:cBhvr>
                                      <p:to x="100000" y="100000"/>
                                    </p:animScale>
                                    <p:animScale>
                                      <p:cBhvr>
                                        <p:cTn id="102" dur="26">
                                          <p:stCondLst>
                                            <p:cond delay="1808"/>
                                          </p:stCondLst>
                                        </p:cTn>
                                        <p:tgtEl>
                                          <p:spTgt spid="21"/>
                                        </p:tgtEl>
                                      </p:cBhvr>
                                      <p:to x="100000" y="95000"/>
                                    </p:animScale>
                                    <p:animScale>
                                      <p:cBhvr>
                                        <p:cTn id="103" dur="166" decel="50000">
                                          <p:stCondLst>
                                            <p:cond delay="1834"/>
                                          </p:stCondLst>
                                        </p:cTn>
                                        <p:tgtEl>
                                          <p:spTgt spid="21"/>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80">
                                          <p:stCondLst>
                                            <p:cond delay="0"/>
                                          </p:stCondLst>
                                        </p:cTn>
                                        <p:tgtEl>
                                          <p:spTgt spid="18"/>
                                        </p:tgtEl>
                                      </p:cBhvr>
                                    </p:animEffect>
                                    <p:anim calcmode="lin" valueType="num">
                                      <p:cBhvr>
                                        <p:cTn id="10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2" dur="26">
                                          <p:stCondLst>
                                            <p:cond delay="650"/>
                                          </p:stCondLst>
                                        </p:cTn>
                                        <p:tgtEl>
                                          <p:spTgt spid="18"/>
                                        </p:tgtEl>
                                      </p:cBhvr>
                                      <p:to x="100000" y="60000"/>
                                    </p:animScale>
                                    <p:animScale>
                                      <p:cBhvr>
                                        <p:cTn id="113" dur="166" decel="50000">
                                          <p:stCondLst>
                                            <p:cond delay="676"/>
                                          </p:stCondLst>
                                        </p:cTn>
                                        <p:tgtEl>
                                          <p:spTgt spid="18"/>
                                        </p:tgtEl>
                                      </p:cBhvr>
                                      <p:to x="100000" y="100000"/>
                                    </p:animScale>
                                    <p:animScale>
                                      <p:cBhvr>
                                        <p:cTn id="114" dur="26">
                                          <p:stCondLst>
                                            <p:cond delay="1312"/>
                                          </p:stCondLst>
                                        </p:cTn>
                                        <p:tgtEl>
                                          <p:spTgt spid="18"/>
                                        </p:tgtEl>
                                      </p:cBhvr>
                                      <p:to x="100000" y="80000"/>
                                    </p:animScale>
                                    <p:animScale>
                                      <p:cBhvr>
                                        <p:cTn id="115" dur="166" decel="50000">
                                          <p:stCondLst>
                                            <p:cond delay="1338"/>
                                          </p:stCondLst>
                                        </p:cTn>
                                        <p:tgtEl>
                                          <p:spTgt spid="18"/>
                                        </p:tgtEl>
                                      </p:cBhvr>
                                      <p:to x="100000" y="100000"/>
                                    </p:animScale>
                                    <p:animScale>
                                      <p:cBhvr>
                                        <p:cTn id="116" dur="26">
                                          <p:stCondLst>
                                            <p:cond delay="1642"/>
                                          </p:stCondLst>
                                        </p:cTn>
                                        <p:tgtEl>
                                          <p:spTgt spid="18"/>
                                        </p:tgtEl>
                                      </p:cBhvr>
                                      <p:to x="100000" y="90000"/>
                                    </p:animScale>
                                    <p:animScale>
                                      <p:cBhvr>
                                        <p:cTn id="117" dur="166" decel="50000">
                                          <p:stCondLst>
                                            <p:cond delay="1668"/>
                                          </p:stCondLst>
                                        </p:cTn>
                                        <p:tgtEl>
                                          <p:spTgt spid="18"/>
                                        </p:tgtEl>
                                      </p:cBhvr>
                                      <p:to x="100000" y="100000"/>
                                    </p:animScale>
                                    <p:animScale>
                                      <p:cBhvr>
                                        <p:cTn id="118" dur="26">
                                          <p:stCondLst>
                                            <p:cond delay="1808"/>
                                          </p:stCondLst>
                                        </p:cTn>
                                        <p:tgtEl>
                                          <p:spTgt spid="18"/>
                                        </p:tgtEl>
                                      </p:cBhvr>
                                      <p:to x="100000" y="95000"/>
                                    </p:animScale>
                                    <p:animScale>
                                      <p:cBhvr>
                                        <p:cTn id="119" dur="166" decel="50000">
                                          <p:stCondLst>
                                            <p:cond delay="1834"/>
                                          </p:stCondLst>
                                        </p:cTn>
                                        <p:tgtEl>
                                          <p:spTgt spid="18"/>
                                        </p:tgtEl>
                                      </p:cBhvr>
                                      <p:to x="100000" y="100000"/>
                                    </p:animScale>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down)">
                                      <p:cBhvr>
                                        <p:cTn id="124" dur="580">
                                          <p:stCondLst>
                                            <p:cond delay="0"/>
                                          </p:stCondLst>
                                        </p:cTn>
                                        <p:tgtEl>
                                          <p:spTgt spid="26"/>
                                        </p:tgtEl>
                                      </p:cBhvr>
                                    </p:animEffect>
                                    <p:anim calcmode="lin" valueType="num">
                                      <p:cBhvr>
                                        <p:cTn id="12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0" dur="26">
                                          <p:stCondLst>
                                            <p:cond delay="650"/>
                                          </p:stCondLst>
                                        </p:cTn>
                                        <p:tgtEl>
                                          <p:spTgt spid="26"/>
                                        </p:tgtEl>
                                      </p:cBhvr>
                                      <p:to x="100000" y="60000"/>
                                    </p:animScale>
                                    <p:animScale>
                                      <p:cBhvr>
                                        <p:cTn id="131" dur="166" decel="50000">
                                          <p:stCondLst>
                                            <p:cond delay="676"/>
                                          </p:stCondLst>
                                        </p:cTn>
                                        <p:tgtEl>
                                          <p:spTgt spid="26"/>
                                        </p:tgtEl>
                                      </p:cBhvr>
                                      <p:to x="100000" y="100000"/>
                                    </p:animScale>
                                    <p:animScale>
                                      <p:cBhvr>
                                        <p:cTn id="132" dur="26">
                                          <p:stCondLst>
                                            <p:cond delay="1312"/>
                                          </p:stCondLst>
                                        </p:cTn>
                                        <p:tgtEl>
                                          <p:spTgt spid="26"/>
                                        </p:tgtEl>
                                      </p:cBhvr>
                                      <p:to x="100000" y="80000"/>
                                    </p:animScale>
                                    <p:animScale>
                                      <p:cBhvr>
                                        <p:cTn id="133" dur="166" decel="50000">
                                          <p:stCondLst>
                                            <p:cond delay="1338"/>
                                          </p:stCondLst>
                                        </p:cTn>
                                        <p:tgtEl>
                                          <p:spTgt spid="26"/>
                                        </p:tgtEl>
                                      </p:cBhvr>
                                      <p:to x="100000" y="100000"/>
                                    </p:animScale>
                                    <p:animScale>
                                      <p:cBhvr>
                                        <p:cTn id="134" dur="26">
                                          <p:stCondLst>
                                            <p:cond delay="1642"/>
                                          </p:stCondLst>
                                        </p:cTn>
                                        <p:tgtEl>
                                          <p:spTgt spid="26"/>
                                        </p:tgtEl>
                                      </p:cBhvr>
                                      <p:to x="100000" y="90000"/>
                                    </p:animScale>
                                    <p:animScale>
                                      <p:cBhvr>
                                        <p:cTn id="135" dur="166" decel="50000">
                                          <p:stCondLst>
                                            <p:cond delay="1668"/>
                                          </p:stCondLst>
                                        </p:cTn>
                                        <p:tgtEl>
                                          <p:spTgt spid="26"/>
                                        </p:tgtEl>
                                      </p:cBhvr>
                                      <p:to x="100000" y="100000"/>
                                    </p:animScale>
                                    <p:animScale>
                                      <p:cBhvr>
                                        <p:cTn id="136" dur="26">
                                          <p:stCondLst>
                                            <p:cond delay="1808"/>
                                          </p:stCondLst>
                                        </p:cTn>
                                        <p:tgtEl>
                                          <p:spTgt spid="26"/>
                                        </p:tgtEl>
                                      </p:cBhvr>
                                      <p:to x="100000" y="95000"/>
                                    </p:animScale>
                                    <p:animScale>
                                      <p:cBhvr>
                                        <p:cTn id="137" dur="166" decel="50000">
                                          <p:stCondLst>
                                            <p:cond delay="1834"/>
                                          </p:stCondLst>
                                        </p:cTn>
                                        <p:tgtEl>
                                          <p:spTgt spid="26"/>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wipe(down)">
                                      <p:cBhvr>
                                        <p:cTn id="140" dur="580">
                                          <p:stCondLst>
                                            <p:cond delay="0"/>
                                          </p:stCondLst>
                                        </p:cTn>
                                        <p:tgtEl>
                                          <p:spTgt spid="23"/>
                                        </p:tgtEl>
                                      </p:cBhvr>
                                    </p:animEffect>
                                    <p:anim calcmode="lin" valueType="num">
                                      <p:cBhvr>
                                        <p:cTn id="14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6" dur="26">
                                          <p:stCondLst>
                                            <p:cond delay="650"/>
                                          </p:stCondLst>
                                        </p:cTn>
                                        <p:tgtEl>
                                          <p:spTgt spid="23"/>
                                        </p:tgtEl>
                                      </p:cBhvr>
                                      <p:to x="100000" y="60000"/>
                                    </p:animScale>
                                    <p:animScale>
                                      <p:cBhvr>
                                        <p:cTn id="147" dur="166" decel="50000">
                                          <p:stCondLst>
                                            <p:cond delay="676"/>
                                          </p:stCondLst>
                                        </p:cTn>
                                        <p:tgtEl>
                                          <p:spTgt spid="23"/>
                                        </p:tgtEl>
                                      </p:cBhvr>
                                      <p:to x="100000" y="100000"/>
                                    </p:animScale>
                                    <p:animScale>
                                      <p:cBhvr>
                                        <p:cTn id="148" dur="26">
                                          <p:stCondLst>
                                            <p:cond delay="1312"/>
                                          </p:stCondLst>
                                        </p:cTn>
                                        <p:tgtEl>
                                          <p:spTgt spid="23"/>
                                        </p:tgtEl>
                                      </p:cBhvr>
                                      <p:to x="100000" y="80000"/>
                                    </p:animScale>
                                    <p:animScale>
                                      <p:cBhvr>
                                        <p:cTn id="149" dur="166" decel="50000">
                                          <p:stCondLst>
                                            <p:cond delay="1338"/>
                                          </p:stCondLst>
                                        </p:cTn>
                                        <p:tgtEl>
                                          <p:spTgt spid="23"/>
                                        </p:tgtEl>
                                      </p:cBhvr>
                                      <p:to x="100000" y="100000"/>
                                    </p:animScale>
                                    <p:animScale>
                                      <p:cBhvr>
                                        <p:cTn id="150" dur="26">
                                          <p:stCondLst>
                                            <p:cond delay="1642"/>
                                          </p:stCondLst>
                                        </p:cTn>
                                        <p:tgtEl>
                                          <p:spTgt spid="23"/>
                                        </p:tgtEl>
                                      </p:cBhvr>
                                      <p:to x="100000" y="90000"/>
                                    </p:animScale>
                                    <p:animScale>
                                      <p:cBhvr>
                                        <p:cTn id="151" dur="166" decel="50000">
                                          <p:stCondLst>
                                            <p:cond delay="1668"/>
                                          </p:stCondLst>
                                        </p:cTn>
                                        <p:tgtEl>
                                          <p:spTgt spid="23"/>
                                        </p:tgtEl>
                                      </p:cBhvr>
                                      <p:to x="100000" y="100000"/>
                                    </p:animScale>
                                    <p:animScale>
                                      <p:cBhvr>
                                        <p:cTn id="152" dur="26">
                                          <p:stCondLst>
                                            <p:cond delay="1808"/>
                                          </p:stCondLst>
                                        </p:cTn>
                                        <p:tgtEl>
                                          <p:spTgt spid="23"/>
                                        </p:tgtEl>
                                      </p:cBhvr>
                                      <p:to x="100000" y="95000"/>
                                    </p:animScale>
                                    <p:animScale>
                                      <p:cBhvr>
                                        <p:cTn id="153"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p:bldP spid="21" grpId="0"/>
      <p:bldP spid="22" grpId="0" animBg="1"/>
      <p:bldP spid="23" grpId="0" animBg="1"/>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2"/>
          <p:cNvGrpSpPr/>
          <p:nvPr/>
        </p:nvGrpSpPr>
        <p:grpSpPr>
          <a:xfrm>
            <a:off x="0" y="1078656"/>
            <a:ext cx="12192000" cy="5114354"/>
            <a:chOff x="0" y="0"/>
            <a:chExt cx="17532556" cy="8889747"/>
          </a:xfrm>
        </p:grpSpPr>
        <p:sp>
          <p:nvSpPr>
            <p:cNvPr id="4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pic>
        <p:nvPicPr>
          <p:cNvPr id="2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7441" y="-534385"/>
            <a:ext cx="2696572" cy="1613040"/>
          </a:xfrm>
          <a:prstGeom prst="rect">
            <a:avLst/>
          </a:prstGeom>
        </p:spPr>
      </p:pic>
      <p:sp>
        <p:nvSpPr>
          <p:cNvPr id="17" name="Rectangle 16"/>
          <p:cNvSpPr/>
          <p:nvPr/>
        </p:nvSpPr>
        <p:spPr>
          <a:xfrm>
            <a:off x="445110" y="1497418"/>
            <a:ext cx="2228817" cy="5232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24253" y="1441416"/>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Giật sững</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2673927" y="1497418"/>
            <a:ext cx="623971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2753070" y="1486552"/>
            <a:ext cx="4659112" cy="523220"/>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Giật mình và sững sờ</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45110" y="2743784"/>
            <a:ext cx="2228817" cy="5232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24253" y="2687782"/>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Ngỡ ngàng</a:t>
            </a:r>
            <a:endParaRPr lang="en-US" sz="2800" b="1" dirty="0">
              <a:latin typeface="Times New Roman" panose="02020603050405020304" pitchFamily="18" charset="0"/>
              <a:cs typeface="Times New Roman" panose="02020603050405020304" pitchFamily="18" charset="0"/>
            </a:endParaRPr>
          </a:p>
        </p:txBody>
      </p:sp>
      <p:sp>
        <p:nvSpPr>
          <p:cNvPr id="28" name="Rectangle 27"/>
          <p:cNvSpPr/>
          <p:nvPr/>
        </p:nvSpPr>
        <p:spPr>
          <a:xfrm>
            <a:off x="2673925" y="2467180"/>
            <a:ext cx="7467601" cy="110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2715490" y="2508746"/>
            <a:ext cx="7467601" cy="954107"/>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Ngạc nhiên vì không ngờ em gái lại vẽ mình trong bức tranh dự thi, coi mình là người thân nhất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45110" y="4017084"/>
            <a:ext cx="2228817" cy="5232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524253" y="3961082"/>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Hãnh diện</a:t>
            </a:r>
            <a:endParaRPr lang="en-US" sz="28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2673926" y="4017084"/>
            <a:ext cx="864523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715490" y="4017084"/>
            <a:ext cx="8354291" cy="523220"/>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Thấy mình hiện ra trong bức tranh thật đẹp và hoàn hảo</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45110" y="5253330"/>
            <a:ext cx="2228817" cy="523220"/>
          </a:xfrm>
          <a:prstGeom prst="rect">
            <a:avLst/>
          </a:prstGeom>
          <a:solidFill>
            <a:srgbClr val="F89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524253" y="5197328"/>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Xấu hổ</a:t>
            </a:r>
            <a:endParaRPr lang="en-US" sz="2800" b="1" dirty="0">
              <a:latin typeface="Times New Roman" panose="02020603050405020304" pitchFamily="18" charset="0"/>
              <a:cs typeface="Times New Roman" panose="02020603050405020304" pitchFamily="18" charset="0"/>
            </a:endParaRPr>
          </a:p>
        </p:txBody>
      </p:sp>
      <p:sp>
        <p:nvSpPr>
          <p:cNvPr id="42" name="Rectangle 41"/>
          <p:cNvSpPr/>
          <p:nvPr/>
        </p:nvSpPr>
        <p:spPr>
          <a:xfrm>
            <a:off x="2673925" y="4976726"/>
            <a:ext cx="9421093" cy="110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715490" y="5018292"/>
            <a:ext cx="9005455" cy="954107"/>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Tự nhận ra thói xấu của bản thân (ích kỉ, đố kị, ghen tị, nhỏ nhen), trong khi em gái vẫn coi mình là người thân yêu nhất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5A716459-8E3A-41CD-A0E8-B4DA092A027F}"/>
              </a:ext>
            </a:extLst>
          </p:cNvPr>
          <p:cNvPicPr>
            <a:picLocks noChangeAspect="1"/>
          </p:cNvPicPr>
          <p:nvPr/>
        </p:nvPicPr>
        <p:blipFill>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114488">
            <a:off x="1032133" y="1950689"/>
            <a:ext cx="1014379" cy="1014379"/>
          </a:xfrm>
          <a:prstGeom prst="rect">
            <a:avLst/>
          </a:prstGeom>
        </p:spPr>
      </p:pic>
      <p:pic>
        <p:nvPicPr>
          <p:cNvPr id="45" name="Picture 44">
            <a:extLst>
              <a:ext uri="{FF2B5EF4-FFF2-40B4-BE49-F238E27FC236}">
                <a16:creationId xmlns:a16="http://schemas.microsoft.com/office/drawing/2014/main" id="{5A716459-8E3A-41CD-A0E8-B4DA092A027F}"/>
              </a:ext>
            </a:extLst>
          </p:cNvPr>
          <p:cNvPicPr>
            <a:picLocks noChangeAspect="1"/>
          </p:cNvPicPr>
          <p:nvPr/>
        </p:nvPicPr>
        <p:blipFill>
          <a:blip r:embed="rId13" cstate="print">
            <a:duotone>
              <a:prstClr val="black"/>
              <a:schemeClr val="accent1">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050922" y="3167986"/>
            <a:ext cx="1014379" cy="1014379"/>
          </a:xfrm>
          <a:prstGeom prst="rect">
            <a:avLst/>
          </a:prstGeom>
        </p:spPr>
      </p:pic>
      <p:pic>
        <p:nvPicPr>
          <p:cNvPr id="46" name="Picture 45">
            <a:extLst>
              <a:ext uri="{FF2B5EF4-FFF2-40B4-BE49-F238E27FC236}">
                <a16:creationId xmlns:a16="http://schemas.microsoft.com/office/drawing/2014/main" id="{5A716459-8E3A-41CD-A0E8-B4DA092A027F}"/>
              </a:ext>
            </a:extLst>
          </p:cNvPr>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070594" y="4460235"/>
            <a:ext cx="1014379" cy="1014379"/>
          </a:xfrm>
          <a:prstGeom prst="rect">
            <a:avLst/>
          </a:prstGeom>
        </p:spPr>
      </p:pic>
    </p:spTree>
    <p:extLst>
      <p:ext uri="{BB962C8B-B14F-4D97-AF65-F5344CB8AC3E}">
        <p14:creationId xmlns:p14="http://schemas.microsoft.com/office/powerpoint/2010/main" val="363959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grpId="0" nodeType="withEffect" nodePh="1">
                                  <p:stCondLst>
                                    <p:cond delay="0"/>
                                  </p:stCondLst>
                                  <p:endCondLst>
                                    <p:cond evt="begin" delay="0">
                                      <p:tn val="24"/>
                                    </p:cond>
                                  </p:end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arn(inVertical)">
                                      <p:cBhvr>
                                        <p:cTn id="31" dur="500"/>
                                        <p:tgtEl>
                                          <p:spTgt spid="43"/>
                                        </p:tgtEl>
                                      </p:cBhvr>
                                    </p:animEffect>
                                  </p:childTnLst>
                                </p:cTn>
                              </p:par>
                              <p:par>
                                <p:cTn id="32" presetID="16" presetClass="entr" presetSubtype="21" fill="hold" grpId="0" nodeType="withEffect" nodePh="1">
                                  <p:stCondLst>
                                    <p:cond delay="0"/>
                                  </p:stCondLst>
                                  <p:endCondLst>
                                    <p:cond evt="begin" delay="0">
                                      <p:tn val="32"/>
                                    </p:cond>
                                  </p:end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32" grpId="0"/>
      <p:bldP spid="38" grpId="0"/>
      <p:bldP spid="39"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grpSp>
        <p:nvGrpSpPr>
          <p:cNvPr id="9" name="Group 8"/>
          <p:cNvGrpSpPr/>
          <p:nvPr/>
        </p:nvGrpSpPr>
        <p:grpSpPr>
          <a:xfrm>
            <a:off x="974961" y="606355"/>
            <a:ext cx="2780651" cy="1908246"/>
            <a:chOff x="7143" y="2068777"/>
            <a:chExt cx="2135187" cy="1281112"/>
          </a:xfrm>
        </p:grpSpPr>
        <p:sp>
          <p:nvSpPr>
            <p:cNvPr id="10" name="Rounded Rectangle 9"/>
            <p:cNvSpPr/>
            <p:nvPr/>
          </p:nvSpPr>
          <p:spPr>
            <a:xfrm>
              <a:off x="7143" y="2068777"/>
              <a:ext cx="2135187" cy="1281112"/>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p:nvPr/>
          </p:nvSpPr>
          <p:spPr>
            <a:xfrm>
              <a:off x="44665"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12" name="Group 11"/>
          <p:cNvGrpSpPr/>
          <p:nvPr/>
        </p:nvGrpSpPr>
        <p:grpSpPr>
          <a:xfrm>
            <a:off x="3875664" y="1301081"/>
            <a:ext cx="452659" cy="529526"/>
            <a:chOff x="2355850" y="2444570"/>
            <a:chExt cx="452659" cy="529526"/>
          </a:xfrm>
        </p:grpSpPr>
        <p:sp>
          <p:nvSpPr>
            <p:cNvPr id="13" name="Right Arrow 12"/>
            <p:cNvSpPr/>
            <p:nvPr/>
          </p:nvSpPr>
          <p:spPr>
            <a:xfrm>
              <a:off x="2355850" y="2444570"/>
              <a:ext cx="452659" cy="529526"/>
            </a:xfrm>
            <a:prstGeom prst="rightArrow">
              <a:avLst>
                <a:gd name="adj1" fmla="val 60000"/>
                <a:gd name="adj2" fmla="val 50000"/>
              </a:avLst>
            </a:prstGeom>
            <a:solidFill>
              <a:schemeClr val="accent4">
                <a:lumMod val="40000"/>
                <a:lumOff val="6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ight Arrow 6"/>
            <p:cNvSpPr/>
            <p:nvPr/>
          </p:nvSpPr>
          <p:spPr>
            <a:xfrm>
              <a:off x="2355850" y="2550475"/>
              <a:ext cx="316861" cy="317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15" name="Group 14"/>
          <p:cNvGrpSpPr/>
          <p:nvPr/>
        </p:nvGrpSpPr>
        <p:grpSpPr>
          <a:xfrm>
            <a:off x="4417526" y="599427"/>
            <a:ext cx="2780651" cy="1908246"/>
            <a:chOff x="2996406" y="2068777"/>
            <a:chExt cx="2135187" cy="1281112"/>
          </a:xfrm>
        </p:grpSpPr>
        <p:sp>
          <p:nvSpPr>
            <p:cNvPr id="16" name="Rounded Rectangle 15"/>
            <p:cNvSpPr/>
            <p:nvPr/>
          </p:nvSpPr>
          <p:spPr>
            <a:xfrm>
              <a:off x="2996406" y="2068777"/>
              <a:ext cx="2135187" cy="1281112"/>
            </a:xfrm>
            <a:prstGeom prst="roundRect">
              <a:avLst>
                <a:gd name="adj" fmla="val 10000"/>
              </a:avLst>
            </a:prstGeom>
            <a:solidFill>
              <a:schemeClr val="accent2">
                <a:lumMod val="40000"/>
                <a:lumOff val="60000"/>
              </a:schemeClr>
            </a:solidFill>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7" name="Rounded Rectangle 8"/>
            <p:cNvSpPr/>
            <p:nvPr/>
          </p:nvSpPr>
          <p:spPr>
            <a:xfrm>
              <a:off x="3033928"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18" name="Group 17"/>
          <p:cNvGrpSpPr/>
          <p:nvPr/>
        </p:nvGrpSpPr>
        <p:grpSpPr>
          <a:xfrm>
            <a:off x="7262294" y="1294153"/>
            <a:ext cx="452659" cy="529526"/>
            <a:chOff x="5345112" y="2444570"/>
            <a:chExt cx="452659" cy="529526"/>
          </a:xfrm>
        </p:grpSpPr>
        <p:sp>
          <p:nvSpPr>
            <p:cNvPr id="19" name="Right Arrow 18"/>
            <p:cNvSpPr/>
            <p:nvPr/>
          </p:nvSpPr>
          <p:spPr>
            <a:xfrm>
              <a:off x="5345112" y="2444570"/>
              <a:ext cx="452659" cy="529526"/>
            </a:xfrm>
            <a:prstGeom prst="rightArrow">
              <a:avLst>
                <a:gd name="adj1" fmla="val 60000"/>
                <a:gd name="adj2" fmla="val 50000"/>
              </a:avLst>
            </a:prstGeom>
            <a:solidFill>
              <a:schemeClr val="accent2">
                <a:lumMod val="40000"/>
                <a:lumOff val="60000"/>
              </a:schemeClr>
            </a:solidFill>
          </p:spPr>
          <p:style>
            <a:lnRef idx="0">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0" name="Right Arrow 10"/>
            <p:cNvSpPr/>
            <p:nvPr/>
          </p:nvSpPr>
          <p:spPr>
            <a:xfrm>
              <a:off x="5345112" y="2550475"/>
              <a:ext cx="316861" cy="317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1" name="Group 20"/>
          <p:cNvGrpSpPr/>
          <p:nvPr/>
        </p:nvGrpSpPr>
        <p:grpSpPr>
          <a:xfrm>
            <a:off x="7835005" y="599427"/>
            <a:ext cx="2780651" cy="1908246"/>
            <a:chOff x="5985668" y="2068777"/>
            <a:chExt cx="2135187" cy="1281112"/>
          </a:xfrm>
        </p:grpSpPr>
        <p:sp>
          <p:nvSpPr>
            <p:cNvPr id="22" name="Rounded Rectangle 21"/>
            <p:cNvSpPr/>
            <p:nvPr/>
          </p:nvSpPr>
          <p:spPr>
            <a:xfrm>
              <a:off x="5985668" y="2068777"/>
              <a:ext cx="2135187" cy="1281112"/>
            </a:xfrm>
            <a:prstGeom prst="roundRect">
              <a:avLst>
                <a:gd name="adj" fmla="val 10000"/>
              </a:avLst>
            </a:prstGeom>
            <a:solidFill>
              <a:schemeClr val="accent6">
                <a:lumMod val="40000"/>
                <a:lumOff val="6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3" name="Rounded Rectangle 12"/>
            <p:cNvSpPr/>
            <p:nvPr/>
          </p:nvSpPr>
          <p:spPr>
            <a:xfrm>
              <a:off x="6023190"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4" name="Rectangle 23"/>
          <p:cNvSpPr/>
          <p:nvPr/>
        </p:nvSpPr>
        <p:spPr>
          <a:xfrm>
            <a:off x="851835" y="811377"/>
            <a:ext cx="2959712" cy="1384995"/>
          </a:xfrm>
          <a:prstGeom prst="rect">
            <a:avLst/>
          </a:prstGeom>
        </p:spPr>
        <p:txBody>
          <a:bodyPr wrap="square">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Trước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4522461" y="838995"/>
            <a:ext cx="2520906" cy="1384995"/>
          </a:xfrm>
          <a:prstGeom prst="rect">
            <a:avLst/>
          </a:prstGeom>
        </p:spPr>
        <p:txBody>
          <a:bodyPr wrap="square">
            <a:spAutoFit/>
          </a:bodyPr>
          <a:lstStyle/>
          <a:p>
            <a:pPr algn="ctr"/>
            <a:r>
              <a:rPr lang="en-US" sz="2800" dirty="0" err="1">
                <a:solidFill>
                  <a:prstClr val="black"/>
                </a:solidFill>
                <a:latin typeface="Times New Roman" panose="02020603050405020304" pitchFamily="18" charset="0"/>
                <a:cs typeface="Times New Roman" panose="02020603050405020304" pitchFamily="18" charset="0"/>
              </a:rPr>
              <a:t>K</a:t>
            </a:r>
            <a:r>
              <a:rPr lang="en-US" sz="2800" dirty="0" err="1" smtClean="0">
                <a:solidFill>
                  <a:prstClr val="black"/>
                </a:solidFill>
                <a:latin typeface="Times New Roman" panose="02020603050405020304" pitchFamily="18" charset="0"/>
                <a:cs typeface="Times New Roman" panose="02020603050405020304" pitchFamily="18" charset="0"/>
              </a:rPr>
              <a: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885826" y="860176"/>
            <a:ext cx="2520906" cy="1384995"/>
          </a:xfrm>
          <a:prstGeom prst="rect">
            <a:avLst/>
          </a:prstGeom>
        </p:spPr>
        <p:txBody>
          <a:bodyPr wrap="square">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đứng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981749" y="3162029"/>
            <a:ext cx="2780651" cy="1908246"/>
            <a:chOff x="7143" y="2068777"/>
            <a:chExt cx="2135187" cy="1281112"/>
          </a:xfrm>
          <a:solidFill>
            <a:schemeClr val="bg1"/>
          </a:solidFill>
        </p:grpSpPr>
        <p:sp>
          <p:nvSpPr>
            <p:cNvPr id="28" name="Rounded Rectangle 27"/>
            <p:cNvSpPr/>
            <p:nvPr/>
          </p:nvSpPr>
          <p:spPr>
            <a:xfrm>
              <a:off x="7143" y="2068777"/>
              <a:ext cx="2135187" cy="1281112"/>
            </a:xfrm>
            <a:prstGeom prst="roundRect">
              <a:avLst>
                <a:gd name="adj" fmla="val 10000"/>
              </a:avLst>
            </a:prstGeom>
            <a:grpFill/>
            <a:ln>
              <a:solidFill>
                <a:schemeClr val="accent4">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Rounded Rectangle 4"/>
            <p:cNvSpPr/>
            <p:nvPr/>
          </p:nvSpPr>
          <p:spPr>
            <a:xfrm>
              <a:off x="44665" y="2106299"/>
              <a:ext cx="2060143" cy="120606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0" name="Rectangle 29"/>
          <p:cNvSpPr/>
          <p:nvPr/>
        </p:nvSpPr>
        <p:spPr>
          <a:xfrm>
            <a:off x="1030614" y="3217919"/>
            <a:ext cx="2682921" cy="1815882"/>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Coi thường em, coi việc làm của em chỉ là đồ trẻ con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4425752" y="3125555"/>
            <a:ext cx="2780651" cy="1908246"/>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32" name="Rectangle 31"/>
          <p:cNvSpPr/>
          <p:nvPr/>
        </p:nvSpPr>
        <p:spPr>
          <a:xfrm>
            <a:off x="4522461" y="3602624"/>
            <a:ext cx="2520906" cy="954107"/>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Mặc cảm, tự ti</a:t>
            </a:r>
          </a:p>
          <a:p>
            <a:pPr algn="ct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Đố kị</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4" name="Rounded Rectangle 33"/>
          <p:cNvSpPr/>
          <p:nvPr/>
        </p:nvSpPr>
        <p:spPr>
          <a:xfrm>
            <a:off x="7869755" y="3106139"/>
            <a:ext cx="2780651" cy="1908246"/>
          </a:xfrm>
          <a:prstGeom prst="roundRect">
            <a:avLst>
              <a:gd name="adj" fmla="val 10000"/>
            </a:avLst>
          </a:prstGeom>
          <a:noFill/>
          <a:ln>
            <a:solidFill>
              <a:schemeClr val="accent6">
                <a:lumMod val="75000"/>
              </a:schemeClr>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9" name="Rectangle 38"/>
          <p:cNvSpPr/>
          <p:nvPr/>
        </p:nvSpPr>
        <p:spPr>
          <a:xfrm>
            <a:off x="7978993" y="3217919"/>
            <a:ext cx="2636663" cy="1815882"/>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Giật sững người- ngỡ ngàng- hãnh diện- xấu hổ- muốn khóc</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7127BF63-7B91-4579-8607-BFC14E7974DE}"/>
              </a:ext>
            </a:extLst>
          </p:cNvPr>
          <p:cNvGrpSpPr/>
          <p:nvPr/>
        </p:nvGrpSpPr>
        <p:grpSpPr>
          <a:xfrm>
            <a:off x="798233" y="5341363"/>
            <a:ext cx="10035688" cy="1389138"/>
            <a:chOff x="0" y="4145051"/>
            <a:chExt cx="5472030" cy="608270"/>
          </a:xfrm>
        </p:grpSpPr>
        <p:sp>
          <p:nvSpPr>
            <p:cNvPr id="41" name="Rectangle: Rounded Corners 10">
              <a:extLst>
                <a:ext uri="{FF2B5EF4-FFF2-40B4-BE49-F238E27FC236}">
                  <a16:creationId xmlns:a16="http://schemas.microsoft.com/office/drawing/2014/main" id="{BB5C334D-203D-4DC6-9148-5AED025DFA8B}"/>
                </a:ext>
              </a:extLst>
            </p:cNvPr>
            <p:cNvSpPr/>
            <p:nvPr/>
          </p:nvSpPr>
          <p:spPr>
            <a:xfrm>
              <a:off x="0" y="4145051"/>
              <a:ext cx="5472030" cy="608270"/>
            </a:xfrm>
            <a:prstGeom prst="roundRect">
              <a:avLst/>
            </a:prstGeom>
            <a:solidFill>
              <a:srgbClr val="FFE7FF"/>
            </a:solidFill>
          </p:spPr>
          <p:style>
            <a:lnRef idx="2">
              <a:schemeClr val="lt1">
                <a:hueOff val="0"/>
                <a:satOff val="0"/>
                <a:lumOff val="0"/>
                <a:alphaOff val="0"/>
              </a:schemeClr>
            </a:lnRef>
            <a:fillRef idx="1">
              <a:scrgbClr r="0" g="0" b="0"/>
            </a:fillRef>
            <a:effectRef idx="0">
              <a:schemeClr val="accent2">
                <a:hueOff val="-14400000"/>
                <a:satOff val="-50003"/>
                <a:lumOff val="60001"/>
                <a:alphaOff val="0"/>
              </a:schemeClr>
            </a:effectRef>
            <a:fontRef idx="minor">
              <a:schemeClr val="lt1"/>
            </a:fontRef>
          </p:style>
        </p:sp>
        <p:sp>
          <p:nvSpPr>
            <p:cNvPr id="42" name="Rectangle: Rounded Corners 12">
              <a:extLst>
                <a:ext uri="{FF2B5EF4-FFF2-40B4-BE49-F238E27FC236}">
                  <a16:creationId xmlns:a16="http://schemas.microsoft.com/office/drawing/2014/main" id="{2D688CBA-A34C-454F-B15B-F1B8B693B1AB}"/>
                </a:ext>
              </a:extLst>
            </p:cNvPr>
            <p:cNvSpPr txBox="1"/>
            <p:nvPr/>
          </p:nvSpPr>
          <p:spPr>
            <a:xfrm>
              <a:off x="29693" y="4174744"/>
              <a:ext cx="5412644" cy="5488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457200" lvl="0" indent="-457200">
                <a:buFont typeface="Wingdings" panose="05000000000000000000" pitchFamily="2" charset="2"/>
                <a:buChar char="è"/>
              </a:pPr>
              <a:r>
                <a:rPr lang="vi-VN"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 thay đổi một cách phù hợp</a:t>
              </a:r>
            </a:p>
            <a:p>
              <a:pPr marL="457200" lvl="0" indent="-457200">
                <a:buFont typeface="Wingdings" panose="05000000000000000000" pitchFamily="2" charset="2"/>
                <a:buChar char="è"/>
              </a:pPr>
              <a:r>
                <a:rPr lang="vi-VN"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Nghệ thuật miêu tả tâm lí chân thực, tinh tế của tác giả</a:t>
              </a:r>
              <a:endParaRPr lang="en-US" sz="3200" dirty="0">
                <a:solidFill>
                  <a:srgbClr val="FF0000"/>
                </a:solidFill>
                <a:latin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5A716459-8E3A-41CD-A0E8-B4DA092A027F}"/>
              </a:ext>
            </a:extLst>
          </p:cNvPr>
          <p:cNvPicPr>
            <a:picLocks noChangeAspect="1"/>
          </p:cNvPicPr>
          <p:nvPr/>
        </p:nvPicPr>
        <p:blipFill>
          <a:blip r:embed="rId10" cstate="print">
            <a:duotone>
              <a:prstClr val="black"/>
              <a:schemeClr val="accent4">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824502" y="2408984"/>
            <a:ext cx="1014379" cy="1014379"/>
          </a:xfrm>
          <a:prstGeom prst="rect">
            <a:avLst/>
          </a:prstGeom>
        </p:spPr>
      </p:pic>
      <p:pic>
        <p:nvPicPr>
          <p:cNvPr id="44" name="Picture 43">
            <a:extLst>
              <a:ext uri="{FF2B5EF4-FFF2-40B4-BE49-F238E27FC236}">
                <a16:creationId xmlns:a16="http://schemas.microsoft.com/office/drawing/2014/main" id="{5A716459-8E3A-41CD-A0E8-B4DA092A027F}"/>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5308888" y="2408983"/>
            <a:ext cx="1014379" cy="1014379"/>
          </a:xfrm>
          <a:prstGeom prst="rect">
            <a:avLst/>
          </a:prstGeom>
        </p:spPr>
      </p:pic>
      <p:pic>
        <p:nvPicPr>
          <p:cNvPr id="45" name="Picture 44">
            <a:extLst>
              <a:ext uri="{FF2B5EF4-FFF2-40B4-BE49-F238E27FC236}">
                <a16:creationId xmlns:a16="http://schemas.microsoft.com/office/drawing/2014/main" id="{5A716459-8E3A-41CD-A0E8-B4DA092A027F}"/>
              </a:ext>
            </a:extLst>
          </p:cNvPr>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8718140" y="2321305"/>
            <a:ext cx="1014379" cy="1014379"/>
          </a:xfrm>
          <a:prstGeom prst="rect">
            <a:avLst/>
          </a:prstGeom>
        </p:spPr>
      </p:pic>
    </p:spTree>
    <p:extLst>
      <p:ext uri="{BB962C8B-B14F-4D97-AF65-F5344CB8AC3E}">
        <p14:creationId xmlns:p14="http://schemas.microsoft.com/office/powerpoint/2010/main" val="12775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6642" y="2323561"/>
            <a:ext cx="3708400" cy="3892861"/>
          </a:xfrm>
          <a:prstGeom prst="rect">
            <a:avLst/>
          </a:prstGeom>
          <a:noFill/>
        </p:spPr>
        <p:txBody>
          <a:bodyPr wrap="square" rtlCol="0">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Người anh đã hối hận, day dứt, nhận ra tâm hồn trong sáng của người em và hiểu tính đố kị, ghen ghét của bản thân là xấu</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a:xfrm>
            <a:off x="4267200" y="2297854"/>
            <a:ext cx="3696585" cy="3516377"/>
          </a:xfrm>
          <a:prstGeom prst="rect">
            <a:avLst/>
          </a:prstGeom>
        </p:spPr>
      </p:pic>
      <p:sp>
        <p:nvSpPr>
          <p:cNvPr id="4" name="TextBox 3"/>
          <p:cNvSpPr txBox="1"/>
          <p:nvPr/>
        </p:nvSpPr>
        <p:spPr>
          <a:xfrm>
            <a:off x="375093" y="2297853"/>
            <a:ext cx="3490325" cy="2600199"/>
          </a:xfrm>
          <a:prstGeom prst="rect">
            <a:avLst/>
          </a:prstGeom>
          <a:noFill/>
        </p:spPr>
        <p:txBody>
          <a:bodyPr wrap="square" rtlCol="0">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Người anh đáng trách nhưng cũng đáng cảm thông vì tính xấu, ghen tị chỉ là nhất thời</a:t>
            </a:r>
            <a:endParaRPr lang="en-US" sz="2800" dirty="0">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grpSp>
        <p:nvGrpSpPr>
          <p:cNvPr id="9" name="Group 2"/>
          <p:cNvGrpSpPr/>
          <p:nvPr/>
        </p:nvGrpSpPr>
        <p:grpSpPr>
          <a:xfrm>
            <a:off x="2120255" y="0"/>
            <a:ext cx="7702618" cy="1575804"/>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5" name="Picture 4"/>
          <p:cNvPicPr>
            <a:picLocks noChangeAspect="1"/>
          </p:cNvPicPr>
          <p:nvPr/>
        </p:nvPicPr>
        <p:blipFill>
          <a:blip r:embed="rId13"/>
          <a:stretch>
            <a:fillRect/>
          </a:stretch>
        </p:blipFill>
        <p:spPr>
          <a:xfrm>
            <a:off x="2264874" y="57768"/>
            <a:ext cx="7413379" cy="1518036"/>
          </a:xfrm>
          <a:prstGeom prst="rect">
            <a:avLst/>
          </a:prstGeom>
        </p:spPr>
      </p:pic>
    </p:spTree>
    <p:extLst>
      <p:ext uri="{BB962C8B-B14F-4D97-AF65-F5344CB8AC3E}">
        <p14:creationId xmlns:p14="http://schemas.microsoft.com/office/powerpoint/2010/main" val="36698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71200" y="5088601"/>
            <a:ext cx="4487853" cy="2743200"/>
          </a:xfrm>
          <a:prstGeom prst="rect">
            <a:avLst/>
          </a:prstGeom>
        </p:spPr>
      </p:pic>
      <p:pic>
        <p:nvPicPr>
          <p:cNvPr id="57"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081839" y="-397214"/>
            <a:ext cx="2696572" cy="1613040"/>
          </a:xfrm>
          <a:prstGeom prst="rect">
            <a:avLst/>
          </a:prstGeom>
        </p:spPr>
      </p:pic>
      <p:pic>
        <p:nvPicPr>
          <p:cNvPr id="58"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2632" y="1597896"/>
            <a:ext cx="1228993" cy="344314"/>
          </a:xfrm>
          <a:prstGeom prst="rect">
            <a:avLst/>
          </a:prstGeom>
        </p:spPr>
      </p:pic>
      <p:pic>
        <p:nvPicPr>
          <p:cNvPr id="59"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3615" y="2185621"/>
            <a:ext cx="1228993" cy="344314"/>
          </a:xfrm>
          <a:prstGeom prst="rect">
            <a:avLst/>
          </a:prstGeom>
        </p:spPr>
      </p:pic>
      <p:pic>
        <p:nvPicPr>
          <p:cNvPr id="61"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70" y="2804236"/>
            <a:ext cx="1228993" cy="344314"/>
          </a:xfrm>
          <a:prstGeom prst="rect">
            <a:avLst/>
          </a:prstGeom>
        </p:spPr>
      </p:pic>
      <p:pic>
        <p:nvPicPr>
          <p:cNvPr id="62"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69" y="3522845"/>
            <a:ext cx="1228993" cy="344314"/>
          </a:xfrm>
          <a:prstGeom prst="rect">
            <a:avLst/>
          </a:prstGeom>
        </p:spPr>
      </p:pic>
      <p:pic>
        <p:nvPicPr>
          <p:cNvPr id="63"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445790" y="4396484"/>
            <a:ext cx="1228993" cy="344314"/>
          </a:xfrm>
          <a:prstGeom prst="rect">
            <a:avLst/>
          </a:prstGeom>
        </p:spPr>
      </p:pic>
      <p:pic>
        <p:nvPicPr>
          <p:cNvPr id="2" name="Picture 1"/>
          <p:cNvPicPr>
            <a:picLocks noChangeAspect="1"/>
          </p:cNvPicPr>
          <p:nvPr/>
        </p:nvPicPr>
        <p:blipFill>
          <a:blip r:embed="rId11"/>
          <a:stretch>
            <a:fillRect/>
          </a:stretch>
        </p:blipFill>
        <p:spPr>
          <a:xfrm>
            <a:off x="2765998" y="104477"/>
            <a:ext cx="6110862" cy="1320815"/>
          </a:xfrm>
          <a:prstGeom prst="rect">
            <a:avLst/>
          </a:prstGeom>
        </p:spPr>
      </p:pic>
      <p:sp>
        <p:nvSpPr>
          <p:cNvPr id="17" name="Rectangle 16"/>
          <p:cNvSpPr/>
          <p:nvPr/>
        </p:nvSpPr>
        <p:spPr>
          <a:xfrm>
            <a:off x="2003110" y="1489118"/>
            <a:ext cx="8400461"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Ghen ghét, đố kị trước tài năng hay thành công của người khác là tính xấu</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Cần vượt qua mặc cảm, tự ti để có sự trân trọng, thành công, và có niềm vui thực sự chân thành trước những thành công của người khác.</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Tình cảm trong sáng, nhân hậu có thể giúp con người vượt kên trên bản thân và hoàn thiện mình</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00374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p:cTn id="1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down)">
                                      <p:cBhvr>
                                        <p:cTn id="19" dur="580">
                                          <p:stCondLst>
                                            <p:cond delay="0"/>
                                          </p:stCondLst>
                                        </p:cTn>
                                        <p:tgtEl>
                                          <p:spTgt spid="17">
                                            <p:txEl>
                                              <p:pRg st="1" end="1"/>
                                            </p:txEl>
                                          </p:spTgt>
                                        </p:tgtEl>
                                      </p:cBhvr>
                                    </p:animEffect>
                                    <p:anim calcmode="lin" valueType="num">
                                      <p:cBhvr>
                                        <p:cTn id="20" dur="1822" tmFilter="0,0; 0.14,0.36; 0.43,0.73; 0.71,0.91; 1.0,1.0">
                                          <p:stCondLst>
                                            <p:cond delay="0"/>
                                          </p:stCondLst>
                                        </p:cTn>
                                        <p:tgtEl>
                                          <p:spTgt spid="17">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xEl>
                                              <p:pRg st="1" end="1"/>
                                            </p:txEl>
                                          </p:spTgt>
                                        </p:tgtEl>
                                      </p:cBhvr>
                                      <p:to x="100000" y="60000"/>
                                    </p:animScale>
                                    <p:animScale>
                                      <p:cBhvr>
                                        <p:cTn id="26" dur="166" decel="50000">
                                          <p:stCondLst>
                                            <p:cond delay="676"/>
                                          </p:stCondLst>
                                        </p:cTn>
                                        <p:tgtEl>
                                          <p:spTgt spid="17">
                                            <p:txEl>
                                              <p:pRg st="1" end="1"/>
                                            </p:txEl>
                                          </p:spTgt>
                                        </p:tgtEl>
                                      </p:cBhvr>
                                      <p:to x="100000" y="100000"/>
                                    </p:animScale>
                                    <p:animScale>
                                      <p:cBhvr>
                                        <p:cTn id="27" dur="26">
                                          <p:stCondLst>
                                            <p:cond delay="1312"/>
                                          </p:stCondLst>
                                        </p:cTn>
                                        <p:tgtEl>
                                          <p:spTgt spid="17">
                                            <p:txEl>
                                              <p:pRg st="1" end="1"/>
                                            </p:txEl>
                                          </p:spTgt>
                                        </p:tgtEl>
                                      </p:cBhvr>
                                      <p:to x="100000" y="80000"/>
                                    </p:animScale>
                                    <p:animScale>
                                      <p:cBhvr>
                                        <p:cTn id="28" dur="166" decel="50000">
                                          <p:stCondLst>
                                            <p:cond delay="1338"/>
                                          </p:stCondLst>
                                        </p:cTn>
                                        <p:tgtEl>
                                          <p:spTgt spid="17">
                                            <p:txEl>
                                              <p:pRg st="1" end="1"/>
                                            </p:txEl>
                                          </p:spTgt>
                                        </p:tgtEl>
                                      </p:cBhvr>
                                      <p:to x="100000" y="100000"/>
                                    </p:animScale>
                                    <p:animScale>
                                      <p:cBhvr>
                                        <p:cTn id="29" dur="26">
                                          <p:stCondLst>
                                            <p:cond delay="1642"/>
                                          </p:stCondLst>
                                        </p:cTn>
                                        <p:tgtEl>
                                          <p:spTgt spid="17">
                                            <p:txEl>
                                              <p:pRg st="1" end="1"/>
                                            </p:txEl>
                                          </p:spTgt>
                                        </p:tgtEl>
                                      </p:cBhvr>
                                      <p:to x="100000" y="90000"/>
                                    </p:animScale>
                                    <p:animScale>
                                      <p:cBhvr>
                                        <p:cTn id="30" dur="166" decel="50000">
                                          <p:stCondLst>
                                            <p:cond delay="1668"/>
                                          </p:stCondLst>
                                        </p:cTn>
                                        <p:tgtEl>
                                          <p:spTgt spid="17">
                                            <p:txEl>
                                              <p:pRg st="1" end="1"/>
                                            </p:txEl>
                                          </p:spTgt>
                                        </p:tgtEl>
                                      </p:cBhvr>
                                      <p:to x="100000" y="100000"/>
                                    </p:animScale>
                                    <p:animScale>
                                      <p:cBhvr>
                                        <p:cTn id="31" dur="26">
                                          <p:stCondLst>
                                            <p:cond delay="1808"/>
                                          </p:stCondLst>
                                        </p:cTn>
                                        <p:tgtEl>
                                          <p:spTgt spid="17">
                                            <p:txEl>
                                              <p:pRg st="1" end="1"/>
                                            </p:txEl>
                                          </p:spTgt>
                                        </p:tgtEl>
                                      </p:cBhvr>
                                      <p:to x="100000" y="95000"/>
                                    </p:animScale>
                                    <p:animScale>
                                      <p:cBhvr>
                                        <p:cTn id="32" dur="166" decel="50000">
                                          <p:stCondLst>
                                            <p:cond delay="1834"/>
                                          </p:stCondLst>
                                        </p:cTn>
                                        <p:tgtEl>
                                          <p:spTgt spid="17">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 calcmode="lin" valueType="num">
                                      <p:cBhvr>
                                        <p:cTn id="37"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grpSp>
        <p:nvGrpSpPr>
          <p:cNvPr id="9" name="Group 2"/>
          <p:cNvGrpSpPr/>
          <p:nvPr/>
        </p:nvGrpSpPr>
        <p:grpSpPr>
          <a:xfrm>
            <a:off x="2120255" y="0"/>
            <a:ext cx="7702618" cy="2297852"/>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0"/>
          <p:cNvPicPr>
            <a:picLocks noChangeAspect="1"/>
          </p:cNvPicPr>
          <p:nvPr/>
        </p:nvPicPr>
        <p:blipFill>
          <a:blip r:embed="rId13"/>
          <a:stretch>
            <a:fillRect/>
          </a:stretch>
        </p:blipFill>
        <p:spPr>
          <a:xfrm>
            <a:off x="2120255" y="784"/>
            <a:ext cx="7858425" cy="2322777"/>
          </a:xfrm>
          <a:prstGeom prst="rect">
            <a:avLst/>
          </a:prstGeom>
        </p:spPr>
      </p:pic>
      <p:grpSp>
        <p:nvGrpSpPr>
          <p:cNvPr id="12" name="Group 11"/>
          <p:cNvGrpSpPr/>
          <p:nvPr/>
        </p:nvGrpSpPr>
        <p:grpSpPr>
          <a:xfrm>
            <a:off x="537376" y="2663487"/>
            <a:ext cx="11266697" cy="1014004"/>
            <a:chOff x="2145951" y="418011"/>
            <a:chExt cx="7821015" cy="1014004"/>
          </a:xfrm>
          <a:noFill/>
        </p:grpSpPr>
        <p:sp>
          <p:nvSpPr>
            <p:cNvPr id="13" name="Rounded Rectangle 12"/>
            <p:cNvSpPr/>
            <p:nvPr/>
          </p:nvSpPr>
          <p:spPr>
            <a:xfrm>
              <a:off x="2145951" y="418011"/>
              <a:ext cx="7821015" cy="1014004"/>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5"/>
            <p:cNvSpPr/>
            <p:nvPr/>
          </p:nvSpPr>
          <p:spPr>
            <a:xfrm>
              <a:off x="2195451" y="467511"/>
              <a:ext cx="7722015" cy="91500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trong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luôn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yêu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thương</a:t>
              </a:r>
              <a:r>
                <a:rPr lang="en-US" sz="2800" kern="1200" dirty="0">
                  <a:solidFill>
                    <a:schemeClr val="tx1"/>
                  </a:solidFill>
                  <a:latin typeface="Times New Roman" panose="02020603050405020304" pitchFamily="18" charset="0"/>
                  <a:cs typeface="Times New Roman" panose="02020603050405020304" pitchFamily="18" charset="0"/>
                </a:rPr>
                <a:t>, chia </a:t>
              </a:r>
              <a:r>
                <a:rPr lang="en-US" sz="2800" kern="1200" dirty="0" err="1">
                  <a:solidFill>
                    <a:schemeClr val="tx1"/>
                  </a:solidFill>
                  <a:latin typeface="Times New Roman" panose="02020603050405020304" pitchFamily="18" charset="0"/>
                  <a:cs typeface="Times New Roman" panose="02020603050405020304" pitchFamily="18" charset="0"/>
                </a:rPr>
                <a:t>sẻ</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gắn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với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nhau</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15" name="Group 14"/>
          <p:cNvGrpSpPr/>
          <p:nvPr/>
        </p:nvGrpSpPr>
        <p:grpSpPr>
          <a:xfrm>
            <a:off x="537376" y="3478476"/>
            <a:ext cx="8815882" cy="1014004"/>
            <a:chOff x="1490700" y="1749908"/>
            <a:chExt cx="8815882" cy="1014004"/>
          </a:xfrm>
          <a:noFill/>
        </p:grpSpPr>
        <p:sp>
          <p:nvSpPr>
            <p:cNvPr id="16" name="Rounded Rectangle 15"/>
            <p:cNvSpPr/>
            <p:nvPr/>
          </p:nvSpPr>
          <p:spPr>
            <a:xfrm>
              <a:off x="1490700" y="1749908"/>
              <a:ext cx="8815882" cy="1014004"/>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7"/>
            <p:cNvSpPr/>
            <p:nvPr/>
          </p:nvSpPr>
          <p:spPr>
            <a:xfrm>
              <a:off x="1540200" y="1799408"/>
              <a:ext cx="8716882" cy="91500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gắn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phải</a:t>
              </a:r>
              <a:r>
                <a:rPr lang="en-US" sz="2800" kern="1200" dirty="0">
                  <a:solidFill>
                    <a:schemeClr val="tx1"/>
                  </a:solidFill>
                  <a:latin typeface="Times New Roman" panose="02020603050405020304" pitchFamily="18" charset="0"/>
                  <a:cs typeface="Times New Roman" panose="02020603050405020304" pitchFamily="18" charset="0"/>
                </a:rPr>
                <a:t> ở </a:t>
              </a:r>
              <a:r>
                <a:rPr lang="en-US" sz="2800" kern="1200" dirty="0" err="1">
                  <a:solidFill>
                    <a:schemeClr val="tx1"/>
                  </a:solidFill>
                  <a:latin typeface="Times New Roman" panose="02020603050405020304" pitchFamily="18" charset="0"/>
                  <a:cs typeface="Times New Roman" panose="02020603050405020304" pitchFamily="18" charset="0"/>
                </a:rPr>
                <a:t>cả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hai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phía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trao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lại</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18" name="Group 17"/>
          <p:cNvGrpSpPr/>
          <p:nvPr/>
        </p:nvGrpSpPr>
        <p:grpSpPr>
          <a:xfrm>
            <a:off x="440752" y="4293465"/>
            <a:ext cx="10629388" cy="1734463"/>
            <a:chOff x="550537" y="3029672"/>
            <a:chExt cx="10629388" cy="1734463"/>
          </a:xfrm>
          <a:noFill/>
        </p:grpSpPr>
        <p:sp>
          <p:nvSpPr>
            <p:cNvPr id="19" name="Rounded Rectangle 18"/>
            <p:cNvSpPr/>
            <p:nvPr/>
          </p:nvSpPr>
          <p:spPr>
            <a:xfrm>
              <a:off x="718469" y="3029672"/>
              <a:ext cx="10293525" cy="1351160"/>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9"/>
            <p:cNvSpPr/>
            <p:nvPr/>
          </p:nvSpPr>
          <p:spPr>
            <a:xfrm>
              <a:off x="550537" y="3544891"/>
              <a:ext cx="10629388" cy="121924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15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trọng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sự</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biệt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biết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bỏ</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cảm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xúc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ghen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ghét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đố</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kị</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trọng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mạnh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cổ</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điều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triển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bản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372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477710" y="2252370"/>
            <a:ext cx="7236579" cy="2353260"/>
          </a:xfrm>
          <a:prstGeom prst="rect">
            <a:avLst/>
          </a:prstGeom>
        </p:spPr>
      </p:pic>
    </p:spTree>
    <p:extLst>
      <p:ext uri="{BB962C8B-B14F-4D97-AF65-F5344CB8AC3E}">
        <p14:creationId xmlns:p14="http://schemas.microsoft.com/office/powerpoint/2010/main" val="3667134468"/>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5386686"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986" y="169839"/>
            <a:ext cx="2315237" cy="1384933"/>
          </a:xfrm>
          <a:prstGeom prst="rect">
            <a:avLst/>
          </a:prstGeom>
        </p:spPr>
      </p:pic>
      <p:pic>
        <p:nvPicPr>
          <p:cNvPr id="10" name="Picture 9"/>
          <p:cNvPicPr>
            <a:picLocks noChangeAspect="1"/>
          </p:cNvPicPr>
          <p:nvPr/>
        </p:nvPicPr>
        <p:blipFill>
          <a:blip r:embed="rId9"/>
          <a:stretch>
            <a:fillRect/>
          </a:stretch>
        </p:blipFill>
        <p:spPr>
          <a:xfrm>
            <a:off x="7475197" y="862305"/>
            <a:ext cx="2883658" cy="1182727"/>
          </a:xfrm>
          <a:prstGeom prst="rect">
            <a:avLst/>
          </a:prstGeom>
        </p:spPr>
      </p:pic>
      <p:pic>
        <p:nvPicPr>
          <p:cNvPr id="14" name="Picture 13"/>
          <p:cNvPicPr>
            <a:picLocks noChangeAspect="1"/>
          </p:cNvPicPr>
          <p:nvPr/>
        </p:nvPicPr>
        <p:blipFill>
          <a:blip r:embed="rId10"/>
          <a:stretch>
            <a:fillRect/>
          </a:stretch>
        </p:blipFill>
        <p:spPr>
          <a:xfrm>
            <a:off x="2076846" y="862305"/>
            <a:ext cx="3115326" cy="1182727"/>
          </a:xfrm>
          <a:prstGeom prst="rect">
            <a:avLst/>
          </a:prstGeom>
        </p:spPr>
      </p:pic>
      <p:sp>
        <p:nvSpPr>
          <p:cNvPr id="15" name="Rectangle 14"/>
          <p:cNvSpPr/>
          <p:nvPr/>
        </p:nvSpPr>
        <p:spPr>
          <a:xfrm>
            <a:off x="1030946" y="2219154"/>
            <a:ext cx="5137944" cy="867930"/>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1027280" y="3265966"/>
            <a:ext cx="5259831" cy="867930"/>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1027280" y="4295741"/>
            <a:ext cx="5137945" cy="1255728"/>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p:txBody>
      </p:sp>
      <p:sp>
        <p:nvSpPr>
          <p:cNvPr id="18" name="Rectangle 17"/>
          <p:cNvSpPr/>
          <p:nvPr/>
        </p:nvSpPr>
        <p:spPr>
          <a:xfrm>
            <a:off x="6459929" y="1908621"/>
            <a:ext cx="4914193" cy="2031325"/>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19" name="Rectangle 18"/>
          <p:cNvSpPr/>
          <p:nvPr/>
        </p:nvSpPr>
        <p:spPr>
          <a:xfrm>
            <a:off x="6459929" y="4019367"/>
            <a:ext cx="4914193" cy="2031325"/>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56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121063" y="2252370"/>
            <a:ext cx="7949873" cy="2353260"/>
          </a:xfrm>
          <a:prstGeom prst="rect">
            <a:avLst/>
          </a:prstGeom>
        </p:spPr>
      </p:pic>
    </p:spTree>
    <p:extLst>
      <p:ext uri="{BB962C8B-B14F-4D97-AF65-F5344CB8AC3E}">
        <p14:creationId xmlns:p14="http://schemas.microsoft.com/office/powerpoint/2010/main" val="389783581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pic>
        <p:nvPicPr>
          <p:cNvPr id="15" name="Picture 14"/>
          <p:cNvPicPr>
            <a:picLocks noChangeAspect="1"/>
          </p:cNvPicPr>
          <p:nvPr/>
        </p:nvPicPr>
        <p:blipFill>
          <a:blip r:embed="rId10"/>
          <a:stretch>
            <a:fillRect/>
          </a:stretch>
        </p:blipFill>
        <p:spPr>
          <a:xfrm>
            <a:off x="3128666" y="76593"/>
            <a:ext cx="5657578" cy="1603387"/>
          </a:xfrm>
          <a:prstGeom prst="rect">
            <a:avLst/>
          </a:prstGeom>
        </p:spPr>
      </p:pic>
      <p:grpSp>
        <p:nvGrpSpPr>
          <p:cNvPr id="35" name="Group 34"/>
          <p:cNvGrpSpPr/>
          <p:nvPr/>
        </p:nvGrpSpPr>
        <p:grpSpPr>
          <a:xfrm>
            <a:off x="786163" y="1679980"/>
            <a:ext cx="2342503" cy="715666"/>
            <a:chOff x="0" y="0"/>
            <a:chExt cx="14423829" cy="4243521"/>
          </a:xfrm>
          <a:solidFill>
            <a:schemeClr val="bg2"/>
          </a:solidFill>
        </p:grpSpPr>
        <p:sp>
          <p:nvSpPr>
            <p:cNvPr id="36" name="Freeform 3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7" name="Group 36"/>
          <p:cNvGrpSpPr/>
          <p:nvPr/>
        </p:nvGrpSpPr>
        <p:grpSpPr>
          <a:xfrm>
            <a:off x="783522" y="5320094"/>
            <a:ext cx="2342503" cy="776018"/>
            <a:chOff x="0" y="0"/>
            <a:chExt cx="14423829" cy="4243521"/>
          </a:xfrm>
          <a:solidFill>
            <a:schemeClr val="accent4">
              <a:lumMod val="60000"/>
              <a:lumOff val="40000"/>
            </a:schemeClr>
          </a:solidFill>
        </p:grpSpPr>
        <p:sp>
          <p:nvSpPr>
            <p:cNvPr id="38" name="Freeform 3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9" name="Group 38"/>
          <p:cNvGrpSpPr/>
          <p:nvPr/>
        </p:nvGrpSpPr>
        <p:grpSpPr>
          <a:xfrm>
            <a:off x="783522" y="3284953"/>
            <a:ext cx="2342503" cy="852218"/>
            <a:chOff x="0" y="0"/>
            <a:chExt cx="14423829" cy="4243521"/>
          </a:xfrm>
          <a:solidFill>
            <a:srgbClr val="2F7D52"/>
          </a:solidFill>
        </p:grpSpPr>
        <p:sp>
          <p:nvSpPr>
            <p:cNvPr id="41" name="Freeform 4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2" name="Rectangle 41"/>
          <p:cNvSpPr/>
          <p:nvPr/>
        </p:nvSpPr>
        <p:spPr>
          <a:xfrm>
            <a:off x="782087" y="1826663"/>
            <a:ext cx="2419928"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1</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79446" y="3466069"/>
            <a:ext cx="2350655" cy="543675"/>
          </a:xfrm>
          <a:prstGeom prst="rect">
            <a:avLst/>
          </a:prstGeom>
        </p:spPr>
        <p:txBody>
          <a:bodyPr wrap="square">
            <a:spAutoFit/>
          </a:bodyPr>
          <a:lstStyle/>
          <a:p>
            <a:pPr algn="ctr"/>
            <a:r>
              <a:rPr lang="en-US" sz="2933" b="1" dirty="0" err="1">
                <a:solidFill>
                  <a:schemeClr val="bg1"/>
                </a:solidFill>
                <a:latin typeface="Times New Roman" panose="02020603050405020304" pitchFamily="18" charset="0"/>
                <a:cs typeface="Times New Roman" panose="02020603050405020304" pitchFamily="18" charset="0"/>
              </a:rPr>
              <a:t>Tình</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huống</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smtClean="0">
                <a:solidFill>
                  <a:schemeClr val="bg1"/>
                </a:solidFill>
                <a:latin typeface="Times New Roman" panose="02020603050405020304" pitchFamily="18" charset="0"/>
                <a:cs typeface="Times New Roman" panose="02020603050405020304" pitchFamily="18" charset="0"/>
              </a:rPr>
              <a:t>2</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779445" y="5365814"/>
            <a:ext cx="2334611" cy="543675"/>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Tình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huống</a:t>
            </a:r>
            <a:r>
              <a:rPr lang="en-US" sz="2933" b="1" dirty="0">
                <a:solidFill>
                  <a:prstClr val="black"/>
                </a:solidFill>
                <a:latin typeface="Times New Roman" panose="02020603050405020304" pitchFamily="18" charset="0"/>
                <a:cs typeface="Times New Roman" panose="02020603050405020304" pitchFamily="18" charset="0"/>
              </a:rPr>
              <a:t> 3</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3362512" y="1568555"/>
            <a:ext cx="7523161" cy="1384995"/>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đó</a:t>
            </a:r>
            <a:r>
              <a:rPr lang="en-US" sz="2800" dirty="0" smtClean="0">
                <a:solidFill>
                  <a:prstClr val="black"/>
                </a:solidFill>
                <a:latin typeface="Times New Roman" panose="02020603050405020304" pitchFamily="18" charset="0"/>
                <a:cs typeface="Times New Roman" panose="02020603050405020304" pitchFamily="18" charset="0"/>
              </a:rPr>
              <a:t> so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quý</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3362512" y="3171942"/>
            <a:ext cx="7523161" cy="1815882"/>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giỏi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vẫn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nhâu</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3397743" y="5150013"/>
            <a:ext cx="7523161" cy="1323632"/>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Nếu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một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mình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đang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nhanh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nhẹn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khuyên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điều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gì</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2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8" grpId="0"/>
      <p:bldP spid="49" grpId="0"/>
      <p:bldP spid="50" grpId="0"/>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220" r="8862" b="2866"/>
          <a:stretch/>
        </p:blipFill>
        <p:spPr>
          <a:xfrm>
            <a:off x="0" y="-1"/>
            <a:ext cx="12192000" cy="6858001"/>
          </a:xfrm>
          <a:prstGeom prst="rect">
            <a:avLst/>
          </a:prstGeom>
        </p:spPr>
      </p:pic>
      <p:pic>
        <p:nvPicPr>
          <p:cNvPr id="3" name="Picture 1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087" y="1693629"/>
            <a:ext cx="2813473" cy="14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20624" y="3123376"/>
            <a:ext cx="1891873" cy="9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88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4"/>
          <a:stretch>
            <a:fillRect/>
          </a:stretch>
        </p:blipFill>
        <p:spPr>
          <a:xfrm>
            <a:off x="0" y="-821292"/>
            <a:ext cx="13333108" cy="795597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8041" y="2543462"/>
            <a:ext cx="795595" cy="902363"/>
          </a:xfrm>
          <a:prstGeom prst="rect">
            <a:avLst/>
          </a:prstGeom>
        </p:spPr>
      </p:pic>
      <p:pic>
        <p:nvPicPr>
          <p:cNvPr id="51" name="Picture 11">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13" y="2114543"/>
            <a:ext cx="2813473" cy="14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657310" y="2917912"/>
            <a:ext cx="1891873" cy="9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7">
            <a:clrChange>
              <a:clrFrom>
                <a:srgbClr val="FFFFFF"/>
              </a:clrFrom>
              <a:clrTo>
                <a:srgbClr val="FFFFFF">
                  <a:alpha val="0"/>
                </a:srgbClr>
              </a:clrTo>
            </a:clrChange>
          </a:blip>
          <a:stretch>
            <a:fillRect/>
          </a:stretch>
        </p:blipFill>
        <p:spPr>
          <a:xfrm>
            <a:off x="2496425" y="1320164"/>
            <a:ext cx="1596256" cy="1304287"/>
          </a:xfrm>
          <a:prstGeom prst="rect">
            <a:avLst/>
          </a:prstGeom>
        </p:spPr>
      </p:pic>
      <p:pic>
        <p:nvPicPr>
          <p:cNvPr id="54" name="Picture 53"/>
          <p:cNvPicPr>
            <a:picLocks noChangeAspect="1"/>
          </p:cNvPicPr>
          <p:nvPr/>
        </p:nvPicPr>
        <p:blipFill>
          <a:blip r:embed="rId7">
            <a:clrChange>
              <a:clrFrom>
                <a:srgbClr val="FFFFFF"/>
              </a:clrFrom>
              <a:clrTo>
                <a:srgbClr val="FFFFFF">
                  <a:alpha val="0"/>
                </a:srgbClr>
              </a:clrTo>
            </a:clrChange>
          </a:blip>
          <a:stretch>
            <a:fillRect/>
          </a:stretch>
        </p:blipFill>
        <p:spPr>
          <a:xfrm>
            <a:off x="5497040" y="2973338"/>
            <a:ext cx="1274686" cy="1041535"/>
          </a:xfrm>
          <a:prstGeom prst="rect">
            <a:avLst/>
          </a:prstGeom>
        </p:spPr>
      </p:pic>
      <p:pic>
        <p:nvPicPr>
          <p:cNvPr id="55" name="Picture 54"/>
          <p:cNvPicPr>
            <a:picLocks noChangeAspect="1"/>
          </p:cNvPicPr>
          <p:nvPr/>
        </p:nvPicPr>
        <p:blipFill>
          <a:blip r:embed="rId7">
            <a:clrChange>
              <a:clrFrom>
                <a:srgbClr val="FFFFFF"/>
              </a:clrFrom>
              <a:clrTo>
                <a:srgbClr val="FFFFFF">
                  <a:alpha val="0"/>
                </a:srgbClr>
              </a:clrTo>
            </a:clrChange>
          </a:blip>
          <a:stretch>
            <a:fillRect/>
          </a:stretch>
        </p:blipFill>
        <p:spPr>
          <a:xfrm>
            <a:off x="2740195" y="2523300"/>
            <a:ext cx="1153713" cy="942689"/>
          </a:xfrm>
          <a:prstGeom prst="rect">
            <a:avLst/>
          </a:prstGeom>
        </p:spPr>
      </p:pic>
      <p:pic>
        <p:nvPicPr>
          <p:cNvPr id="56" name="Picture 55"/>
          <p:cNvPicPr>
            <a:picLocks noChangeAspect="1"/>
          </p:cNvPicPr>
          <p:nvPr/>
        </p:nvPicPr>
        <p:blipFill>
          <a:blip r:embed="rId7">
            <a:clrChange>
              <a:clrFrom>
                <a:srgbClr val="FFFFFF"/>
              </a:clrFrom>
              <a:clrTo>
                <a:srgbClr val="FFFFFF">
                  <a:alpha val="0"/>
                </a:srgbClr>
              </a:clrTo>
            </a:clrChange>
          </a:blip>
          <a:stretch>
            <a:fillRect/>
          </a:stretch>
        </p:blipFill>
        <p:spPr>
          <a:xfrm>
            <a:off x="5596028" y="1838504"/>
            <a:ext cx="1429824" cy="1168297"/>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rot="2350481">
            <a:off x="7010318" y="3659837"/>
            <a:ext cx="1696689" cy="1386350"/>
          </a:xfrm>
          <a:prstGeom prst="rect">
            <a:avLst/>
          </a:prstGeom>
        </p:spPr>
      </p:pic>
      <p:pic>
        <p:nvPicPr>
          <p:cNvPr id="58" name="Picture 57"/>
          <p:cNvPicPr>
            <a:picLocks noChangeAspect="1"/>
          </p:cNvPicPr>
          <p:nvPr/>
        </p:nvPicPr>
        <p:blipFill>
          <a:blip r:embed="rId7">
            <a:clrChange>
              <a:clrFrom>
                <a:srgbClr val="FFFFFF"/>
              </a:clrFrom>
              <a:clrTo>
                <a:srgbClr val="FFFFFF">
                  <a:alpha val="0"/>
                </a:srgbClr>
              </a:clrTo>
            </a:clrChange>
          </a:blip>
          <a:stretch>
            <a:fillRect/>
          </a:stretch>
        </p:blipFill>
        <p:spPr>
          <a:xfrm>
            <a:off x="3941112" y="2192377"/>
            <a:ext cx="1647231" cy="1345938"/>
          </a:xfrm>
          <a:prstGeom prst="rect">
            <a:avLst/>
          </a:prstGeom>
        </p:spPr>
      </p:pic>
      <p:pic>
        <p:nvPicPr>
          <p:cNvPr id="59" name="Picture 58"/>
          <p:cNvPicPr>
            <a:picLocks noChangeAspect="1"/>
          </p:cNvPicPr>
          <p:nvPr/>
        </p:nvPicPr>
        <p:blipFill>
          <a:blip r:embed="rId7">
            <a:clrChange>
              <a:clrFrom>
                <a:srgbClr val="FFFFFF"/>
              </a:clrFrom>
              <a:clrTo>
                <a:srgbClr val="FFFFFF">
                  <a:alpha val="0"/>
                </a:srgbClr>
              </a:clrTo>
            </a:clrChange>
          </a:blip>
          <a:stretch>
            <a:fillRect/>
          </a:stretch>
        </p:blipFill>
        <p:spPr>
          <a:xfrm>
            <a:off x="4307726" y="1399257"/>
            <a:ext cx="1104360" cy="902363"/>
          </a:xfrm>
          <a:prstGeom prst="rect">
            <a:avLst/>
          </a:prstGeom>
        </p:spPr>
      </p:pic>
      <p:pic>
        <p:nvPicPr>
          <p:cNvPr id="60" name="Picture 59"/>
          <p:cNvPicPr>
            <a:picLocks noChangeAspect="1"/>
          </p:cNvPicPr>
          <p:nvPr/>
        </p:nvPicPr>
        <p:blipFill>
          <a:blip r:embed="rId7">
            <a:clrChange>
              <a:clrFrom>
                <a:srgbClr val="FFFFFF"/>
              </a:clrFrom>
              <a:clrTo>
                <a:srgbClr val="FFFFFF">
                  <a:alpha val="0"/>
                </a:srgbClr>
              </a:clrTo>
            </a:clrChange>
          </a:blip>
          <a:stretch>
            <a:fillRect/>
          </a:stretch>
        </p:blipFill>
        <p:spPr>
          <a:xfrm rot="2350481">
            <a:off x="7294894" y="2594571"/>
            <a:ext cx="1282653" cy="1048045"/>
          </a:xfrm>
          <a:prstGeom prst="rect">
            <a:avLst/>
          </a:prstGeom>
        </p:spPr>
      </p:pic>
      <p:pic>
        <p:nvPicPr>
          <p:cNvPr id="61" name="Picture 60"/>
          <p:cNvPicPr>
            <a:picLocks noChangeAspect="1"/>
          </p:cNvPicPr>
          <p:nvPr/>
        </p:nvPicPr>
        <p:blipFill>
          <a:blip r:embed="rId7">
            <a:clrChange>
              <a:clrFrom>
                <a:srgbClr val="FFFFFF"/>
              </a:clrFrom>
              <a:clrTo>
                <a:srgbClr val="FFFFFF">
                  <a:alpha val="0"/>
                </a:srgbClr>
              </a:clrTo>
            </a:clrChange>
          </a:blip>
          <a:stretch>
            <a:fillRect/>
          </a:stretch>
        </p:blipFill>
        <p:spPr>
          <a:xfrm rot="5400000">
            <a:off x="8266648" y="3471235"/>
            <a:ext cx="2115610" cy="1186742"/>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629" y="1782553"/>
            <a:ext cx="795595" cy="902363"/>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838" y="2468061"/>
            <a:ext cx="795595" cy="902363"/>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675" y="3402277"/>
            <a:ext cx="795595" cy="902363"/>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5483" y="3726520"/>
            <a:ext cx="795595" cy="902363"/>
          </a:xfrm>
          <a:prstGeom prst="rect">
            <a:avLst/>
          </a:prstGeom>
        </p:spPr>
      </p:pic>
      <p:pic>
        <p:nvPicPr>
          <p:cNvPr id="68" name="Picture 67">
            <a:hlinkClick r:id="rId8" action="ppaction://hlinksldjump"/>
          </p:cNvPr>
          <p:cNvPicPr>
            <a:picLocks noChangeAspect="1"/>
          </p:cNvPicPr>
          <p:nvPr/>
        </p:nvPicPr>
        <p:blipFill>
          <a:blip r:embed="rId9">
            <a:clrChange>
              <a:clrFrom>
                <a:srgbClr val="C3C3C3"/>
              </a:clrFrom>
              <a:clrTo>
                <a:srgbClr val="C3C3C3">
                  <a:alpha val="0"/>
                </a:srgbClr>
              </a:clrTo>
            </a:clrChange>
          </a:blip>
          <a:stretch>
            <a:fillRect/>
          </a:stretch>
        </p:blipFill>
        <p:spPr>
          <a:xfrm>
            <a:off x="176581" y="162590"/>
            <a:ext cx="851592" cy="821828"/>
          </a:xfrm>
          <a:prstGeom prst="rect">
            <a:avLst/>
          </a:prstGeom>
        </p:spPr>
      </p:pic>
      <p:pic>
        <p:nvPicPr>
          <p:cNvPr id="69" name="Picture 68">
            <a:hlinkClick r:id="rId10" action="ppaction://hlinksldjump"/>
          </p:cNvPr>
          <p:cNvPicPr>
            <a:picLocks noChangeAspect="1"/>
          </p:cNvPicPr>
          <p:nvPr/>
        </p:nvPicPr>
        <p:blipFill>
          <a:blip r:embed="rId11">
            <a:clrChange>
              <a:clrFrom>
                <a:srgbClr val="C3C3C3"/>
              </a:clrFrom>
              <a:clrTo>
                <a:srgbClr val="C3C3C3">
                  <a:alpha val="0"/>
                </a:srgbClr>
              </a:clrTo>
            </a:clrChange>
          </a:blip>
          <a:stretch>
            <a:fillRect/>
          </a:stretch>
        </p:blipFill>
        <p:spPr>
          <a:xfrm>
            <a:off x="952078" y="90450"/>
            <a:ext cx="893967" cy="893967"/>
          </a:xfrm>
          <a:prstGeom prst="rect">
            <a:avLst/>
          </a:prstGeom>
        </p:spPr>
      </p:pic>
      <p:pic>
        <p:nvPicPr>
          <p:cNvPr id="70" name="Picture 69">
            <a:hlinkClick r:id="rId12" action="ppaction://hlinksldjump"/>
          </p:cNvPr>
          <p:cNvPicPr>
            <a:picLocks noChangeAspect="1"/>
          </p:cNvPicPr>
          <p:nvPr/>
        </p:nvPicPr>
        <p:blipFill>
          <a:blip r:embed="rId13">
            <a:clrChange>
              <a:clrFrom>
                <a:srgbClr val="C3C3C3"/>
              </a:clrFrom>
              <a:clrTo>
                <a:srgbClr val="C3C3C3">
                  <a:alpha val="0"/>
                </a:srgbClr>
              </a:clrTo>
            </a:clrChange>
          </a:blip>
          <a:stretch>
            <a:fillRect/>
          </a:stretch>
        </p:blipFill>
        <p:spPr>
          <a:xfrm>
            <a:off x="1769950" y="129192"/>
            <a:ext cx="875548" cy="855226"/>
          </a:xfrm>
          <a:prstGeom prst="rect">
            <a:avLst/>
          </a:prstGeom>
        </p:spPr>
      </p:pic>
      <p:pic>
        <p:nvPicPr>
          <p:cNvPr id="71" name="Picture 70">
            <a:hlinkClick r:id="rId14" action="ppaction://hlinksldjump"/>
          </p:cNvPr>
          <p:cNvPicPr>
            <a:picLocks noChangeAspect="1"/>
          </p:cNvPicPr>
          <p:nvPr/>
        </p:nvPicPr>
        <p:blipFill>
          <a:blip r:embed="rId15">
            <a:clrChange>
              <a:clrFrom>
                <a:srgbClr val="C3C3C3"/>
              </a:clrFrom>
              <a:clrTo>
                <a:srgbClr val="C3C3C3">
                  <a:alpha val="0"/>
                </a:srgbClr>
              </a:clrTo>
            </a:clrChange>
          </a:blip>
          <a:stretch>
            <a:fillRect/>
          </a:stretch>
        </p:blipFill>
        <p:spPr>
          <a:xfrm>
            <a:off x="2569403" y="108074"/>
            <a:ext cx="897762" cy="876344"/>
          </a:xfrm>
          <a:prstGeom prst="rect">
            <a:avLst/>
          </a:prstGeom>
        </p:spPr>
      </p:pic>
      <p:pic>
        <p:nvPicPr>
          <p:cNvPr id="72" name="Picture 71">
            <a:hlinkClick r:id="rId16" action="ppaction://hlinksldjump"/>
          </p:cNvPr>
          <p:cNvPicPr>
            <a:picLocks noChangeAspect="1"/>
          </p:cNvPicPr>
          <p:nvPr/>
        </p:nvPicPr>
        <p:blipFill>
          <a:blip r:embed="rId17">
            <a:clrChange>
              <a:clrFrom>
                <a:srgbClr val="C3C3C3"/>
              </a:clrFrom>
              <a:clrTo>
                <a:srgbClr val="C3C3C3">
                  <a:alpha val="0"/>
                </a:srgbClr>
              </a:clrTo>
            </a:clrChange>
          </a:blip>
          <a:stretch>
            <a:fillRect/>
          </a:stretch>
        </p:blipFill>
        <p:spPr>
          <a:xfrm>
            <a:off x="3391069" y="80584"/>
            <a:ext cx="957360" cy="888328"/>
          </a:xfrm>
          <a:prstGeom prst="rect">
            <a:avLst/>
          </a:prstGeom>
        </p:spPr>
      </p:pic>
      <p:pic>
        <p:nvPicPr>
          <p:cNvPr id="4" name="Picture 3"/>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3179808" y="1060081"/>
            <a:ext cx="2903583" cy="2591880"/>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4772426" y="1712760"/>
            <a:ext cx="2903583" cy="2591880"/>
          </a:xfrm>
          <a:prstGeom prst="rect">
            <a:avLst/>
          </a:prstGeom>
        </p:spPr>
      </p:pic>
      <p:pic>
        <p:nvPicPr>
          <p:cNvPr id="41" name="Picture 40"/>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6018542" y="2623273"/>
            <a:ext cx="2903583" cy="2591880"/>
          </a:xfrm>
          <a:prstGeom prst="rect">
            <a:avLst/>
          </a:prstGeom>
        </p:spPr>
      </p:pic>
      <p:pic>
        <p:nvPicPr>
          <p:cNvPr id="42" name="Picture 41"/>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7751644" y="2795554"/>
            <a:ext cx="2903583" cy="2591880"/>
          </a:xfrm>
          <a:prstGeom prst="rect">
            <a:avLst/>
          </a:prstGeom>
        </p:spPr>
      </p:pic>
      <p:pic>
        <p:nvPicPr>
          <p:cNvPr id="73" name="Picture 12" descr="Káº¿t quáº£ hÃ¬nh áº£nh cho win text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184460" y="1581945"/>
            <a:ext cx="6267143" cy="626714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55355" y="583815"/>
            <a:ext cx="6284273" cy="5195257"/>
          </a:xfrm>
          <a:prstGeom prst="rect">
            <a:avLst/>
          </a:prstGeom>
        </p:spPr>
      </p:pic>
    </p:spTree>
    <p:extLst>
      <p:ext uri="{BB962C8B-B14F-4D97-AF65-F5344CB8AC3E}">
        <p14:creationId xmlns:p14="http://schemas.microsoft.com/office/powerpoint/2010/main" val="3872108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73394" y="412955"/>
            <a:ext cx="10176387" cy="1323439"/>
          </a:xfrm>
          <a:prstGeom prst="rect">
            <a:avLst/>
          </a:prstGeom>
          <a:noFill/>
        </p:spPr>
        <p:txBody>
          <a:bodyPr wrap="square" rtlCol="0">
            <a:spAutoFit/>
          </a:bodyPr>
          <a:lstStyle/>
          <a:p>
            <a:pPr algn="ctr" defTabSz="913807"/>
            <a:r>
              <a:rPr lang="en-US" sz="4000" b="1" dirty="0" smtClean="0">
                <a:solidFill>
                  <a:schemeClr val="bg1"/>
                </a:solidFill>
                <a:latin typeface="Times New Roman" panose="02020603050405020304" pitchFamily="18" charset="0"/>
                <a:cs typeface="Times New Roman" panose="02020603050405020304" pitchFamily="18" charset="0"/>
              </a:rPr>
              <a:t>1. </a:t>
            </a:r>
            <a:r>
              <a:rPr lang="vi-VN" sz="4000" b="1" dirty="0" smtClean="0">
                <a:solidFill>
                  <a:schemeClr val="bg1"/>
                </a:solidFill>
                <a:latin typeface="Times New Roman" panose="02020603050405020304" pitchFamily="18" charset="0"/>
                <a:cs typeface="Times New Roman" panose="02020603050405020304" pitchFamily="18" charset="0"/>
              </a:rPr>
              <a:t>Nhân </a:t>
            </a:r>
            <a:r>
              <a:rPr lang="vi-VN" sz="4000" b="1" dirty="0">
                <a:solidFill>
                  <a:schemeClr val="bg1"/>
                </a:solidFill>
                <a:latin typeface="Times New Roman" panose="02020603050405020304" pitchFamily="18" charset="0"/>
                <a:cs typeface="Times New Roman" panose="02020603050405020304" pitchFamily="18" charset="0"/>
              </a:rPr>
              <a:t>vật chính trong truyện «Bức tranh của em gái tôi» là ai?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smtClean="0">
                <a:solidFill>
                  <a:schemeClr val="bg1"/>
                </a:solidFill>
                <a:latin typeface="Times New Roman" panose="02020603050405020304" pitchFamily="18" charset="0"/>
                <a:cs typeface="Times New Roman" panose="02020603050405020304" pitchFamily="18" charset="0"/>
              </a:rPr>
              <a:t>C. </a:t>
            </a:r>
            <a:r>
              <a:rPr lang="vi-VN" sz="2800" dirty="0" smtClean="0">
                <a:solidFill>
                  <a:schemeClr val="bg1"/>
                </a:solidFill>
                <a:latin typeface="Times New Roman" panose="02020603050405020304" pitchFamily="18" charset="0"/>
                <a:cs typeface="Times New Roman" panose="02020603050405020304" pitchFamily="18" charset="0"/>
              </a:rPr>
              <a:t>Người </a:t>
            </a:r>
            <a:r>
              <a:rPr lang="vi-VN" sz="2800" dirty="0">
                <a:solidFill>
                  <a:schemeClr val="bg1"/>
                </a:solidFill>
                <a:latin typeface="Times New Roman" panose="02020603050405020304" pitchFamily="18" charset="0"/>
                <a:cs typeface="Times New Roman" panose="02020603050405020304" pitchFamily="18" charset="0"/>
              </a:rPr>
              <a:t>anh và người em</a:t>
            </a:r>
          </a:p>
        </p:txBody>
      </p:sp>
      <p:sp>
        <p:nvSpPr>
          <p:cNvPr id="21" name="Rectangle 20"/>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B. </a:t>
            </a:r>
            <a:r>
              <a:rPr lang="en-US" sz="2800" dirty="0" err="1" smtClean="0">
                <a:solidFill>
                  <a:schemeClr val="bg1"/>
                </a:solidFill>
                <a:latin typeface="Times New Roman" panose="02020603050405020304" pitchFamily="18" charset="0"/>
                <a:cs typeface="Times New Roman" panose="02020603050405020304" pitchFamily="18" charset="0"/>
              </a:rPr>
              <a:t>Người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D. </a:t>
            </a:r>
            <a:r>
              <a:rPr lang="en-US" sz="2800" dirty="0" err="1" smtClean="0">
                <a:solidFill>
                  <a:schemeClr val="bg1"/>
                </a:solidFill>
                <a:latin typeface="Times New Roman" panose="02020603050405020304" pitchFamily="18" charset="0"/>
                <a:cs typeface="Times New Roman" panose="02020603050405020304" pitchFamily="18" charset="0"/>
              </a:rPr>
              <a:t>Bé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Quỳnh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A. </a:t>
            </a:r>
            <a:r>
              <a:rPr lang="en-US" sz="2800" dirty="0" err="1" smtClean="0">
                <a:solidFill>
                  <a:schemeClr val="bg1"/>
                </a:solidFill>
                <a:latin typeface="Times New Roman" panose="02020603050405020304" pitchFamily="18" charset="0"/>
                <a:cs typeface="Times New Roman" panose="02020603050405020304" pitchFamily="18" charset="0"/>
              </a:rPr>
              <a:t>Người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9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54552" y="235974"/>
            <a:ext cx="10500851" cy="30425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973394" y="412955"/>
            <a:ext cx="10176387" cy="1200329"/>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itchFamily="18" charset="0"/>
              </a:rPr>
              <a:t>2. </a:t>
            </a:r>
            <a:r>
              <a:rPr lang="vi-VN" sz="3600" b="1" dirty="0" smtClean="0">
                <a:solidFill>
                  <a:schemeClr val="bg1"/>
                </a:solidFill>
                <a:latin typeface="Times New Roman" pitchFamily="18" charset="0"/>
                <a:cs typeface="Times New Roman" pitchFamily="18" charset="0"/>
              </a:rPr>
              <a:t>Truyện </a:t>
            </a:r>
            <a:r>
              <a:rPr lang="vi-VN" sz="3600" b="1" dirty="0">
                <a:solidFill>
                  <a:schemeClr val="bg1"/>
                </a:solidFill>
                <a:latin typeface="Times New Roman" pitchFamily="18" charset="0"/>
                <a:cs typeface="Times New Roman" pitchFamily="18" charset="0"/>
              </a:rPr>
              <a:t>«Bức tranh của em gái tôi» sử dụng lời kể của ai?</a:t>
            </a:r>
            <a:endParaRPr lang="en-US" sz="3600" b="1" dirty="0">
              <a:solidFill>
                <a:schemeClr val="bg1"/>
              </a:solidFill>
              <a:latin typeface="Times New Roman" pitchFamily="18" charset="0"/>
              <a:cs typeface="Times New Roman" pitchFamily="18" charset="0"/>
            </a:endParaRPr>
          </a:p>
        </p:txBody>
      </p:sp>
      <p:sp>
        <p:nvSpPr>
          <p:cNvPr id="34" name="Rectangle 33"/>
          <p:cNvSpPr/>
          <p:nvPr/>
        </p:nvSpPr>
        <p:spPr>
          <a:xfrm>
            <a:off x="6671600" y="3731727"/>
            <a:ext cx="4683803" cy="9790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C.  </a:t>
            </a:r>
            <a:r>
              <a:rPr lang="vi-VN" sz="2800" dirty="0" smtClean="0">
                <a:solidFill>
                  <a:schemeClr val="bg1"/>
                </a:solidFill>
                <a:latin typeface="Times New Roman" panose="02020603050405020304" pitchFamily="18" charset="0"/>
                <a:cs typeface="Times New Roman" panose="02020603050405020304" pitchFamily="18" charset="0"/>
              </a:rPr>
              <a:t>Ngườ</a:t>
            </a:r>
            <a:r>
              <a:rPr lang="en-US" sz="2800" dirty="0" err="1" smtClean="0">
                <a:solidFill>
                  <a:schemeClr val="bg1"/>
                </a:solidFill>
                <a:latin typeface="Times New Roman" panose="02020603050405020304" pitchFamily="18" charset="0"/>
                <a:cs typeface="Times New Roman" panose="02020603050405020304" pitchFamily="18" charset="0"/>
              </a:rPr>
              <a:t>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ngôi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nhất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876773" y="4897219"/>
            <a:ext cx="4683803" cy="8964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800" dirty="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Lời người dẫn chuyện- ngôi 2</a:t>
            </a:r>
            <a:endParaRPr lang="en-SG" sz="2800" dirty="0">
              <a:solidFill>
                <a:schemeClr val="bg1"/>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671600" y="4897220"/>
            <a:ext cx="4683803" cy="8964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800" dirty="0">
                <a:solidFill>
                  <a:schemeClr val="bg1"/>
                </a:solidFill>
                <a:latin typeface="Times New Roman" panose="02020603050405020304" pitchFamily="18" charset="0"/>
                <a:cs typeface="Times New Roman" panose="02020603050405020304" pitchFamily="18" charset="0"/>
              </a:rPr>
              <a:t>D</a:t>
            </a:r>
            <a:r>
              <a:rPr lang="en-US" sz="2800" dirty="0" smtClean="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Lời tác giả- ngôi thứ 3</a:t>
            </a:r>
          </a:p>
        </p:txBody>
      </p:sp>
      <p:sp>
        <p:nvSpPr>
          <p:cNvPr id="37" name="Rectangle 36"/>
          <p:cNvSpPr/>
          <p:nvPr/>
        </p:nvSpPr>
        <p:spPr>
          <a:xfrm>
            <a:off x="854552" y="3779809"/>
            <a:ext cx="4683803" cy="9790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indent="-514350" defTabSz="913604">
              <a:buAutoNum type="alphaUcPeriod"/>
              <a:defRPr/>
            </a:pPr>
            <a:r>
              <a:rPr lang="vi-VN" sz="2800" dirty="0">
                <a:solidFill>
                  <a:schemeClr val="bg1"/>
                </a:solidFill>
                <a:latin typeface="Times New Roman" panose="02020603050405020304" pitchFamily="18" charset="0"/>
                <a:cs typeface="Times New Roman" panose="02020603050405020304" pitchFamily="18" charset="0"/>
              </a:rPr>
              <a:t>Người em- xưng ngôi</a:t>
            </a:r>
          </a:p>
          <a:p>
            <a:pPr defTabSz="913604">
              <a:defRPr/>
            </a:pPr>
            <a:r>
              <a:rPr lang="vi-VN" sz="2800" dirty="0">
                <a:solidFill>
                  <a:schemeClr val="bg1"/>
                </a:solidFill>
                <a:latin typeface="Times New Roman" panose="02020603050405020304" pitchFamily="18" charset="0"/>
                <a:cs typeface="Times New Roman" panose="02020603050405020304" pitchFamily="18" charset="0"/>
              </a:rPr>
              <a:t> thứ 2</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40932" y="485304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33976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7" name="TextBox 6"/>
          <p:cNvSpPr txBox="1"/>
          <p:nvPr/>
        </p:nvSpPr>
        <p:spPr>
          <a:xfrm>
            <a:off x="973394" y="412955"/>
            <a:ext cx="10176387" cy="1077218"/>
          </a:xfrm>
          <a:prstGeom prst="rect">
            <a:avLst/>
          </a:prstGeom>
          <a:noFill/>
        </p:spPr>
        <p:txBody>
          <a:bodyPr wrap="square" rtlCol="0">
            <a:spAutoFit/>
          </a:bodyPr>
          <a:lstStyle/>
          <a:p>
            <a:r>
              <a:rPr lang="en-US" sz="3200" b="1" dirty="0" smtClean="0">
                <a:solidFill>
                  <a:schemeClr val="bg1"/>
                </a:solidFill>
                <a:latin typeface="Times New Roman" pitchFamily="18" charset="0"/>
                <a:cs typeface="Times New Roman" pitchFamily="18" charset="0"/>
              </a:rPr>
              <a:t>3. </a:t>
            </a:r>
            <a:r>
              <a:rPr lang="vi-VN" sz="3200" b="1" dirty="0" smtClean="0">
                <a:solidFill>
                  <a:schemeClr val="bg1"/>
                </a:solidFill>
                <a:latin typeface="Times New Roman" pitchFamily="18" charset="0"/>
                <a:cs typeface="Times New Roman" pitchFamily="18" charset="0"/>
              </a:rPr>
              <a:t>Dòng </a:t>
            </a:r>
            <a:r>
              <a:rPr lang="vi-VN" sz="3200" b="1" dirty="0">
                <a:solidFill>
                  <a:schemeClr val="bg1"/>
                </a:solidFill>
                <a:latin typeface="Times New Roman" pitchFamily="18" charset="0"/>
                <a:cs typeface="Times New Roman" pitchFamily="18" charset="0"/>
              </a:rPr>
              <a:t>nào diễn tả đúng thái độ của người anh khi em gái tự chế màu vẽ?</a:t>
            </a:r>
            <a:endParaRPr lang="en-US" sz="3200" b="1" dirty="0">
              <a:solidFill>
                <a:schemeClr val="bg1"/>
              </a:solidFill>
              <a:latin typeface="Times New Roman" pitchFamily="18" charset="0"/>
              <a:cs typeface="Times New Roman" pitchFamily="18" charset="0"/>
            </a:endParaRPr>
          </a:p>
        </p:txBody>
      </p:sp>
      <p:sp>
        <p:nvSpPr>
          <p:cNvPr id="8" name="Rectangle 7"/>
          <p:cNvSpPr/>
          <p:nvPr/>
        </p:nvSpPr>
        <p:spPr>
          <a:xfrm>
            <a:off x="889364" y="4827988"/>
            <a:ext cx="4683803" cy="9135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799" dirty="0" smtClean="0">
                <a:solidFill>
                  <a:schemeClr val="bg1"/>
                </a:solidFill>
                <a:latin typeface="Times New Roman"/>
              </a:rPr>
              <a:t>B. </a:t>
            </a:r>
            <a:r>
              <a:rPr lang="vi-VN" sz="2799" dirty="0">
                <a:solidFill>
                  <a:schemeClr val="bg1"/>
                </a:solidFill>
                <a:latin typeface="Times New Roman"/>
              </a:rPr>
              <a:t>Lấy làm lạ, bí mật theo dõi em</a:t>
            </a:r>
          </a:p>
        </p:txBody>
      </p:sp>
      <p:sp>
        <p:nvSpPr>
          <p:cNvPr id="9" name="Rectangle 8"/>
          <p:cNvSpPr/>
          <p:nvPr/>
        </p:nvSpPr>
        <p:spPr>
          <a:xfrm>
            <a:off x="6661602" y="3810636"/>
            <a:ext cx="4683803" cy="97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799" dirty="0">
                <a:solidFill>
                  <a:schemeClr val="bg1"/>
                </a:solidFill>
                <a:latin typeface="Times New Roman"/>
              </a:rPr>
              <a:t>C. </a:t>
            </a:r>
            <a:r>
              <a:rPr lang="vi-VN" sz="2799" dirty="0">
                <a:solidFill>
                  <a:schemeClr val="bg1"/>
                </a:solidFill>
                <a:latin typeface="Times New Roman"/>
              </a:rPr>
              <a:t>Khó chịu, ngăn cản không cho em nghịch</a:t>
            </a:r>
          </a:p>
        </p:txBody>
      </p:sp>
      <p:sp>
        <p:nvSpPr>
          <p:cNvPr id="10" name="Rectangle 9"/>
          <p:cNvSpPr/>
          <p:nvPr/>
        </p:nvSpPr>
        <p:spPr>
          <a:xfrm>
            <a:off x="6671600" y="4880122"/>
            <a:ext cx="4683803" cy="9135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799" dirty="0" smtClean="0">
                <a:solidFill>
                  <a:schemeClr val="bg1"/>
                </a:solidFill>
                <a:latin typeface="Times New Roman"/>
              </a:rPr>
              <a:t>D. </a:t>
            </a:r>
            <a:r>
              <a:rPr lang="vi-VN" sz="2799" dirty="0">
                <a:solidFill>
                  <a:schemeClr val="bg1"/>
                </a:solidFill>
                <a:latin typeface="Times New Roman"/>
              </a:rPr>
              <a:t>Cáu gắt, cho là người em đang nghịch ngợm</a:t>
            </a:r>
            <a:endParaRPr lang="en-SG" sz="2799" dirty="0">
              <a:solidFill>
                <a:schemeClr val="bg1"/>
              </a:solidFill>
              <a:latin typeface="Calibri Light"/>
            </a:endParaRPr>
          </a:p>
        </p:txBody>
      </p:sp>
      <p:sp>
        <p:nvSpPr>
          <p:cNvPr id="11" name="Rectangle 10"/>
          <p:cNvSpPr/>
          <p:nvPr/>
        </p:nvSpPr>
        <p:spPr>
          <a:xfrm>
            <a:off x="854552" y="3786463"/>
            <a:ext cx="4683803" cy="97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799" dirty="0">
                <a:solidFill>
                  <a:schemeClr val="bg1"/>
                </a:solidFill>
                <a:latin typeface="Times New Roman"/>
              </a:rPr>
              <a:t>A. </a:t>
            </a:r>
            <a:r>
              <a:rPr lang="vi-VN" sz="2799" dirty="0">
                <a:solidFill>
                  <a:schemeClr val="bg1"/>
                </a:solidFill>
                <a:latin typeface="Times New Roman"/>
              </a:rPr>
              <a:t>Bực bội, khó chịu vì em gái hay lục lọi</a:t>
            </a:r>
            <a:endParaRPr lang="en-US" sz="2799" dirty="0">
              <a:solidFill>
                <a:schemeClr val="bg1"/>
              </a:solidFill>
              <a:latin typeface="Calibri Light"/>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652" y="38391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40932" y="4805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30910" y="369199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28821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algn="just" defTabSz="913807"/>
            <a:r>
              <a:rPr lang="en-US" sz="3600" b="1" dirty="0" smtClean="0">
                <a:solidFill>
                  <a:schemeClr val="bg1"/>
                </a:solidFill>
                <a:latin typeface="Times New Roman" panose="02020603050405020304" pitchFamily="18" charset="0"/>
                <a:cs typeface="Times New Roman" panose="02020603050405020304" pitchFamily="18" charset="0"/>
              </a:rPr>
              <a:t>4. </a:t>
            </a:r>
            <a:r>
              <a:rPr lang="vi-VN" sz="3600" b="1" dirty="0" smtClean="0">
                <a:solidFill>
                  <a:schemeClr val="bg1"/>
                </a:solidFill>
                <a:latin typeface="Times New Roman" panose="02020603050405020304" pitchFamily="18" charset="0"/>
                <a:cs typeface="Times New Roman" panose="02020603050405020304" pitchFamily="18" charset="0"/>
              </a:rPr>
              <a:t>Khi </a:t>
            </a:r>
            <a:r>
              <a:rPr lang="vi-VN" sz="3600" b="1" dirty="0">
                <a:solidFill>
                  <a:schemeClr val="bg1"/>
                </a:solidFill>
                <a:latin typeface="Times New Roman" panose="02020603050405020304" pitchFamily="18" charset="0"/>
                <a:cs typeface="Times New Roman" panose="02020603050405020304" pitchFamily="18" charset="0"/>
              </a:rPr>
              <a:t>tài năng của người em được phát hiện, người anh có thái độ ra sao?</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64183" y="3311722"/>
            <a:ext cx="4683803" cy="13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Buồn bã, khó chịu, gắt gỏng, không còn thân với em như trước nữa</a:t>
            </a:r>
          </a:p>
        </p:txBody>
      </p:sp>
      <p:sp>
        <p:nvSpPr>
          <p:cNvPr id="9" name="Rectangle 8"/>
          <p:cNvSpPr/>
          <p:nvPr/>
        </p:nvSpPr>
        <p:spPr>
          <a:xfrm>
            <a:off x="876773" y="4824319"/>
            <a:ext cx="4683803" cy="9693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Vui mừng vì em có tài</a:t>
            </a:r>
          </a:p>
        </p:txBody>
      </p:sp>
      <p:sp>
        <p:nvSpPr>
          <p:cNvPr id="10" name="Rectangle 9"/>
          <p:cNvSpPr/>
          <p:nvPr/>
        </p:nvSpPr>
        <p:spPr>
          <a:xfrm>
            <a:off x="6671600" y="4824320"/>
            <a:ext cx="4683803" cy="9693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Ghét bỏ, luôn luôn mắng em vô cớ</a:t>
            </a:r>
          </a:p>
        </p:txBody>
      </p:sp>
      <p:sp>
        <p:nvSpPr>
          <p:cNvPr id="11" name="Rectangle 10"/>
          <p:cNvSpPr/>
          <p:nvPr/>
        </p:nvSpPr>
        <p:spPr>
          <a:xfrm>
            <a:off x="6608462" y="3295125"/>
            <a:ext cx="4683803" cy="13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Chê bai, không thèm quan tâm bức tranh của em</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218" y="37705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84425" y="364698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3945547" y="1224502"/>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31488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itchFamily="18" charset="0"/>
              </a:rPr>
              <a:t>5. </a:t>
            </a:r>
            <a:r>
              <a:rPr lang="vi-VN" sz="3600" b="1" dirty="0" smtClean="0">
                <a:solidFill>
                  <a:schemeClr val="bg1"/>
                </a:solidFill>
                <a:latin typeface="Times New Roman" pitchFamily="18" charset="0"/>
                <a:cs typeface="Times New Roman" pitchFamily="18" charset="0"/>
              </a:rPr>
              <a:t>Đâu </a:t>
            </a:r>
            <a:r>
              <a:rPr lang="vi-VN" sz="3600" b="1" dirty="0">
                <a:solidFill>
                  <a:schemeClr val="bg1"/>
                </a:solidFill>
                <a:latin typeface="Times New Roman" pitchFamily="18" charset="0"/>
                <a:cs typeface="Times New Roman" pitchFamily="18" charset="0"/>
              </a:rPr>
              <a:t>là trình tự diễn biến tâm trạng của người anh khi xem bức tranh em gái vẽ mình?</a:t>
            </a:r>
            <a:endParaRPr lang="en-US" sz="3600" b="1" dirty="0">
              <a:solidFill>
                <a:schemeClr val="bg1"/>
              </a:solidFill>
              <a:latin typeface="Times New Roman" pitchFamily="18" charset="0"/>
              <a:cs typeface="Times New Roman" pitchFamily="18" charset="0"/>
            </a:endParaRPr>
          </a:p>
        </p:txBody>
      </p:sp>
      <p:sp>
        <p:nvSpPr>
          <p:cNvPr id="8" name="Rectangle 7"/>
          <p:cNvSpPr/>
          <p:nvPr/>
        </p:nvSpPr>
        <p:spPr>
          <a:xfrm>
            <a:off x="6671600" y="3561819"/>
            <a:ext cx="4683803" cy="11489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smtClean="0">
                <a:solidFill>
                  <a:schemeClr val="bg1"/>
                </a:solidFill>
                <a:latin typeface="Times New Roman" pitchFamily="18" charset="0"/>
                <a:cs typeface="Times New Roman" pitchFamily="18" charset="0"/>
              </a:rPr>
              <a:t>C. </a:t>
            </a:r>
            <a:r>
              <a:rPr lang="vi-VN" sz="2800" dirty="0" smtClean="0">
                <a:solidFill>
                  <a:schemeClr val="bg1"/>
                </a:solidFill>
                <a:latin typeface="Times New Roman" pitchFamily="18" charset="0"/>
                <a:cs typeface="Times New Roman" pitchFamily="18" charset="0"/>
              </a:rPr>
              <a:t>Giật </a:t>
            </a:r>
            <a:r>
              <a:rPr lang="vi-VN" sz="2800" dirty="0">
                <a:solidFill>
                  <a:schemeClr val="bg1"/>
                </a:solidFill>
                <a:latin typeface="Times New Roman" pitchFamily="18" charset="0"/>
                <a:cs typeface="Times New Roman" pitchFamily="18" charset="0"/>
              </a:rPr>
              <a:t>sững, ngỡ ngàng, hãnh diện, xấu hổ</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76773" y="4849781"/>
            <a:ext cx="4683803" cy="943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smtClean="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Hãnh diện, tự hào, xấu hổ, ngỡ ngàng</a:t>
            </a:r>
            <a:endParaRPr lang="en-SG"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671600" y="4849782"/>
            <a:ext cx="4683803" cy="943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a:solidFill>
                  <a:schemeClr val="bg1"/>
                </a:solidFill>
                <a:latin typeface="Times New Roman" panose="02020603050405020304" pitchFamily="18"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Ngạc nhiên, xấu hổ, hãnh diện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54552" y="3609901"/>
            <a:ext cx="4683803" cy="11489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Hãnh diện, xấu hổ, ngỡ ngàng</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3901105" y="1199040"/>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8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685800" y="1772923"/>
            <a:ext cx="10820400" cy="4399277"/>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933"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2933" b="1" dirty="0">
              <a:solidFill>
                <a:prstClr val="black"/>
              </a:solidFill>
              <a:ea typeface="Calibri" panose="020F0502020204030204" pitchFamily="34"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1266362"/>
              </p:ext>
            </p:extLst>
          </p:nvPr>
        </p:nvGraphicFramePr>
        <p:xfrm>
          <a:off x="863600" y="2623599"/>
          <a:ext cx="10363200" cy="2987040"/>
        </p:xfrm>
        <a:graphic>
          <a:graphicData uri="http://schemas.openxmlformats.org/drawingml/2006/table">
            <a:tbl>
              <a:tblPr firstRow="1" bandRow="1">
                <a:tableStyleId>{93296810-A885-4BE3-A3E7-6D5BEEA58F35}</a:tableStyleId>
              </a:tblPr>
              <a:tblGrid>
                <a:gridCol w="6248400">
                  <a:extLst>
                    <a:ext uri="{9D8B030D-6E8A-4147-A177-3AD203B41FA5}">
                      <a16:colId xmlns:a16="http://schemas.microsoft.com/office/drawing/2014/main" val="1581923702"/>
                    </a:ext>
                  </a:extLst>
                </a:gridCol>
                <a:gridCol w="1930400">
                  <a:extLst>
                    <a:ext uri="{9D8B030D-6E8A-4147-A177-3AD203B41FA5}">
                      <a16:colId xmlns:a16="http://schemas.microsoft.com/office/drawing/2014/main" val="2443342177"/>
                    </a:ext>
                  </a:extLst>
                </a:gridCol>
                <a:gridCol w="2184400">
                  <a:extLst>
                    <a:ext uri="{9D8B030D-6E8A-4147-A177-3AD203B41FA5}">
                      <a16:colId xmlns:a16="http://schemas.microsoft.com/office/drawing/2014/main" val="977379158"/>
                    </a:ext>
                  </a:extLst>
                </a:gridCol>
              </a:tblGrid>
              <a:tr h="508000">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Tiêu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trôi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chảy</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không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bỏ</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thêm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Ngắt</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phù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chậm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rãi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r h="95504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Thể</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hiện</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được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cảm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xúc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sâu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lắng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của</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nhân</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vật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3977977"/>
                  </a:ext>
                </a:extLst>
              </a:tr>
            </a:tbl>
          </a:graphicData>
        </a:graphic>
      </p:graphicFrame>
    </p:spTree>
    <p:extLst>
      <p:ext uri="{BB962C8B-B14F-4D97-AF65-F5344CB8AC3E}">
        <p14:creationId xmlns:p14="http://schemas.microsoft.com/office/powerpoint/2010/main" val="4632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smtClean="0">
                <a:solidFill>
                  <a:prstClr val="black"/>
                </a:solidFill>
                <a:latin typeface="Times New Roman" panose="02020603050405020304" pitchFamily="18" charset="0"/>
                <a:cs typeface="Times New Roman" panose="02020603050405020304" pitchFamily="18" charset="0"/>
              </a:rPr>
              <a:t>Chú</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grpSp>
        <p:nvGrpSpPr>
          <p:cNvPr id="4" name="Group 2"/>
          <p:cNvGrpSpPr/>
          <p:nvPr/>
        </p:nvGrpSpPr>
        <p:grpSpPr>
          <a:xfrm>
            <a:off x="609600" y="1682209"/>
            <a:ext cx="10820400" cy="5175791"/>
            <a:chOff x="0" y="0"/>
            <a:chExt cx="17532556" cy="8889747"/>
          </a:xfrm>
        </p:grpSpPr>
        <p:sp>
          <p:nvSpPr>
            <p:cNvPr id="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6" name="Group 5"/>
          <p:cNvGrpSpPr/>
          <p:nvPr/>
        </p:nvGrpSpPr>
        <p:grpSpPr>
          <a:xfrm>
            <a:off x="1010297" y="1918438"/>
            <a:ext cx="2342503" cy="715666"/>
            <a:chOff x="0" y="0"/>
            <a:chExt cx="14423829" cy="4243521"/>
          </a:xfrm>
          <a:solidFill>
            <a:schemeClr val="bg2"/>
          </a:solidFill>
        </p:grpSpPr>
        <p:sp>
          <p:nvSpPr>
            <p:cNvPr id="7" name="Freeform 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2" name="Group 11"/>
          <p:cNvGrpSpPr/>
          <p:nvPr/>
        </p:nvGrpSpPr>
        <p:grpSpPr>
          <a:xfrm>
            <a:off x="1010297" y="3898821"/>
            <a:ext cx="2342503" cy="776018"/>
            <a:chOff x="0" y="0"/>
            <a:chExt cx="14423829" cy="4243521"/>
          </a:xfrm>
          <a:solidFill>
            <a:schemeClr val="bg2"/>
          </a:solidFill>
        </p:grpSpPr>
        <p:sp>
          <p:nvSpPr>
            <p:cNvPr id="13" name="Freeform 1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4" name="Group 13"/>
          <p:cNvGrpSpPr/>
          <p:nvPr/>
        </p:nvGrpSpPr>
        <p:grpSpPr>
          <a:xfrm>
            <a:off x="1010297" y="2836838"/>
            <a:ext cx="2342503" cy="852218"/>
            <a:chOff x="0" y="0"/>
            <a:chExt cx="14423829" cy="4243521"/>
          </a:xfrm>
          <a:solidFill>
            <a:schemeClr val="bg2"/>
          </a:solidFill>
        </p:grpSpPr>
        <p:sp>
          <p:nvSpPr>
            <p:cNvPr id="15" name="Freeform 1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8" name="Rectangle 17"/>
          <p:cNvSpPr/>
          <p:nvPr/>
        </p:nvSpPr>
        <p:spPr>
          <a:xfrm>
            <a:off x="1444949" y="2065121"/>
            <a:ext cx="1686178"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Lục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lọi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444949" y="3017954"/>
            <a:ext cx="1911927"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Nhọ</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nồi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597349" y="3944541"/>
            <a:ext cx="1381378"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Bại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lộ</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09500" y="2010602"/>
            <a:ext cx="7523161"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Tìm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lưỡng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chỗ</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nơi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609499" y="2796183"/>
            <a:ext cx="7523161"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Bụi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đen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nồi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chảo</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ta </a:t>
            </a:r>
            <a:r>
              <a:rPr lang="en-US" sz="2800" dirty="0" err="1" smtClean="0">
                <a:solidFill>
                  <a:prstClr val="black"/>
                </a:solidFill>
                <a:latin typeface="Times New Roman" panose="02020603050405020304" pitchFamily="18" charset="0"/>
                <a:cs typeface="Times New Roman" panose="02020603050405020304" pitchFamily="18" charset="0"/>
              </a:rPr>
              <a:t>đun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bằng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củi</a:t>
            </a:r>
            <a:r>
              <a:rPr lang="en-US" sz="2800" dirty="0" smtClean="0">
                <a:solidFill>
                  <a:prstClr val="black"/>
                </a:solidFill>
                <a:latin typeface="Times New Roman" panose="02020603050405020304" pitchFamily="18" charset="0"/>
                <a:cs typeface="Times New Roman" panose="02020603050405020304" pitchFamily="18" charset="0"/>
              </a:rPr>
              <a:t>, than, </a:t>
            </a:r>
            <a:r>
              <a:rPr lang="en-US" sz="2800" dirty="0" err="1" smtClean="0">
                <a:solidFill>
                  <a:prstClr val="black"/>
                </a:solidFill>
                <a:latin typeface="Times New Roman" panose="02020603050405020304" pitchFamily="18" charset="0"/>
                <a:cs typeface="Times New Roman" panose="02020603050405020304" pitchFamily="18" charset="0"/>
              </a:rPr>
              <a:t>rơm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rạ</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565779" y="3830230"/>
            <a:ext cx="7523161" cy="913199"/>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Vỡ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lở</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giấu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giếm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nữa</a:t>
            </a:r>
            <a:r>
              <a:rPr lang="en-US" sz="2667" dirty="0" smtClean="0">
                <a:solidFill>
                  <a:prstClr val="black"/>
                </a:solidFill>
                <a:latin typeface="Times New Roman" panose="02020603050405020304" pitchFamily="18" charset="0"/>
                <a:cs typeface="Times New Roman" panose="02020603050405020304" pitchFamily="18" charset="0"/>
              </a:rPr>
              <a:t>. Ở </a:t>
            </a:r>
            <a:r>
              <a:rPr lang="en-US" sz="2667" dirty="0" err="1" smtClean="0">
                <a:solidFill>
                  <a:prstClr val="black"/>
                </a:solidFill>
                <a:latin typeface="Times New Roman" panose="02020603050405020304" pitchFamily="18" charset="0"/>
                <a:cs typeface="Times New Roman" panose="02020603050405020304" pitchFamily="18" charset="0"/>
              </a:rPr>
              <a:t>đây</a:t>
            </a:r>
            <a:r>
              <a:rPr lang="en-US" sz="2667" dirty="0" smtClean="0">
                <a:solidFill>
                  <a:prstClr val="black"/>
                </a:solidFill>
                <a:latin typeface="Times New Roman" panose="02020603050405020304" pitchFamily="18" charset="0"/>
                <a:cs typeface="Times New Roman" panose="02020603050405020304" pitchFamily="18" charset="0"/>
              </a:rPr>
              <a:t> ý </a:t>
            </a:r>
            <a:r>
              <a:rPr lang="en-US" sz="2667" dirty="0" err="1" smtClean="0">
                <a:solidFill>
                  <a:prstClr val="black"/>
                </a:solidFill>
                <a:latin typeface="Times New Roman" panose="02020603050405020304" pitchFamily="18" charset="0"/>
                <a:cs typeface="Times New Roman" panose="02020603050405020304" pitchFamily="18" charset="0"/>
              </a:rPr>
              <a:t>nói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việc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tranh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Mèo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mọi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phát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hiện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endParaRPr lang="vi-VN" sz="2667" dirty="0">
              <a:solidFill>
                <a:prstClr val="black"/>
              </a:solidFill>
              <a:latin typeface="Times New Roman" panose="02020603050405020304" pitchFamily="18" charset="0"/>
              <a:cs typeface="Times New Roman" panose="02020603050405020304" pitchFamily="18" charset="0"/>
            </a:endParaRPr>
          </a:p>
        </p:txBody>
      </p:sp>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71200" y="5088601"/>
            <a:ext cx="4487853" cy="2743200"/>
          </a:xfrm>
          <a:prstGeom prst="rect">
            <a:avLst/>
          </a:prstGeom>
        </p:spPr>
      </p:pic>
      <p:grpSp>
        <p:nvGrpSpPr>
          <p:cNvPr id="25" name="Group 24"/>
          <p:cNvGrpSpPr/>
          <p:nvPr/>
        </p:nvGrpSpPr>
        <p:grpSpPr>
          <a:xfrm>
            <a:off x="1010297" y="4898992"/>
            <a:ext cx="2342503" cy="776018"/>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10297" y="5015162"/>
            <a:ext cx="2415852"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Mừng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quýnh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565779" y="5015162"/>
            <a:ext cx="7523161"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Mừng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đến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mức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cuống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quýt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1010297" y="5911191"/>
            <a:ext cx="2342503" cy="776018"/>
            <a:chOff x="0" y="0"/>
            <a:chExt cx="14423829" cy="4243521"/>
          </a:xfrm>
          <a:solidFill>
            <a:schemeClr val="bg2"/>
          </a:solidFill>
        </p:grpSpPr>
        <p:sp>
          <p:nvSpPr>
            <p:cNvPr id="30" name="Freeform 2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1" name="Rectangle 30"/>
          <p:cNvSpPr/>
          <p:nvPr/>
        </p:nvSpPr>
        <p:spPr>
          <a:xfrm>
            <a:off x="1010297" y="6027361"/>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Thiên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tài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500439" y="5862355"/>
            <a:ext cx="7523161" cy="913199"/>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Tài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năng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hẳn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mọi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dường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phú</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cho</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4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2" grpId="0"/>
      <p:bldP spid="23" grpId="0"/>
      <p:bldP spid="24" grpId="0"/>
      <p:bldP spid="27" grpId="0"/>
      <p:bldP spid="28"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65" y="-1502237"/>
            <a:ext cx="4004671" cy="2743200"/>
          </a:xfrm>
          <a:prstGeom prst="rect">
            <a:avLst/>
          </a:prstGeom>
        </p:spPr>
      </p:pic>
      <p:grpSp>
        <p:nvGrpSpPr>
          <p:cNvPr id="25" name="Group 2"/>
          <p:cNvGrpSpPr/>
          <p:nvPr/>
        </p:nvGrpSpPr>
        <p:grpSpPr>
          <a:xfrm>
            <a:off x="706582" y="684685"/>
            <a:ext cx="10820400" cy="5674555"/>
            <a:chOff x="0" y="0"/>
            <a:chExt cx="17532556" cy="8889747"/>
          </a:xfrm>
        </p:grpSpPr>
        <p:sp>
          <p:nvSpPr>
            <p:cNvPr id="2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7" name="Group 26"/>
          <p:cNvGrpSpPr/>
          <p:nvPr/>
        </p:nvGrpSpPr>
        <p:grpSpPr>
          <a:xfrm>
            <a:off x="1107279" y="920914"/>
            <a:ext cx="2342503" cy="715666"/>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9" name="Group 28"/>
          <p:cNvGrpSpPr/>
          <p:nvPr/>
        </p:nvGrpSpPr>
        <p:grpSpPr>
          <a:xfrm>
            <a:off x="1107279" y="2901297"/>
            <a:ext cx="2342503" cy="776018"/>
            <a:chOff x="0" y="0"/>
            <a:chExt cx="14423829" cy="4243521"/>
          </a:xfrm>
          <a:solidFill>
            <a:schemeClr val="bg2"/>
          </a:solidFill>
        </p:grpSpPr>
        <p:sp>
          <p:nvSpPr>
            <p:cNvPr id="30" name="Freeform 2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1" name="Group 30"/>
          <p:cNvGrpSpPr/>
          <p:nvPr/>
        </p:nvGrpSpPr>
        <p:grpSpPr>
          <a:xfrm>
            <a:off x="1107279" y="1839314"/>
            <a:ext cx="2342503" cy="852218"/>
            <a:chOff x="0" y="0"/>
            <a:chExt cx="14423829" cy="4243521"/>
          </a:xfrm>
          <a:solidFill>
            <a:schemeClr val="bg2"/>
          </a:solidFill>
        </p:grpSpPr>
        <p:sp>
          <p:nvSpPr>
            <p:cNvPr id="32" name="Freeform 3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3" name="Rectangle 32"/>
          <p:cNvSpPr/>
          <p:nvPr/>
        </p:nvSpPr>
        <p:spPr>
          <a:xfrm>
            <a:off x="1103203" y="1067597"/>
            <a:ext cx="2124906"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Thẩm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định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541931" y="2020430"/>
            <a:ext cx="1911927"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Xét</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nét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57745" y="2947017"/>
            <a:ext cx="1870364"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Nhập</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tâm</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706482" y="1013078"/>
            <a:ext cx="7523161"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xét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nhằm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3706481" y="1798659"/>
            <a:ext cx="7523161"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từng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nhỏ</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nhặt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xét</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đây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chú</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quan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kĩ</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3662761" y="3021197"/>
            <a:ext cx="7523161"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Nhớ</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rõ</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khắc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lòng</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1107279" y="3901468"/>
            <a:ext cx="2342503" cy="776018"/>
            <a:chOff x="0" y="0"/>
            <a:chExt cx="14423829" cy="4243521"/>
          </a:xfrm>
          <a:solidFill>
            <a:schemeClr val="bg2"/>
          </a:solidFill>
        </p:grpSpPr>
        <p:sp>
          <p:nvSpPr>
            <p:cNvPr id="40" name="Freeform 3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1" name="Rectangle 40"/>
          <p:cNvSpPr/>
          <p:nvPr/>
        </p:nvSpPr>
        <p:spPr>
          <a:xfrm>
            <a:off x="1107279" y="4017638"/>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Sững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662761" y="4017638"/>
            <a:ext cx="7523161" cy="502766"/>
          </a:xfrm>
          <a:prstGeom prst="rect">
            <a:avLst/>
          </a:prstGeom>
        </p:spPr>
        <p:txBody>
          <a:bodyPr wrap="square">
            <a:spAutoFit/>
          </a:bodyPr>
          <a:lstStyle/>
          <a:p>
            <a:pPr algn="just"/>
            <a:r>
              <a:rPr lang="en-US" sz="2667" dirty="0" smtClean="0">
                <a:solidFill>
                  <a:prstClr val="black"/>
                </a:solidFill>
                <a:latin typeface="Times New Roman" panose="02020603050405020304" pitchFamily="18" charset="0"/>
                <a:cs typeface="Times New Roman" panose="02020603050405020304" pitchFamily="18" charset="0"/>
              </a:rPr>
              <a:t>Ở </a:t>
            </a:r>
            <a:r>
              <a:rPr lang="en-US" sz="2667" dirty="0" err="1" smtClean="0">
                <a:solidFill>
                  <a:prstClr val="black"/>
                </a:solidFill>
                <a:latin typeface="Times New Roman" panose="02020603050405020304" pitchFamily="18" charset="0"/>
                <a:cs typeface="Times New Roman" panose="02020603050405020304" pitchFamily="18" charset="0"/>
              </a:rPr>
              <a:t>vào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trạng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động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giây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lát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43" name="Group 42"/>
          <p:cNvGrpSpPr/>
          <p:nvPr/>
        </p:nvGrpSpPr>
        <p:grpSpPr>
          <a:xfrm>
            <a:off x="1107279" y="5060873"/>
            <a:ext cx="2342503" cy="776018"/>
            <a:chOff x="0" y="0"/>
            <a:chExt cx="14423829" cy="4243521"/>
          </a:xfrm>
          <a:solidFill>
            <a:schemeClr val="bg2"/>
          </a:solidFill>
        </p:grpSpPr>
        <p:sp>
          <p:nvSpPr>
            <p:cNvPr id="44" name="Freeform 4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5" name="Rectangle 44"/>
          <p:cNvSpPr/>
          <p:nvPr/>
        </p:nvSpPr>
        <p:spPr>
          <a:xfrm>
            <a:off x="1107279" y="5177043"/>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Thôi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miên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597421" y="4864831"/>
            <a:ext cx="7523161" cy="1323632"/>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Tác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động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tâm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lí</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một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gây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trạng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tựa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ngủ</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dễ</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dàng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chịu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điều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khiển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mình</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0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Vertical)">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barn(inVertical)">
                                      <p:cBhvr>
                                        <p:cTn id="57" dur="500"/>
                                        <p:tgtEl>
                                          <p:spTgt spid="4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41" grpId="0"/>
      <p:bldP spid="42"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63600" y="960300"/>
            <a:ext cx="3657600"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Tác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giả</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85975" y="5623269"/>
            <a:ext cx="3461451" cy="2743200"/>
          </a:xfrm>
          <a:prstGeom prst="rect">
            <a:avLst/>
          </a:prstGeom>
        </p:spPr>
      </p:pic>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2936" y="5812794"/>
            <a:ext cx="2895198" cy="2743200"/>
          </a:xfrm>
          <a:prstGeom prst="rect">
            <a:avLst/>
          </a:prstGeom>
        </p:spPr>
      </p:pic>
      <p:sp>
        <p:nvSpPr>
          <p:cNvPr id="13" name="Rectangle 12"/>
          <p:cNvSpPr/>
          <p:nvPr/>
        </p:nvSpPr>
        <p:spPr>
          <a:xfrm>
            <a:off x="971428" y="1579200"/>
            <a:ext cx="6941374" cy="4739759"/>
          </a:xfrm>
          <a:prstGeom prst="rect">
            <a:avLst/>
          </a:prstGeom>
        </p:spPr>
        <p:txBody>
          <a:bodyPr wrap="square">
            <a:spAutoFit/>
          </a:bodyPr>
          <a:lstStyle/>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Đãng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1959</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Chu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Qúy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Tâm</a:t>
            </a:r>
            <a:endPar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nguyền</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iã</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837" b="100000" l="0" r="100000">
                        <a14:foregroundMark x1="6161" y1="91632" x2="14692" y2="98326"/>
                        <a14:foregroundMark x1="58294" y1="92887" x2="67299" y2="96653"/>
                      </a14:backgroundRemoval>
                    </a14:imgEffect>
                    <a14:imgEffect>
                      <a14:brightnessContrast bright="20000" contrast="20000"/>
                    </a14:imgEffect>
                  </a14:imgLayer>
                </a14:imgProps>
              </a:ext>
            </a:extLst>
          </a:blip>
          <a:stretch>
            <a:fillRect/>
          </a:stretch>
        </p:blipFill>
        <p:spPr>
          <a:xfrm>
            <a:off x="8129588" y="1244830"/>
            <a:ext cx="4062412" cy="5613170"/>
          </a:xfrm>
          <a:prstGeom prst="rect">
            <a:avLst/>
          </a:prstGeom>
        </p:spPr>
      </p:pic>
    </p:spTree>
    <p:extLst>
      <p:ext uri="{BB962C8B-B14F-4D97-AF65-F5344CB8AC3E}">
        <p14:creationId xmlns:p14="http://schemas.microsoft.com/office/powerpoint/2010/main" val="12856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pic>
        <p:nvPicPr>
          <p:cNvPr id="9" name="Picture 8"/>
          <p:cNvPicPr>
            <a:picLocks noChangeAspect="1"/>
          </p:cNvPicPr>
          <p:nvPr/>
        </p:nvPicPr>
        <p:blipFill rotWithShape="1">
          <a:blip r:embed="rId13"/>
          <a:srcRect l="17640" r="18220"/>
          <a:stretch/>
        </p:blipFill>
        <p:spPr>
          <a:xfrm>
            <a:off x="4904509" y="2071688"/>
            <a:ext cx="2923309" cy="4557711"/>
          </a:xfrm>
          <a:prstGeom prst="rect">
            <a:avLst/>
          </a:prstGeom>
        </p:spPr>
      </p:pic>
      <p:pic>
        <p:nvPicPr>
          <p:cNvPr id="10" name="Picture 9"/>
          <p:cNvPicPr>
            <a:picLocks noChangeAspect="1"/>
          </p:cNvPicPr>
          <p:nvPr/>
        </p:nvPicPr>
        <p:blipFill>
          <a:blip r:embed="rId14"/>
          <a:stretch>
            <a:fillRect/>
          </a:stretch>
        </p:blipFill>
        <p:spPr>
          <a:xfrm>
            <a:off x="7915275" y="428624"/>
            <a:ext cx="4111182" cy="6200775"/>
          </a:xfrm>
          <a:prstGeom prst="rect">
            <a:avLst/>
          </a:prstGeom>
        </p:spPr>
      </p:pic>
      <p:pic>
        <p:nvPicPr>
          <p:cNvPr id="11" name="Picture 10"/>
          <p:cNvPicPr>
            <a:picLocks noChangeAspect="1"/>
          </p:cNvPicPr>
          <p:nvPr/>
        </p:nvPicPr>
        <p:blipFill>
          <a:blip r:embed="rId15"/>
          <a:stretch>
            <a:fillRect/>
          </a:stretch>
        </p:blipFill>
        <p:spPr>
          <a:xfrm>
            <a:off x="2479932" y="3128963"/>
            <a:ext cx="2354005" cy="3500436"/>
          </a:xfrm>
          <a:prstGeom prst="rect">
            <a:avLst/>
          </a:prstGeom>
        </p:spPr>
      </p:pic>
      <p:pic>
        <p:nvPicPr>
          <p:cNvPr id="12" name="Picture 11"/>
          <p:cNvPicPr>
            <a:picLocks noChangeAspect="1"/>
          </p:cNvPicPr>
          <p:nvPr/>
        </p:nvPicPr>
        <p:blipFill>
          <a:blip r:embed="rId16"/>
          <a:stretch>
            <a:fillRect/>
          </a:stretch>
        </p:blipFill>
        <p:spPr>
          <a:xfrm>
            <a:off x="182308" y="3729038"/>
            <a:ext cx="2165603" cy="2900361"/>
          </a:xfrm>
          <a:prstGeom prst="rect">
            <a:avLst/>
          </a:prstGeom>
        </p:spPr>
      </p:pic>
      <p:pic>
        <p:nvPicPr>
          <p:cNvPr id="5" name="Picture 4"/>
          <p:cNvPicPr>
            <a:picLocks noChangeAspect="1"/>
          </p:cNvPicPr>
          <p:nvPr/>
        </p:nvPicPr>
        <p:blipFill>
          <a:blip r:embed="rId17"/>
          <a:stretch>
            <a:fillRect/>
          </a:stretch>
        </p:blipFill>
        <p:spPr>
          <a:xfrm>
            <a:off x="1209040" y="462205"/>
            <a:ext cx="6266234" cy="1809940"/>
          </a:xfrm>
          <a:prstGeom prst="rect">
            <a:avLst/>
          </a:prstGeom>
        </p:spPr>
      </p:pic>
    </p:spTree>
    <p:extLst>
      <p:ext uri="{BB962C8B-B14F-4D97-AF65-F5344CB8AC3E}">
        <p14:creationId xmlns:p14="http://schemas.microsoft.com/office/powerpoint/2010/main" val="25121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4439335"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986" y="169839"/>
            <a:ext cx="2315237" cy="1384933"/>
          </a:xfrm>
          <a:prstGeom prst="rect">
            <a:avLst/>
          </a:prstGeom>
        </p:spPr>
      </p:pic>
      <p:sp>
        <p:nvSpPr>
          <p:cNvPr id="10" name="Rectangle 9"/>
          <p:cNvSpPr/>
          <p:nvPr/>
        </p:nvSpPr>
        <p:spPr>
          <a:xfrm>
            <a:off x="5508184" y="1074508"/>
            <a:ext cx="5692292" cy="4708981"/>
          </a:xfrm>
          <a:prstGeom prst="rect">
            <a:avLst/>
          </a:prstGeom>
        </p:spPr>
        <p:txBody>
          <a:bodyPr wrap="square">
            <a:spAutoFit/>
          </a:bodyPr>
          <a:lstStyle/>
          <a:p>
            <a:pPr algn="just"/>
            <a:r>
              <a:rPr lang="en-US" sz="3000" i="1" dirty="0">
                <a:latin typeface="Times New Roman" panose="02020603050405020304" pitchFamily="18" charset="0"/>
              </a:rPr>
              <a:t> </a:t>
            </a:r>
            <a:r>
              <a:rPr lang="vi-VN" sz="3000" i="1" dirty="0">
                <a:latin typeface="Times New Roman" panose="02020603050405020304" pitchFamily="18" charset="0"/>
              </a:rPr>
              <a:t>Với Tạ Duy Anh hơn 20 năm cầm bút, ông là một người “ không bao giờ cho phép mình ngồi vào bàn viết mà lại thiếu sự nghiêm túc, tỉnh táo… chú ý từng chữ một”, vẫn luôn trăn trở tìm cách đổi mới tư duy, quan niệm nghệ thuật, làm mới tác phẩm. Chính những điều đó khiến các tác phẩm của ông lúc ra đời luôn có một sức sống riêng.</a:t>
            </a:r>
            <a:endParaRPr lang="en-US" sz="3000" dirty="0"/>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99533" l="0" r="100000">
                        <a14:foregroundMark x1="13973" y1="70093" x2="33151" y2="85981"/>
                        <a14:foregroundMark x1="76438" y1="70561" x2="94521" y2="87617"/>
                        <a14:foregroundMark x1="11233" y1="89720" x2="88219" y2="93692"/>
                        <a14:foregroundMark x1="7671" y1="64252" x2="84932" y2="70093"/>
                        <a14:foregroundMark x1="96164" y1="89720" x2="97260" y2="97897"/>
                        <a14:backgroundMark x1="80548" y1="11449" x2="93425" y2="46262"/>
                        <a14:backgroundMark x1="12055" y1="13318" x2="10411" y2="45794"/>
                        <a14:backgroundMark x1="14521" y1="6075" x2="82192" y2="1402"/>
                        <a14:backgroundMark x1="82192" y1="36682" x2="91233" y2="58879"/>
                        <a14:backgroundMark x1="80548" y1="56776" x2="93425" y2="65654"/>
                        <a14:backgroundMark x1="6027" y1="47664" x2="11507" y2="54673"/>
                      </a14:backgroundRemoval>
                    </a14:imgEffect>
                  </a14:imgLayer>
                </a14:imgProps>
              </a:ext>
            </a:extLst>
          </a:blip>
          <a:stretch>
            <a:fillRect/>
          </a:stretch>
        </p:blipFill>
        <p:spPr>
          <a:xfrm>
            <a:off x="974448" y="774781"/>
            <a:ext cx="4406053" cy="5166550"/>
          </a:xfrm>
          <a:prstGeom prst="rect">
            <a:avLst/>
          </a:prstGeom>
        </p:spPr>
      </p:pic>
    </p:spTree>
    <p:extLst>
      <p:ext uri="{BB962C8B-B14F-4D97-AF65-F5344CB8AC3E}">
        <p14:creationId xmlns:p14="http://schemas.microsoft.com/office/powerpoint/2010/main" val="3470275429"/>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10317</TotalTime>
  <Words>2277</Words>
  <Application>Microsoft Office PowerPoint</Application>
  <PresentationFormat>Widescreen</PresentationFormat>
  <Paragraphs>222</Paragraphs>
  <Slides>37</Slides>
  <Notes>30</Notes>
  <HiddenSlides>0</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37</vt:i4>
      </vt:variant>
    </vt:vector>
  </HeadingPairs>
  <TitlesOfParts>
    <vt:vector size="59" baseType="lpstr">
      <vt:lpstr>宋体</vt:lpstr>
      <vt:lpstr>Arial</vt:lpstr>
      <vt:lpstr>Calibri</vt:lpstr>
      <vt:lpstr>Calibri Light</vt:lpstr>
      <vt:lpstr>MS Mincho</vt:lpstr>
      <vt:lpstr>Times New Roman</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2_Office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VÂN</cp:lastModifiedBy>
  <cp:revision>3498</cp:revision>
  <dcterms:created xsi:type="dcterms:W3CDTF">2022-02-10T03:12:31Z</dcterms:created>
  <dcterms:modified xsi:type="dcterms:W3CDTF">2023-10-12T14:19:20Z</dcterms:modified>
</cp:coreProperties>
</file>