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1" r:id="rId2"/>
    <p:sldId id="258" r:id="rId3"/>
    <p:sldId id="259" r:id="rId4"/>
    <p:sldId id="261" r:id="rId5"/>
    <p:sldId id="263" r:id="rId6"/>
    <p:sldId id="265" r:id="rId7"/>
    <p:sldId id="268" r:id="rId8"/>
    <p:sldId id="303" r:id="rId9"/>
    <p:sldId id="273" r:id="rId10"/>
    <p:sldId id="304" r:id="rId11"/>
    <p:sldId id="307" r:id="rId12"/>
    <p:sldId id="308" r:id="rId13"/>
    <p:sldId id="279" r:id="rId14"/>
    <p:sldId id="310" r:id="rId15"/>
    <p:sldId id="312" r:id="rId16"/>
    <p:sldId id="323" r:id="rId17"/>
    <p:sldId id="317" r:id="rId18"/>
    <p:sldId id="319" r:id="rId19"/>
    <p:sldId id="321" r:id="rId20"/>
    <p:sldId id="324" r:id="rId21"/>
    <p:sldId id="326" r:id="rId22"/>
    <p:sldId id="287" r:id="rId23"/>
    <p:sldId id="289" r:id="rId24"/>
    <p:sldId id="291" r:id="rId25"/>
    <p:sldId id="293" r:id="rId26"/>
    <p:sldId id="295" r:id="rId27"/>
    <p:sldId id="297" r:id="rId28"/>
    <p:sldId id="299" r:id="rId29"/>
    <p:sldId id="30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648"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ata2.xml.rels><?xml version="1.0" encoding="UTF-8" standalone="yes"?>
<Relationships xmlns="http://schemas.openxmlformats.org/package/2006/relationships"><Relationship Id="rId1" Type="http://schemas.openxmlformats.org/officeDocument/2006/relationships/image" Target="../media/image18.png"/></Relationships>
</file>

<file path=ppt/diagrams/_rels/data3.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0CBEF-E0C4-4647-8C18-9202A33DCD6B}" type="doc">
      <dgm:prSet loTypeId="urn:microsoft.com/office/officeart/2008/layout/PictureStrips" loCatId="list" qsTypeId="urn:microsoft.com/office/officeart/2005/8/quickstyle/simple1#17" qsCatId="simple" csTypeId="urn:microsoft.com/office/officeart/2005/8/colors/accent1_2#5" csCatId="accent1" phldr="1"/>
      <dgm:spPr/>
      <dgm:t>
        <a:bodyPr/>
        <a:lstStyle/>
        <a:p>
          <a:endParaRPr lang="en-US"/>
        </a:p>
      </dgm:t>
    </dgm:pt>
    <dgm:pt modelId="{B787A0A8-BDDB-47F8-8771-88790F848FA5}">
      <dgm:prSet phldrT="[Text]" custT="1"/>
      <dgm:spPr/>
      <dgm:t>
        <a:bodyPr/>
        <a:lstStyle/>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Tấm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Thạch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bằng</a:t>
          </a:r>
          <a:r>
            <a:rPr lang="en-US" sz="2800" b="1" dirty="0" smtClean="0">
              <a:latin typeface="Times New Roman" panose="02020603050405020304" pitchFamily="18" charset="0"/>
              <a:cs typeface="Times New Roman" panose="02020603050405020304" pitchFamily="18" charset="0"/>
            </a:rPr>
            <a:t>, ở </a:t>
          </a:r>
          <a:r>
            <a:rPr lang="en-US" sz="2800" b="1" dirty="0" err="1" smtClean="0">
              <a:latin typeface="Times New Roman" panose="02020603050405020304" pitchFamily="18" charset="0"/>
              <a:cs typeface="Times New Roman" panose="02020603050405020304" pitchFamily="18" charset="0"/>
            </a:rPr>
            <a:t>hiền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gặp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lành</a:t>
          </a:r>
          <a:endParaRPr lang="en-US" sz="2800" b="1" dirty="0"/>
        </a:p>
      </dgm:t>
    </dgm:pt>
    <dgm:pt modelId="{C0FEBAC6-F90E-4B5A-B803-08FE26DFAE62}" type="parTrans" cxnId="{48C65BC7-4AC0-49C5-AE1B-89106E843228}">
      <dgm:prSet/>
      <dgm:spPr/>
      <dgm:t>
        <a:bodyPr/>
        <a:lstStyle/>
        <a:p>
          <a:endParaRPr lang="en-US"/>
        </a:p>
      </dgm:t>
    </dgm:pt>
    <dgm:pt modelId="{30174E2E-2A73-4265-B7FD-9267565CC59F}" type="sibTrans" cxnId="{48C65BC7-4AC0-49C5-AE1B-89106E843228}">
      <dgm:prSet/>
      <dgm:spPr/>
      <dgm:t>
        <a:bodyPr/>
        <a:lstStyle/>
        <a:p>
          <a:endParaRPr lang="en-US"/>
        </a:p>
      </dgm:t>
    </dgm:pt>
    <dgm:pt modelId="{4E44B699-B0F1-43E4-B60D-F6087DBE25CD}" type="pres">
      <dgm:prSet presAssocID="{2C00CBEF-E0C4-4647-8C18-9202A33DCD6B}" presName="Name0" presStyleCnt="0">
        <dgm:presLayoutVars>
          <dgm:dir/>
          <dgm:resizeHandles val="exact"/>
        </dgm:presLayoutVars>
      </dgm:prSet>
      <dgm:spPr/>
      <dgm:t>
        <a:bodyPr/>
        <a:lstStyle/>
        <a:p>
          <a:endParaRPr lang="en-US"/>
        </a:p>
      </dgm:t>
    </dgm:pt>
    <dgm:pt modelId="{EA63B4AC-693B-4983-8F39-94C57B3B9C17}" type="pres">
      <dgm:prSet presAssocID="{B787A0A8-BDDB-47F8-8771-88790F848FA5}" presName="composite" presStyleCnt="0"/>
      <dgm:spPr/>
    </dgm:pt>
    <dgm:pt modelId="{3C30D75B-1160-447A-88E0-F9684C91C003}" type="pres">
      <dgm:prSet presAssocID="{B787A0A8-BDDB-47F8-8771-88790F848FA5}" presName="rect1" presStyleLbl="trAlignAcc1" presStyleIdx="0" presStyleCnt="1" custScaleY="96016">
        <dgm:presLayoutVars>
          <dgm:bulletEnabled val="1"/>
        </dgm:presLayoutVars>
      </dgm:prSet>
      <dgm:spPr/>
      <dgm:t>
        <a:bodyPr/>
        <a:lstStyle/>
        <a:p>
          <a:endParaRPr lang="en-US"/>
        </a:p>
      </dgm:t>
    </dgm:pt>
    <dgm:pt modelId="{B57D133F-F046-4789-9983-2DCDD1B568F6}" type="pres">
      <dgm:prSet presAssocID="{B787A0A8-BDDB-47F8-8771-88790F848FA5}" presName="rect2" presStyleLbl="fgImgPlace1" presStyleIdx="0" presStyleCnt="1" custScaleY="49485"/>
      <dgm:spPr>
        <a:blipFill rotWithShape="1">
          <a:blip xmlns:r="http://schemas.openxmlformats.org/officeDocument/2006/relationships" r:embed="rId1"/>
          <a:stretch>
            <a:fillRect/>
          </a:stretch>
        </a:blipFill>
      </dgm:spPr>
    </dgm:pt>
  </dgm:ptLst>
  <dgm:cxnLst>
    <dgm:cxn modelId="{6D262168-3EC8-45A1-AED3-B20F84933D81}" type="presOf" srcId="{B787A0A8-BDDB-47F8-8771-88790F848FA5}" destId="{3C30D75B-1160-447A-88E0-F9684C91C003}" srcOrd="0" destOrd="0" presId="urn:microsoft.com/office/officeart/2008/layout/PictureStrips"/>
    <dgm:cxn modelId="{48C65BC7-4AC0-49C5-AE1B-89106E843228}" srcId="{2C00CBEF-E0C4-4647-8C18-9202A33DCD6B}" destId="{B787A0A8-BDDB-47F8-8771-88790F848FA5}" srcOrd="0" destOrd="0" parTransId="{C0FEBAC6-F90E-4B5A-B803-08FE26DFAE62}" sibTransId="{30174E2E-2A73-4265-B7FD-9267565CC59F}"/>
    <dgm:cxn modelId="{991ED4BD-F45A-477E-B962-1BFCC7CF53EE}" type="presOf" srcId="{2C00CBEF-E0C4-4647-8C18-9202A33DCD6B}" destId="{4E44B699-B0F1-43E4-B60D-F6087DBE25CD}" srcOrd="0" destOrd="0" presId="urn:microsoft.com/office/officeart/2008/layout/PictureStrips"/>
    <dgm:cxn modelId="{65709CE8-3FEB-45AF-A001-B9A68D0D0C76}" type="presParOf" srcId="{4E44B699-B0F1-43E4-B60D-F6087DBE25CD}" destId="{EA63B4AC-693B-4983-8F39-94C57B3B9C17}" srcOrd="0" destOrd="0" presId="urn:microsoft.com/office/officeart/2008/layout/PictureStrips"/>
    <dgm:cxn modelId="{C4DAB3E3-D54F-40A9-A7B9-E146CA229195}" type="presParOf" srcId="{EA63B4AC-693B-4983-8F39-94C57B3B9C17}" destId="{3C30D75B-1160-447A-88E0-F9684C91C003}" srcOrd="0" destOrd="0" presId="urn:microsoft.com/office/officeart/2008/layout/PictureStrips"/>
    <dgm:cxn modelId="{59A9F13D-37A5-494D-892F-72C3056D877E}" type="presParOf" srcId="{EA63B4AC-693B-4983-8F39-94C57B3B9C17}" destId="{B57D133F-F046-4789-9983-2DCDD1B568F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00CBEF-E0C4-4647-8C18-9202A33DCD6B}" type="doc">
      <dgm:prSet loTypeId="urn:microsoft.com/office/officeart/2008/layout/PictureStrips" loCatId="list" qsTypeId="urn:microsoft.com/office/officeart/2005/8/quickstyle/simple1#18" qsCatId="simple" csTypeId="urn:microsoft.com/office/officeart/2005/8/colors/accent1_2#6" csCatId="accent1" phldr="1"/>
      <dgm:spPr/>
      <dgm:t>
        <a:bodyPr/>
        <a:lstStyle/>
        <a:p>
          <a:endParaRPr lang="en-US"/>
        </a:p>
      </dgm:t>
    </dgm:pt>
    <dgm:pt modelId="{B787A0A8-BDDB-47F8-8771-88790F848FA5}">
      <dgm:prSet phldrT="[Text]"/>
      <dgm:spPr/>
      <dgm:t>
        <a:bodyPr/>
        <a:lstStyle/>
        <a:p>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Cóc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kiện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trời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Đoàn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kết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tạo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nên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sức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mạnh</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dgm:t>
    </dgm:pt>
    <dgm:pt modelId="{C0FEBAC6-F90E-4B5A-B803-08FE26DFAE62}" type="parTrans" cxnId="{48C65BC7-4AC0-49C5-AE1B-89106E843228}">
      <dgm:prSet/>
      <dgm:spPr/>
      <dgm:t>
        <a:bodyPr/>
        <a:lstStyle/>
        <a:p>
          <a:endParaRPr lang="en-US"/>
        </a:p>
      </dgm:t>
    </dgm:pt>
    <dgm:pt modelId="{30174E2E-2A73-4265-B7FD-9267565CC59F}" type="sibTrans" cxnId="{48C65BC7-4AC0-49C5-AE1B-89106E843228}">
      <dgm:prSet/>
      <dgm:spPr/>
      <dgm:t>
        <a:bodyPr/>
        <a:lstStyle/>
        <a:p>
          <a:endParaRPr lang="en-US"/>
        </a:p>
      </dgm:t>
    </dgm:pt>
    <dgm:pt modelId="{4E44B699-B0F1-43E4-B60D-F6087DBE25CD}" type="pres">
      <dgm:prSet presAssocID="{2C00CBEF-E0C4-4647-8C18-9202A33DCD6B}" presName="Name0" presStyleCnt="0">
        <dgm:presLayoutVars>
          <dgm:dir/>
          <dgm:resizeHandles val="exact"/>
        </dgm:presLayoutVars>
      </dgm:prSet>
      <dgm:spPr/>
      <dgm:t>
        <a:bodyPr/>
        <a:lstStyle/>
        <a:p>
          <a:endParaRPr lang="en-US"/>
        </a:p>
      </dgm:t>
    </dgm:pt>
    <dgm:pt modelId="{EA63B4AC-693B-4983-8F39-94C57B3B9C17}" type="pres">
      <dgm:prSet presAssocID="{B787A0A8-BDDB-47F8-8771-88790F848FA5}" presName="composite" presStyleCnt="0"/>
      <dgm:spPr/>
    </dgm:pt>
    <dgm:pt modelId="{3C30D75B-1160-447A-88E0-F9684C91C003}" type="pres">
      <dgm:prSet presAssocID="{B787A0A8-BDDB-47F8-8771-88790F848FA5}" presName="rect1" presStyleLbl="trAlignAcc1" presStyleIdx="0" presStyleCnt="1" custScaleY="45976">
        <dgm:presLayoutVars>
          <dgm:bulletEnabled val="1"/>
        </dgm:presLayoutVars>
      </dgm:prSet>
      <dgm:spPr/>
      <dgm:t>
        <a:bodyPr/>
        <a:lstStyle/>
        <a:p>
          <a:endParaRPr lang="en-US"/>
        </a:p>
      </dgm:t>
    </dgm:pt>
    <dgm:pt modelId="{B57D133F-F046-4789-9983-2DCDD1B568F6}" type="pres">
      <dgm:prSet presAssocID="{B787A0A8-BDDB-47F8-8771-88790F848FA5}" presName="rect2" presStyleLbl="fgImgPlace1" presStyleIdx="0" presStyleCnt="1" custScaleY="47186"/>
      <dgm:spPr>
        <a:blipFill rotWithShape="1">
          <a:blip xmlns:r="http://schemas.openxmlformats.org/officeDocument/2006/relationships" r:embed="rId1"/>
          <a:stretch>
            <a:fillRect/>
          </a:stretch>
        </a:blipFill>
      </dgm:spPr>
    </dgm:pt>
  </dgm:ptLst>
  <dgm:cxnLst>
    <dgm:cxn modelId="{561D641F-9790-478D-A3E7-3139EECCD038}" type="presOf" srcId="{2C00CBEF-E0C4-4647-8C18-9202A33DCD6B}" destId="{4E44B699-B0F1-43E4-B60D-F6087DBE25CD}" srcOrd="0" destOrd="0" presId="urn:microsoft.com/office/officeart/2008/layout/PictureStrips"/>
    <dgm:cxn modelId="{48C65BC7-4AC0-49C5-AE1B-89106E843228}" srcId="{2C00CBEF-E0C4-4647-8C18-9202A33DCD6B}" destId="{B787A0A8-BDDB-47F8-8771-88790F848FA5}" srcOrd="0" destOrd="0" parTransId="{C0FEBAC6-F90E-4B5A-B803-08FE26DFAE62}" sibTransId="{30174E2E-2A73-4265-B7FD-9267565CC59F}"/>
    <dgm:cxn modelId="{4505EAB4-68FE-46B7-ACB3-5E75299273B2}" type="presOf" srcId="{B787A0A8-BDDB-47F8-8771-88790F848FA5}" destId="{3C30D75B-1160-447A-88E0-F9684C91C003}" srcOrd="0" destOrd="0" presId="urn:microsoft.com/office/officeart/2008/layout/PictureStrips"/>
    <dgm:cxn modelId="{D77A8F3D-9944-4742-BCF1-D57B77030E7D}" type="presParOf" srcId="{4E44B699-B0F1-43E4-B60D-F6087DBE25CD}" destId="{EA63B4AC-693B-4983-8F39-94C57B3B9C17}" srcOrd="0" destOrd="0" presId="urn:microsoft.com/office/officeart/2008/layout/PictureStrips"/>
    <dgm:cxn modelId="{7F03DDB4-BD76-4F1D-856E-B72AAF396342}" type="presParOf" srcId="{EA63B4AC-693B-4983-8F39-94C57B3B9C17}" destId="{3C30D75B-1160-447A-88E0-F9684C91C003}" srcOrd="0" destOrd="0" presId="urn:microsoft.com/office/officeart/2008/layout/PictureStrips"/>
    <dgm:cxn modelId="{D36AF73E-D752-43F4-9849-C47810DCA8AF}" type="presParOf" srcId="{EA63B4AC-693B-4983-8F39-94C57B3B9C17}" destId="{B57D133F-F046-4789-9983-2DCDD1B568F6}"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00CBEF-E0C4-4647-8C18-9202A33DCD6B}" type="doc">
      <dgm:prSet loTypeId="urn:microsoft.com/office/officeart/2008/layout/PictureStrips" loCatId="list" qsTypeId="urn:microsoft.com/office/officeart/2005/8/quickstyle/simple1#19" qsCatId="simple" csTypeId="urn:microsoft.com/office/officeart/2005/8/colors/accent1_2#7" csCatId="accent1" phldr="1"/>
      <dgm:spPr/>
      <dgm:t>
        <a:bodyPr/>
        <a:lstStyle/>
        <a:p>
          <a:endParaRPr lang="en-US"/>
        </a:p>
      </dgm:t>
    </dgm:pt>
    <dgm:pt modelId="{B787A0A8-BDDB-47F8-8771-88790F848FA5}">
      <dgm:prSet phldrT="[Text]"/>
      <dgm:spPr/>
      <dgm:t>
        <a:bodyPr/>
        <a:lstStyle/>
        <a:p>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Nàng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tiên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ốc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cô</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tiên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Lạc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quan</a:t>
          </a:r>
          <a:r>
            <a:rPr lang="en-US" b="1" dirty="0" smtClean="0">
              <a:latin typeface="Times New Roman" panose="02020603050405020304" pitchFamily="18" charset="0"/>
              <a:cs typeface="Times New Roman" panose="02020603050405020304" pitchFamily="18" charset="0"/>
            </a:rPr>
            <a:t>, tin </a:t>
          </a:r>
          <a:r>
            <a:rPr lang="en-US" b="1" dirty="0" err="1" smtClean="0">
              <a:latin typeface="Times New Roman" panose="02020603050405020304" pitchFamily="18" charset="0"/>
              <a:cs typeface="Times New Roman" panose="02020603050405020304" pitchFamily="18" charset="0"/>
            </a:rPr>
            <a:t>tưởng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những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điều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tốt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đẹp</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dgm:t>
    </dgm:pt>
    <dgm:pt modelId="{C0FEBAC6-F90E-4B5A-B803-08FE26DFAE62}" type="parTrans" cxnId="{48C65BC7-4AC0-49C5-AE1B-89106E843228}">
      <dgm:prSet/>
      <dgm:spPr/>
      <dgm:t>
        <a:bodyPr/>
        <a:lstStyle/>
        <a:p>
          <a:endParaRPr lang="en-US"/>
        </a:p>
      </dgm:t>
    </dgm:pt>
    <dgm:pt modelId="{30174E2E-2A73-4265-B7FD-9267565CC59F}" type="sibTrans" cxnId="{48C65BC7-4AC0-49C5-AE1B-89106E843228}">
      <dgm:prSet/>
      <dgm:spPr/>
      <dgm:t>
        <a:bodyPr/>
        <a:lstStyle/>
        <a:p>
          <a:endParaRPr lang="en-US"/>
        </a:p>
      </dgm:t>
    </dgm:pt>
    <dgm:pt modelId="{4E44B699-B0F1-43E4-B60D-F6087DBE25CD}" type="pres">
      <dgm:prSet presAssocID="{2C00CBEF-E0C4-4647-8C18-9202A33DCD6B}" presName="Name0" presStyleCnt="0">
        <dgm:presLayoutVars>
          <dgm:dir/>
          <dgm:resizeHandles val="exact"/>
        </dgm:presLayoutVars>
      </dgm:prSet>
      <dgm:spPr/>
      <dgm:t>
        <a:bodyPr/>
        <a:lstStyle/>
        <a:p>
          <a:endParaRPr lang="en-US"/>
        </a:p>
      </dgm:t>
    </dgm:pt>
    <dgm:pt modelId="{EA63B4AC-693B-4983-8F39-94C57B3B9C17}" type="pres">
      <dgm:prSet presAssocID="{B787A0A8-BDDB-47F8-8771-88790F848FA5}" presName="composite" presStyleCnt="0"/>
      <dgm:spPr/>
    </dgm:pt>
    <dgm:pt modelId="{3C30D75B-1160-447A-88E0-F9684C91C003}" type="pres">
      <dgm:prSet presAssocID="{B787A0A8-BDDB-47F8-8771-88790F848FA5}" presName="rect1" presStyleLbl="trAlignAcc1" presStyleIdx="0" presStyleCnt="1" custScaleY="46547">
        <dgm:presLayoutVars>
          <dgm:bulletEnabled val="1"/>
        </dgm:presLayoutVars>
      </dgm:prSet>
      <dgm:spPr/>
      <dgm:t>
        <a:bodyPr/>
        <a:lstStyle/>
        <a:p>
          <a:endParaRPr lang="en-US"/>
        </a:p>
      </dgm:t>
    </dgm:pt>
    <dgm:pt modelId="{B57D133F-F046-4789-9983-2DCDD1B568F6}" type="pres">
      <dgm:prSet presAssocID="{B787A0A8-BDDB-47F8-8771-88790F848FA5}" presName="rect2" presStyleLbl="fgImgPlace1" presStyleIdx="0" presStyleCnt="1" custScaleY="52338"/>
      <dgm:spPr>
        <a:blipFill rotWithShape="1">
          <a:blip xmlns:r="http://schemas.openxmlformats.org/officeDocument/2006/relationships" r:embed="rId1"/>
          <a:stretch>
            <a:fillRect/>
          </a:stretch>
        </a:blipFill>
      </dgm:spPr>
    </dgm:pt>
  </dgm:ptLst>
  <dgm:cxnLst>
    <dgm:cxn modelId="{48C65BC7-4AC0-49C5-AE1B-89106E843228}" srcId="{2C00CBEF-E0C4-4647-8C18-9202A33DCD6B}" destId="{B787A0A8-BDDB-47F8-8771-88790F848FA5}" srcOrd="0" destOrd="0" parTransId="{C0FEBAC6-F90E-4B5A-B803-08FE26DFAE62}" sibTransId="{30174E2E-2A73-4265-B7FD-9267565CC59F}"/>
    <dgm:cxn modelId="{444AA8F8-B729-40EB-BB53-6DA38EF42905}" type="presOf" srcId="{B787A0A8-BDDB-47F8-8771-88790F848FA5}" destId="{3C30D75B-1160-447A-88E0-F9684C91C003}" srcOrd="0" destOrd="0" presId="urn:microsoft.com/office/officeart/2008/layout/PictureStrips"/>
    <dgm:cxn modelId="{374576B3-5F04-48F4-A344-25E1A75886B7}" type="presOf" srcId="{2C00CBEF-E0C4-4647-8C18-9202A33DCD6B}" destId="{4E44B699-B0F1-43E4-B60D-F6087DBE25CD}" srcOrd="0" destOrd="0" presId="urn:microsoft.com/office/officeart/2008/layout/PictureStrips"/>
    <dgm:cxn modelId="{CA7A89C8-82C9-49A0-9370-B6E5674DE2AC}" type="presParOf" srcId="{4E44B699-B0F1-43E4-B60D-F6087DBE25CD}" destId="{EA63B4AC-693B-4983-8F39-94C57B3B9C17}" srcOrd="0" destOrd="0" presId="urn:microsoft.com/office/officeart/2008/layout/PictureStrips"/>
    <dgm:cxn modelId="{B6EAACEC-856A-459C-A941-CF87DC73A862}" type="presParOf" srcId="{EA63B4AC-693B-4983-8F39-94C57B3B9C17}" destId="{3C30D75B-1160-447A-88E0-F9684C91C003}" srcOrd="0" destOrd="0" presId="urn:microsoft.com/office/officeart/2008/layout/PictureStrips"/>
    <dgm:cxn modelId="{01D2B005-1588-4684-BE10-6A7CFF597C07}" type="presParOf" srcId="{EA63B4AC-693B-4983-8F39-94C57B3B9C17}" destId="{B57D133F-F046-4789-9983-2DCDD1B568F6}" srcOrd="1" destOrd="0" presId="urn:microsoft.com/office/officeart/2008/layout/PictureStrip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0D75B-1160-447A-88E0-F9684C91C003}">
      <dsp:nvSpPr>
        <dsp:cNvPr id="0" name=""/>
        <dsp:cNvSpPr/>
      </dsp:nvSpPr>
      <dsp:spPr>
        <a:xfrm>
          <a:off x="243839" y="434846"/>
          <a:ext cx="5852160" cy="175594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707"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Tấm</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Cám</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Thạch</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Sanh</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ước</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mơ</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về</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bằng</a:t>
          </a:r>
          <a:r>
            <a:rPr lang="en-US" sz="2800" b="1" kern="1200" dirty="0" smtClean="0">
              <a:latin typeface="Times New Roman" panose="02020603050405020304" pitchFamily="18" charset="0"/>
              <a:cs typeface="Times New Roman" panose="02020603050405020304" pitchFamily="18" charset="0"/>
            </a:rPr>
            <a:t>, ở </a:t>
          </a:r>
          <a:r>
            <a:rPr lang="en-US" sz="2800" b="1" kern="1200" dirty="0" err="1" smtClean="0">
              <a:latin typeface="Times New Roman" panose="02020603050405020304" pitchFamily="18" charset="0"/>
              <a:cs typeface="Times New Roman" panose="02020603050405020304" pitchFamily="18" charset="0"/>
            </a:rPr>
            <a:t>hiền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thi</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gặp</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lành</a:t>
          </a:r>
          <a:endParaRPr lang="en-US" sz="2800" b="1" kern="1200" dirty="0"/>
        </a:p>
      </dsp:txBody>
      <dsp:txXfrm>
        <a:off x="243839" y="434846"/>
        <a:ext cx="5852160" cy="1755940"/>
      </dsp:txXfrm>
    </dsp:sp>
    <dsp:sp modelId="{B57D133F-F046-4789-9983-2DCDD1B568F6}">
      <dsp:nvSpPr>
        <dsp:cNvPr id="0" name=""/>
        <dsp:cNvSpPr/>
      </dsp:nvSpPr>
      <dsp:spPr>
        <a:xfrm>
          <a:off x="0" y="619261"/>
          <a:ext cx="1280160" cy="95023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0D75B-1160-447A-88E0-F9684C91C003}">
      <dsp:nvSpPr>
        <dsp:cNvPr id="0" name=""/>
        <dsp:cNvSpPr/>
      </dsp:nvSpPr>
      <dsp:spPr>
        <a:xfrm>
          <a:off x="243839" y="1017951"/>
          <a:ext cx="5852160" cy="84080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707"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Cóc</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kiện</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trời</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Đoàn</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kết</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tạo</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nên</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sức</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mạnh</a:t>
          </a:r>
          <a:r>
            <a:rPr lang="en-US" sz="2400" b="1" kern="1200" dirty="0" smtClean="0">
              <a:latin typeface="Times New Roman" panose="02020603050405020304" pitchFamily="18" charset="0"/>
              <a:cs typeface="Times New Roman" panose="02020603050405020304" pitchFamily="18" charset="0"/>
            </a:rPr>
            <a:t>.</a:t>
          </a:r>
          <a:endParaRPr lang="en-US" sz="2400" b="1" kern="1200" dirty="0">
            <a:latin typeface="Times New Roman" panose="02020603050405020304" pitchFamily="18" charset="0"/>
            <a:cs typeface="Times New Roman" panose="02020603050405020304" pitchFamily="18" charset="0"/>
          </a:endParaRPr>
        </a:p>
      </dsp:txBody>
      <dsp:txXfrm>
        <a:off x="243839" y="1017951"/>
        <a:ext cx="5852160" cy="840809"/>
      </dsp:txXfrm>
    </dsp:sp>
    <dsp:sp modelId="{B57D133F-F046-4789-9983-2DCDD1B568F6}">
      <dsp:nvSpPr>
        <dsp:cNvPr id="0" name=""/>
        <dsp:cNvSpPr/>
      </dsp:nvSpPr>
      <dsp:spPr>
        <a:xfrm>
          <a:off x="0" y="766873"/>
          <a:ext cx="1280160" cy="90608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0D75B-1160-447A-88E0-F9684C91C003}">
      <dsp:nvSpPr>
        <dsp:cNvPr id="0" name=""/>
        <dsp:cNvSpPr/>
      </dsp:nvSpPr>
      <dsp:spPr>
        <a:xfrm>
          <a:off x="243839" y="1034852"/>
          <a:ext cx="5852160" cy="85125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707"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latin typeface="Times New Roman" panose="02020603050405020304" pitchFamily="18" charset="0"/>
              <a:cs typeface="Times New Roman" panose="02020603050405020304" pitchFamily="18" charset="0"/>
            </a:rPr>
            <a:t>+ </a:t>
          </a:r>
          <a:r>
            <a:rPr lang="en-US" sz="2200" b="1" kern="1200" dirty="0" err="1" smtClean="0">
              <a:latin typeface="Times New Roman" panose="02020603050405020304" pitchFamily="18" charset="0"/>
              <a:cs typeface="Times New Roman" panose="02020603050405020304" pitchFamily="18" charset="0"/>
            </a:rPr>
            <a:t>Nàng</a:t>
          </a:r>
          <a:r>
            <a:rPr lang="en-US" sz="2200" b="1" kern="1200" dirty="0" smtClean="0">
              <a:latin typeface="Times New Roman" panose="02020603050405020304" pitchFamily="18" charset="0"/>
              <a:cs typeface="Times New Roman" panose="02020603050405020304" pitchFamily="18" charset="0"/>
            </a:rPr>
            <a:t> </a:t>
          </a:r>
          <a:r>
            <a:rPr lang="en-US" sz="2200" b="1" kern="1200" dirty="0" err="1" smtClean="0">
              <a:latin typeface="Times New Roman" panose="02020603050405020304" pitchFamily="18" charset="0"/>
              <a:cs typeface="Times New Roman" panose="02020603050405020304" pitchFamily="18" charset="0"/>
            </a:rPr>
            <a:t>tiên</a:t>
          </a:r>
          <a:r>
            <a:rPr lang="en-US" sz="2200" b="1" kern="1200" dirty="0" smtClean="0">
              <a:latin typeface="Times New Roman" panose="02020603050405020304" pitchFamily="18" charset="0"/>
              <a:cs typeface="Times New Roman" panose="02020603050405020304" pitchFamily="18" charset="0"/>
            </a:rPr>
            <a:t> </a:t>
          </a:r>
          <a:r>
            <a:rPr lang="en-US" sz="2200" b="1" kern="1200" dirty="0" err="1" smtClean="0">
              <a:latin typeface="Times New Roman" panose="02020603050405020304" pitchFamily="18" charset="0"/>
              <a:cs typeface="Times New Roman" panose="02020603050405020304" pitchFamily="18" charset="0"/>
            </a:rPr>
            <a:t>ốc</a:t>
          </a:r>
          <a:r>
            <a:rPr lang="en-US" sz="2200" b="1" kern="1200" dirty="0" smtClean="0">
              <a:latin typeface="Times New Roman" panose="02020603050405020304" pitchFamily="18" charset="0"/>
              <a:cs typeface="Times New Roman" panose="02020603050405020304" pitchFamily="18" charset="0"/>
            </a:rPr>
            <a:t>, </a:t>
          </a:r>
          <a:r>
            <a:rPr lang="en-US" sz="2200" b="1" kern="1200" dirty="0" err="1" smtClean="0">
              <a:latin typeface="Times New Roman" panose="02020603050405020304" pitchFamily="18" charset="0"/>
              <a:cs typeface="Times New Roman" panose="02020603050405020304" pitchFamily="18" charset="0"/>
            </a:rPr>
            <a:t>ba</a:t>
          </a:r>
          <a:r>
            <a:rPr lang="en-US" sz="2200" b="1" kern="1200" dirty="0" smtClean="0">
              <a:latin typeface="Times New Roman" panose="02020603050405020304" pitchFamily="18" charset="0"/>
              <a:cs typeface="Times New Roman" panose="02020603050405020304" pitchFamily="18" charset="0"/>
            </a:rPr>
            <a:t> </a:t>
          </a:r>
          <a:r>
            <a:rPr lang="en-US" sz="2200" b="1" kern="1200" dirty="0" err="1" smtClean="0">
              <a:latin typeface="Times New Roman" panose="02020603050405020304" pitchFamily="18" charset="0"/>
              <a:cs typeface="Times New Roman" panose="02020603050405020304" pitchFamily="18" charset="0"/>
            </a:rPr>
            <a:t>cô</a:t>
          </a:r>
          <a:r>
            <a:rPr lang="en-US" sz="2200" b="1" kern="1200" dirty="0" smtClean="0">
              <a:latin typeface="Times New Roman" panose="02020603050405020304" pitchFamily="18" charset="0"/>
              <a:cs typeface="Times New Roman" panose="02020603050405020304" pitchFamily="18" charset="0"/>
            </a:rPr>
            <a:t> </a:t>
          </a:r>
          <a:r>
            <a:rPr lang="en-US" sz="2200" b="1" kern="1200" dirty="0" err="1" smtClean="0">
              <a:latin typeface="Times New Roman" panose="02020603050405020304" pitchFamily="18" charset="0"/>
              <a:cs typeface="Times New Roman" panose="02020603050405020304" pitchFamily="18" charset="0"/>
            </a:rPr>
            <a:t>tiên</a:t>
          </a:r>
          <a:r>
            <a:rPr lang="en-US" sz="2200" b="1" kern="1200" dirty="0" smtClean="0">
              <a:latin typeface="Times New Roman" panose="02020603050405020304" pitchFamily="18" charset="0"/>
              <a:cs typeface="Times New Roman" panose="02020603050405020304" pitchFamily="18" charset="0"/>
            </a:rPr>
            <a:t>: </a:t>
          </a:r>
          <a:r>
            <a:rPr lang="en-US" sz="2200" b="1" kern="1200" dirty="0" err="1" smtClean="0">
              <a:latin typeface="Times New Roman" panose="02020603050405020304" pitchFamily="18" charset="0"/>
              <a:cs typeface="Times New Roman" panose="02020603050405020304" pitchFamily="18" charset="0"/>
            </a:rPr>
            <a:t>Lạc</a:t>
          </a:r>
          <a:r>
            <a:rPr lang="en-US" sz="2200" b="1" kern="1200" dirty="0" smtClean="0">
              <a:latin typeface="Times New Roman" panose="02020603050405020304" pitchFamily="18" charset="0"/>
              <a:cs typeface="Times New Roman" panose="02020603050405020304" pitchFamily="18" charset="0"/>
            </a:rPr>
            <a:t> </a:t>
          </a:r>
          <a:r>
            <a:rPr lang="en-US" sz="2200" b="1" kern="1200" dirty="0" err="1" smtClean="0">
              <a:latin typeface="Times New Roman" panose="02020603050405020304" pitchFamily="18" charset="0"/>
              <a:cs typeface="Times New Roman" panose="02020603050405020304" pitchFamily="18" charset="0"/>
            </a:rPr>
            <a:t>quan</a:t>
          </a:r>
          <a:r>
            <a:rPr lang="en-US" sz="2200" b="1" kern="1200" dirty="0" smtClean="0">
              <a:latin typeface="Times New Roman" panose="02020603050405020304" pitchFamily="18" charset="0"/>
              <a:cs typeface="Times New Roman" panose="02020603050405020304" pitchFamily="18" charset="0"/>
            </a:rPr>
            <a:t>, tin </a:t>
          </a:r>
          <a:r>
            <a:rPr lang="en-US" sz="2200" b="1" kern="1200" dirty="0" err="1" smtClean="0">
              <a:latin typeface="Times New Roman" panose="02020603050405020304" pitchFamily="18" charset="0"/>
              <a:cs typeface="Times New Roman" panose="02020603050405020304" pitchFamily="18" charset="0"/>
            </a:rPr>
            <a:t>tưởng</a:t>
          </a:r>
          <a:r>
            <a:rPr lang="en-US" sz="2200" b="1" kern="1200" dirty="0" smtClean="0">
              <a:latin typeface="Times New Roman" panose="02020603050405020304" pitchFamily="18" charset="0"/>
              <a:cs typeface="Times New Roman" panose="02020603050405020304" pitchFamily="18" charset="0"/>
            </a:rPr>
            <a:t> </a:t>
          </a:r>
          <a:r>
            <a:rPr lang="en-US" sz="2200" b="1" kern="1200" dirty="0" err="1" smtClean="0">
              <a:latin typeface="Times New Roman" panose="02020603050405020304" pitchFamily="18" charset="0"/>
              <a:cs typeface="Times New Roman" panose="02020603050405020304" pitchFamily="18" charset="0"/>
            </a:rPr>
            <a:t>vào</a:t>
          </a:r>
          <a:r>
            <a:rPr lang="en-US" sz="2200" b="1" kern="1200" dirty="0" smtClean="0">
              <a:latin typeface="Times New Roman" panose="02020603050405020304" pitchFamily="18" charset="0"/>
              <a:cs typeface="Times New Roman" panose="02020603050405020304" pitchFamily="18" charset="0"/>
            </a:rPr>
            <a:t> </a:t>
          </a:r>
          <a:r>
            <a:rPr lang="en-US" sz="2200" b="1" kern="1200" dirty="0" err="1" smtClean="0">
              <a:latin typeface="Times New Roman" panose="02020603050405020304" pitchFamily="18" charset="0"/>
              <a:cs typeface="Times New Roman" panose="02020603050405020304" pitchFamily="18" charset="0"/>
            </a:rPr>
            <a:t>những</a:t>
          </a:r>
          <a:r>
            <a:rPr lang="en-US" sz="2200" b="1" kern="1200" dirty="0" smtClean="0">
              <a:latin typeface="Times New Roman" panose="02020603050405020304" pitchFamily="18" charset="0"/>
              <a:cs typeface="Times New Roman" panose="02020603050405020304" pitchFamily="18" charset="0"/>
            </a:rPr>
            <a:t> </a:t>
          </a:r>
          <a:r>
            <a:rPr lang="en-US" sz="2200" b="1" kern="1200" dirty="0" err="1" smtClean="0">
              <a:latin typeface="Times New Roman" panose="02020603050405020304" pitchFamily="18" charset="0"/>
              <a:cs typeface="Times New Roman" panose="02020603050405020304" pitchFamily="18" charset="0"/>
            </a:rPr>
            <a:t>điều</a:t>
          </a:r>
          <a:r>
            <a:rPr lang="en-US" sz="2200" b="1" kern="1200" dirty="0" smtClean="0">
              <a:latin typeface="Times New Roman" panose="02020603050405020304" pitchFamily="18" charset="0"/>
              <a:cs typeface="Times New Roman" panose="02020603050405020304" pitchFamily="18" charset="0"/>
            </a:rPr>
            <a:t> </a:t>
          </a:r>
          <a:r>
            <a:rPr lang="en-US" sz="2200" b="1" kern="1200" dirty="0" err="1" smtClean="0">
              <a:latin typeface="Times New Roman" panose="02020603050405020304" pitchFamily="18" charset="0"/>
              <a:cs typeface="Times New Roman" panose="02020603050405020304" pitchFamily="18" charset="0"/>
            </a:rPr>
            <a:t>tốt</a:t>
          </a:r>
          <a:r>
            <a:rPr lang="en-US" sz="2200" b="1" kern="1200" dirty="0" smtClean="0">
              <a:latin typeface="Times New Roman" panose="02020603050405020304" pitchFamily="18" charset="0"/>
              <a:cs typeface="Times New Roman" panose="02020603050405020304" pitchFamily="18" charset="0"/>
            </a:rPr>
            <a:t> </a:t>
          </a:r>
          <a:r>
            <a:rPr lang="en-US" sz="2200" b="1" kern="1200" dirty="0" err="1" smtClean="0">
              <a:latin typeface="Times New Roman" panose="02020603050405020304" pitchFamily="18" charset="0"/>
              <a:cs typeface="Times New Roman" panose="02020603050405020304" pitchFamily="18" charset="0"/>
            </a:rPr>
            <a:t>đẹp</a:t>
          </a:r>
          <a:r>
            <a:rPr lang="en-US" sz="2200" b="1" kern="1200" dirty="0" smtClean="0">
              <a:latin typeface="Times New Roman" panose="02020603050405020304" pitchFamily="18" charset="0"/>
              <a:cs typeface="Times New Roman" panose="02020603050405020304" pitchFamily="18" charset="0"/>
            </a:rPr>
            <a:t>.</a:t>
          </a:r>
          <a:endParaRPr lang="en-US" sz="2200" b="1" kern="1200" dirty="0">
            <a:latin typeface="Times New Roman" panose="02020603050405020304" pitchFamily="18" charset="0"/>
            <a:cs typeface="Times New Roman" panose="02020603050405020304" pitchFamily="18" charset="0"/>
          </a:endParaRPr>
        </a:p>
      </dsp:txBody>
      <dsp:txXfrm>
        <a:off x="243839" y="1034852"/>
        <a:ext cx="5852160" cy="851251"/>
      </dsp:txXfrm>
    </dsp:sp>
    <dsp:sp modelId="{B57D133F-F046-4789-9983-2DCDD1B568F6}">
      <dsp:nvSpPr>
        <dsp:cNvPr id="0" name=""/>
        <dsp:cNvSpPr/>
      </dsp:nvSpPr>
      <dsp:spPr>
        <a:xfrm>
          <a:off x="0" y="739530"/>
          <a:ext cx="1280160" cy="100501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4007EC-47B7-422B-99E0-F0CB88E8EF54}" type="datetimeFigureOut">
              <a:rPr lang="en-US" smtClean="0"/>
              <a:t>5/8/2021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BDF1A-3924-4070-A1A7-ABF03A8A18B9}" type="slidenum">
              <a:rPr lang="en-US" smtClean="0"/>
              <a:t>‹#›</a:t>
            </a:fld>
            <a:endParaRPr lang="en-US"/>
          </a:p>
        </p:txBody>
      </p:sp>
    </p:spTree>
    <p:extLst>
      <p:ext uri="{BB962C8B-B14F-4D97-AF65-F5344CB8AC3E}">
        <p14:creationId xmlns:p14="http://schemas.microsoft.com/office/powerpoint/2010/main" val="259772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pitchFamily="34" charset="0"/>
            </a:endParaRPr>
          </a:p>
        </p:txBody>
      </p:sp>
      <p:sp>
        <p:nvSpPr>
          <p:cNvPr id="655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fld id="{91AF30D2-DC66-4D45-AB16-FCDF3AE529F3}" type="slidenum">
              <a:rPr lang="en-US" smtClean="0">
                <a:latin typeface=".VnTime" pitchFamily="34" charset="0"/>
              </a:rPr>
              <a:pPr>
                <a:defRPr/>
              </a:pPr>
              <a:t>3</a:t>
            </a:fld>
            <a:endParaRPr lang="en-US" smtClean="0">
              <a:latin typeface=".VnTim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02CFDD5-BFBE-4FA6-A27A-D26F018E1566}" type="slidenum">
              <a:rPr lang="en-US" smtClean="0"/>
              <a:pPr>
                <a:defRPr/>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6FF1AD-F9A6-40CA-947A-2710C1270CCE}" type="slidenum">
              <a:rPr lang="en-US" smtClean="0"/>
              <a:pPr>
                <a:defRPr/>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56FF1AD-F9A6-40CA-947A-2710C1270CCE}"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8979E9-1A94-4076-AC5B-0AF5BC19AE3A}"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0139E-8B06-4026-8223-C797960EC167}" type="slidenum">
              <a:rPr lang="en-US" smtClean="0"/>
              <a:t>‹#›</a:t>
            </a:fld>
            <a:endParaRPr lang="en-US"/>
          </a:p>
        </p:txBody>
      </p:sp>
    </p:spTree>
    <p:extLst>
      <p:ext uri="{BB962C8B-B14F-4D97-AF65-F5344CB8AC3E}">
        <p14:creationId xmlns:p14="http://schemas.microsoft.com/office/powerpoint/2010/main" val="1881052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979E9-1A94-4076-AC5B-0AF5BC19AE3A}"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0139E-8B06-4026-8223-C797960EC167}" type="slidenum">
              <a:rPr lang="en-US" smtClean="0"/>
              <a:t>‹#›</a:t>
            </a:fld>
            <a:endParaRPr lang="en-US"/>
          </a:p>
        </p:txBody>
      </p:sp>
    </p:spTree>
    <p:extLst>
      <p:ext uri="{BB962C8B-B14F-4D97-AF65-F5344CB8AC3E}">
        <p14:creationId xmlns:p14="http://schemas.microsoft.com/office/powerpoint/2010/main" val="129308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979E9-1A94-4076-AC5B-0AF5BC19AE3A}"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0139E-8B06-4026-8223-C797960EC167}" type="slidenum">
              <a:rPr lang="en-US" smtClean="0"/>
              <a:t>‹#›</a:t>
            </a:fld>
            <a:endParaRPr lang="en-US"/>
          </a:p>
        </p:txBody>
      </p:sp>
    </p:spTree>
    <p:extLst>
      <p:ext uri="{BB962C8B-B14F-4D97-AF65-F5344CB8AC3E}">
        <p14:creationId xmlns:p14="http://schemas.microsoft.com/office/powerpoint/2010/main" val="151886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pPr>
                <a:defRPr/>
              </a:pPr>
              <a:t>‹#›</a:t>
            </a:fld>
            <a:endParaRPr lang="en-US"/>
          </a:p>
        </p:txBody>
      </p:sp>
    </p:spTree>
    <p:extLst>
      <p:ext uri="{BB962C8B-B14F-4D97-AF65-F5344CB8AC3E}">
        <p14:creationId xmlns:p14="http://schemas.microsoft.com/office/powerpoint/2010/main" val="40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979E9-1A94-4076-AC5B-0AF5BC19AE3A}"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0139E-8B06-4026-8223-C797960EC167}" type="slidenum">
              <a:rPr lang="en-US" smtClean="0"/>
              <a:t>‹#›</a:t>
            </a:fld>
            <a:endParaRPr lang="en-US"/>
          </a:p>
        </p:txBody>
      </p:sp>
    </p:spTree>
    <p:extLst>
      <p:ext uri="{BB962C8B-B14F-4D97-AF65-F5344CB8AC3E}">
        <p14:creationId xmlns:p14="http://schemas.microsoft.com/office/powerpoint/2010/main" val="279053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979E9-1A94-4076-AC5B-0AF5BC19AE3A}"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0139E-8B06-4026-8223-C797960EC167}" type="slidenum">
              <a:rPr lang="en-US" smtClean="0"/>
              <a:t>‹#›</a:t>
            </a:fld>
            <a:endParaRPr lang="en-US"/>
          </a:p>
        </p:txBody>
      </p:sp>
    </p:spTree>
    <p:extLst>
      <p:ext uri="{BB962C8B-B14F-4D97-AF65-F5344CB8AC3E}">
        <p14:creationId xmlns:p14="http://schemas.microsoft.com/office/powerpoint/2010/main" val="177694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8979E9-1A94-4076-AC5B-0AF5BC19AE3A}"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0139E-8B06-4026-8223-C797960EC167}" type="slidenum">
              <a:rPr lang="en-US" smtClean="0"/>
              <a:t>‹#›</a:t>
            </a:fld>
            <a:endParaRPr lang="en-US"/>
          </a:p>
        </p:txBody>
      </p:sp>
    </p:spTree>
    <p:extLst>
      <p:ext uri="{BB962C8B-B14F-4D97-AF65-F5344CB8AC3E}">
        <p14:creationId xmlns:p14="http://schemas.microsoft.com/office/powerpoint/2010/main" val="190708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8979E9-1A94-4076-AC5B-0AF5BC19AE3A}" type="datetimeFigureOut">
              <a:rPr lang="en-US" smtClean="0"/>
              <a:t>5/8/2021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40139E-8B06-4026-8223-C797960EC167}" type="slidenum">
              <a:rPr lang="en-US" smtClean="0"/>
              <a:t>‹#›</a:t>
            </a:fld>
            <a:endParaRPr lang="en-US"/>
          </a:p>
        </p:txBody>
      </p:sp>
    </p:spTree>
    <p:extLst>
      <p:ext uri="{BB962C8B-B14F-4D97-AF65-F5344CB8AC3E}">
        <p14:creationId xmlns:p14="http://schemas.microsoft.com/office/powerpoint/2010/main" val="139767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8979E9-1A94-4076-AC5B-0AF5BC19AE3A}" type="datetimeFigureOut">
              <a:rPr lang="en-US" smtClean="0"/>
              <a:t>5/8/2021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40139E-8B06-4026-8223-C797960EC167}" type="slidenum">
              <a:rPr lang="en-US" smtClean="0"/>
              <a:t>‹#›</a:t>
            </a:fld>
            <a:endParaRPr lang="en-US"/>
          </a:p>
        </p:txBody>
      </p:sp>
    </p:spTree>
    <p:extLst>
      <p:ext uri="{BB962C8B-B14F-4D97-AF65-F5344CB8AC3E}">
        <p14:creationId xmlns:p14="http://schemas.microsoft.com/office/powerpoint/2010/main" val="17510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979E9-1A94-4076-AC5B-0AF5BC19AE3A}" type="datetimeFigureOut">
              <a:rPr lang="en-US" smtClean="0"/>
              <a:t>5/8/2021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40139E-8B06-4026-8223-C797960EC167}" type="slidenum">
              <a:rPr lang="en-US" smtClean="0"/>
              <a:t>‹#›</a:t>
            </a:fld>
            <a:endParaRPr lang="en-US"/>
          </a:p>
        </p:txBody>
      </p:sp>
    </p:spTree>
    <p:extLst>
      <p:ext uri="{BB962C8B-B14F-4D97-AF65-F5344CB8AC3E}">
        <p14:creationId xmlns:p14="http://schemas.microsoft.com/office/powerpoint/2010/main" val="3205312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979E9-1A94-4076-AC5B-0AF5BC19AE3A}"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0139E-8B06-4026-8223-C797960EC167}" type="slidenum">
              <a:rPr lang="en-US" smtClean="0"/>
              <a:t>‹#›</a:t>
            </a:fld>
            <a:endParaRPr lang="en-US"/>
          </a:p>
        </p:txBody>
      </p:sp>
    </p:spTree>
    <p:extLst>
      <p:ext uri="{BB962C8B-B14F-4D97-AF65-F5344CB8AC3E}">
        <p14:creationId xmlns:p14="http://schemas.microsoft.com/office/powerpoint/2010/main" val="317560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979E9-1A94-4076-AC5B-0AF5BC19AE3A}"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0139E-8B06-4026-8223-C797960EC167}" type="slidenum">
              <a:rPr lang="en-US" smtClean="0"/>
              <a:t>‹#›</a:t>
            </a:fld>
            <a:endParaRPr lang="en-US"/>
          </a:p>
        </p:txBody>
      </p:sp>
    </p:spTree>
    <p:extLst>
      <p:ext uri="{BB962C8B-B14F-4D97-AF65-F5344CB8AC3E}">
        <p14:creationId xmlns:p14="http://schemas.microsoft.com/office/powerpoint/2010/main" val="124791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979E9-1A94-4076-AC5B-0AF5BC19AE3A}" type="datetimeFigureOut">
              <a:rPr lang="en-US" smtClean="0"/>
              <a:t>5/8/2021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40139E-8B06-4026-8223-C797960EC167}" type="slidenum">
              <a:rPr lang="en-US" smtClean="0"/>
              <a:t>‹#›</a:t>
            </a:fld>
            <a:endParaRPr lang="en-US"/>
          </a:p>
        </p:txBody>
      </p:sp>
    </p:spTree>
    <p:extLst>
      <p:ext uri="{BB962C8B-B14F-4D97-AF65-F5344CB8AC3E}">
        <p14:creationId xmlns:p14="http://schemas.microsoft.com/office/powerpoint/2010/main" val="2198382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6.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gi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WordArt 2"/>
          <p:cNvSpPr>
            <a:spLocks noChangeArrowheads="1" noChangeShapeType="1" noTextEdit="1"/>
          </p:cNvSpPr>
          <p:nvPr/>
        </p:nvSpPr>
        <p:spPr bwMode="auto">
          <a:xfrm>
            <a:off x="1295400" y="914400"/>
            <a:ext cx="6172200" cy="2590800"/>
          </a:xfrm>
          <a:prstGeom prst="rect">
            <a:avLst/>
          </a:prstGeom>
        </p:spPr>
        <p:txBody>
          <a:bodyPr wrap="none" fromWordArt="1">
            <a:prstTxWarp prst="textDeflate">
              <a:avLst>
                <a:gd name="adj" fmla="val 26227"/>
              </a:avLst>
            </a:prstTxWarp>
          </a:bodyPr>
          <a:lstStyle/>
          <a:p>
            <a:pPr algn="ctr"/>
            <a:r>
              <a:rPr lang="en-US" sz="2800" kern="10">
                <a:ln w="9525">
                  <a:solidFill>
                    <a:srgbClr val="FF66FF"/>
                  </a:solidFill>
                  <a:round/>
                  <a:headEnd/>
                  <a:tailEnd/>
                </a:ln>
                <a:solidFill>
                  <a:srgbClr val="000000"/>
                </a:solidFill>
                <a:latin typeface="Times New Roman"/>
                <a:cs typeface="Times New Roman"/>
              </a:rPr>
              <a:t>CHÀO CÁC EM</a:t>
            </a:r>
          </a:p>
        </p:txBody>
      </p:sp>
      <p:sp>
        <p:nvSpPr>
          <p:cNvPr id="16389" name="Text Box 5"/>
          <p:cNvSpPr txBox="1">
            <a:spLocks noChangeArrowheads="1"/>
          </p:cNvSpPr>
          <p:nvPr/>
        </p:nvSpPr>
        <p:spPr bwMode="auto">
          <a:xfrm>
            <a:off x="1066800" y="685800"/>
            <a:ext cx="6858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b="1">
                <a:solidFill>
                  <a:srgbClr val="0000FF"/>
                </a:solidFill>
                <a:latin typeface="Times New Roman" pitchFamily="18" charset="0"/>
                <a:cs typeface="Times New Roman" pitchFamily="18" charset="0"/>
              </a:rPr>
              <a:t>TRƯỜNG </a:t>
            </a:r>
            <a:r>
              <a:rPr lang="en-US" sz="3200" b="1">
                <a:solidFill>
                  <a:srgbClr val="0000FF"/>
                </a:solidFill>
                <a:latin typeface=".VnTime" pitchFamily="34" charset="0"/>
              </a:rPr>
              <a:t>THCS ………</a:t>
            </a:r>
            <a:endParaRPr lang="en-US" sz="3200" b="1">
              <a:solidFill>
                <a:srgbClr val="0000FF"/>
              </a:solidFill>
              <a:latin typeface="Times New Roman" pitchFamily="18" charset="0"/>
            </a:endParaRPr>
          </a:p>
        </p:txBody>
      </p:sp>
      <p:pic>
        <p:nvPicPr>
          <p:cNvPr id="16390" name="Picture 6" descr="bar01"/>
          <p:cNvPicPr>
            <a:picLocks noChangeAspect="1" noChangeArrowheads="1"/>
          </p:cNvPicPr>
          <p:nvPr/>
        </p:nvPicPr>
        <p:blipFill>
          <a:blip r:embed="rId2">
            <a:lum bright="30000" contrast="20000"/>
            <a:extLst>
              <a:ext uri="{28A0092B-C50C-407E-A947-70E740481C1C}">
                <a14:useLocalDpi xmlns:a14="http://schemas.microsoft.com/office/drawing/2010/main" val="0"/>
              </a:ext>
            </a:extLst>
          </a:blip>
          <a:srcRect/>
          <a:stretch>
            <a:fillRect/>
          </a:stretch>
        </p:blipFill>
        <p:spPr bwMode="auto">
          <a:xfrm>
            <a:off x="0" y="0"/>
            <a:ext cx="91440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bar01"/>
          <p:cNvPicPr>
            <a:picLocks noChangeAspect="1" noChangeArrowheads="1"/>
          </p:cNvPicPr>
          <p:nvPr/>
        </p:nvPicPr>
        <p:blipFill>
          <a:blip r:embed="rId3">
            <a:lum bright="30000" contrast="20000"/>
            <a:extLst>
              <a:ext uri="{28A0092B-C50C-407E-A947-70E740481C1C}">
                <a14:useLocalDpi xmlns:a14="http://schemas.microsoft.com/office/drawing/2010/main" val="0"/>
              </a:ext>
            </a:extLst>
          </a:blip>
          <a:srcRect/>
          <a:stretch>
            <a:fillRect/>
          </a:stretch>
        </p:blipFill>
        <p:spPr bwMode="auto">
          <a:xfrm>
            <a:off x="8558213" y="533400"/>
            <a:ext cx="585787"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pink_white_flower_div_a_h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28600" y="5486400"/>
            <a:ext cx="868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bar01"/>
          <p:cNvPicPr>
            <a:picLocks noChangeAspect="1" noChangeArrowheads="1"/>
          </p:cNvPicPr>
          <p:nvPr/>
        </p:nvPicPr>
        <p:blipFill>
          <a:blip r:embed="rId3">
            <a:lum bright="30000" contrast="20000"/>
            <a:extLst>
              <a:ext uri="{28A0092B-C50C-407E-A947-70E740481C1C}">
                <a14:useLocalDpi xmlns:a14="http://schemas.microsoft.com/office/drawing/2010/main" val="0"/>
              </a:ext>
            </a:extLst>
          </a:blip>
          <a:srcRect/>
          <a:stretch>
            <a:fillRect/>
          </a:stretch>
        </p:blipFill>
        <p:spPr bwMode="auto">
          <a:xfrm>
            <a:off x="100013" y="838200"/>
            <a:ext cx="5857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Ngữ-Văn-6-tập-1-SGK-Kết-nối-tri-thức-với-cuộc-số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6480" y="3200400"/>
            <a:ext cx="4811039"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013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repeatCount="indefinite" fill="hold" nodeType="withEffect">
                                  <p:stCondLst>
                                    <p:cond delay="0"/>
                                  </p:stCondLst>
                                  <p:childTnLst>
                                    <p:animClr clrSpc="rgb" dir="cw">
                                      <p:cBhvr>
                                        <p:cTn id="6" dur="1000" fill="hold"/>
                                        <p:tgtEl>
                                          <p:spTgt spid="78850"/>
                                        </p:tgtEl>
                                        <p:attrNameLst>
                                          <p:attrName>stroke.color</p:attrName>
                                        </p:attrNameLst>
                                      </p:cBhvr>
                                      <p:to>
                                        <a:srgbClr val="FFFF99"/>
                                      </p:to>
                                    </p:animClr>
                                    <p:set>
                                      <p:cBhvr>
                                        <p:cTn id="7" dur="1000" fill="hold"/>
                                        <p:tgtEl>
                                          <p:spTgt spid="7885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9940"/>
            <a:ext cx="407670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76200" y="2759896"/>
            <a:ext cx="3581400" cy="325990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err="1">
                <a:solidFill>
                  <a:srgbClr val="002060"/>
                </a:solidFill>
                <a:latin typeface="Times New Roman"/>
                <a:ea typeface="Calibri"/>
                <a:cs typeface="Times New Roman"/>
              </a:rPr>
              <a:t>Mẹ</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sinh</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ra</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vì</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trẻ</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cần</a:t>
            </a:r>
            <a:r>
              <a:rPr lang="en-US" sz="2800" b="1" dirty="0">
                <a:solidFill>
                  <a:srgbClr val="002060"/>
                </a:solidFill>
                <a:latin typeface="Times New Roman"/>
                <a:ea typeface="Calibri"/>
                <a:cs typeface="Times New Roman"/>
              </a:rPr>
              <a:t>:</a:t>
            </a:r>
            <a:endParaRPr lang="en-US" sz="2800" b="1" dirty="0">
              <a:solidFill>
                <a:srgbClr val="002060"/>
              </a:solidFill>
              <a:ea typeface="Calibri"/>
              <a:cs typeface="Times New Roman"/>
            </a:endParaRPr>
          </a:p>
          <a:p>
            <a:pPr>
              <a:lnSpc>
                <a:spcPct val="115000"/>
              </a:lnSpc>
              <a:spcAft>
                <a:spcPts val="0"/>
              </a:spcAft>
            </a:pP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Tình</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yêu</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và</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lời</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ru</a:t>
            </a:r>
            <a:r>
              <a:rPr lang="en-US" sz="2800" b="1" dirty="0">
                <a:solidFill>
                  <a:srgbClr val="002060"/>
                </a:solidFill>
                <a:latin typeface="Times New Roman"/>
                <a:ea typeface="Calibri"/>
                <a:cs typeface="Times New Roman"/>
              </a:rPr>
              <a:t>.</a:t>
            </a:r>
            <a:endParaRPr lang="en-US" sz="2800" b="1" dirty="0">
              <a:solidFill>
                <a:srgbClr val="002060"/>
              </a:solidFill>
              <a:ea typeface="Calibri"/>
              <a:cs typeface="Times New Roman"/>
            </a:endParaRPr>
          </a:p>
          <a:p>
            <a:pPr>
              <a:lnSpc>
                <a:spcPct val="115000"/>
              </a:lnSpc>
              <a:spcAft>
                <a:spcPts val="0"/>
              </a:spcAft>
            </a:pP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Để</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bế</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bồng</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chăm</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sóc</a:t>
            </a:r>
            <a:endParaRPr lang="en-US" sz="2800" b="1" dirty="0">
              <a:solidFill>
                <a:srgbClr val="002060"/>
              </a:solidFill>
              <a:ea typeface="Calibri"/>
              <a:cs typeface="Times New Roman"/>
            </a:endParaRPr>
          </a:p>
        </p:txBody>
      </p:sp>
      <p:sp>
        <p:nvSpPr>
          <p:cNvPr id="6" name="Rounded Rectangle 5"/>
          <p:cNvSpPr/>
          <p:nvPr/>
        </p:nvSpPr>
        <p:spPr>
          <a:xfrm>
            <a:off x="4495800" y="2155516"/>
            <a:ext cx="4419600" cy="203756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a:ea typeface="Calibri"/>
                <a:cs typeface="Times New Roman"/>
              </a:rPr>
              <a:t> </a:t>
            </a:r>
            <a:r>
              <a:rPr lang="en-US" sz="2800" b="1" dirty="0">
                <a:solidFill>
                  <a:srgbClr val="002060"/>
                </a:solidFill>
                <a:latin typeface="Times New Roman"/>
                <a:ea typeface="Calibri"/>
                <a:cs typeface="Times New Roman"/>
              </a:rPr>
              <a:t>Con </a:t>
            </a:r>
            <a:r>
              <a:rPr lang="en-US" sz="2800" b="1" dirty="0" err="1">
                <a:solidFill>
                  <a:srgbClr val="002060"/>
                </a:solidFill>
                <a:latin typeface="Times New Roman"/>
                <a:ea typeface="Calibri"/>
                <a:cs typeface="Times New Roman"/>
              </a:rPr>
              <a:t>lớn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lên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trong</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tình</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yêu</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thương</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ấm</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áp</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và</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sự</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chăm</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sóc</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ân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cần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chu</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đáo</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của</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mẹ</a:t>
            </a:r>
            <a:r>
              <a:rPr lang="en-US" sz="2800" b="1" dirty="0">
                <a:solidFill>
                  <a:srgbClr val="002060"/>
                </a:solidFill>
                <a:latin typeface="Times New Roman"/>
                <a:ea typeface="Calibri"/>
                <a:cs typeface="Times New Roman"/>
              </a:rPr>
              <a:t>.</a:t>
            </a:r>
            <a:r>
              <a:rPr lang="en-US" sz="2800" b="1" dirty="0">
                <a:solidFill>
                  <a:srgbClr val="002060"/>
                </a:solidFill>
                <a:ea typeface="Calibri"/>
                <a:cs typeface="Times New Roman"/>
              </a:rPr>
              <a:t/>
            </a:r>
            <a:br>
              <a:rPr lang="en-US" sz="2800" b="1" dirty="0">
                <a:solidFill>
                  <a:srgbClr val="002060"/>
                </a:solidFill>
                <a:ea typeface="Calibri"/>
                <a:cs typeface="Times New Roman"/>
              </a:rPr>
            </a:br>
            <a:endParaRPr lang="en-US" sz="2800" dirty="0">
              <a:solidFill>
                <a:srgbClr val="002060"/>
              </a:solidFill>
            </a:endParaRPr>
          </a:p>
        </p:txBody>
      </p:sp>
      <p:sp>
        <p:nvSpPr>
          <p:cNvPr id="8" name="Rounded Rectangle 7"/>
          <p:cNvSpPr/>
          <p:nvPr/>
        </p:nvSpPr>
        <p:spPr>
          <a:xfrm>
            <a:off x="4800600" y="5065726"/>
            <a:ext cx="4114800" cy="133507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smtClean="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Lời</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ru</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của</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mẹ</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mở</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ra</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cho</a:t>
            </a:r>
            <a:r>
              <a:rPr lang="en-US" sz="2800" b="1" dirty="0">
                <a:solidFill>
                  <a:srgbClr val="002060"/>
                </a:solidFill>
                <a:latin typeface="Times New Roman"/>
                <a:ea typeface="Calibri"/>
                <a:cs typeface="Times New Roman"/>
              </a:rPr>
              <a:t> con </a:t>
            </a:r>
            <a:r>
              <a:rPr lang="en-US" sz="2800" b="1" dirty="0" err="1">
                <a:solidFill>
                  <a:srgbClr val="002060"/>
                </a:solidFill>
                <a:latin typeface="Times New Roman"/>
                <a:ea typeface="Calibri"/>
                <a:cs typeface="Times New Roman"/>
              </a:rPr>
              <a:t>thế</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giới</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bao</a:t>
            </a:r>
            <a:r>
              <a:rPr lang="en-US" sz="2800" b="1" dirty="0">
                <a:solidFill>
                  <a:srgbClr val="002060"/>
                </a:solidFill>
                <a:latin typeface="Times New Roman"/>
                <a:ea typeface="Calibri"/>
                <a:cs typeface="Times New Roman"/>
              </a:rPr>
              <a:t> la.</a:t>
            </a:r>
            <a:endParaRPr lang="en-US" sz="2800" b="1" dirty="0">
              <a:solidFill>
                <a:srgbClr val="002060"/>
              </a:solidFill>
              <a:ea typeface="Calibri"/>
              <a:cs typeface="Times New Roman"/>
            </a:endParaRPr>
          </a:p>
        </p:txBody>
      </p:sp>
      <p:sp>
        <p:nvSpPr>
          <p:cNvPr id="12" name="Right Arrow 11"/>
          <p:cNvSpPr/>
          <p:nvPr/>
        </p:nvSpPr>
        <p:spPr>
          <a:xfrm>
            <a:off x="3657600" y="3174300"/>
            <a:ext cx="838200" cy="254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657600" y="53340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68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9940"/>
            <a:ext cx="4076700" cy="191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76200" y="1981200"/>
            <a:ext cx="3581400" cy="4648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err="1">
                <a:solidFill>
                  <a:srgbClr val="002060"/>
                </a:solidFill>
                <a:latin typeface="Times New Roman"/>
                <a:ea typeface="Calibri"/>
                <a:cs typeface="Times New Roman"/>
              </a:rPr>
              <a:t>Khúc</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hát</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ru</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đến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từ</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muôn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nẻo</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thế</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gian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từ</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những</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thứ</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gần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gũi</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đến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những</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gì</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xa</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xôi</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từ</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những</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điều</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đẹp</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đẽ</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ngọt</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ngào</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lại</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cả</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những</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nhọc</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nhằn</a:t>
            </a:r>
            <a:r>
              <a:rPr lang="en-US" sz="2800" b="1" dirty="0">
                <a:solidFill>
                  <a:srgbClr val="002060"/>
                </a:solidFill>
                <a:latin typeface="Times New Roman"/>
                <a:ea typeface="Calibri"/>
                <a:cs typeface="Times New Roman"/>
              </a:rPr>
              <a:t> cay </a:t>
            </a:r>
            <a:r>
              <a:rPr lang="en-US" sz="2800" b="1" dirty="0" err="1">
                <a:solidFill>
                  <a:srgbClr val="002060"/>
                </a:solidFill>
                <a:latin typeface="Times New Roman"/>
                <a:ea typeface="Calibri"/>
                <a:cs typeface="Times New Roman"/>
              </a:rPr>
              <a:t>đắng</a:t>
            </a:r>
            <a:r>
              <a:rPr lang="en-US" sz="2800" b="1" dirty="0">
                <a:solidFill>
                  <a:srgbClr val="002060"/>
                </a:solidFill>
                <a:latin typeface="Times New Roman"/>
                <a:ea typeface="Calibri"/>
                <a:cs typeface="Times New Roman"/>
              </a:rPr>
              <a:t>.</a:t>
            </a:r>
            <a:endParaRPr lang="en-US" sz="2800" b="1" dirty="0">
              <a:solidFill>
                <a:srgbClr val="002060"/>
              </a:solidFill>
              <a:ea typeface="Calibri"/>
              <a:cs typeface="Times New Roman"/>
            </a:endParaRPr>
          </a:p>
        </p:txBody>
      </p:sp>
      <p:sp>
        <p:nvSpPr>
          <p:cNvPr id="6" name="Rounded Rectangle 5"/>
          <p:cNvSpPr/>
          <p:nvPr/>
        </p:nvSpPr>
        <p:spPr>
          <a:xfrm>
            <a:off x="4495800" y="990600"/>
            <a:ext cx="4419600" cy="2667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a:ea typeface="Calibri"/>
                <a:cs typeface="Times New Roman"/>
              </a:rPr>
              <a:t> </a:t>
            </a:r>
            <a:r>
              <a:rPr lang="en-US" sz="2800" b="1" dirty="0" err="1">
                <a:latin typeface="Times New Roman"/>
                <a:ea typeface="Calibri"/>
                <a:cs typeface="Times New Roman"/>
              </a:rPr>
              <a:t>Điệptừ</a:t>
            </a:r>
            <a:r>
              <a:rPr lang="en-US" sz="2800" b="1" dirty="0">
                <a:latin typeface="Times New Roman"/>
                <a:ea typeface="Calibri"/>
                <a:cs typeface="Times New Roman"/>
              </a:rPr>
              <a:t> “</a:t>
            </a:r>
            <a:r>
              <a:rPr lang="en-US" sz="2800" b="1" dirty="0" err="1">
                <a:latin typeface="Times New Roman"/>
                <a:ea typeface="Calibri"/>
                <a:cs typeface="Times New Roman"/>
              </a:rPr>
              <a:t>từ”được</a:t>
            </a:r>
            <a:r>
              <a:rPr lang="en-US" sz="2800" b="1" dirty="0">
                <a:latin typeface="Times New Roman"/>
                <a:ea typeface="Calibri"/>
                <a:cs typeface="Times New Roman"/>
              </a:rPr>
              <a:t> </a:t>
            </a:r>
            <a:r>
              <a:rPr lang="en-US" sz="2800" b="1" dirty="0" err="1">
                <a:latin typeface="Times New Roman"/>
                <a:ea typeface="Calibri"/>
                <a:cs typeface="Times New Roman"/>
              </a:rPr>
              <a:t>lặp</a:t>
            </a:r>
            <a:r>
              <a:rPr lang="en-US" sz="2800" b="1" dirty="0">
                <a:latin typeface="Times New Roman"/>
                <a:ea typeface="Calibri"/>
                <a:cs typeface="Times New Roman"/>
              </a:rPr>
              <a:t> </a:t>
            </a:r>
            <a:r>
              <a:rPr lang="en-US" sz="2800" b="1" dirty="0" err="1">
                <a:latin typeface="Times New Roman"/>
                <a:ea typeface="Calibri"/>
                <a:cs typeface="Times New Roman"/>
              </a:rPr>
              <a:t>lại</a:t>
            </a:r>
            <a:r>
              <a:rPr lang="en-US" sz="2800" b="1" dirty="0">
                <a:latin typeface="Times New Roman"/>
                <a:ea typeface="Calibri"/>
                <a:cs typeface="Times New Roman"/>
              </a:rPr>
              <a:t> 7 </a:t>
            </a:r>
            <a:r>
              <a:rPr lang="en-US" sz="2800" b="1" dirty="0" err="1">
                <a:latin typeface="Times New Roman"/>
                <a:ea typeface="Calibri"/>
                <a:cs typeface="Times New Roman"/>
              </a:rPr>
              <a:t>lần</a:t>
            </a:r>
            <a:r>
              <a:rPr lang="en-US" sz="2800" b="1" dirty="0">
                <a:latin typeface="Times New Roman"/>
                <a:ea typeface="Calibri"/>
                <a:cs typeface="Times New Roman"/>
              </a:rPr>
              <a:t>, </a:t>
            </a:r>
            <a:r>
              <a:rPr lang="en-US" sz="2800" b="1" dirty="0" err="1">
                <a:latin typeface="Times New Roman"/>
                <a:ea typeface="Calibri"/>
                <a:cs typeface="Times New Roman"/>
              </a:rPr>
              <a:t>điệp</a:t>
            </a:r>
            <a:r>
              <a:rPr lang="en-US" sz="2800" b="1" dirty="0">
                <a:latin typeface="Times New Roman"/>
                <a:ea typeface="Calibri"/>
                <a:cs typeface="Times New Roman"/>
              </a:rPr>
              <a:t> </a:t>
            </a:r>
            <a:r>
              <a:rPr lang="en-US" sz="2800" b="1" dirty="0" err="1">
                <a:latin typeface="Times New Roman"/>
                <a:ea typeface="Calibri"/>
                <a:cs typeface="Times New Roman"/>
              </a:rPr>
              <a:t>từ</a:t>
            </a:r>
            <a:r>
              <a:rPr lang="en-US" sz="2800" b="1" dirty="0">
                <a:latin typeface="Times New Roman"/>
                <a:ea typeface="Calibri"/>
                <a:cs typeface="Times New Roman"/>
              </a:rPr>
              <a:t> “</a:t>
            </a:r>
            <a:r>
              <a:rPr lang="en-US" sz="2800" b="1" dirty="0" err="1">
                <a:latin typeface="Times New Roman"/>
                <a:ea typeface="Calibri"/>
                <a:cs typeface="Times New Roman"/>
              </a:rPr>
              <a:t>rất</a:t>
            </a:r>
            <a:r>
              <a:rPr lang="en-US" sz="2800" b="1" dirty="0">
                <a:latin typeface="Times New Roman"/>
                <a:ea typeface="Calibri"/>
                <a:cs typeface="Times New Roman"/>
              </a:rPr>
              <a:t>” </a:t>
            </a:r>
            <a:r>
              <a:rPr lang="en-US" sz="2800" b="1" dirty="0" err="1">
                <a:latin typeface="Times New Roman"/>
                <a:ea typeface="Calibri"/>
                <a:cs typeface="Times New Roman"/>
              </a:rPr>
              <a:t>được</a:t>
            </a:r>
            <a:r>
              <a:rPr lang="en-US" sz="2800" b="1" dirty="0">
                <a:latin typeface="Times New Roman"/>
                <a:ea typeface="Calibri"/>
                <a:cs typeface="Times New Roman"/>
              </a:rPr>
              <a:t> </a:t>
            </a:r>
            <a:r>
              <a:rPr lang="en-US" sz="2800" b="1" dirty="0" err="1">
                <a:latin typeface="Times New Roman"/>
                <a:ea typeface="Calibri"/>
                <a:cs typeface="Times New Roman"/>
              </a:rPr>
              <a:t>lặp</a:t>
            </a:r>
            <a:r>
              <a:rPr lang="en-US" sz="2800" b="1" dirty="0">
                <a:latin typeface="Times New Roman"/>
                <a:ea typeface="Calibri"/>
                <a:cs typeface="Times New Roman"/>
              </a:rPr>
              <a:t> </a:t>
            </a:r>
            <a:r>
              <a:rPr lang="en-US" sz="2800" b="1" dirty="0" err="1">
                <a:latin typeface="Times New Roman"/>
                <a:ea typeface="Calibri"/>
                <a:cs typeface="Times New Roman"/>
              </a:rPr>
              <a:t>lại</a:t>
            </a:r>
            <a:r>
              <a:rPr lang="en-US" sz="2800" b="1" dirty="0">
                <a:latin typeface="Times New Roman"/>
                <a:ea typeface="Calibri"/>
                <a:cs typeface="Times New Roman"/>
              </a:rPr>
              <a:t> </a:t>
            </a:r>
            <a:r>
              <a:rPr lang="en-US" sz="2800" b="1" dirty="0" err="1">
                <a:latin typeface="Times New Roman"/>
                <a:ea typeface="Calibri"/>
                <a:cs typeface="Times New Roman"/>
              </a:rPr>
              <a:t>ba</a:t>
            </a:r>
            <a:r>
              <a:rPr lang="en-US" sz="2800" b="1" dirty="0">
                <a:latin typeface="Times New Roman"/>
                <a:ea typeface="Calibri"/>
                <a:cs typeface="Times New Roman"/>
              </a:rPr>
              <a:t> </a:t>
            </a:r>
            <a:r>
              <a:rPr lang="en-US" sz="2800" b="1" dirty="0" err="1">
                <a:latin typeface="Times New Roman"/>
                <a:ea typeface="Calibri"/>
                <a:cs typeface="Times New Roman"/>
              </a:rPr>
              <a:t>lần</a:t>
            </a:r>
            <a:r>
              <a:rPr lang="en-US" sz="2800" b="1" dirty="0">
                <a:latin typeface="Times New Roman"/>
                <a:ea typeface="Calibri"/>
                <a:cs typeface="Times New Roman"/>
              </a:rPr>
              <a:t> </a:t>
            </a:r>
            <a:r>
              <a:rPr lang="en-US" sz="2800" b="1" dirty="0" err="1">
                <a:latin typeface="Times New Roman"/>
                <a:ea typeface="Calibri"/>
                <a:cs typeface="Times New Roman"/>
              </a:rPr>
              <a:t>trong</a:t>
            </a:r>
            <a:r>
              <a:rPr lang="en-US" sz="2800" b="1" dirty="0">
                <a:latin typeface="Times New Roman"/>
                <a:ea typeface="Calibri"/>
                <a:cs typeface="Times New Roman"/>
              </a:rPr>
              <a:t> </a:t>
            </a:r>
            <a:r>
              <a:rPr lang="en-US" sz="2800" b="1" dirty="0" err="1">
                <a:latin typeface="Times New Roman"/>
                <a:ea typeface="Calibri"/>
                <a:cs typeface="Times New Roman"/>
              </a:rPr>
              <a:t>đoạn</a:t>
            </a:r>
            <a:r>
              <a:rPr lang="en-US" sz="2800" b="1" dirty="0">
                <a:latin typeface="Times New Roman"/>
                <a:ea typeface="Calibri"/>
                <a:cs typeface="Times New Roman"/>
              </a:rPr>
              <a:t> </a:t>
            </a:r>
            <a:r>
              <a:rPr lang="en-US" sz="2800" b="1" dirty="0" err="1">
                <a:latin typeface="Times New Roman"/>
                <a:ea typeface="Calibri"/>
                <a:cs typeface="Times New Roman"/>
              </a:rPr>
              <a:t>thơ</a:t>
            </a:r>
            <a:r>
              <a:rPr lang="en-US" sz="2800" b="1" dirty="0">
                <a:latin typeface="Times New Roman"/>
                <a:ea typeface="Calibri"/>
                <a:cs typeface="Times New Roman"/>
              </a:rPr>
              <a:t>.</a:t>
            </a:r>
            <a:endParaRPr lang="en-US" sz="2800" dirty="0"/>
          </a:p>
        </p:txBody>
      </p:sp>
      <p:sp>
        <p:nvSpPr>
          <p:cNvPr id="8" name="Rounded Rectangle 7"/>
          <p:cNvSpPr/>
          <p:nvPr/>
        </p:nvSpPr>
        <p:spPr>
          <a:xfrm>
            <a:off x="4800600" y="3810000"/>
            <a:ext cx="4114800" cy="3048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smtClean="0">
                <a:solidFill>
                  <a:srgbClr val="002060"/>
                </a:solidFill>
                <a:latin typeface="Times New Roman"/>
                <a:ea typeface="Calibri"/>
                <a:cs typeface="Times New Roman"/>
              </a:rPr>
              <a:t> </a:t>
            </a:r>
            <a:r>
              <a:rPr lang="en-US" sz="2800" b="1" dirty="0">
                <a:latin typeface="Times New Roman"/>
                <a:ea typeface="Calibri"/>
                <a:cs typeface="Times New Roman"/>
              </a:rPr>
              <a:t>*</a:t>
            </a:r>
            <a:r>
              <a:rPr lang="en-US" sz="2800" b="1" dirty="0" err="1">
                <a:latin typeface="Times New Roman"/>
                <a:ea typeface="Calibri"/>
                <a:cs typeface="Times New Roman"/>
              </a:rPr>
              <a:t>Liệt</a:t>
            </a:r>
            <a:r>
              <a:rPr lang="en-US" sz="2800" b="1" dirty="0">
                <a:latin typeface="Times New Roman"/>
                <a:ea typeface="Calibri"/>
                <a:cs typeface="Times New Roman"/>
              </a:rPr>
              <a:t> </a:t>
            </a:r>
            <a:r>
              <a:rPr lang="en-US" sz="2800" b="1" dirty="0" err="1">
                <a:latin typeface="Times New Roman"/>
                <a:ea typeface="Calibri"/>
                <a:cs typeface="Times New Roman"/>
              </a:rPr>
              <a:t>kê</a:t>
            </a:r>
            <a:r>
              <a:rPr lang="en-US" sz="2800" b="1" dirty="0">
                <a:latin typeface="Times New Roman"/>
                <a:ea typeface="Calibri"/>
                <a:cs typeface="Times New Roman"/>
              </a:rPr>
              <a:t> </a:t>
            </a:r>
            <a:r>
              <a:rPr lang="en-US" sz="2800" b="1" dirty="0" err="1">
                <a:latin typeface="Times New Roman"/>
                <a:ea typeface="Calibri"/>
                <a:cs typeface="Times New Roman"/>
              </a:rPr>
              <a:t>các</a:t>
            </a:r>
            <a:r>
              <a:rPr lang="en-US" sz="2800" b="1" dirty="0">
                <a:latin typeface="Times New Roman"/>
                <a:ea typeface="Calibri"/>
                <a:cs typeface="Times New Roman"/>
              </a:rPr>
              <a:t> </a:t>
            </a:r>
            <a:r>
              <a:rPr lang="en-US" sz="2800" b="1" dirty="0" err="1">
                <a:latin typeface="Times New Roman"/>
                <a:ea typeface="Calibri"/>
                <a:cs typeface="Times New Roman"/>
              </a:rPr>
              <a:t>hình</a:t>
            </a:r>
            <a:r>
              <a:rPr lang="en-US" sz="2800" b="1" dirty="0">
                <a:latin typeface="Times New Roman"/>
                <a:ea typeface="Calibri"/>
                <a:cs typeface="Times New Roman"/>
              </a:rPr>
              <a:t> </a:t>
            </a:r>
            <a:r>
              <a:rPr lang="en-US" sz="2800" b="1" dirty="0" err="1">
                <a:latin typeface="Times New Roman"/>
                <a:ea typeface="Calibri"/>
                <a:cs typeface="Times New Roman"/>
              </a:rPr>
              <a:t>ảnh</a:t>
            </a:r>
            <a:r>
              <a:rPr lang="en-US" sz="2800" b="1" dirty="0">
                <a:latin typeface="Times New Roman"/>
                <a:ea typeface="Calibri"/>
                <a:cs typeface="Times New Roman"/>
              </a:rPr>
              <a:t>:</a:t>
            </a:r>
            <a:endParaRPr lang="en-US" sz="2800" b="1" dirty="0">
              <a:ea typeface="Calibri"/>
              <a:cs typeface="Times New Roman"/>
            </a:endParaRPr>
          </a:p>
          <a:p>
            <a:pPr>
              <a:lnSpc>
                <a:spcPct val="115000"/>
              </a:lnSpc>
              <a:spcAft>
                <a:spcPts val="0"/>
              </a:spcAft>
            </a:pPr>
            <a:r>
              <a:rPr lang="en-US" sz="2800" b="1" dirty="0" err="1">
                <a:latin typeface="Times New Roman"/>
                <a:ea typeface="Calibri"/>
                <a:cs typeface="Times New Roman"/>
              </a:rPr>
              <a:t>Cái</a:t>
            </a:r>
            <a:r>
              <a:rPr lang="en-US" sz="2800" b="1" dirty="0">
                <a:latin typeface="Times New Roman"/>
                <a:ea typeface="Calibri"/>
                <a:cs typeface="Times New Roman"/>
              </a:rPr>
              <a:t> </a:t>
            </a:r>
            <a:r>
              <a:rPr lang="en-US" sz="2800" b="1" dirty="0" err="1">
                <a:latin typeface="Times New Roman"/>
                <a:ea typeface="Calibri"/>
                <a:cs typeface="Times New Roman"/>
              </a:rPr>
              <a:t>bống</a:t>
            </a:r>
            <a:r>
              <a:rPr lang="en-US" sz="2800" b="1" dirty="0">
                <a:latin typeface="Times New Roman"/>
                <a:ea typeface="Calibri"/>
                <a:cs typeface="Times New Roman"/>
              </a:rPr>
              <a:t> </a:t>
            </a:r>
            <a:r>
              <a:rPr lang="en-US" sz="2800" b="1" dirty="0" err="1">
                <a:latin typeface="Times New Roman"/>
                <a:ea typeface="Calibri"/>
                <a:cs typeface="Times New Roman"/>
              </a:rPr>
              <a:t>là</a:t>
            </a:r>
            <a:r>
              <a:rPr lang="en-US" sz="2800" b="1" dirty="0">
                <a:latin typeface="Times New Roman"/>
                <a:ea typeface="Calibri"/>
                <a:cs typeface="Times New Roman"/>
              </a:rPr>
              <a:t>  </a:t>
            </a:r>
            <a:r>
              <a:rPr lang="en-US" sz="2800" b="1" dirty="0" err="1">
                <a:latin typeface="Times New Roman"/>
                <a:ea typeface="Calibri"/>
                <a:cs typeface="Times New Roman"/>
              </a:rPr>
              <a:t>cái</a:t>
            </a:r>
            <a:r>
              <a:rPr lang="en-US" sz="2800" b="1" dirty="0">
                <a:latin typeface="Times New Roman"/>
                <a:ea typeface="Calibri"/>
                <a:cs typeface="Times New Roman"/>
              </a:rPr>
              <a:t> </a:t>
            </a:r>
            <a:r>
              <a:rPr lang="en-US" sz="2800" b="1" dirty="0" err="1">
                <a:latin typeface="Times New Roman"/>
                <a:ea typeface="Calibri"/>
                <a:cs typeface="Times New Roman"/>
              </a:rPr>
              <a:t>bống</a:t>
            </a:r>
            <a:r>
              <a:rPr lang="en-US" sz="2800" b="1" dirty="0">
                <a:latin typeface="Times New Roman"/>
                <a:ea typeface="Calibri"/>
                <a:cs typeface="Times New Roman"/>
              </a:rPr>
              <a:t> bang, </a:t>
            </a:r>
            <a:r>
              <a:rPr lang="en-US" sz="2800" b="1" dirty="0" err="1">
                <a:latin typeface="Times New Roman"/>
                <a:ea typeface="Calibri"/>
                <a:cs typeface="Times New Roman"/>
              </a:rPr>
              <a:t>cái</a:t>
            </a:r>
            <a:r>
              <a:rPr lang="en-US" sz="2800" b="1" dirty="0">
                <a:latin typeface="Times New Roman"/>
                <a:ea typeface="Calibri"/>
                <a:cs typeface="Times New Roman"/>
              </a:rPr>
              <a:t> </a:t>
            </a:r>
            <a:r>
              <a:rPr lang="en-US" sz="2800" b="1" dirty="0" err="1">
                <a:latin typeface="Times New Roman"/>
                <a:ea typeface="Calibri"/>
                <a:cs typeface="Times New Roman"/>
              </a:rPr>
              <a:t>hoa</a:t>
            </a:r>
            <a:r>
              <a:rPr lang="en-US" sz="2800" b="1" dirty="0">
                <a:latin typeface="Times New Roman"/>
                <a:ea typeface="Calibri"/>
                <a:cs typeface="Times New Roman"/>
              </a:rPr>
              <a:t>, </a:t>
            </a:r>
            <a:r>
              <a:rPr lang="en-US" sz="2800" b="1" dirty="0" err="1">
                <a:latin typeface="Times New Roman"/>
                <a:ea typeface="Calibri"/>
                <a:cs typeface="Times New Roman"/>
              </a:rPr>
              <a:t>vị</a:t>
            </a:r>
            <a:r>
              <a:rPr lang="en-US" sz="2800" b="1" dirty="0">
                <a:latin typeface="Times New Roman"/>
                <a:ea typeface="Calibri"/>
                <a:cs typeface="Times New Roman"/>
              </a:rPr>
              <a:t> </a:t>
            </a:r>
            <a:r>
              <a:rPr lang="en-US" sz="2800" b="1" dirty="0" err="1">
                <a:latin typeface="Times New Roman"/>
                <a:ea typeface="Calibri"/>
                <a:cs typeface="Times New Roman"/>
              </a:rPr>
              <a:t>gừng</a:t>
            </a:r>
            <a:r>
              <a:rPr lang="en-US" sz="2800" b="1" dirty="0">
                <a:latin typeface="Times New Roman"/>
                <a:ea typeface="Calibri"/>
                <a:cs typeface="Times New Roman"/>
              </a:rPr>
              <a:t>, </a:t>
            </a:r>
            <a:r>
              <a:rPr lang="en-US" sz="2800" b="1" dirty="0" err="1">
                <a:latin typeface="Times New Roman"/>
                <a:ea typeface="Calibri"/>
                <a:cs typeface="Times New Roman"/>
              </a:rPr>
              <a:t>cánh</a:t>
            </a:r>
            <a:r>
              <a:rPr lang="en-US" sz="2800" b="1" dirty="0">
                <a:latin typeface="Times New Roman"/>
                <a:ea typeface="Calibri"/>
                <a:cs typeface="Times New Roman"/>
              </a:rPr>
              <a:t> </a:t>
            </a:r>
            <a:r>
              <a:rPr lang="en-US" sz="2800" b="1" dirty="0" err="1">
                <a:latin typeface="Times New Roman"/>
                <a:ea typeface="Calibri"/>
                <a:cs typeface="Times New Roman"/>
              </a:rPr>
              <a:t>cò</a:t>
            </a:r>
            <a:r>
              <a:rPr lang="en-US" sz="2800" b="1" dirty="0">
                <a:latin typeface="Times New Roman"/>
                <a:ea typeface="Calibri"/>
                <a:cs typeface="Times New Roman"/>
              </a:rPr>
              <a:t>, </a:t>
            </a:r>
            <a:r>
              <a:rPr lang="en-US" sz="2800" b="1" dirty="0" err="1">
                <a:latin typeface="Times New Roman"/>
                <a:ea typeface="Calibri"/>
                <a:cs typeface="Times New Roman"/>
              </a:rPr>
              <a:t>vết</a:t>
            </a:r>
            <a:r>
              <a:rPr lang="en-US" sz="2800" b="1" dirty="0">
                <a:latin typeface="Times New Roman"/>
                <a:ea typeface="Calibri"/>
                <a:cs typeface="Times New Roman"/>
              </a:rPr>
              <a:t> </a:t>
            </a:r>
            <a:r>
              <a:rPr lang="en-US" sz="2800" b="1" dirty="0" err="1">
                <a:latin typeface="Times New Roman"/>
                <a:ea typeface="Calibri"/>
                <a:cs typeface="Times New Roman"/>
              </a:rPr>
              <a:t>lấm</a:t>
            </a:r>
            <a:r>
              <a:rPr lang="en-US" sz="2800" b="1" dirty="0">
                <a:latin typeface="Times New Roman"/>
                <a:ea typeface="Calibri"/>
                <a:cs typeface="Times New Roman"/>
              </a:rPr>
              <a:t>, </a:t>
            </a:r>
            <a:r>
              <a:rPr lang="en-US" sz="2800" b="1" dirty="0" err="1">
                <a:latin typeface="Times New Roman"/>
                <a:ea typeface="Calibri"/>
                <a:cs typeface="Times New Roman"/>
              </a:rPr>
              <a:t>đầu</a:t>
            </a:r>
            <a:r>
              <a:rPr lang="en-US" sz="2800" b="1" dirty="0">
                <a:latin typeface="Times New Roman"/>
                <a:ea typeface="Calibri"/>
                <a:cs typeface="Times New Roman"/>
              </a:rPr>
              <a:t> </a:t>
            </a:r>
            <a:r>
              <a:rPr lang="en-US" sz="2800" b="1" dirty="0" err="1">
                <a:latin typeface="Times New Roman"/>
                <a:ea typeface="Calibri"/>
                <a:cs typeface="Times New Roman"/>
              </a:rPr>
              <a:t>nguồn</a:t>
            </a:r>
            <a:r>
              <a:rPr lang="en-US" sz="2800" b="1" dirty="0">
                <a:latin typeface="Times New Roman"/>
                <a:ea typeface="Calibri"/>
                <a:cs typeface="Times New Roman"/>
              </a:rPr>
              <a:t> </a:t>
            </a:r>
            <a:r>
              <a:rPr lang="en-US" sz="2800" b="1" dirty="0" err="1">
                <a:latin typeface="Times New Roman"/>
                <a:ea typeface="Calibri"/>
                <a:cs typeface="Times New Roman"/>
              </a:rPr>
              <a:t>cơn</a:t>
            </a:r>
            <a:r>
              <a:rPr lang="en-US" sz="2800" b="1" dirty="0">
                <a:latin typeface="Times New Roman"/>
                <a:ea typeface="Calibri"/>
                <a:cs typeface="Times New Roman"/>
              </a:rPr>
              <a:t> </a:t>
            </a:r>
            <a:r>
              <a:rPr lang="en-US" sz="2800" b="1" dirty="0" err="1">
                <a:latin typeface="Times New Roman"/>
                <a:ea typeface="Calibri"/>
                <a:cs typeface="Times New Roman"/>
              </a:rPr>
              <a:t>mưa</a:t>
            </a:r>
            <a:r>
              <a:rPr lang="en-US" sz="2800" b="1" dirty="0">
                <a:latin typeface="Times New Roman"/>
                <a:ea typeface="Calibri"/>
                <a:cs typeface="Times New Roman"/>
              </a:rPr>
              <a:t>, </a:t>
            </a:r>
            <a:r>
              <a:rPr lang="en-US" sz="2800" b="1" dirty="0" err="1">
                <a:latin typeface="Times New Roman"/>
                <a:ea typeface="Calibri"/>
                <a:cs typeface="Times New Roman"/>
              </a:rPr>
              <a:t>bãi</a:t>
            </a:r>
            <a:r>
              <a:rPr lang="en-US" sz="2800" b="1" dirty="0">
                <a:latin typeface="Times New Roman"/>
                <a:ea typeface="Calibri"/>
                <a:cs typeface="Times New Roman"/>
              </a:rPr>
              <a:t> </a:t>
            </a:r>
            <a:r>
              <a:rPr lang="en-US" sz="2800" b="1" dirty="0" err="1">
                <a:latin typeface="Times New Roman"/>
                <a:ea typeface="Calibri"/>
                <a:cs typeface="Times New Roman"/>
              </a:rPr>
              <a:t>sông</a:t>
            </a:r>
            <a:r>
              <a:rPr lang="en-US" sz="2800" b="1" dirty="0">
                <a:latin typeface="Times New Roman"/>
                <a:ea typeface="Calibri"/>
                <a:cs typeface="Times New Roman"/>
              </a:rPr>
              <a:t> </a:t>
            </a:r>
            <a:r>
              <a:rPr lang="en-US" sz="2800" b="1" dirty="0" err="1">
                <a:latin typeface="Times New Roman"/>
                <a:ea typeface="Calibri"/>
                <a:cs typeface="Times New Roman"/>
              </a:rPr>
              <a:t>cát</a:t>
            </a:r>
            <a:r>
              <a:rPr lang="en-US" sz="2800" b="1" dirty="0">
                <a:latin typeface="Times New Roman"/>
                <a:ea typeface="Calibri"/>
                <a:cs typeface="Times New Roman"/>
              </a:rPr>
              <a:t> </a:t>
            </a:r>
            <a:r>
              <a:rPr lang="en-US" sz="2800" b="1" dirty="0" err="1">
                <a:latin typeface="Times New Roman"/>
                <a:ea typeface="Calibri"/>
                <a:cs typeface="Times New Roman"/>
              </a:rPr>
              <a:t>vắng</a:t>
            </a:r>
            <a:r>
              <a:rPr lang="en-US" sz="2800" b="1" dirty="0">
                <a:latin typeface="Times New Roman"/>
                <a:ea typeface="Calibri"/>
                <a:cs typeface="Times New Roman"/>
              </a:rPr>
              <a:t>…</a:t>
            </a:r>
            <a:endParaRPr lang="en-US" sz="2800" dirty="0"/>
          </a:p>
        </p:txBody>
      </p:sp>
      <p:sp>
        <p:nvSpPr>
          <p:cNvPr id="12" name="Right Arrow 11"/>
          <p:cNvSpPr/>
          <p:nvPr/>
        </p:nvSpPr>
        <p:spPr>
          <a:xfrm>
            <a:off x="3657600" y="3174300"/>
            <a:ext cx="838200" cy="254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657600" y="53340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53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2362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630464" y="685800"/>
            <a:ext cx="4876800" cy="14478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err="1">
                <a:solidFill>
                  <a:srgbClr val="002060"/>
                </a:solidFill>
                <a:latin typeface="Times New Roman"/>
                <a:ea typeface="Calibri"/>
                <a:cs typeface="Times New Roman"/>
              </a:rPr>
              <a:t>Bà</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xuất</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hiện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một</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cách</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diệu</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kì</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đột</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ngột</a:t>
            </a:r>
            <a:r>
              <a:rPr lang="en-US" sz="2800" b="1" dirty="0">
                <a:solidFill>
                  <a:srgbClr val="002060"/>
                </a:solidFill>
                <a:latin typeface="Times New Roman"/>
                <a:ea typeface="Calibri"/>
                <a:cs typeface="Times New Roman"/>
              </a:rPr>
              <a:t> “ </a:t>
            </a:r>
            <a:r>
              <a:rPr lang="en-US" sz="2800" b="1" dirty="0" err="1">
                <a:solidFill>
                  <a:srgbClr val="002060"/>
                </a:solidFill>
                <a:latin typeface="Times New Roman"/>
                <a:ea typeface="Calibri"/>
                <a:cs typeface="Times New Roman"/>
              </a:rPr>
              <a:t>không</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hiểu</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là</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từ</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đâu</a:t>
            </a:r>
            <a:r>
              <a:rPr lang="en-US" sz="2800" b="1" dirty="0">
                <a:solidFill>
                  <a:srgbClr val="002060"/>
                </a:solidFill>
                <a:latin typeface="Times New Roman"/>
                <a:ea typeface="Calibri"/>
                <a:cs typeface="Times New Roman"/>
              </a:rPr>
              <a:t>”</a:t>
            </a:r>
            <a:endParaRPr lang="en-US" sz="2800" b="1" dirty="0">
              <a:solidFill>
                <a:srgbClr val="002060"/>
              </a:solidFill>
              <a:ea typeface="Calibri"/>
              <a:cs typeface="Times New Roman"/>
            </a:endParaRPr>
          </a:p>
        </p:txBody>
      </p:sp>
      <p:sp>
        <p:nvSpPr>
          <p:cNvPr id="6" name="Rounded Rectangle 5"/>
          <p:cNvSpPr/>
          <p:nvPr/>
        </p:nvSpPr>
        <p:spPr>
          <a:xfrm>
            <a:off x="3352800" y="2590800"/>
            <a:ext cx="5486400" cy="2895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err="1" smtClean="0">
                <a:solidFill>
                  <a:srgbClr val="002060"/>
                </a:solidFill>
                <a:latin typeface="Times New Roman"/>
                <a:ea typeface="Calibri"/>
                <a:cs typeface="Times New Roman"/>
              </a:rPr>
              <a:t>Bà</a:t>
            </a:r>
            <a:r>
              <a:rPr lang="en-US" sz="2800" b="1" dirty="0" smtClean="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xuất</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hiện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như</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thể</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một</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bà</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tiên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trong</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những</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câu</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chuyện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cổ</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để</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mang</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đến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những</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chuyện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ngày</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xửa</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ngày</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xưa</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ngày</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sau</a:t>
            </a:r>
            <a:r>
              <a:rPr lang="en-US" sz="2800" b="1" dirty="0">
                <a:solidFill>
                  <a:srgbClr val="002060"/>
                </a:solidFill>
                <a:latin typeface="Times New Roman"/>
                <a:ea typeface="Calibri"/>
                <a:cs typeface="Times New Roman"/>
              </a:rPr>
              <a:t>”</a:t>
            </a:r>
            <a:endParaRPr lang="en-US" sz="2800" b="1" dirty="0">
              <a:solidFill>
                <a:srgbClr val="002060"/>
              </a:solidFill>
              <a:ea typeface="Calibri"/>
              <a:cs typeface="Times New Roman"/>
            </a:endParaRPr>
          </a:p>
        </p:txBody>
      </p:sp>
      <p:sp>
        <p:nvSpPr>
          <p:cNvPr id="7" name="Down Arrow 6"/>
          <p:cNvSpPr/>
          <p:nvPr/>
        </p:nvSpPr>
        <p:spPr>
          <a:xfrm>
            <a:off x="5562600" y="2133600"/>
            <a:ext cx="762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10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39479" y="1103314"/>
            <a:ext cx="7742825"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7000"/>
              </a:lnSpc>
              <a:tabLst>
                <a:tab pos="1385888" algn="l"/>
              </a:tabLst>
            </a:pPr>
            <a:r>
              <a:rPr lang="en-US" sz="2800" b="1">
                <a:solidFill>
                  <a:srgbClr val="385723"/>
                </a:solidFill>
                <a:latin typeface="Times New Roman" pitchFamily="18" charset="0"/>
                <a:ea typeface="MS Mincho" pitchFamily="49" charset="-128"/>
              </a:rPr>
              <a:t>- Hình ảnh người bà và những câu chuyện cổ tích</a:t>
            </a:r>
            <a:endParaRPr lang="en-US" sz="2800">
              <a:solidFill>
                <a:srgbClr val="385723"/>
              </a:solidFill>
              <a:latin typeface="Times New Roman" pitchFamily="18" charset="0"/>
              <a:cs typeface="Times New Roman" pitchFamily="18" charset="0"/>
            </a:endParaRPr>
          </a:p>
        </p:txBody>
      </p:sp>
      <p:sp>
        <p:nvSpPr>
          <p:cNvPr id="10" name="Right Arrow 9"/>
          <p:cNvSpPr/>
          <p:nvPr/>
        </p:nvSpPr>
        <p:spPr>
          <a:xfrm>
            <a:off x="273844" y="2087564"/>
            <a:ext cx="2302669" cy="3875087"/>
          </a:xfrm>
          <a:prstGeom prst="rightArrow">
            <a:avLst>
              <a:gd name="adj1" fmla="val 50000"/>
              <a:gd name="adj2" fmla="val 5085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tabLst>
                <a:tab pos="1385888" algn="l"/>
              </a:tabLst>
              <a:defRPr/>
            </a:pPr>
            <a:r>
              <a:rPr lang="en-US" sz="2400" b="1" dirty="0" err="1">
                <a:solidFill>
                  <a:srgbClr val="385723"/>
                </a:solidFill>
                <a:latin typeface="Times New Roman" pitchFamily="18" charset="0"/>
                <a:ea typeface="MS Mincho" pitchFamily="49" charset="-128"/>
                <a:cs typeface="Arial" charset="0"/>
              </a:rPr>
              <a:t>Những</a:t>
            </a:r>
            <a:r>
              <a:rPr lang="en-US" sz="2400" b="1" dirty="0">
                <a:solidFill>
                  <a:srgbClr val="385723"/>
                </a:solidFill>
                <a:latin typeface="Times New Roman" pitchFamily="18" charset="0"/>
                <a:ea typeface="MS Mincho" pitchFamily="49" charset="-128"/>
                <a:cs typeface="Arial" charset="0"/>
              </a:rPr>
              <a:t> </a:t>
            </a:r>
            <a:r>
              <a:rPr lang="en-US" sz="2400" b="1" dirty="0" err="1">
                <a:solidFill>
                  <a:srgbClr val="385723"/>
                </a:solidFill>
                <a:latin typeface="Times New Roman" pitchFamily="18" charset="0"/>
                <a:ea typeface="MS Mincho" pitchFamily="49" charset="-128"/>
                <a:cs typeface="Arial" charset="0"/>
              </a:rPr>
              <a:t>câu</a:t>
            </a:r>
            <a:r>
              <a:rPr lang="en-US" sz="2400" b="1" dirty="0">
                <a:solidFill>
                  <a:srgbClr val="385723"/>
                </a:solidFill>
                <a:latin typeface="Times New Roman" pitchFamily="18" charset="0"/>
                <a:ea typeface="MS Mincho" pitchFamily="49" charset="-128"/>
                <a:cs typeface="Arial" charset="0"/>
              </a:rPr>
              <a:t> </a:t>
            </a:r>
            <a:r>
              <a:rPr lang="en-US" sz="2400" b="1" dirty="0" err="1">
                <a:solidFill>
                  <a:srgbClr val="385723"/>
                </a:solidFill>
                <a:latin typeface="Times New Roman" pitchFamily="18" charset="0"/>
                <a:ea typeface="MS Mincho" pitchFamily="49" charset="-128"/>
                <a:cs typeface="Arial" charset="0"/>
              </a:rPr>
              <a:t>chuyện</a:t>
            </a:r>
            <a:r>
              <a:rPr lang="en-US" sz="2400" b="1" dirty="0">
                <a:solidFill>
                  <a:srgbClr val="385723"/>
                </a:solidFill>
                <a:latin typeface="Times New Roman" pitchFamily="18" charset="0"/>
                <a:ea typeface="MS Mincho" pitchFamily="49" charset="-128"/>
                <a:cs typeface="Arial" charset="0"/>
              </a:rPr>
              <a:t> </a:t>
            </a:r>
            <a:r>
              <a:rPr lang="en-US" sz="2400" b="1" dirty="0" err="1">
                <a:solidFill>
                  <a:srgbClr val="385723"/>
                </a:solidFill>
                <a:latin typeface="Times New Roman" pitchFamily="18" charset="0"/>
                <a:ea typeface="MS Mincho" pitchFamily="49" charset="-128"/>
                <a:cs typeface="Arial" charset="0"/>
              </a:rPr>
              <a:t>cổ</a:t>
            </a:r>
            <a:r>
              <a:rPr lang="en-US" sz="2400" b="1" dirty="0">
                <a:solidFill>
                  <a:srgbClr val="385723"/>
                </a:solidFill>
                <a:latin typeface="Times New Roman" pitchFamily="18" charset="0"/>
                <a:ea typeface="MS Mincho" pitchFamily="49" charset="-128"/>
                <a:cs typeface="Arial" charset="0"/>
              </a:rPr>
              <a:t> </a:t>
            </a:r>
            <a:r>
              <a:rPr lang="en-US" sz="2400" b="1" dirty="0" err="1">
                <a:solidFill>
                  <a:srgbClr val="385723"/>
                </a:solidFill>
                <a:latin typeface="Times New Roman" pitchFamily="18" charset="0"/>
                <a:ea typeface="MS Mincho" pitchFamily="49" charset="-128"/>
                <a:cs typeface="Arial" charset="0"/>
              </a:rPr>
              <a:t>tích</a:t>
            </a:r>
            <a:r>
              <a:rPr lang="en-US" sz="2400" b="1" dirty="0">
                <a:solidFill>
                  <a:srgbClr val="385723"/>
                </a:solidFill>
                <a:latin typeface="Times New Roman" pitchFamily="18" charset="0"/>
                <a:ea typeface="MS Mincho" pitchFamily="49" charset="-128"/>
                <a:cs typeface="Arial" charset="0"/>
              </a:rPr>
              <a:t> </a:t>
            </a:r>
            <a:r>
              <a:rPr lang="en-US" sz="2400" b="1" dirty="0" err="1">
                <a:solidFill>
                  <a:srgbClr val="385723"/>
                </a:solidFill>
                <a:latin typeface="Times New Roman" pitchFamily="18" charset="0"/>
                <a:ea typeface="MS Mincho" pitchFamily="49" charset="-128"/>
                <a:cs typeface="Arial" charset="0"/>
              </a:rPr>
              <a:t>và</a:t>
            </a:r>
            <a:r>
              <a:rPr lang="en-US" sz="2400" b="1" dirty="0">
                <a:solidFill>
                  <a:srgbClr val="385723"/>
                </a:solidFill>
                <a:latin typeface="Times New Roman" pitchFamily="18" charset="0"/>
                <a:ea typeface="MS Mincho" pitchFamily="49" charset="-128"/>
                <a:cs typeface="Arial" charset="0"/>
              </a:rPr>
              <a:t> </a:t>
            </a:r>
            <a:r>
              <a:rPr lang="en-US" sz="2400" b="1" dirty="0" err="1">
                <a:solidFill>
                  <a:srgbClr val="385723"/>
                </a:solidFill>
                <a:latin typeface="Times New Roman" pitchFamily="18" charset="0"/>
                <a:ea typeface="MS Mincho" pitchFamily="49" charset="-128"/>
                <a:cs typeface="Arial" charset="0"/>
              </a:rPr>
              <a:t>những</a:t>
            </a:r>
            <a:r>
              <a:rPr lang="en-US" sz="2400" b="1" dirty="0">
                <a:solidFill>
                  <a:srgbClr val="385723"/>
                </a:solidFill>
                <a:latin typeface="Times New Roman" pitchFamily="18" charset="0"/>
                <a:ea typeface="MS Mincho" pitchFamily="49" charset="-128"/>
                <a:cs typeface="Arial" charset="0"/>
              </a:rPr>
              <a:t> </a:t>
            </a:r>
            <a:r>
              <a:rPr lang="en-US" sz="2400" b="1" dirty="0" err="1">
                <a:solidFill>
                  <a:srgbClr val="385723"/>
                </a:solidFill>
                <a:latin typeface="Times New Roman" pitchFamily="18" charset="0"/>
                <a:ea typeface="MS Mincho" pitchFamily="49" charset="-128"/>
                <a:cs typeface="Arial" charset="0"/>
              </a:rPr>
              <a:t>điều</a:t>
            </a:r>
            <a:r>
              <a:rPr lang="en-US" sz="2400" b="1" dirty="0">
                <a:solidFill>
                  <a:srgbClr val="385723"/>
                </a:solidFill>
                <a:latin typeface="Times New Roman" pitchFamily="18" charset="0"/>
                <a:ea typeface="MS Mincho" pitchFamily="49" charset="-128"/>
                <a:cs typeface="Arial" charset="0"/>
              </a:rPr>
              <a:t> </a:t>
            </a:r>
            <a:r>
              <a:rPr lang="en-US" sz="2400" b="1" dirty="0" err="1">
                <a:solidFill>
                  <a:srgbClr val="385723"/>
                </a:solidFill>
                <a:latin typeface="Times New Roman" pitchFamily="18" charset="0"/>
                <a:ea typeface="MS Mincho" pitchFamily="49" charset="-128"/>
                <a:cs typeface="Arial" charset="0"/>
              </a:rPr>
              <a:t>bà</a:t>
            </a:r>
            <a:r>
              <a:rPr lang="en-US" sz="2400" b="1" dirty="0">
                <a:solidFill>
                  <a:srgbClr val="385723"/>
                </a:solidFill>
                <a:latin typeface="Times New Roman" pitchFamily="18" charset="0"/>
                <a:ea typeface="MS Mincho" pitchFamily="49" charset="-128"/>
                <a:cs typeface="Arial" charset="0"/>
              </a:rPr>
              <a:t> </a:t>
            </a:r>
            <a:r>
              <a:rPr lang="en-US" sz="2400" b="1" dirty="0" err="1">
                <a:solidFill>
                  <a:srgbClr val="385723"/>
                </a:solidFill>
                <a:latin typeface="Times New Roman" pitchFamily="18" charset="0"/>
                <a:ea typeface="MS Mincho" pitchFamily="49" charset="-128"/>
                <a:cs typeface="Arial" charset="0"/>
              </a:rPr>
              <a:t>gửi</a:t>
            </a:r>
            <a:r>
              <a:rPr lang="en-US" sz="2400" b="1" dirty="0">
                <a:solidFill>
                  <a:srgbClr val="385723"/>
                </a:solidFill>
                <a:latin typeface="Times New Roman" pitchFamily="18" charset="0"/>
                <a:ea typeface="MS Mincho" pitchFamily="49" charset="-128"/>
                <a:cs typeface="Arial" charset="0"/>
              </a:rPr>
              <a:t> </a:t>
            </a:r>
            <a:r>
              <a:rPr lang="en-US" sz="2400" b="1" dirty="0" err="1">
                <a:solidFill>
                  <a:srgbClr val="385723"/>
                </a:solidFill>
                <a:latin typeface="Times New Roman" pitchFamily="18" charset="0"/>
                <a:ea typeface="MS Mincho" pitchFamily="49" charset="-128"/>
                <a:cs typeface="Arial" charset="0"/>
              </a:rPr>
              <a:t>gắm</a:t>
            </a:r>
            <a:endParaRPr lang="en-US" sz="2400" b="1" dirty="0">
              <a:solidFill>
                <a:srgbClr val="385723"/>
              </a:solidFill>
              <a:latin typeface="Times New Roman" pitchFamily="18" charset="0"/>
              <a:cs typeface="Times New Roman" pitchFamily="18" charset="0"/>
            </a:endParaRPr>
          </a:p>
        </p:txBody>
      </p:sp>
      <p:graphicFrame>
        <p:nvGraphicFramePr>
          <p:cNvPr id="11" name="Diagram 10"/>
          <p:cNvGraphicFramePr/>
          <p:nvPr>
            <p:extLst>
              <p:ext uri="{D42A27DB-BD31-4B8C-83A1-F6EECF244321}">
                <p14:modId xmlns:p14="http://schemas.microsoft.com/office/powerpoint/2010/main" val="28661296"/>
              </p:ext>
            </p:extLst>
          </p:nvPr>
        </p:nvGraphicFramePr>
        <p:xfrm>
          <a:off x="2629799" y="1262369"/>
          <a:ext cx="6096000" cy="2625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extLst>
              <p:ext uri="{D42A27DB-BD31-4B8C-83A1-F6EECF244321}">
                <p14:modId xmlns:p14="http://schemas.microsoft.com/office/powerpoint/2010/main" val="339227433"/>
              </p:ext>
            </p:extLst>
          </p:nvPr>
        </p:nvGraphicFramePr>
        <p:xfrm>
          <a:off x="2629799" y="2968994"/>
          <a:ext cx="6096000" cy="26256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p:cNvGraphicFramePr/>
          <p:nvPr>
            <p:extLst>
              <p:ext uri="{D42A27DB-BD31-4B8C-83A1-F6EECF244321}">
                <p14:modId xmlns:p14="http://schemas.microsoft.com/office/powerpoint/2010/main" val="3643848722"/>
              </p:ext>
            </p:extLst>
          </p:nvPr>
        </p:nvGraphicFramePr>
        <p:xfrm>
          <a:off x="2690948" y="4569197"/>
          <a:ext cx="6096000" cy="262563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127" name="Rectangle 9"/>
          <p:cNvSpPr>
            <a:spLocks noChangeArrowheads="1"/>
          </p:cNvSpPr>
          <p:nvPr/>
        </p:nvSpPr>
        <p:spPr bwMode="auto">
          <a:xfrm>
            <a:off x="866775" y="5168901"/>
            <a:ext cx="247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385723"/>
                </a:solidFill>
              </a:rPr>
              <a:t>:</a:t>
            </a:r>
          </a:p>
        </p:txBody>
      </p:sp>
    </p:spTree>
    <p:extLst>
      <p:ext uri="{BB962C8B-B14F-4D97-AF65-F5344CB8AC3E}">
        <p14:creationId xmlns:p14="http://schemas.microsoft.com/office/powerpoint/2010/main" val="2914785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Graphic spid="11" grpId="0">
        <p:bldAsOne/>
      </p:bldGraphic>
      <p:bldGraphic spid="13" grpId="0">
        <p:bldAsOne/>
      </p:bldGraphic>
      <p:bldGraphic spid="1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2362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630464" y="685800"/>
            <a:ext cx="6437336" cy="18288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err="1">
                <a:solidFill>
                  <a:srgbClr val="002060"/>
                </a:solidFill>
                <a:latin typeface="Times New Roman"/>
                <a:ea typeface="Calibri"/>
                <a:cs typeface="Times New Roman"/>
              </a:rPr>
              <a:t>Điệp</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từ</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chuyện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cùng</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phép</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liệt</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kê</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những</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câu</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chuyện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cổ</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tích</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như</a:t>
            </a:r>
            <a:r>
              <a:rPr lang="en-US" sz="2800" b="1" dirty="0">
                <a:solidFill>
                  <a:srgbClr val="002060"/>
                </a:solidFill>
                <a:latin typeface="Times New Roman"/>
                <a:ea typeface="Calibri"/>
                <a:cs typeface="Times New Roman"/>
              </a:rPr>
              <a:t> Con </a:t>
            </a:r>
            <a:r>
              <a:rPr lang="en-US" sz="2800" b="1" dirty="0" err="1">
                <a:solidFill>
                  <a:srgbClr val="002060"/>
                </a:solidFill>
                <a:latin typeface="Times New Roman"/>
                <a:ea typeface="Calibri"/>
                <a:cs typeface="Times New Roman"/>
              </a:rPr>
              <a:t>cóc</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àng</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tiên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cô</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Tấm</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Lý</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Thông</a:t>
            </a:r>
            <a:r>
              <a:rPr lang="en-US" sz="2800" b="1" dirty="0">
                <a:solidFill>
                  <a:srgbClr val="002060"/>
                </a:solidFill>
                <a:latin typeface="Times New Roman"/>
                <a:ea typeface="Calibri"/>
                <a:cs typeface="Times New Roman"/>
              </a:rPr>
              <a:t>…</a:t>
            </a:r>
            <a:endParaRPr lang="en-US" sz="2800" b="1" dirty="0">
              <a:solidFill>
                <a:srgbClr val="002060"/>
              </a:solidFill>
              <a:ea typeface="Calibri"/>
              <a:cs typeface="Times New Roman"/>
            </a:endParaRPr>
          </a:p>
        </p:txBody>
      </p:sp>
      <p:sp>
        <p:nvSpPr>
          <p:cNvPr id="6" name="Rounded Rectangle 5"/>
          <p:cNvSpPr/>
          <p:nvPr/>
        </p:nvSpPr>
        <p:spPr>
          <a:xfrm>
            <a:off x="3352800" y="3029210"/>
            <a:ext cx="5486400" cy="2895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err="1">
                <a:solidFill>
                  <a:srgbClr val="002060"/>
                </a:solidFill>
                <a:latin typeface="Times New Roman"/>
                <a:ea typeface="Calibri"/>
                <a:cs typeface="Times New Roman"/>
              </a:rPr>
              <a:t>Bà</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mở</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ra</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thế</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giới</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kì</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ảo</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đầy</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huyền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diệu</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của</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truyện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cổ</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tích</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dân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gian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Một</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thế</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giới</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mà</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kẻ</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ác</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sẽ</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bị</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trừng</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trị</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người</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hiền</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sẽ</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được</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hạnh</a:t>
            </a:r>
            <a:r>
              <a:rPr lang="en-US" sz="2800" b="1" dirty="0">
                <a:solidFill>
                  <a:srgbClr val="002060"/>
                </a:solidFill>
                <a:latin typeface="Times New Roman"/>
                <a:ea typeface="Calibri"/>
                <a:cs typeface="Times New Roman"/>
              </a:rPr>
              <a:t> </a:t>
            </a:r>
            <a:r>
              <a:rPr lang="en-US" sz="2800" b="1" dirty="0" err="1">
                <a:solidFill>
                  <a:srgbClr val="002060"/>
                </a:solidFill>
                <a:latin typeface="Times New Roman"/>
                <a:ea typeface="Calibri"/>
                <a:cs typeface="Times New Roman"/>
              </a:rPr>
              <a:t>phúc</a:t>
            </a:r>
            <a:r>
              <a:rPr lang="en-US" sz="2800" b="1" dirty="0">
                <a:solidFill>
                  <a:srgbClr val="002060"/>
                </a:solidFill>
                <a:latin typeface="Times New Roman"/>
                <a:ea typeface="Calibri"/>
                <a:cs typeface="Times New Roman"/>
              </a:rPr>
              <a:t>.</a:t>
            </a:r>
            <a:endParaRPr lang="en-US" sz="2800" b="1" dirty="0">
              <a:solidFill>
                <a:srgbClr val="002060"/>
              </a:solidFill>
              <a:ea typeface="Calibri"/>
              <a:cs typeface="Times New Roman"/>
            </a:endParaRPr>
          </a:p>
        </p:txBody>
      </p:sp>
      <p:sp>
        <p:nvSpPr>
          <p:cNvPr id="7" name="Down Arrow 6"/>
          <p:cNvSpPr/>
          <p:nvPr/>
        </p:nvSpPr>
        <p:spPr>
          <a:xfrm>
            <a:off x="5562600" y="2572010"/>
            <a:ext cx="762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42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3988"/>
            <a:ext cx="9066610" cy="9509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ormAutofit fontScale="90000"/>
          </a:bodyPr>
          <a:lstStyle/>
          <a:p>
            <a:pPr>
              <a:defRPr/>
            </a:pPr>
            <a:r>
              <a:rPr lang="en-US" sz="2800" b="1" dirty="0"/>
              <a:t>3, </a:t>
            </a:r>
            <a:r>
              <a:rPr lang="en-US" sz="2800" b="1" dirty="0" err="1"/>
              <a:t>Những</a:t>
            </a:r>
            <a:r>
              <a:rPr lang="en-US" sz="2800" b="1" dirty="0"/>
              <a:t> </a:t>
            </a:r>
            <a:r>
              <a:rPr lang="en-US" sz="2800" b="1" dirty="0" err="1"/>
              <a:t>người</a:t>
            </a:r>
            <a:r>
              <a:rPr lang="en-US" sz="2800" b="1" dirty="0"/>
              <a:t> </a:t>
            </a:r>
            <a:r>
              <a:rPr lang="en-US" sz="2800" b="1" dirty="0" err="1"/>
              <a:t>thân</a:t>
            </a:r>
            <a:r>
              <a:rPr lang="en-US" sz="2800" b="1" dirty="0"/>
              <a:t> </a:t>
            </a:r>
            <a:r>
              <a:rPr lang="en-US" sz="2800" b="1" dirty="0" err="1"/>
              <a:t>ra</a:t>
            </a:r>
            <a:r>
              <a:rPr lang="en-US" sz="2800" b="1" dirty="0"/>
              <a:t> </a:t>
            </a:r>
            <a:r>
              <a:rPr lang="en-US" sz="2800" b="1" dirty="0" err="1"/>
              <a:t>đời</a:t>
            </a:r>
            <a:r>
              <a:rPr lang="en-US" sz="2800" b="1" dirty="0"/>
              <a:t> </a:t>
            </a:r>
            <a:r>
              <a:rPr lang="en-US" sz="2800" b="1" dirty="0" err="1"/>
              <a:t>mang</a:t>
            </a:r>
            <a:r>
              <a:rPr lang="en-US" sz="2800" b="1" dirty="0"/>
              <a:t> </a:t>
            </a:r>
            <a:r>
              <a:rPr lang="en-US" sz="2800" b="1" dirty="0" err="1"/>
              <a:t>cho</a:t>
            </a:r>
            <a:r>
              <a:rPr lang="en-US" sz="2800" b="1" dirty="0"/>
              <a:t> </a:t>
            </a:r>
            <a:r>
              <a:rPr lang="en-US" sz="2800" b="1" dirty="0" err="1"/>
              <a:t>trẻ</a:t>
            </a:r>
            <a:r>
              <a:rPr lang="en-US" sz="2800" b="1" dirty="0"/>
              <a:t> </a:t>
            </a:r>
            <a:r>
              <a:rPr lang="en-US" sz="2800" b="1" dirty="0" err="1"/>
              <a:t>tình</a:t>
            </a:r>
            <a:r>
              <a:rPr lang="en-US" sz="2800" b="1" dirty="0"/>
              <a:t> </a:t>
            </a:r>
            <a:r>
              <a:rPr lang="en-US" sz="2800" b="1" dirty="0" err="1"/>
              <a:t>thương</a:t>
            </a:r>
            <a:r>
              <a:rPr lang="en-US" sz="2800" b="1" dirty="0"/>
              <a:t> </a:t>
            </a:r>
            <a:r>
              <a:rPr lang="en-US" sz="2800" b="1" dirty="0" err="1"/>
              <a:t>và</a:t>
            </a:r>
            <a:r>
              <a:rPr lang="en-US" sz="2800" b="1" dirty="0"/>
              <a:t> </a:t>
            </a:r>
            <a:r>
              <a:rPr lang="en-US" sz="2800" b="1" dirty="0" err="1"/>
              <a:t>hiểu</a:t>
            </a:r>
            <a:r>
              <a:rPr lang="en-US" sz="2800" b="1" dirty="0"/>
              <a:t> </a:t>
            </a:r>
            <a:r>
              <a:rPr lang="en-US" sz="2800" b="1" dirty="0" err="1"/>
              <a:t>biết</a:t>
            </a:r>
            <a:r>
              <a:rPr lang="en-US" sz="2800" b="1" dirty="0"/>
              <a:t>.</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2184870153"/>
              </p:ext>
            </p:extLst>
          </p:nvPr>
        </p:nvGraphicFramePr>
        <p:xfrm>
          <a:off x="61913" y="1358900"/>
          <a:ext cx="8929687" cy="5369179"/>
        </p:xfrm>
        <a:graphic>
          <a:graphicData uri="http://schemas.openxmlformats.org/drawingml/2006/table">
            <a:tbl>
              <a:tblPr firstRow="1" firstCol="1" bandRow="1">
                <a:tableStyleId>{5C22544A-7EE6-4342-B048-85BDC9FD1C3A}</a:tableStyleId>
              </a:tblPr>
              <a:tblGrid>
                <a:gridCol w="2787811"/>
                <a:gridCol w="3656111"/>
                <a:gridCol w="2485765"/>
              </a:tblGrid>
              <a:tr h="981531">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2800" b="1" i="1" dirty="0" smtClean="0">
                          <a:solidFill>
                            <a:srgbClr val="FF0000"/>
                          </a:solidFill>
                        </a:rPr>
                        <a:t>PHIẾU HỌC TẬP SỐ 5 ( 3-5p)</a:t>
                      </a:r>
                      <a:endParaRPr lang="en-US" sz="2800" b="1" dirty="0" smtClean="0">
                        <a:solidFill>
                          <a:srgbClr val="FF0000"/>
                        </a:solidFill>
                        <a:effectLst/>
                      </a:endParaRPr>
                    </a:p>
                    <a:p>
                      <a:pPr algn="ctr">
                        <a:lnSpc>
                          <a:spcPct val="115000"/>
                        </a:lnSpc>
                        <a:spcAft>
                          <a:spcPts val="0"/>
                        </a:spcAft>
                      </a:pPr>
                      <a:r>
                        <a:rPr lang="en-US" sz="2800" dirty="0" err="1" smtClean="0">
                          <a:solidFill>
                            <a:schemeClr val="tx1"/>
                          </a:solidFill>
                          <a:effectLst/>
                        </a:rPr>
                        <a:t>Tìm</a:t>
                      </a:r>
                      <a:r>
                        <a:rPr lang="en-US" sz="2800" dirty="0" smtClean="0">
                          <a:solidFill>
                            <a:schemeClr val="tx1"/>
                          </a:solidFill>
                          <a:effectLst/>
                        </a:rPr>
                        <a:t> </a:t>
                      </a:r>
                      <a:r>
                        <a:rPr lang="en-US" sz="2800" dirty="0" err="1">
                          <a:solidFill>
                            <a:schemeClr val="tx1"/>
                          </a:solidFill>
                          <a:effectLst/>
                        </a:rPr>
                        <a:t>hiểu</a:t>
                      </a:r>
                      <a:r>
                        <a:rPr lang="en-US" sz="2800" dirty="0">
                          <a:solidFill>
                            <a:schemeClr val="tx1"/>
                          </a:solidFill>
                          <a:effectLst/>
                        </a:rPr>
                        <a:t> </a:t>
                      </a:r>
                      <a:r>
                        <a:rPr lang="en-US" sz="2800" dirty="0" err="1">
                          <a:solidFill>
                            <a:schemeClr val="tx1"/>
                          </a:solidFill>
                          <a:effectLst/>
                        </a:rPr>
                        <a:t>khổ</a:t>
                      </a:r>
                      <a:r>
                        <a:rPr lang="en-US" sz="2800" dirty="0">
                          <a:solidFill>
                            <a:schemeClr val="tx1"/>
                          </a:solidFill>
                          <a:effectLst/>
                        </a:rPr>
                        <a:t> </a:t>
                      </a:r>
                      <a:r>
                        <a:rPr lang="en-US" sz="2800" dirty="0" err="1">
                          <a:solidFill>
                            <a:schemeClr val="tx1"/>
                          </a:solidFill>
                          <a:effectLst/>
                        </a:rPr>
                        <a:t>thơ</a:t>
                      </a:r>
                      <a:r>
                        <a:rPr lang="en-US" sz="2800" dirty="0">
                          <a:solidFill>
                            <a:schemeClr val="tx1"/>
                          </a:solidFill>
                          <a:effectLst/>
                        </a:rPr>
                        <a:t> </a:t>
                      </a:r>
                      <a:r>
                        <a:rPr lang="en-US" sz="2800" dirty="0" err="1">
                          <a:solidFill>
                            <a:schemeClr val="tx1"/>
                          </a:solidFill>
                          <a:effectLst/>
                        </a:rPr>
                        <a:t>thứ</a:t>
                      </a:r>
                      <a:r>
                        <a:rPr lang="en-US" sz="2800" dirty="0">
                          <a:solidFill>
                            <a:schemeClr val="tx1"/>
                          </a:solidFill>
                          <a:effectLst/>
                        </a:rPr>
                        <a:t> 5+ 6: </a:t>
                      </a:r>
                      <a:r>
                        <a:rPr lang="en-US" sz="2800" dirty="0" err="1">
                          <a:solidFill>
                            <a:schemeClr val="tx1"/>
                          </a:solidFill>
                          <a:effectLst/>
                        </a:rPr>
                        <a:t>Điền</a:t>
                      </a:r>
                      <a:r>
                        <a:rPr lang="en-US" sz="2800" dirty="0">
                          <a:solidFill>
                            <a:schemeClr val="tx1"/>
                          </a:solidFill>
                          <a:effectLst/>
                        </a:rPr>
                        <a:t> </a:t>
                      </a:r>
                      <a:r>
                        <a:rPr lang="en-US" sz="2800" dirty="0" err="1">
                          <a:solidFill>
                            <a:schemeClr val="tx1"/>
                          </a:solidFill>
                          <a:effectLst/>
                        </a:rPr>
                        <a:t>vaò</a:t>
                      </a:r>
                      <a:r>
                        <a:rPr lang="en-US" sz="2800" dirty="0">
                          <a:solidFill>
                            <a:schemeClr val="tx1"/>
                          </a:solidFill>
                          <a:effectLst/>
                        </a:rPr>
                        <a:t> </a:t>
                      </a:r>
                      <a:r>
                        <a:rPr lang="en-US" sz="2800" dirty="0" err="1">
                          <a:solidFill>
                            <a:schemeClr val="tx1"/>
                          </a:solidFill>
                          <a:effectLst/>
                        </a:rPr>
                        <a:t>chỗ</a:t>
                      </a:r>
                      <a:r>
                        <a:rPr lang="en-US" sz="2800" dirty="0">
                          <a:solidFill>
                            <a:schemeClr val="tx1"/>
                          </a:solidFill>
                          <a:effectLst/>
                        </a:rPr>
                        <a:t> </a:t>
                      </a:r>
                      <a:r>
                        <a:rPr lang="en-US" sz="2800" dirty="0" err="1">
                          <a:solidFill>
                            <a:schemeClr val="tx1"/>
                          </a:solidFill>
                          <a:effectLst/>
                        </a:rPr>
                        <a:t>trống</a:t>
                      </a:r>
                      <a:r>
                        <a:rPr lang="en-US" sz="2800" dirty="0">
                          <a:solidFill>
                            <a:schemeClr val="tx1"/>
                          </a:solidFill>
                          <a:effectLst/>
                        </a:rPr>
                        <a:t> </a:t>
                      </a:r>
                      <a:r>
                        <a:rPr lang="en-US" sz="2800" dirty="0" err="1">
                          <a:solidFill>
                            <a:schemeClr val="tx1"/>
                          </a:solidFill>
                          <a:effectLst/>
                        </a:rPr>
                        <a:t>trong</a:t>
                      </a:r>
                      <a:r>
                        <a:rPr lang="en-US" sz="2800" dirty="0">
                          <a:solidFill>
                            <a:schemeClr val="tx1"/>
                          </a:solidFill>
                          <a:effectLst/>
                        </a:rPr>
                        <a:t> </a:t>
                      </a:r>
                      <a:r>
                        <a:rPr lang="en-US" sz="2800" dirty="0" err="1">
                          <a:solidFill>
                            <a:schemeClr val="tx1"/>
                          </a:solidFill>
                          <a:effectLst/>
                        </a:rPr>
                        <a:t>bảng</a:t>
                      </a:r>
                      <a:r>
                        <a:rPr lang="en-US" sz="2800" dirty="0">
                          <a:solidFill>
                            <a:schemeClr val="tx1"/>
                          </a:solidFill>
                          <a:effectLst/>
                        </a:rPr>
                        <a:t> </a:t>
                      </a:r>
                      <a:r>
                        <a:rPr lang="en-US" sz="2800" dirty="0" err="1">
                          <a:solidFill>
                            <a:schemeClr val="tx1"/>
                          </a:solidFill>
                          <a:effectLst/>
                        </a:rPr>
                        <a:t>dưới</a:t>
                      </a:r>
                      <a:r>
                        <a:rPr lang="en-US" sz="2800" dirty="0">
                          <a:solidFill>
                            <a:schemeClr val="tx1"/>
                          </a:solidFill>
                          <a:effectLst/>
                        </a:rPr>
                        <a:t> </a:t>
                      </a:r>
                      <a:r>
                        <a:rPr lang="en-US" sz="2800" dirty="0" err="1">
                          <a:solidFill>
                            <a:schemeClr val="tx1"/>
                          </a:solidFill>
                          <a:effectLst/>
                        </a:rPr>
                        <a:t>đây</a:t>
                      </a:r>
                      <a:endParaRPr lang="en-US" sz="2800" dirty="0">
                        <a:solidFill>
                          <a:schemeClr val="tx1"/>
                        </a:solidFill>
                        <a:effectLst/>
                        <a:latin typeface="Calibri"/>
                        <a:ea typeface="Calibri"/>
                        <a:cs typeface="Times New Roman"/>
                      </a:endParaRPr>
                    </a:p>
                  </a:txBody>
                  <a:tcPr marL="51437" marR="51437"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r>
              <a:tr h="490765">
                <a:tc>
                  <a:txBody>
                    <a:bodyPr/>
                    <a:lstStyle/>
                    <a:p>
                      <a:pPr>
                        <a:lnSpc>
                          <a:spcPct val="115000"/>
                        </a:lnSpc>
                        <a:spcAft>
                          <a:spcPts val="0"/>
                        </a:spcAft>
                      </a:pPr>
                      <a:r>
                        <a:rPr lang="en-US" sz="2800" dirty="0" err="1">
                          <a:solidFill>
                            <a:schemeClr val="tx1"/>
                          </a:solidFill>
                          <a:effectLst/>
                        </a:rPr>
                        <a:t>Câu</a:t>
                      </a:r>
                      <a:r>
                        <a:rPr lang="en-US" sz="2800" dirty="0">
                          <a:solidFill>
                            <a:schemeClr val="tx1"/>
                          </a:solidFill>
                          <a:effectLst/>
                        </a:rPr>
                        <a:t> </a:t>
                      </a:r>
                      <a:r>
                        <a:rPr lang="en-US" sz="2800" dirty="0" err="1">
                          <a:solidFill>
                            <a:schemeClr val="tx1"/>
                          </a:solidFill>
                          <a:effectLst/>
                        </a:rPr>
                        <a:t>thơ</a:t>
                      </a:r>
                      <a:endParaRPr lang="en-US" sz="2800" dirty="0">
                        <a:solidFill>
                          <a:schemeClr val="tx1"/>
                        </a:solidFill>
                        <a:effectLst/>
                        <a:latin typeface="Calibri"/>
                        <a:ea typeface="Calibri"/>
                        <a:cs typeface="Times New Roman"/>
                      </a:endParaRPr>
                    </a:p>
                  </a:txBody>
                  <a:tcPr marL="51437" marR="51437" marT="0" marB="0">
                    <a:solidFill>
                      <a:schemeClr val="accent2">
                        <a:lumMod val="20000"/>
                        <a:lumOff val="80000"/>
                      </a:schemeClr>
                    </a:solidFill>
                  </a:tcPr>
                </a:tc>
                <a:tc>
                  <a:txBody>
                    <a:bodyPr/>
                    <a:lstStyle/>
                    <a:p>
                      <a:pPr>
                        <a:lnSpc>
                          <a:spcPct val="115000"/>
                        </a:lnSpc>
                        <a:spcAft>
                          <a:spcPts val="0"/>
                        </a:spcAft>
                      </a:pPr>
                      <a:r>
                        <a:rPr lang="en-US" sz="2800" b="1" dirty="0" err="1">
                          <a:effectLst/>
                        </a:rPr>
                        <a:t>Hình</a:t>
                      </a:r>
                      <a:r>
                        <a:rPr lang="en-US" sz="2800" b="1" dirty="0">
                          <a:effectLst/>
                        </a:rPr>
                        <a:t> </a:t>
                      </a:r>
                      <a:r>
                        <a:rPr lang="en-US" sz="2800" b="1" dirty="0" err="1">
                          <a:effectLst/>
                        </a:rPr>
                        <a:t>ảnh</a:t>
                      </a:r>
                      <a:r>
                        <a:rPr lang="en-US" sz="2800" b="1" dirty="0">
                          <a:effectLst/>
                        </a:rPr>
                        <a:t>/ </a:t>
                      </a:r>
                      <a:r>
                        <a:rPr lang="en-US" sz="2800" b="1" dirty="0" err="1">
                          <a:effectLst/>
                        </a:rPr>
                        <a:t>Biện</a:t>
                      </a:r>
                      <a:r>
                        <a:rPr lang="en-US" sz="2800" b="1" dirty="0">
                          <a:effectLst/>
                        </a:rPr>
                        <a:t> </a:t>
                      </a:r>
                      <a:r>
                        <a:rPr lang="en-US" sz="2800" b="1" dirty="0" err="1">
                          <a:effectLst/>
                        </a:rPr>
                        <a:t>pháp</a:t>
                      </a:r>
                      <a:r>
                        <a:rPr lang="en-US" sz="2800" b="1" dirty="0">
                          <a:effectLst/>
                        </a:rPr>
                        <a:t> </a:t>
                      </a:r>
                      <a:r>
                        <a:rPr lang="en-US" sz="2800" b="1" dirty="0" err="1">
                          <a:effectLst/>
                        </a:rPr>
                        <a:t>tu</a:t>
                      </a:r>
                      <a:r>
                        <a:rPr lang="en-US" sz="2800" b="1" dirty="0">
                          <a:effectLst/>
                        </a:rPr>
                        <a:t> </a:t>
                      </a:r>
                      <a:r>
                        <a:rPr lang="en-US" sz="2800" b="1" dirty="0" err="1">
                          <a:effectLst/>
                        </a:rPr>
                        <a:t>từ</a:t>
                      </a:r>
                      <a:endParaRPr lang="en-US" sz="2800" b="1" dirty="0">
                        <a:effectLst/>
                        <a:latin typeface="Calibri"/>
                        <a:ea typeface="Calibri"/>
                        <a:cs typeface="Times New Roman"/>
                      </a:endParaRPr>
                    </a:p>
                  </a:txBody>
                  <a:tcPr marL="51437" marR="51437" marT="0" marB="0">
                    <a:solidFill>
                      <a:schemeClr val="accent2">
                        <a:lumMod val="20000"/>
                        <a:lumOff val="80000"/>
                      </a:schemeClr>
                    </a:solidFill>
                  </a:tcPr>
                </a:tc>
                <a:tc>
                  <a:txBody>
                    <a:bodyPr/>
                    <a:lstStyle/>
                    <a:p>
                      <a:pPr>
                        <a:lnSpc>
                          <a:spcPct val="115000"/>
                        </a:lnSpc>
                        <a:spcAft>
                          <a:spcPts val="0"/>
                        </a:spcAft>
                      </a:pPr>
                      <a:r>
                        <a:rPr lang="en-US" sz="2800" b="1" dirty="0" err="1">
                          <a:effectLst/>
                        </a:rPr>
                        <a:t>Nhận</a:t>
                      </a:r>
                      <a:r>
                        <a:rPr lang="en-US" sz="2800" b="1" dirty="0">
                          <a:effectLst/>
                        </a:rPr>
                        <a:t> </a:t>
                      </a:r>
                      <a:r>
                        <a:rPr lang="en-US" sz="2800" b="1" dirty="0" err="1">
                          <a:effectLst/>
                        </a:rPr>
                        <a:t>xét</a:t>
                      </a:r>
                      <a:r>
                        <a:rPr lang="en-US" sz="2800" b="1" dirty="0">
                          <a:effectLst/>
                        </a:rPr>
                        <a:t>/ </a:t>
                      </a:r>
                      <a:r>
                        <a:rPr lang="en-US" sz="2800" b="1" dirty="0" err="1">
                          <a:effectLst/>
                        </a:rPr>
                        <a:t>tác</a:t>
                      </a:r>
                      <a:r>
                        <a:rPr lang="en-US" sz="2800" b="1" dirty="0">
                          <a:effectLst/>
                        </a:rPr>
                        <a:t> </a:t>
                      </a:r>
                      <a:r>
                        <a:rPr lang="en-US" sz="2800" b="1" dirty="0" err="1">
                          <a:effectLst/>
                        </a:rPr>
                        <a:t>dụng</a:t>
                      </a:r>
                      <a:endParaRPr lang="en-US" sz="2800" b="1" dirty="0">
                        <a:effectLst/>
                        <a:latin typeface="Calibri"/>
                        <a:ea typeface="Calibri"/>
                        <a:cs typeface="Times New Roman"/>
                      </a:endParaRPr>
                    </a:p>
                  </a:txBody>
                  <a:tcPr marL="51437" marR="51437" marT="0" marB="0">
                    <a:solidFill>
                      <a:schemeClr val="accent2">
                        <a:lumMod val="20000"/>
                        <a:lumOff val="80000"/>
                      </a:schemeClr>
                    </a:solidFill>
                  </a:tcPr>
                </a:tc>
              </a:tr>
              <a:tr h="490765">
                <a:tc rowSpan="2">
                  <a:txBody>
                    <a:bodyPr/>
                    <a:lstStyle/>
                    <a:p>
                      <a:pPr>
                        <a:lnSpc>
                          <a:spcPct val="115000"/>
                        </a:lnSpc>
                        <a:spcAft>
                          <a:spcPts val="0"/>
                        </a:spcAft>
                      </a:pPr>
                      <a:r>
                        <a:rPr lang="en-US" sz="2800" dirty="0" err="1">
                          <a:solidFill>
                            <a:schemeClr val="tx1"/>
                          </a:solidFill>
                          <a:effectLst/>
                        </a:rPr>
                        <a:t>Muốn</a:t>
                      </a:r>
                      <a:r>
                        <a:rPr lang="en-US" sz="2800" dirty="0">
                          <a:solidFill>
                            <a:schemeClr val="tx1"/>
                          </a:solidFill>
                          <a:effectLst/>
                        </a:rPr>
                        <a:t> </a:t>
                      </a:r>
                      <a:r>
                        <a:rPr lang="en-US" sz="2800" dirty="0" err="1">
                          <a:solidFill>
                            <a:schemeClr val="tx1"/>
                          </a:solidFill>
                          <a:effectLst/>
                        </a:rPr>
                        <a:t>cho</a:t>
                      </a:r>
                      <a:r>
                        <a:rPr lang="en-US" sz="2800" dirty="0">
                          <a:solidFill>
                            <a:schemeClr val="tx1"/>
                          </a:solidFill>
                          <a:effectLst/>
                        </a:rPr>
                        <a:t> </a:t>
                      </a:r>
                      <a:r>
                        <a:rPr lang="en-US" sz="2800" dirty="0" err="1">
                          <a:solidFill>
                            <a:schemeClr val="tx1"/>
                          </a:solidFill>
                          <a:effectLst/>
                        </a:rPr>
                        <a:t>trẻ</a:t>
                      </a:r>
                      <a:r>
                        <a:rPr lang="en-US" sz="2800" dirty="0">
                          <a:solidFill>
                            <a:schemeClr val="tx1"/>
                          </a:solidFill>
                          <a:effectLst/>
                        </a:rPr>
                        <a:t> </a:t>
                      </a:r>
                      <a:r>
                        <a:rPr lang="en-US" sz="2800" dirty="0" err="1">
                          <a:solidFill>
                            <a:schemeClr val="tx1"/>
                          </a:solidFill>
                          <a:effectLst/>
                        </a:rPr>
                        <a:t>hiểu</a:t>
                      </a:r>
                      <a:r>
                        <a:rPr lang="en-US" sz="2800" dirty="0">
                          <a:solidFill>
                            <a:schemeClr val="tx1"/>
                          </a:solidFill>
                          <a:effectLst/>
                        </a:rPr>
                        <a:t> </a:t>
                      </a:r>
                      <a:r>
                        <a:rPr lang="en-US" sz="2800" dirty="0" err="1">
                          <a:solidFill>
                            <a:schemeClr val="tx1"/>
                          </a:solidFill>
                          <a:effectLst/>
                        </a:rPr>
                        <a:t>biết</a:t>
                      </a:r>
                      <a:r>
                        <a:rPr lang="en-US" sz="2800" dirty="0">
                          <a:solidFill>
                            <a:schemeClr val="tx1"/>
                          </a:solidFill>
                          <a:effectLst/>
                        </a:rPr>
                        <a:t> </a:t>
                      </a:r>
                    </a:p>
                    <a:p>
                      <a:pPr>
                        <a:lnSpc>
                          <a:spcPct val="115000"/>
                        </a:lnSpc>
                        <a:spcAft>
                          <a:spcPts val="0"/>
                        </a:spcAft>
                      </a:pPr>
                      <a:r>
                        <a:rPr lang="en-US" sz="2800" dirty="0">
                          <a:solidFill>
                            <a:schemeClr val="tx1"/>
                          </a:solidFill>
                          <a:effectLst/>
                        </a:rPr>
                        <a:t>…………………</a:t>
                      </a:r>
                    </a:p>
                    <a:p>
                      <a:pPr>
                        <a:lnSpc>
                          <a:spcPct val="115000"/>
                        </a:lnSpc>
                        <a:spcAft>
                          <a:spcPts val="0"/>
                        </a:spcAft>
                      </a:pPr>
                      <a:r>
                        <a:rPr lang="en-US" sz="2800" dirty="0" err="1" smtClean="0">
                          <a:solidFill>
                            <a:schemeClr val="tx1"/>
                          </a:solidFill>
                          <a:effectLst/>
                        </a:rPr>
                        <a:t>Hình</a:t>
                      </a:r>
                      <a:r>
                        <a:rPr lang="en-US" sz="2800" dirty="0" smtClean="0">
                          <a:solidFill>
                            <a:schemeClr val="tx1"/>
                          </a:solidFill>
                          <a:effectLst/>
                        </a:rPr>
                        <a:t> </a:t>
                      </a:r>
                      <a:r>
                        <a:rPr lang="en-US" sz="2800" dirty="0" err="1" smtClean="0">
                          <a:solidFill>
                            <a:schemeClr val="tx1"/>
                          </a:solidFill>
                          <a:effectLst/>
                        </a:rPr>
                        <a:t>tròn</a:t>
                      </a:r>
                      <a:r>
                        <a:rPr lang="en-US" sz="2800" dirty="0" smtClean="0">
                          <a:solidFill>
                            <a:schemeClr val="tx1"/>
                          </a:solidFill>
                          <a:effectLst/>
                        </a:rPr>
                        <a:t> </a:t>
                      </a:r>
                      <a:r>
                        <a:rPr lang="en-US" sz="2800" dirty="0" err="1" smtClean="0">
                          <a:solidFill>
                            <a:schemeClr val="tx1"/>
                          </a:solidFill>
                          <a:effectLst/>
                        </a:rPr>
                        <a:t>là</a:t>
                      </a:r>
                      <a:r>
                        <a:rPr lang="en-US" sz="2800" dirty="0" smtClean="0">
                          <a:solidFill>
                            <a:schemeClr val="tx1"/>
                          </a:solidFill>
                          <a:effectLst/>
                        </a:rPr>
                        <a:t> </a:t>
                      </a:r>
                      <a:r>
                        <a:rPr lang="en-US" sz="2800" dirty="0" err="1" smtClean="0">
                          <a:solidFill>
                            <a:schemeClr val="tx1"/>
                          </a:solidFill>
                          <a:effectLst/>
                        </a:rPr>
                        <a:t>mặt</a:t>
                      </a:r>
                      <a:r>
                        <a:rPr lang="en-US" sz="2800" dirty="0" smtClean="0">
                          <a:solidFill>
                            <a:schemeClr val="tx1"/>
                          </a:solidFill>
                          <a:effectLst/>
                        </a:rPr>
                        <a:t> </a:t>
                      </a:r>
                      <a:r>
                        <a:rPr lang="en-US" sz="2800" dirty="0" err="1" smtClean="0">
                          <a:solidFill>
                            <a:schemeClr val="tx1"/>
                          </a:solidFill>
                          <a:effectLst/>
                        </a:rPr>
                        <a:t>đất</a:t>
                      </a:r>
                      <a:endParaRPr lang="en-US" sz="2800" dirty="0">
                        <a:solidFill>
                          <a:schemeClr val="tx1"/>
                        </a:solidFill>
                        <a:effectLst/>
                        <a:latin typeface="Calibri"/>
                        <a:ea typeface="Calibri"/>
                        <a:cs typeface="Times New Roman"/>
                      </a:endParaRPr>
                    </a:p>
                  </a:txBody>
                  <a:tcPr marL="51437" marR="51437" marT="0" marB="0">
                    <a:solidFill>
                      <a:schemeClr val="accent2">
                        <a:lumMod val="20000"/>
                        <a:lumOff val="80000"/>
                      </a:schemeClr>
                    </a:solidFill>
                  </a:tcPr>
                </a:tc>
                <a:tc>
                  <a:txBody>
                    <a:bodyPr/>
                    <a:lstStyle/>
                    <a:p>
                      <a:pPr>
                        <a:lnSpc>
                          <a:spcPct val="115000"/>
                        </a:lnSpc>
                        <a:spcAft>
                          <a:spcPts val="0"/>
                        </a:spcAft>
                      </a:pPr>
                      <a:r>
                        <a:rPr lang="en-US" sz="2800" b="1" dirty="0">
                          <a:effectLst/>
                        </a:rPr>
                        <a:t>*</a:t>
                      </a:r>
                      <a:r>
                        <a:rPr lang="en-US" sz="2800" b="1" dirty="0" err="1">
                          <a:effectLst/>
                        </a:rPr>
                        <a:t>Bố</a:t>
                      </a:r>
                      <a:r>
                        <a:rPr lang="en-US" sz="2800" b="1" dirty="0">
                          <a:effectLst/>
                        </a:rPr>
                        <a:t> </a:t>
                      </a:r>
                      <a:r>
                        <a:rPr lang="en-US" sz="2800" b="1" dirty="0" err="1">
                          <a:effectLst/>
                        </a:rPr>
                        <a:t>sinh</a:t>
                      </a:r>
                      <a:r>
                        <a:rPr lang="en-US" sz="2800" b="1" dirty="0">
                          <a:effectLst/>
                        </a:rPr>
                        <a:t> </a:t>
                      </a:r>
                      <a:r>
                        <a:rPr lang="en-US" sz="2800" b="1" dirty="0" err="1">
                          <a:effectLst/>
                        </a:rPr>
                        <a:t>ra</a:t>
                      </a:r>
                      <a:r>
                        <a:rPr lang="en-US" sz="2800" b="1" dirty="0">
                          <a:effectLst/>
                        </a:rPr>
                        <a:t> </a:t>
                      </a:r>
                      <a:r>
                        <a:rPr lang="en-US" sz="2800" b="1" dirty="0" err="1">
                          <a:effectLst/>
                        </a:rPr>
                        <a:t>vì</a:t>
                      </a:r>
                      <a:r>
                        <a:rPr lang="en-US" sz="2800" b="1" dirty="0">
                          <a:effectLst/>
                        </a:rPr>
                        <a:t> </a:t>
                      </a:r>
                      <a:r>
                        <a:rPr lang="en-US" sz="2800" b="1" dirty="0" err="1">
                          <a:effectLst/>
                        </a:rPr>
                        <a:t>trẻ</a:t>
                      </a:r>
                      <a:r>
                        <a:rPr lang="en-US" sz="2800" b="1" dirty="0">
                          <a:effectLst/>
                        </a:rPr>
                        <a:t> </a:t>
                      </a:r>
                      <a:r>
                        <a:rPr lang="en-US" sz="2800" b="1" dirty="0" err="1">
                          <a:effectLst/>
                        </a:rPr>
                        <a:t>cần</a:t>
                      </a:r>
                      <a:r>
                        <a:rPr lang="en-US" sz="2800" b="1" dirty="0">
                          <a:effectLst/>
                        </a:rPr>
                        <a:t>:…………..</a:t>
                      </a:r>
                      <a:endParaRPr lang="en-US" sz="2800" b="1" dirty="0">
                        <a:effectLst/>
                        <a:latin typeface="Calibri"/>
                        <a:ea typeface="Calibri"/>
                        <a:cs typeface="Times New Roman"/>
                      </a:endParaRPr>
                    </a:p>
                  </a:txBody>
                  <a:tcPr marL="51437" marR="51437" marT="0" marB="0">
                    <a:solidFill>
                      <a:schemeClr val="accent2">
                        <a:lumMod val="20000"/>
                        <a:lumOff val="80000"/>
                      </a:schemeClr>
                    </a:solidFill>
                  </a:tcPr>
                </a:tc>
                <a:tc>
                  <a:txBody>
                    <a:bodyPr/>
                    <a:lstStyle/>
                    <a:p>
                      <a:pPr>
                        <a:lnSpc>
                          <a:spcPct val="115000"/>
                        </a:lnSpc>
                        <a:spcAft>
                          <a:spcPts val="0"/>
                        </a:spcAft>
                      </a:pPr>
                      <a:r>
                        <a:rPr lang="en-US" sz="2800" b="1" dirty="0">
                          <a:effectLst/>
                        </a:rPr>
                        <a:t> </a:t>
                      </a:r>
                      <a:r>
                        <a:rPr lang="en-US" sz="2800" b="1" dirty="0" smtClean="0">
                          <a:effectLst/>
                        </a:rPr>
                        <a:t>……………………………</a:t>
                      </a:r>
                      <a:endParaRPr lang="en-US" sz="2800" b="1" dirty="0">
                        <a:effectLst/>
                        <a:latin typeface="Calibri"/>
                        <a:ea typeface="Calibri"/>
                        <a:cs typeface="Times New Roman"/>
                      </a:endParaRPr>
                    </a:p>
                  </a:txBody>
                  <a:tcPr marL="51437" marR="51437" marT="0" marB="0">
                    <a:solidFill>
                      <a:schemeClr val="accent2">
                        <a:lumMod val="20000"/>
                        <a:lumOff val="80000"/>
                      </a:schemeClr>
                    </a:solidFill>
                  </a:tcPr>
                </a:tc>
              </a:tr>
              <a:tr h="1064976">
                <a:tc vMerge="1">
                  <a:txBody>
                    <a:bodyPr/>
                    <a:lstStyle/>
                    <a:p>
                      <a:endParaRPr lang="en-US"/>
                    </a:p>
                  </a:txBody>
                  <a:tcPr/>
                </a:tc>
                <a:tc>
                  <a:txBody>
                    <a:bodyPr/>
                    <a:lstStyle/>
                    <a:p>
                      <a:pPr marL="0" indent="0">
                        <a:lnSpc>
                          <a:spcPct val="115000"/>
                        </a:lnSpc>
                        <a:spcAft>
                          <a:spcPts val="0"/>
                        </a:spcAft>
                        <a:buFont typeface="Arial" pitchFamily="34" charset="0"/>
                        <a:buNone/>
                      </a:pPr>
                      <a:r>
                        <a:rPr lang="en-US" sz="2800" b="1" dirty="0" smtClean="0">
                          <a:effectLst/>
                        </a:rPr>
                        <a:t>*</a:t>
                      </a:r>
                      <a:r>
                        <a:rPr lang="en-US" sz="2800" b="1" dirty="0" err="1" smtClean="0">
                          <a:effectLst/>
                        </a:rPr>
                        <a:t>Điệp</a:t>
                      </a:r>
                      <a:r>
                        <a:rPr lang="en-US" sz="2800" b="1" dirty="0" smtClean="0">
                          <a:effectLst/>
                        </a:rPr>
                        <a:t> </a:t>
                      </a:r>
                      <a:r>
                        <a:rPr lang="en-US" sz="2800" b="1" dirty="0" err="1">
                          <a:effectLst/>
                        </a:rPr>
                        <a:t>ngữ</a:t>
                      </a:r>
                      <a:r>
                        <a:rPr lang="en-US" sz="2800" b="1" dirty="0">
                          <a:effectLst/>
                        </a:rPr>
                        <a:t>….</a:t>
                      </a:r>
                      <a:r>
                        <a:rPr lang="en-US" sz="2800" b="1" dirty="0" err="1">
                          <a:effectLst/>
                        </a:rPr>
                        <a:t>bảo</a:t>
                      </a:r>
                      <a:r>
                        <a:rPr lang="en-US" sz="2800" b="1" dirty="0">
                          <a:effectLst/>
                        </a:rPr>
                        <a:t>/</a:t>
                      </a:r>
                      <a:r>
                        <a:rPr lang="en-US" sz="2800" b="1" dirty="0" err="1">
                          <a:effectLst/>
                        </a:rPr>
                        <a:t>dạy</a:t>
                      </a:r>
                      <a:r>
                        <a:rPr lang="en-US" sz="2800" b="1" dirty="0">
                          <a:effectLst/>
                        </a:rPr>
                        <a:t>… </a:t>
                      </a:r>
                      <a:endParaRPr lang="en-US" sz="2800" b="1" dirty="0" smtClean="0">
                        <a:effectLst/>
                      </a:endParaRPr>
                    </a:p>
                    <a:p>
                      <a:pPr marL="0" indent="0">
                        <a:lnSpc>
                          <a:spcPct val="115000"/>
                        </a:lnSpc>
                        <a:spcAft>
                          <a:spcPts val="0"/>
                        </a:spcAft>
                        <a:buFont typeface="Arial" pitchFamily="34" charset="0"/>
                        <a:buNone/>
                      </a:pPr>
                      <a:r>
                        <a:rPr lang="en-US" sz="2800" b="1" dirty="0" smtClean="0">
                          <a:effectLst/>
                        </a:rPr>
                        <a:t>*</a:t>
                      </a:r>
                      <a:r>
                        <a:rPr lang="en-US" sz="2800" b="1" dirty="0" err="1">
                          <a:effectLst/>
                        </a:rPr>
                        <a:t>Liệt</a:t>
                      </a:r>
                      <a:r>
                        <a:rPr lang="en-US" sz="2800" b="1" dirty="0">
                          <a:effectLst/>
                        </a:rPr>
                        <a:t> </a:t>
                      </a:r>
                      <a:r>
                        <a:rPr lang="en-US" sz="2800" b="1" dirty="0" err="1">
                          <a:effectLst/>
                        </a:rPr>
                        <a:t>kê</a:t>
                      </a:r>
                      <a:r>
                        <a:rPr lang="en-US" sz="2800" b="1" dirty="0">
                          <a:effectLst/>
                        </a:rPr>
                        <a:t> </a:t>
                      </a:r>
                      <a:r>
                        <a:rPr lang="en-US" sz="2800" b="1" dirty="0" err="1">
                          <a:effectLst/>
                        </a:rPr>
                        <a:t>các</a:t>
                      </a:r>
                      <a:r>
                        <a:rPr lang="en-US" sz="2800" b="1" dirty="0">
                          <a:effectLst/>
                        </a:rPr>
                        <a:t> </a:t>
                      </a:r>
                      <a:r>
                        <a:rPr lang="en-US" sz="2800" b="1" dirty="0" err="1" smtClean="0">
                          <a:effectLst/>
                        </a:rPr>
                        <a:t>hìn</a:t>
                      </a:r>
                      <a:r>
                        <a:rPr lang="en-US" sz="2800" b="1" baseline="0" dirty="0" smtClean="0">
                          <a:effectLst/>
                        </a:rPr>
                        <a:t> </a:t>
                      </a:r>
                      <a:r>
                        <a:rPr lang="en-US" sz="2800" b="1" dirty="0" err="1" smtClean="0">
                          <a:effectLst/>
                        </a:rPr>
                        <a:t>ảnh</a:t>
                      </a:r>
                      <a:r>
                        <a:rPr lang="en-US" sz="2800" b="1" dirty="0">
                          <a:effectLst/>
                        </a:rPr>
                        <a:t>:…………..</a:t>
                      </a:r>
                      <a:endParaRPr lang="en-US" sz="2800" b="1" dirty="0">
                        <a:effectLst/>
                        <a:latin typeface="Calibri"/>
                        <a:ea typeface="Calibri"/>
                        <a:cs typeface="Times New Roman"/>
                      </a:endParaRPr>
                    </a:p>
                  </a:txBody>
                  <a:tcPr marL="51437" marR="51437" marT="0" marB="0">
                    <a:solidFill>
                      <a:schemeClr val="accent2">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800" b="1" dirty="0">
                          <a:effectLst/>
                        </a:rPr>
                        <a:t> </a:t>
                      </a:r>
                      <a:r>
                        <a:rPr lang="en-US" sz="2800" b="1" dirty="0" smtClean="0">
                          <a:effectLst/>
                        </a:rPr>
                        <a:t>……………………………</a:t>
                      </a:r>
                      <a:endParaRPr lang="en-US" sz="2800" b="1" dirty="0" smtClean="0">
                        <a:effectLst/>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2800" b="1" dirty="0" smtClean="0">
                          <a:effectLst/>
                        </a:rPr>
                        <a:t>……………………………</a:t>
                      </a:r>
                      <a:endParaRPr lang="en-US" sz="2800" b="1" dirty="0" smtClean="0">
                        <a:effectLst/>
                        <a:latin typeface="+mn-lt"/>
                        <a:ea typeface="Calibri"/>
                        <a:cs typeface="Times New Roman"/>
                      </a:endParaRPr>
                    </a:p>
                  </a:txBody>
                  <a:tcPr marL="51437" marR="51437" marT="0" marB="0">
                    <a:solidFill>
                      <a:schemeClr val="accent2">
                        <a:lumMod val="20000"/>
                        <a:lumOff val="80000"/>
                      </a:schemeClr>
                    </a:solidFill>
                  </a:tcPr>
                </a:tc>
              </a:tr>
            </a:tbl>
          </a:graphicData>
        </a:graphic>
      </p:graphicFrame>
    </p:spTree>
    <p:extLst>
      <p:ext uri="{BB962C8B-B14F-4D97-AF65-F5344CB8AC3E}">
        <p14:creationId xmlns:p14="http://schemas.microsoft.com/office/powerpoint/2010/main" val="2032103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3988"/>
            <a:ext cx="9066610" cy="9509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ormAutofit fontScale="90000"/>
          </a:bodyPr>
          <a:lstStyle/>
          <a:p>
            <a:pPr>
              <a:defRPr/>
            </a:pPr>
            <a:r>
              <a:rPr lang="en-US" sz="2800" b="1" dirty="0"/>
              <a:t>3, </a:t>
            </a:r>
            <a:r>
              <a:rPr lang="en-US" sz="2800" b="1" dirty="0" err="1"/>
              <a:t>Những</a:t>
            </a:r>
            <a:r>
              <a:rPr lang="en-US" sz="2800" b="1" dirty="0"/>
              <a:t> </a:t>
            </a:r>
            <a:r>
              <a:rPr lang="en-US" sz="2800" b="1" dirty="0" err="1"/>
              <a:t>người</a:t>
            </a:r>
            <a:r>
              <a:rPr lang="en-US" sz="2800" b="1" dirty="0"/>
              <a:t> </a:t>
            </a:r>
            <a:r>
              <a:rPr lang="en-US" sz="2800" b="1" dirty="0" err="1"/>
              <a:t>thân</a:t>
            </a:r>
            <a:r>
              <a:rPr lang="en-US" sz="2800" b="1" dirty="0"/>
              <a:t> </a:t>
            </a:r>
            <a:r>
              <a:rPr lang="en-US" sz="2800" b="1" dirty="0" err="1"/>
              <a:t>ra</a:t>
            </a:r>
            <a:r>
              <a:rPr lang="en-US" sz="2800" b="1" dirty="0"/>
              <a:t> </a:t>
            </a:r>
            <a:r>
              <a:rPr lang="en-US" sz="2800" b="1" dirty="0" err="1"/>
              <a:t>đời</a:t>
            </a:r>
            <a:r>
              <a:rPr lang="en-US" sz="2800" b="1" dirty="0"/>
              <a:t> </a:t>
            </a:r>
            <a:r>
              <a:rPr lang="en-US" sz="2800" b="1" dirty="0" err="1"/>
              <a:t>mang</a:t>
            </a:r>
            <a:r>
              <a:rPr lang="en-US" sz="2800" b="1" dirty="0"/>
              <a:t> </a:t>
            </a:r>
            <a:r>
              <a:rPr lang="en-US" sz="2800" b="1" dirty="0" err="1"/>
              <a:t>cho</a:t>
            </a:r>
            <a:r>
              <a:rPr lang="en-US" sz="2800" b="1" dirty="0"/>
              <a:t> </a:t>
            </a:r>
            <a:r>
              <a:rPr lang="en-US" sz="2800" b="1" dirty="0" err="1"/>
              <a:t>trẻ</a:t>
            </a:r>
            <a:r>
              <a:rPr lang="en-US" sz="2800" b="1" dirty="0"/>
              <a:t> </a:t>
            </a:r>
            <a:r>
              <a:rPr lang="en-US" sz="2800" b="1" dirty="0" err="1"/>
              <a:t>tình</a:t>
            </a:r>
            <a:r>
              <a:rPr lang="en-US" sz="2800" b="1" dirty="0"/>
              <a:t> </a:t>
            </a:r>
            <a:r>
              <a:rPr lang="en-US" sz="2800" b="1" dirty="0" err="1"/>
              <a:t>thương</a:t>
            </a:r>
            <a:r>
              <a:rPr lang="en-US" sz="2800" b="1" dirty="0"/>
              <a:t> </a:t>
            </a:r>
            <a:r>
              <a:rPr lang="en-US" sz="2800" b="1" dirty="0" err="1"/>
              <a:t>và</a:t>
            </a:r>
            <a:r>
              <a:rPr lang="en-US" sz="2800" b="1" dirty="0"/>
              <a:t> </a:t>
            </a:r>
            <a:r>
              <a:rPr lang="en-US" sz="2800" b="1" dirty="0" err="1"/>
              <a:t>hiểu</a:t>
            </a:r>
            <a:r>
              <a:rPr lang="en-US" sz="2800" b="1" dirty="0"/>
              <a:t> </a:t>
            </a:r>
            <a:r>
              <a:rPr lang="en-US" sz="2800" b="1" dirty="0" err="1"/>
              <a:t>biết</a:t>
            </a:r>
            <a:r>
              <a:rPr lang="en-US" sz="2800" b="1" dirty="0"/>
              <a:t>.</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607804336"/>
              </p:ext>
            </p:extLst>
          </p:nvPr>
        </p:nvGraphicFramePr>
        <p:xfrm>
          <a:off x="61913" y="1358900"/>
          <a:ext cx="8929687" cy="5888736"/>
        </p:xfrm>
        <a:graphic>
          <a:graphicData uri="http://schemas.openxmlformats.org/drawingml/2006/table">
            <a:tbl>
              <a:tblPr firstRow="1" firstCol="1" bandRow="1">
                <a:tableStyleId>{5C22544A-7EE6-4342-B048-85BDC9FD1C3A}</a:tableStyleId>
              </a:tblPr>
              <a:tblGrid>
                <a:gridCol w="2787811"/>
                <a:gridCol w="3656111"/>
                <a:gridCol w="2485765"/>
              </a:tblGrid>
              <a:tr h="981531">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2800" b="1" i="1" dirty="0" smtClean="0">
                          <a:solidFill>
                            <a:srgbClr val="FF0000"/>
                          </a:solidFill>
                        </a:rPr>
                        <a:t>PHIẾU HỌC TẬP SỐ 5 ( 3-5p)</a:t>
                      </a:r>
                      <a:endParaRPr lang="en-US" sz="2800" b="1" dirty="0" smtClean="0">
                        <a:solidFill>
                          <a:srgbClr val="FF0000"/>
                        </a:solidFill>
                        <a:effectLst/>
                      </a:endParaRPr>
                    </a:p>
                    <a:p>
                      <a:pPr algn="ctr">
                        <a:lnSpc>
                          <a:spcPct val="115000"/>
                        </a:lnSpc>
                        <a:spcAft>
                          <a:spcPts val="0"/>
                        </a:spcAft>
                      </a:pPr>
                      <a:r>
                        <a:rPr lang="en-US" sz="2800" dirty="0" err="1" smtClean="0">
                          <a:solidFill>
                            <a:schemeClr val="tx1"/>
                          </a:solidFill>
                          <a:effectLst/>
                        </a:rPr>
                        <a:t>Tìm</a:t>
                      </a:r>
                      <a:r>
                        <a:rPr lang="en-US" sz="2800" dirty="0" smtClean="0">
                          <a:solidFill>
                            <a:schemeClr val="tx1"/>
                          </a:solidFill>
                          <a:effectLst/>
                        </a:rPr>
                        <a:t> </a:t>
                      </a:r>
                      <a:r>
                        <a:rPr lang="en-US" sz="2800" dirty="0" err="1">
                          <a:solidFill>
                            <a:schemeClr val="tx1"/>
                          </a:solidFill>
                          <a:effectLst/>
                        </a:rPr>
                        <a:t>hiểu</a:t>
                      </a:r>
                      <a:r>
                        <a:rPr lang="en-US" sz="2800" dirty="0">
                          <a:solidFill>
                            <a:schemeClr val="tx1"/>
                          </a:solidFill>
                          <a:effectLst/>
                        </a:rPr>
                        <a:t> </a:t>
                      </a:r>
                      <a:r>
                        <a:rPr lang="en-US" sz="2800" dirty="0" err="1">
                          <a:solidFill>
                            <a:schemeClr val="tx1"/>
                          </a:solidFill>
                          <a:effectLst/>
                        </a:rPr>
                        <a:t>khổ</a:t>
                      </a:r>
                      <a:r>
                        <a:rPr lang="en-US" sz="2800" dirty="0">
                          <a:solidFill>
                            <a:schemeClr val="tx1"/>
                          </a:solidFill>
                          <a:effectLst/>
                        </a:rPr>
                        <a:t> </a:t>
                      </a:r>
                      <a:r>
                        <a:rPr lang="en-US" sz="2800" dirty="0" err="1">
                          <a:solidFill>
                            <a:schemeClr val="tx1"/>
                          </a:solidFill>
                          <a:effectLst/>
                        </a:rPr>
                        <a:t>thơ</a:t>
                      </a:r>
                      <a:r>
                        <a:rPr lang="en-US" sz="2800" dirty="0">
                          <a:solidFill>
                            <a:schemeClr val="tx1"/>
                          </a:solidFill>
                          <a:effectLst/>
                        </a:rPr>
                        <a:t> </a:t>
                      </a:r>
                      <a:r>
                        <a:rPr lang="en-US" sz="2800" dirty="0" err="1">
                          <a:solidFill>
                            <a:schemeClr val="tx1"/>
                          </a:solidFill>
                          <a:effectLst/>
                        </a:rPr>
                        <a:t>thứ</a:t>
                      </a:r>
                      <a:r>
                        <a:rPr lang="en-US" sz="2800" dirty="0">
                          <a:solidFill>
                            <a:schemeClr val="tx1"/>
                          </a:solidFill>
                          <a:effectLst/>
                        </a:rPr>
                        <a:t> 5+ 6: </a:t>
                      </a:r>
                      <a:r>
                        <a:rPr lang="en-US" sz="2800" dirty="0" err="1">
                          <a:solidFill>
                            <a:schemeClr val="tx1"/>
                          </a:solidFill>
                          <a:effectLst/>
                        </a:rPr>
                        <a:t>Điền</a:t>
                      </a:r>
                      <a:r>
                        <a:rPr lang="en-US" sz="2800" dirty="0">
                          <a:solidFill>
                            <a:schemeClr val="tx1"/>
                          </a:solidFill>
                          <a:effectLst/>
                        </a:rPr>
                        <a:t> </a:t>
                      </a:r>
                      <a:r>
                        <a:rPr lang="en-US" sz="2800" dirty="0" err="1">
                          <a:solidFill>
                            <a:schemeClr val="tx1"/>
                          </a:solidFill>
                          <a:effectLst/>
                        </a:rPr>
                        <a:t>vaò</a:t>
                      </a:r>
                      <a:r>
                        <a:rPr lang="en-US" sz="2800" dirty="0">
                          <a:solidFill>
                            <a:schemeClr val="tx1"/>
                          </a:solidFill>
                          <a:effectLst/>
                        </a:rPr>
                        <a:t> </a:t>
                      </a:r>
                      <a:r>
                        <a:rPr lang="en-US" sz="2800" dirty="0" err="1">
                          <a:solidFill>
                            <a:schemeClr val="tx1"/>
                          </a:solidFill>
                          <a:effectLst/>
                        </a:rPr>
                        <a:t>chỗ</a:t>
                      </a:r>
                      <a:r>
                        <a:rPr lang="en-US" sz="2800" dirty="0">
                          <a:solidFill>
                            <a:schemeClr val="tx1"/>
                          </a:solidFill>
                          <a:effectLst/>
                        </a:rPr>
                        <a:t> </a:t>
                      </a:r>
                      <a:r>
                        <a:rPr lang="en-US" sz="2800" dirty="0" err="1">
                          <a:solidFill>
                            <a:schemeClr val="tx1"/>
                          </a:solidFill>
                          <a:effectLst/>
                        </a:rPr>
                        <a:t>trống</a:t>
                      </a:r>
                      <a:r>
                        <a:rPr lang="en-US" sz="2800" dirty="0">
                          <a:solidFill>
                            <a:schemeClr val="tx1"/>
                          </a:solidFill>
                          <a:effectLst/>
                        </a:rPr>
                        <a:t> </a:t>
                      </a:r>
                      <a:r>
                        <a:rPr lang="en-US" sz="2800" dirty="0" err="1">
                          <a:solidFill>
                            <a:schemeClr val="tx1"/>
                          </a:solidFill>
                          <a:effectLst/>
                        </a:rPr>
                        <a:t>trong</a:t>
                      </a:r>
                      <a:r>
                        <a:rPr lang="en-US" sz="2800" dirty="0">
                          <a:solidFill>
                            <a:schemeClr val="tx1"/>
                          </a:solidFill>
                          <a:effectLst/>
                        </a:rPr>
                        <a:t> </a:t>
                      </a:r>
                      <a:r>
                        <a:rPr lang="en-US" sz="2800" dirty="0" err="1">
                          <a:solidFill>
                            <a:schemeClr val="tx1"/>
                          </a:solidFill>
                          <a:effectLst/>
                        </a:rPr>
                        <a:t>bảng</a:t>
                      </a:r>
                      <a:r>
                        <a:rPr lang="en-US" sz="2800" dirty="0">
                          <a:solidFill>
                            <a:schemeClr val="tx1"/>
                          </a:solidFill>
                          <a:effectLst/>
                        </a:rPr>
                        <a:t> </a:t>
                      </a:r>
                      <a:r>
                        <a:rPr lang="en-US" sz="2800" dirty="0" err="1">
                          <a:solidFill>
                            <a:schemeClr val="tx1"/>
                          </a:solidFill>
                          <a:effectLst/>
                        </a:rPr>
                        <a:t>dưới</a:t>
                      </a:r>
                      <a:r>
                        <a:rPr lang="en-US" sz="2800" dirty="0">
                          <a:solidFill>
                            <a:schemeClr val="tx1"/>
                          </a:solidFill>
                          <a:effectLst/>
                        </a:rPr>
                        <a:t> </a:t>
                      </a:r>
                      <a:r>
                        <a:rPr lang="en-US" sz="2800" dirty="0" err="1">
                          <a:solidFill>
                            <a:schemeClr val="tx1"/>
                          </a:solidFill>
                          <a:effectLst/>
                        </a:rPr>
                        <a:t>đây</a:t>
                      </a:r>
                      <a:endParaRPr lang="en-US" sz="2800" dirty="0">
                        <a:solidFill>
                          <a:schemeClr val="tx1"/>
                        </a:solidFill>
                        <a:effectLst/>
                        <a:latin typeface="Calibri"/>
                        <a:ea typeface="Calibri"/>
                        <a:cs typeface="Times New Roman"/>
                      </a:endParaRPr>
                    </a:p>
                  </a:txBody>
                  <a:tcPr marL="51437" marR="51437" marT="0" marB="0">
                    <a:solidFill>
                      <a:schemeClr val="accent6"/>
                    </a:solidFill>
                  </a:tcPr>
                </a:tc>
                <a:tc hMerge="1">
                  <a:txBody>
                    <a:bodyPr/>
                    <a:lstStyle/>
                    <a:p>
                      <a:endParaRPr lang="en-US"/>
                    </a:p>
                  </a:txBody>
                  <a:tcPr/>
                </a:tc>
                <a:tc hMerge="1">
                  <a:txBody>
                    <a:bodyPr/>
                    <a:lstStyle/>
                    <a:p>
                      <a:endParaRPr lang="en-US"/>
                    </a:p>
                  </a:txBody>
                  <a:tcPr/>
                </a:tc>
              </a:tr>
              <a:tr h="490765">
                <a:tc>
                  <a:txBody>
                    <a:bodyPr/>
                    <a:lstStyle/>
                    <a:p>
                      <a:pPr>
                        <a:lnSpc>
                          <a:spcPct val="115000"/>
                        </a:lnSpc>
                        <a:spcAft>
                          <a:spcPts val="0"/>
                        </a:spcAft>
                      </a:pPr>
                      <a:r>
                        <a:rPr lang="en-US" sz="2800" dirty="0" err="1">
                          <a:solidFill>
                            <a:schemeClr val="tx1"/>
                          </a:solidFill>
                          <a:effectLst/>
                        </a:rPr>
                        <a:t>Câu</a:t>
                      </a:r>
                      <a:r>
                        <a:rPr lang="en-US" sz="2800" dirty="0">
                          <a:solidFill>
                            <a:schemeClr val="tx1"/>
                          </a:solidFill>
                          <a:effectLst/>
                        </a:rPr>
                        <a:t> </a:t>
                      </a:r>
                      <a:r>
                        <a:rPr lang="en-US" sz="2800" dirty="0" err="1">
                          <a:solidFill>
                            <a:schemeClr val="tx1"/>
                          </a:solidFill>
                          <a:effectLst/>
                        </a:rPr>
                        <a:t>thơ</a:t>
                      </a:r>
                      <a:endParaRPr lang="en-US" sz="2800" dirty="0">
                        <a:solidFill>
                          <a:schemeClr val="tx1"/>
                        </a:solidFill>
                        <a:effectLst/>
                        <a:latin typeface="Calibri"/>
                        <a:ea typeface="Calibri"/>
                        <a:cs typeface="Times New Roman"/>
                      </a:endParaRPr>
                    </a:p>
                  </a:txBody>
                  <a:tcPr marL="51437" marR="51437" marT="0" marB="0">
                    <a:solidFill>
                      <a:schemeClr val="accent2">
                        <a:lumMod val="20000"/>
                        <a:lumOff val="80000"/>
                      </a:schemeClr>
                    </a:solidFill>
                  </a:tcPr>
                </a:tc>
                <a:tc>
                  <a:txBody>
                    <a:bodyPr/>
                    <a:lstStyle/>
                    <a:p>
                      <a:pPr>
                        <a:lnSpc>
                          <a:spcPct val="115000"/>
                        </a:lnSpc>
                        <a:spcAft>
                          <a:spcPts val="0"/>
                        </a:spcAft>
                      </a:pPr>
                      <a:r>
                        <a:rPr lang="en-US" sz="2800" b="1" dirty="0" err="1">
                          <a:effectLst/>
                        </a:rPr>
                        <a:t>Hình</a:t>
                      </a:r>
                      <a:r>
                        <a:rPr lang="en-US" sz="2800" b="1" dirty="0">
                          <a:effectLst/>
                        </a:rPr>
                        <a:t> </a:t>
                      </a:r>
                      <a:r>
                        <a:rPr lang="en-US" sz="2800" b="1" dirty="0" err="1">
                          <a:effectLst/>
                        </a:rPr>
                        <a:t>ảnh</a:t>
                      </a:r>
                      <a:r>
                        <a:rPr lang="en-US" sz="2800" b="1" dirty="0">
                          <a:effectLst/>
                        </a:rPr>
                        <a:t>/ </a:t>
                      </a:r>
                      <a:r>
                        <a:rPr lang="en-US" sz="2800" b="1" dirty="0" err="1">
                          <a:effectLst/>
                        </a:rPr>
                        <a:t>Biện</a:t>
                      </a:r>
                      <a:r>
                        <a:rPr lang="en-US" sz="2800" b="1" dirty="0">
                          <a:effectLst/>
                        </a:rPr>
                        <a:t> </a:t>
                      </a:r>
                      <a:r>
                        <a:rPr lang="en-US" sz="2800" b="1" dirty="0" err="1">
                          <a:effectLst/>
                        </a:rPr>
                        <a:t>pháp</a:t>
                      </a:r>
                      <a:r>
                        <a:rPr lang="en-US" sz="2800" b="1" dirty="0">
                          <a:effectLst/>
                        </a:rPr>
                        <a:t> </a:t>
                      </a:r>
                      <a:r>
                        <a:rPr lang="en-US" sz="2800" b="1" dirty="0" err="1">
                          <a:effectLst/>
                        </a:rPr>
                        <a:t>tu</a:t>
                      </a:r>
                      <a:r>
                        <a:rPr lang="en-US" sz="2800" b="1" dirty="0">
                          <a:effectLst/>
                        </a:rPr>
                        <a:t> </a:t>
                      </a:r>
                      <a:r>
                        <a:rPr lang="en-US" sz="2800" b="1" dirty="0" err="1">
                          <a:effectLst/>
                        </a:rPr>
                        <a:t>từ</a:t>
                      </a:r>
                      <a:endParaRPr lang="en-US" sz="2800" b="1" dirty="0">
                        <a:effectLst/>
                        <a:latin typeface="Calibri"/>
                        <a:ea typeface="Calibri"/>
                        <a:cs typeface="Times New Roman"/>
                      </a:endParaRPr>
                    </a:p>
                  </a:txBody>
                  <a:tcPr marL="51437" marR="51437" marT="0" marB="0">
                    <a:solidFill>
                      <a:schemeClr val="accent2">
                        <a:lumMod val="20000"/>
                        <a:lumOff val="80000"/>
                      </a:schemeClr>
                    </a:solidFill>
                  </a:tcPr>
                </a:tc>
                <a:tc>
                  <a:txBody>
                    <a:bodyPr/>
                    <a:lstStyle/>
                    <a:p>
                      <a:pPr>
                        <a:lnSpc>
                          <a:spcPct val="115000"/>
                        </a:lnSpc>
                        <a:spcAft>
                          <a:spcPts val="0"/>
                        </a:spcAft>
                      </a:pPr>
                      <a:r>
                        <a:rPr lang="en-US" sz="2800" b="1" dirty="0" err="1">
                          <a:effectLst/>
                        </a:rPr>
                        <a:t>Nhận</a:t>
                      </a:r>
                      <a:r>
                        <a:rPr lang="en-US" sz="2800" b="1" dirty="0">
                          <a:effectLst/>
                        </a:rPr>
                        <a:t> </a:t>
                      </a:r>
                      <a:r>
                        <a:rPr lang="en-US" sz="2800" b="1" dirty="0" err="1">
                          <a:effectLst/>
                        </a:rPr>
                        <a:t>xét</a:t>
                      </a:r>
                      <a:r>
                        <a:rPr lang="en-US" sz="2800" b="1" dirty="0">
                          <a:effectLst/>
                        </a:rPr>
                        <a:t>/ </a:t>
                      </a:r>
                      <a:r>
                        <a:rPr lang="en-US" sz="2800" b="1" dirty="0" err="1">
                          <a:effectLst/>
                        </a:rPr>
                        <a:t>tác</a:t>
                      </a:r>
                      <a:r>
                        <a:rPr lang="en-US" sz="2800" b="1" dirty="0">
                          <a:effectLst/>
                        </a:rPr>
                        <a:t> </a:t>
                      </a:r>
                      <a:r>
                        <a:rPr lang="en-US" sz="2800" b="1" dirty="0" err="1">
                          <a:effectLst/>
                        </a:rPr>
                        <a:t>dụng</a:t>
                      </a:r>
                      <a:endParaRPr lang="en-US" sz="2800" b="1" dirty="0">
                        <a:effectLst/>
                        <a:latin typeface="Calibri"/>
                        <a:ea typeface="Calibri"/>
                        <a:cs typeface="Times New Roman"/>
                      </a:endParaRPr>
                    </a:p>
                  </a:txBody>
                  <a:tcPr marL="51437" marR="51437" marT="0" marB="0">
                    <a:solidFill>
                      <a:schemeClr val="accent2">
                        <a:lumMod val="20000"/>
                        <a:lumOff val="80000"/>
                      </a:schemeClr>
                    </a:solidFill>
                  </a:tcPr>
                </a:tc>
              </a:tr>
              <a:tr h="1963062">
                <a:tc>
                  <a:txBody>
                    <a:bodyPr/>
                    <a:lstStyle/>
                    <a:p>
                      <a:pPr>
                        <a:defRPr/>
                      </a:pPr>
                      <a:r>
                        <a:rPr lang="en-US" sz="2800" b="1" dirty="0" err="1" smtClean="0">
                          <a:solidFill>
                            <a:schemeClr val="tx1"/>
                          </a:solidFill>
                        </a:rPr>
                        <a:t>Chữ</a:t>
                      </a:r>
                      <a:r>
                        <a:rPr lang="en-US" sz="2800" b="1" dirty="0" smtClean="0">
                          <a:solidFill>
                            <a:schemeClr val="tx1"/>
                          </a:solidFill>
                        </a:rPr>
                        <a:t> </a:t>
                      </a:r>
                      <a:r>
                        <a:rPr lang="en-US" sz="2800" b="1" dirty="0" err="1" smtClean="0">
                          <a:solidFill>
                            <a:schemeClr val="tx1"/>
                          </a:solidFill>
                        </a:rPr>
                        <a:t>bắt</a:t>
                      </a:r>
                      <a:r>
                        <a:rPr lang="en-US" sz="2800" b="1" dirty="0" smtClean="0">
                          <a:solidFill>
                            <a:schemeClr val="tx1"/>
                          </a:solidFill>
                        </a:rPr>
                        <a:t> </a:t>
                      </a:r>
                      <a:r>
                        <a:rPr lang="en-US" sz="2800" b="1" dirty="0" err="1" smtClean="0">
                          <a:solidFill>
                            <a:schemeClr val="tx1"/>
                          </a:solidFill>
                        </a:rPr>
                        <a:t>đầu</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trước</a:t>
                      </a:r>
                      <a:r>
                        <a:rPr lang="en-US" sz="2800" b="1" dirty="0" smtClean="0">
                          <a:solidFill>
                            <a:schemeClr val="tx1"/>
                          </a:solidFill>
                        </a:rPr>
                        <a:t/>
                      </a:r>
                      <a:br>
                        <a:rPr lang="en-US" sz="2800" b="1" dirty="0" smtClean="0">
                          <a:solidFill>
                            <a:schemeClr val="tx1"/>
                          </a:solidFill>
                        </a:rPr>
                      </a:br>
                      <a:r>
                        <a:rPr lang="en-US" sz="2800" b="1" dirty="0" err="1" smtClean="0">
                          <a:solidFill>
                            <a:schemeClr val="tx1"/>
                          </a:solidFill>
                        </a:rPr>
                        <a:t>Rồi</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ghế</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bàn</a:t>
                      </a:r>
                      <a:r>
                        <a:rPr lang="en-US" sz="2800" b="1" dirty="0" smtClean="0">
                          <a:solidFill>
                            <a:schemeClr val="tx1"/>
                          </a:solidFill>
                        </a:rPr>
                        <a:t/>
                      </a:r>
                      <a:br>
                        <a:rPr lang="en-US" sz="2800" b="1" dirty="0" smtClean="0">
                          <a:solidFill>
                            <a:schemeClr val="tx1"/>
                          </a:solidFill>
                        </a:rPr>
                      </a:br>
                      <a:r>
                        <a:rPr lang="en-US" sz="2800" b="1" dirty="0" err="1" smtClean="0">
                          <a:solidFill>
                            <a:schemeClr val="tx1"/>
                          </a:solidFill>
                        </a:rPr>
                        <a:t>Rồi</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lớp</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trường</a:t>
                      </a:r>
                      <a:r>
                        <a:rPr lang="en-US" sz="2800" b="1" dirty="0" smtClean="0">
                          <a:solidFill>
                            <a:schemeClr val="tx1"/>
                          </a:solidFill>
                        </a:rPr>
                        <a:t/>
                      </a:r>
                      <a:br>
                        <a:rPr lang="en-US" sz="2800" b="1" dirty="0" smtClean="0">
                          <a:solidFill>
                            <a:schemeClr val="tx1"/>
                          </a:solidFill>
                        </a:rPr>
                      </a:br>
                      <a:r>
                        <a:rPr lang="en-US" sz="2800" b="1" dirty="0" err="1" smtClean="0">
                          <a:solidFill>
                            <a:schemeClr val="tx1"/>
                          </a:solidFill>
                        </a:rPr>
                        <a:t>Và</a:t>
                      </a:r>
                      <a:r>
                        <a:rPr lang="en-US" sz="2800" b="1" dirty="0" smtClean="0">
                          <a:solidFill>
                            <a:schemeClr val="tx1"/>
                          </a:solidFill>
                        </a:rPr>
                        <a:t> </a:t>
                      </a:r>
                      <a:r>
                        <a:rPr lang="en-US" sz="2800" b="1" dirty="0" err="1" smtClean="0">
                          <a:solidFill>
                            <a:schemeClr val="tx1"/>
                          </a:solidFill>
                        </a:rPr>
                        <a:t>sinh</a:t>
                      </a:r>
                      <a:r>
                        <a:rPr lang="en-US" sz="2800" b="1" dirty="0" smtClean="0">
                          <a:solidFill>
                            <a:schemeClr val="tx1"/>
                          </a:solidFill>
                        </a:rPr>
                        <a:t> </a:t>
                      </a:r>
                      <a:r>
                        <a:rPr lang="en-US" sz="2800" b="1" dirty="0" err="1" smtClean="0">
                          <a:solidFill>
                            <a:schemeClr val="tx1"/>
                          </a:solidFill>
                        </a:rPr>
                        <a:t>ra</a:t>
                      </a:r>
                      <a:r>
                        <a:rPr lang="en-US" sz="2800" b="1" dirty="0" smtClean="0">
                          <a:solidFill>
                            <a:schemeClr val="tx1"/>
                          </a:solidFill>
                        </a:rPr>
                        <a:t> </a:t>
                      </a:r>
                      <a:r>
                        <a:rPr lang="en-US" sz="2800" b="1" dirty="0" err="1" smtClean="0">
                          <a:solidFill>
                            <a:schemeClr val="tx1"/>
                          </a:solidFill>
                        </a:rPr>
                        <a:t>thầy</a:t>
                      </a:r>
                      <a:r>
                        <a:rPr lang="en-US" sz="2800" b="1" dirty="0" smtClean="0">
                          <a:solidFill>
                            <a:schemeClr val="tx1"/>
                          </a:solidFill>
                        </a:rPr>
                        <a:t> </a:t>
                      </a:r>
                      <a:r>
                        <a:rPr lang="en-US" sz="2800" b="1" dirty="0" err="1" smtClean="0">
                          <a:solidFill>
                            <a:schemeClr val="tx1"/>
                          </a:solidFill>
                        </a:rPr>
                        <a:t>giáo</a:t>
                      </a:r>
                      <a:r>
                        <a:rPr lang="en-US" sz="2800" b="1" dirty="0" smtClean="0">
                          <a:solidFill>
                            <a:schemeClr val="tx1"/>
                          </a:solidFill>
                        </a:rPr>
                        <a:t>...</a:t>
                      </a:r>
                      <a:endParaRPr lang="en-US" sz="2800" b="1" dirty="0">
                        <a:solidFill>
                          <a:schemeClr val="tx1"/>
                        </a:solidFill>
                      </a:endParaRPr>
                    </a:p>
                  </a:txBody>
                  <a:tcPr marL="51437" marR="51437" marT="0" marB="0">
                    <a:solidFill>
                      <a:schemeClr val="accent2">
                        <a:lumMod val="20000"/>
                        <a:lumOff val="80000"/>
                      </a:schemeClr>
                    </a:solidFill>
                  </a:tcPr>
                </a:tc>
                <a:tc>
                  <a:txBody>
                    <a:bodyPr/>
                    <a:lstStyle/>
                    <a:p>
                      <a:pPr>
                        <a:lnSpc>
                          <a:spcPct val="115000"/>
                        </a:lnSpc>
                        <a:spcAft>
                          <a:spcPts val="0"/>
                        </a:spcAft>
                      </a:pPr>
                      <a:r>
                        <a:rPr lang="en-US" sz="2800" b="1" dirty="0">
                          <a:effectLst/>
                        </a:rPr>
                        <a:t>*</a:t>
                      </a:r>
                      <a:r>
                        <a:rPr lang="en-US" sz="2800" b="1" dirty="0" err="1">
                          <a:effectLst/>
                        </a:rPr>
                        <a:t>Trình</a:t>
                      </a:r>
                      <a:r>
                        <a:rPr lang="en-US" sz="2800" b="1" dirty="0">
                          <a:effectLst/>
                        </a:rPr>
                        <a:t> </a:t>
                      </a:r>
                      <a:r>
                        <a:rPr lang="en-US" sz="2800" b="1" dirty="0" err="1">
                          <a:effectLst/>
                        </a:rPr>
                        <a:t>tự</a:t>
                      </a:r>
                      <a:r>
                        <a:rPr lang="en-US" sz="2800" b="1" dirty="0">
                          <a:effectLst/>
                        </a:rPr>
                        <a:t>  </a:t>
                      </a:r>
                      <a:r>
                        <a:rPr lang="en-US" sz="2800" b="1" dirty="0" err="1">
                          <a:effectLst/>
                        </a:rPr>
                        <a:t>xuất</a:t>
                      </a:r>
                      <a:r>
                        <a:rPr lang="en-US" sz="2800" b="1" dirty="0">
                          <a:effectLst/>
                        </a:rPr>
                        <a:t> </a:t>
                      </a:r>
                      <a:r>
                        <a:rPr lang="en-US" sz="2800" b="1" dirty="0" err="1">
                          <a:effectLst/>
                        </a:rPr>
                        <a:t>hiện</a:t>
                      </a:r>
                      <a:r>
                        <a:rPr lang="en-US" sz="2800" b="1" dirty="0">
                          <a:effectLst/>
                        </a:rPr>
                        <a:t> </a:t>
                      </a:r>
                      <a:r>
                        <a:rPr lang="en-US" sz="2800" b="1" dirty="0" err="1">
                          <a:effectLst/>
                        </a:rPr>
                        <a:t>của</a:t>
                      </a:r>
                      <a:r>
                        <a:rPr lang="en-US" sz="2800" b="1" dirty="0">
                          <a:effectLst/>
                        </a:rPr>
                        <a:t> </a:t>
                      </a:r>
                      <a:r>
                        <a:rPr lang="en-US" sz="2800" b="1" dirty="0" err="1">
                          <a:effectLst/>
                        </a:rPr>
                        <a:t>các</a:t>
                      </a:r>
                      <a:r>
                        <a:rPr lang="en-US" sz="2800" b="1" dirty="0">
                          <a:effectLst/>
                        </a:rPr>
                        <a:t> </a:t>
                      </a:r>
                      <a:r>
                        <a:rPr lang="en-US" sz="2800" b="1" dirty="0" err="1">
                          <a:effectLst/>
                        </a:rPr>
                        <a:t>sự</a:t>
                      </a:r>
                      <a:r>
                        <a:rPr lang="en-US" sz="2800" b="1" dirty="0">
                          <a:effectLst/>
                        </a:rPr>
                        <a:t> </a:t>
                      </a:r>
                      <a:r>
                        <a:rPr lang="en-US" sz="2800" b="1" dirty="0" err="1">
                          <a:effectLst/>
                        </a:rPr>
                        <a:t>vật</a:t>
                      </a:r>
                      <a:r>
                        <a:rPr lang="en-US" sz="2800" b="1" dirty="0">
                          <a:effectLst/>
                        </a:rPr>
                        <a:t>: ……..</a:t>
                      </a:r>
                    </a:p>
                    <a:p>
                      <a:pPr>
                        <a:lnSpc>
                          <a:spcPct val="115000"/>
                        </a:lnSpc>
                        <a:spcAft>
                          <a:spcPts val="0"/>
                        </a:spcAft>
                      </a:pPr>
                      <a:r>
                        <a:rPr lang="en-US" sz="2800" b="1" dirty="0">
                          <a:effectLst/>
                        </a:rPr>
                        <a:t>*</a:t>
                      </a:r>
                      <a:r>
                        <a:rPr lang="en-US" sz="2800" b="1" dirty="0" err="1">
                          <a:effectLst/>
                        </a:rPr>
                        <a:t>Biện</a:t>
                      </a:r>
                      <a:r>
                        <a:rPr lang="en-US" sz="2800" b="1" dirty="0">
                          <a:effectLst/>
                        </a:rPr>
                        <a:t> </a:t>
                      </a:r>
                      <a:r>
                        <a:rPr lang="en-US" sz="2800" b="1" dirty="0" err="1">
                          <a:effectLst/>
                        </a:rPr>
                        <a:t>pháp</a:t>
                      </a:r>
                      <a:r>
                        <a:rPr lang="en-US" sz="2800" b="1" dirty="0">
                          <a:effectLst/>
                        </a:rPr>
                        <a:t> so </a:t>
                      </a:r>
                      <a:r>
                        <a:rPr lang="en-US" sz="2800" b="1" dirty="0" err="1">
                          <a:effectLst/>
                        </a:rPr>
                        <a:t>sánh</a:t>
                      </a:r>
                      <a:r>
                        <a:rPr lang="en-US" sz="2800" b="1" dirty="0">
                          <a:effectLst/>
                        </a:rPr>
                        <a:t>…..…….</a:t>
                      </a:r>
                    </a:p>
                    <a:p>
                      <a:pPr>
                        <a:lnSpc>
                          <a:spcPct val="115000"/>
                        </a:lnSpc>
                        <a:spcAft>
                          <a:spcPts val="0"/>
                        </a:spcAft>
                      </a:pPr>
                      <a:r>
                        <a:rPr lang="en-US" sz="2800" b="1" dirty="0">
                          <a:effectLst/>
                        </a:rPr>
                        <a:t>*</a:t>
                      </a:r>
                      <a:r>
                        <a:rPr lang="en-US" sz="2800" b="1" dirty="0" err="1">
                          <a:effectLst/>
                        </a:rPr>
                        <a:t>Bài</a:t>
                      </a:r>
                      <a:r>
                        <a:rPr lang="en-US" sz="2800" b="1" dirty="0">
                          <a:effectLst/>
                        </a:rPr>
                        <a:t> </a:t>
                      </a:r>
                      <a:r>
                        <a:rPr lang="en-US" sz="2800" b="1" dirty="0" err="1">
                          <a:effectLst/>
                        </a:rPr>
                        <a:t>học</a:t>
                      </a:r>
                      <a:r>
                        <a:rPr lang="en-US" sz="2800" b="1" dirty="0">
                          <a:effectLst/>
                        </a:rPr>
                        <a:t> </a:t>
                      </a:r>
                      <a:r>
                        <a:rPr lang="en-US" sz="2800" b="1" dirty="0" err="1">
                          <a:effectLst/>
                        </a:rPr>
                        <a:t>đầu</a:t>
                      </a:r>
                      <a:r>
                        <a:rPr lang="en-US" sz="2800" b="1" dirty="0">
                          <a:effectLst/>
                        </a:rPr>
                        <a:t> </a:t>
                      </a:r>
                      <a:r>
                        <a:rPr lang="en-US" sz="2800" b="1" dirty="0" err="1">
                          <a:effectLst/>
                        </a:rPr>
                        <a:t>tiên</a:t>
                      </a:r>
                      <a:r>
                        <a:rPr lang="en-US" sz="2800" b="1" dirty="0">
                          <a:effectLst/>
                        </a:rPr>
                        <a:t> </a:t>
                      </a:r>
                      <a:r>
                        <a:rPr lang="en-US" sz="2800" b="1" dirty="0" err="1">
                          <a:effectLst/>
                        </a:rPr>
                        <a:t>của</a:t>
                      </a:r>
                      <a:r>
                        <a:rPr lang="en-US" sz="2800" b="1" dirty="0">
                          <a:effectLst/>
                        </a:rPr>
                        <a:t> </a:t>
                      </a:r>
                      <a:r>
                        <a:rPr lang="en-US" sz="2800" b="1" dirty="0" err="1">
                          <a:effectLst/>
                        </a:rPr>
                        <a:t>thầy</a:t>
                      </a:r>
                      <a:r>
                        <a:rPr lang="en-US" sz="2800" b="1" dirty="0">
                          <a:effectLst/>
                        </a:rPr>
                        <a:t>:</a:t>
                      </a:r>
                      <a:endParaRPr lang="en-US" sz="2800" b="1" dirty="0">
                        <a:effectLst/>
                        <a:latin typeface="Calibri"/>
                        <a:ea typeface="Calibri"/>
                        <a:cs typeface="Times New Roman"/>
                      </a:endParaRPr>
                    </a:p>
                  </a:txBody>
                  <a:tcPr marL="51437" marR="51437" marT="0" marB="0">
                    <a:solidFill>
                      <a:schemeClr val="accent2">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800" b="1" dirty="0">
                          <a:effectLst/>
                        </a:rPr>
                        <a:t> </a:t>
                      </a:r>
                      <a:r>
                        <a:rPr lang="en-US" sz="2800" b="1" dirty="0" smtClean="0">
                          <a:effectLst/>
                        </a:rPr>
                        <a:t>……………………………</a:t>
                      </a:r>
                      <a:endParaRPr lang="en-US" sz="2800" b="1" dirty="0" smtClean="0">
                        <a:effectLst/>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2800" b="1" dirty="0" smtClean="0">
                          <a:effectLst/>
                        </a:rPr>
                        <a:t>……………………………</a:t>
                      </a:r>
                      <a:endParaRPr lang="en-US" sz="2800" b="1" dirty="0" smtClean="0">
                        <a:effectLst/>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2800" b="1" dirty="0" smtClean="0">
                          <a:effectLst/>
                        </a:rPr>
                        <a:t>……………………………</a:t>
                      </a:r>
                      <a:endParaRPr lang="en-US" sz="2800" b="1" dirty="0" smtClean="0">
                        <a:effectLst/>
                        <a:latin typeface="+mn-lt"/>
                        <a:ea typeface="Calibri"/>
                        <a:cs typeface="Times New Roman"/>
                      </a:endParaRPr>
                    </a:p>
                    <a:p>
                      <a:pPr>
                        <a:lnSpc>
                          <a:spcPct val="115000"/>
                        </a:lnSpc>
                        <a:spcAft>
                          <a:spcPts val="0"/>
                        </a:spcAft>
                      </a:pPr>
                      <a:endParaRPr lang="en-US" sz="2800" b="1" dirty="0">
                        <a:effectLst/>
                        <a:latin typeface="Calibri"/>
                        <a:ea typeface="Calibri"/>
                        <a:cs typeface="Times New Roman"/>
                      </a:endParaRPr>
                    </a:p>
                  </a:txBody>
                  <a:tcPr marL="51437" marR="51437" marT="0" marB="0">
                    <a:solidFill>
                      <a:schemeClr val="accent2">
                        <a:lumMod val="20000"/>
                        <a:lumOff val="80000"/>
                      </a:schemeClr>
                    </a:solidFill>
                  </a:tcPr>
                </a:tc>
              </a:tr>
            </a:tbl>
          </a:graphicData>
        </a:graphic>
      </p:graphicFrame>
    </p:spTree>
    <p:extLst>
      <p:ext uri="{BB962C8B-B14F-4D97-AF65-F5344CB8AC3E}">
        <p14:creationId xmlns:p14="http://schemas.microsoft.com/office/powerpoint/2010/main" val="175380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4" y="1364400"/>
            <a:ext cx="3155514" cy="1143000"/>
          </a:xfrm>
        </p:spPr>
        <p:txBody>
          <a:bodyPr>
            <a:noAutofit/>
          </a:bodyPr>
          <a:lstStyle/>
          <a:p>
            <a:pPr algn="l"/>
            <a:r>
              <a:rPr lang="en-US" sz="2400" dirty="0" err="1"/>
              <a:t>Muốn</a:t>
            </a:r>
            <a:r>
              <a:rPr lang="en-US" sz="2400" dirty="0"/>
              <a:t> </a:t>
            </a:r>
            <a:r>
              <a:rPr lang="en-US" sz="2400" dirty="0" err="1"/>
              <a:t>cho</a:t>
            </a:r>
            <a:r>
              <a:rPr lang="en-US" sz="2400" dirty="0"/>
              <a:t> </a:t>
            </a:r>
            <a:r>
              <a:rPr lang="en-US" sz="2400" dirty="0" err="1"/>
              <a:t>trẻ</a:t>
            </a:r>
            <a:r>
              <a:rPr lang="en-US" sz="2400" dirty="0"/>
              <a:t> </a:t>
            </a:r>
            <a:r>
              <a:rPr lang="en-US" sz="2400" dirty="0" err="1"/>
              <a:t>hiểu</a:t>
            </a:r>
            <a:r>
              <a:rPr lang="en-US" sz="2400" dirty="0"/>
              <a:t> </a:t>
            </a:r>
            <a:r>
              <a:rPr lang="en-US" sz="2400" dirty="0" err="1"/>
              <a:t>biết</a:t>
            </a:r>
            <a:r>
              <a:rPr lang="en-US" sz="2400" dirty="0"/>
              <a:t/>
            </a:r>
            <a:br>
              <a:rPr lang="en-US" sz="2400" dirty="0"/>
            </a:br>
            <a:r>
              <a:rPr lang="en-US" sz="2400" dirty="0" err="1"/>
              <a:t>Thế</a:t>
            </a:r>
            <a:r>
              <a:rPr lang="en-US" sz="2400" dirty="0"/>
              <a:t> </a:t>
            </a:r>
            <a:r>
              <a:rPr lang="en-US" sz="2400" dirty="0" err="1"/>
              <a:t>là</a:t>
            </a:r>
            <a:r>
              <a:rPr lang="en-US" sz="2400" dirty="0"/>
              <a:t> </a:t>
            </a:r>
            <a:r>
              <a:rPr lang="en-US" sz="2400" dirty="0" err="1"/>
              <a:t>bố</a:t>
            </a:r>
            <a:r>
              <a:rPr lang="en-US" sz="2400" dirty="0"/>
              <a:t> </a:t>
            </a:r>
            <a:r>
              <a:rPr lang="en-US" sz="2400" dirty="0" err="1"/>
              <a:t>sinh</a:t>
            </a:r>
            <a:r>
              <a:rPr lang="en-US" sz="2400" dirty="0"/>
              <a:t> </a:t>
            </a:r>
            <a:r>
              <a:rPr lang="en-US" sz="2400" dirty="0" err="1"/>
              <a:t>ra</a:t>
            </a:r>
            <a:r>
              <a:rPr lang="en-US" sz="2400" dirty="0"/>
              <a:t/>
            </a:r>
            <a:br>
              <a:rPr lang="en-US" sz="2400" dirty="0"/>
            </a:br>
            <a:r>
              <a:rPr lang="en-US" sz="2400" dirty="0" err="1"/>
              <a:t>Bố</a:t>
            </a:r>
            <a:r>
              <a:rPr lang="en-US" sz="2400" dirty="0"/>
              <a:t> </a:t>
            </a:r>
            <a:r>
              <a:rPr lang="en-US" sz="2400" dirty="0" err="1"/>
              <a:t>bảo</a:t>
            </a:r>
            <a:r>
              <a:rPr lang="en-US" sz="2400" dirty="0"/>
              <a:t> </a:t>
            </a:r>
            <a:r>
              <a:rPr lang="en-US" sz="2400" dirty="0" err="1"/>
              <a:t>cho</a:t>
            </a:r>
            <a:r>
              <a:rPr lang="en-US" sz="2400" dirty="0"/>
              <a:t> </a:t>
            </a:r>
            <a:r>
              <a:rPr lang="en-US" sz="2400" dirty="0" err="1"/>
              <a:t>biết</a:t>
            </a:r>
            <a:r>
              <a:rPr lang="en-US" sz="2400" dirty="0"/>
              <a:t> </a:t>
            </a:r>
            <a:r>
              <a:rPr lang="en-US" sz="2400" dirty="0" err="1"/>
              <a:t>ngoan</a:t>
            </a:r>
            <a:r>
              <a:rPr lang="en-US" sz="2400" dirty="0"/>
              <a:t/>
            </a:r>
            <a:br>
              <a:rPr lang="en-US" sz="2400" dirty="0"/>
            </a:br>
            <a:r>
              <a:rPr lang="en-US" sz="2400" dirty="0" err="1"/>
              <a:t>Bố</a:t>
            </a:r>
            <a:r>
              <a:rPr lang="en-US" sz="2400" dirty="0"/>
              <a:t> </a:t>
            </a:r>
            <a:r>
              <a:rPr lang="en-US" sz="2400" dirty="0" err="1"/>
              <a:t>dạy</a:t>
            </a:r>
            <a:r>
              <a:rPr lang="en-US" sz="2400" dirty="0"/>
              <a:t> </a:t>
            </a:r>
            <a:r>
              <a:rPr lang="en-US" sz="2400" dirty="0" err="1"/>
              <a:t>cho</a:t>
            </a:r>
            <a:r>
              <a:rPr lang="en-US" sz="2400" dirty="0"/>
              <a:t> </a:t>
            </a:r>
            <a:r>
              <a:rPr lang="en-US" sz="2400" dirty="0" err="1"/>
              <a:t>biết</a:t>
            </a:r>
            <a:r>
              <a:rPr lang="en-US" sz="2400" dirty="0"/>
              <a:t> </a:t>
            </a:r>
            <a:r>
              <a:rPr lang="en-US" sz="2400" dirty="0" err="1"/>
              <a:t>nghĩ</a:t>
            </a:r>
            <a:r>
              <a:rPr lang="en-US" sz="2400" dirty="0"/>
              <a:t/>
            </a:r>
            <a:br>
              <a:rPr lang="en-US" sz="2400" dirty="0"/>
            </a:br>
            <a:r>
              <a:rPr lang="en-US" sz="2400" dirty="0" err="1"/>
              <a:t>Rộng</a:t>
            </a:r>
            <a:r>
              <a:rPr lang="en-US" sz="2400" dirty="0"/>
              <a:t> </a:t>
            </a:r>
            <a:r>
              <a:rPr lang="en-US" sz="2400" dirty="0" err="1"/>
              <a:t>lắm</a:t>
            </a:r>
            <a:r>
              <a:rPr lang="en-US" sz="2400" dirty="0"/>
              <a:t> </a:t>
            </a:r>
            <a:r>
              <a:rPr lang="en-US" sz="2400" dirty="0" err="1"/>
              <a:t>là</a:t>
            </a:r>
            <a:r>
              <a:rPr lang="en-US" sz="2400" dirty="0"/>
              <a:t> </a:t>
            </a:r>
            <a:r>
              <a:rPr lang="en-US" sz="2400" dirty="0" err="1"/>
              <a:t>mặt</a:t>
            </a:r>
            <a:r>
              <a:rPr lang="en-US" sz="2400" dirty="0"/>
              <a:t> </a:t>
            </a:r>
            <a:r>
              <a:rPr lang="en-US" sz="2400" dirty="0" err="1"/>
              <a:t>bể</a:t>
            </a:r>
            <a:r>
              <a:rPr lang="en-US" sz="2400" dirty="0"/>
              <a:t/>
            </a:r>
            <a:br>
              <a:rPr lang="en-US" sz="2400" dirty="0"/>
            </a:br>
            <a:r>
              <a:rPr lang="en-US" sz="2400" dirty="0" err="1"/>
              <a:t>Dài</a:t>
            </a:r>
            <a:r>
              <a:rPr lang="en-US" sz="2400" dirty="0"/>
              <a:t> </a:t>
            </a:r>
            <a:r>
              <a:rPr lang="en-US" sz="2400" dirty="0" err="1"/>
              <a:t>là</a:t>
            </a:r>
            <a:r>
              <a:rPr lang="en-US" sz="2400" dirty="0"/>
              <a:t> con </a:t>
            </a:r>
            <a:r>
              <a:rPr lang="en-US" sz="2400" dirty="0" err="1"/>
              <a:t>đường</a:t>
            </a:r>
            <a:r>
              <a:rPr lang="en-US" sz="2400" dirty="0"/>
              <a:t> </a:t>
            </a:r>
            <a:r>
              <a:rPr lang="en-US" sz="2400" dirty="0" err="1"/>
              <a:t>đi</a:t>
            </a:r>
            <a:r>
              <a:rPr lang="en-US" sz="2400" dirty="0"/>
              <a:t/>
            </a:r>
            <a:br>
              <a:rPr lang="en-US" sz="2400" dirty="0"/>
            </a:br>
            <a:r>
              <a:rPr lang="en-US" sz="2400" dirty="0" err="1"/>
              <a:t>Núi</a:t>
            </a:r>
            <a:r>
              <a:rPr lang="en-US" sz="2400" dirty="0"/>
              <a:t> </a:t>
            </a:r>
            <a:r>
              <a:rPr lang="en-US" sz="2400" dirty="0" err="1"/>
              <a:t>thì</a:t>
            </a:r>
            <a:r>
              <a:rPr lang="en-US" sz="2400" dirty="0"/>
              <a:t> </a:t>
            </a:r>
            <a:r>
              <a:rPr lang="en-US" sz="2400" dirty="0" err="1"/>
              <a:t>xanh</a:t>
            </a:r>
            <a:r>
              <a:rPr lang="en-US" sz="2400" dirty="0"/>
              <a:t> </a:t>
            </a:r>
            <a:r>
              <a:rPr lang="en-US" sz="2400" dirty="0" err="1"/>
              <a:t>và</a:t>
            </a:r>
            <a:r>
              <a:rPr lang="en-US" sz="2400" dirty="0"/>
              <a:t> </a:t>
            </a:r>
            <a:r>
              <a:rPr lang="en-US" sz="2400" dirty="0" err="1"/>
              <a:t>xa</a:t>
            </a:r>
            <a:r>
              <a:rPr lang="en-US" sz="2400" dirty="0"/>
              <a:t/>
            </a:r>
            <a:br>
              <a:rPr lang="en-US" sz="2400" dirty="0"/>
            </a:br>
            <a:r>
              <a:rPr lang="en-US" sz="2400" dirty="0" err="1"/>
              <a:t>Hình</a:t>
            </a:r>
            <a:r>
              <a:rPr lang="en-US" sz="2400" dirty="0"/>
              <a:t> </a:t>
            </a:r>
            <a:r>
              <a:rPr lang="en-US" sz="2400" dirty="0" err="1"/>
              <a:t>tròn</a:t>
            </a:r>
            <a:r>
              <a:rPr lang="en-US" sz="2400" dirty="0"/>
              <a:t> </a:t>
            </a:r>
            <a:r>
              <a:rPr lang="en-US" sz="2400" dirty="0" err="1"/>
              <a:t>là</a:t>
            </a:r>
            <a:r>
              <a:rPr lang="en-US" sz="2400" dirty="0"/>
              <a:t> </a:t>
            </a:r>
            <a:r>
              <a:rPr lang="en-US" sz="2400" dirty="0" err="1"/>
              <a:t>trái</a:t>
            </a:r>
            <a:r>
              <a:rPr lang="en-US" sz="2400" dirty="0"/>
              <a:t> </a:t>
            </a:r>
            <a:r>
              <a:rPr lang="en-US" sz="2400" dirty="0" err="1"/>
              <a:t>đất</a:t>
            </a:r>
            <a:r>
              <a:rPr lang="en-US" sz="2400" dirty="0"/>
              <a:t>...</a:t>
            </a:r>
            <a:br>
              <a:rPr lang="en-US" sz="2400" dirty="0"/>
            </a:b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61" y="3505200"/>
            <a:ext cx="2438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161778" y="76200"/>
            <a:ext cx="2438400" cy="4419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5000"/>
              </a:lnSpc>
              <a:spcBef>
                <a:spcPct val="0"/>
              </a:spcBef>
              <a:spcAft>
                <a:spcPct val="0"/>
              </a:spcAft>
            </a:pPr>
            <a:r>
              <a:rPr lang="en-US" sz="2800" dirty="0" err="1">
                <a:solidFill>
                  <a:srgbClr val="000000"/>
                </a:solidFill>
                <a:latin typeface="Times New Roman" pitchFamily="18" charset="0"/>
                <a:ea typeface="Calibri" pitchFamily="34" charset="0"/>
                <a:cs typeface="Times New Roman" pitchFamily="18" charset="0"/>
              </a:rPr>
              <a:t>Bố</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sinh</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ra</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vì</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trẻ</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cần</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hiểu</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biết</a:t>
            </a:r>
            <a:r>
              <a:rPr lang="en-US" sz="2800" dirty="0">
                <a:solidFill>
                  <a:srgbClr val="000000"/>
                </a:solidFill>
                <a:latin typeface="Times New Roman" pitchFamily="18" charset="0"/>
                <a:ea typeface="Calibri" pitchFamily="34" charset="0"/>
                <a:cs typeface="Times New Roman" pitchFamily="18" charset="0"/>
              </a:rPr>
              <a:t>.</a:t>
            </a:r>
            <a:endParaRPr lang="en-US" sz="2800" dirty="0">
              <a:solidFill>
                <a:srgbClr val="000000"/>
              </a:solidFill>
              <a:latin typeface="Calibri" pitchFamily="34" charset="0"/>
              <a:ea typeface="Calibri" pitchFamily="34" charset="0"/>
              <a:cs typeface="Times New Roman" pitchFamily="18" charset="0"/>
            </a:endParaRPr>
          </a:p>
        </p:txBody>
      </p:sp>
      <p:sp>
        <p:nvSpPr>
          <p:cNvPr id="6" name="Rounded Rectangle 5"/>
          <p:cNvSpPr/>
          <p:nvPr/>
        </p:nvSpPr>
        <p:spPr>
          <a:xfrm>
            <a:off x="6629400" y="76200"/>
            <a:ext cx="2286000" cy="5943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5000"/>
              </a:lnSpc>
              <a:spcBef>
                <a:spcPct val="0"/>
              </a:spcBef>
              <a:spcAft>
                <a:spcPct val="0"/>
              </a:spcAft>
            </a:pPr>
            <a:r>
              <a:rPr lang="en-US" sz="2800" b="1" dirty="0" err="1">
                <a:solidFill>
                  <a:srgbClr val="000000"/>
                </a:solidFill>
                <a:latin typeface="Times New Roman" pitchFamily="18" charset="0"/>
                <a:ea typeface="Calibri" pitchFamily="34" charset="0"/>
                <a:cs typeface="Times New Roman" pitchFamily="18" charset="0"/>
              </a:rPr>
              <a:t>Bố</a:t>
            </a:r>
            <a:r>
              <a:rPr lang="en-US" sz="2800" b="1" dirty="0">
                <a:solidFill>
                  <a:srgbClr val="000000"/>
                </a:solidFill>
                <a:latin typeface="Times New Roman" pitchFamily="18" charset="0"/>
                <a:ea typeface="Calibri" pitchFamily="34" charset="0"/>
                <a:cs typeface="Times New Roman" pitchFamily="18" charset="0"/>
              </a:rPr>
              <a:t> </a:t>
            </a:r>
            <a:r>
              <a:rPr lang="en-US" sz="2800" b="1" dirty="0" err="1">
                <a:solidFill>
                  <a:srgbClr val="000000"/>
                </a:solidFill>
                <a:latin typeface="Times New Roman" pitchFamily="18" charset="0"/>
                <a:ea typeface="Calibri" pitchFamily="34" charset="0"/>
                <a:cs typeface="Times New Roman" pitchFamily="18" charset="0"/>
              </a:rPr>
              <a:t>khuyên</a:t>
            </a:r>
            <a:r>
              <a:rPr lang="en-US" sz="2800" b="1" dirty="0">
                <a:solidFill>
                  <a:srgbClr val="000000"/>
                </a:solidFill>
                <a:latin typeface="Times New Roman" pitchFamily="18" charset="0"/>
                <a:ea typeface="Calibri" pitchFamily="34" charset="0"/>
                <a:cs typeface="Times New Roman" pitchFamily="18" charset="0"/>
              </a:rPr>
              <a:t> </a:t>
            </a:r>
            <a:r>
              <a:rPr lang="en-US" sz="2800" b="1" dirty="0" err="1">
                <a:solidFill>
                  <a:srgbClr val="000000"/>
                </a:solidFill>
                <a:latin typeface="Times New Roman" pitchFamily="18" charset="0"/>
                <a:ea typeface="Calibri" pitchFamily="34" charset="0"/>
                <a:cs typeface="Times New Roman" pitchFamily="18" charset="0"/>
              </a:rPr>
              <a:t>nhủ</a:t>
            </a:r>
            <a:r>
              <a:rPr lang="en-US" sz="2800" b="1" dirty="0">
                <a:solidFill>
                  <a:srgbClr val="000000"/>
                </a:solidFill>
                <a:latin typeface="Times New Roman" pitchFamily="18" charset="0"/>
                <a:ea typeface="Calibri" pitchFamily="34" charset="0"/>
                <a:cs typeface="Times New Roman" pitchFamily="18" charset="0"/>
              </a:rPr>
              <a:t>, </a:t>
            </a:r>
            <a:r>
              <a:rPr lang="en-US" sz="2800" b="1" dirty="0" err="1">
                <a:solidFill>
                  <a:srgbClr val="000000"/>
                </a:solidFill>
                <a:latin typeface="Times New Roman" pitchFamily="18" charset="0"/>
                <a:ea typeface="Calibri" pitchFamily="34" charset="0"/>
                <a:cs typeface="Times New Roman" pitchFamily="18" charset="0"/>
              </a:rPr>
              <a:t>bảo</a:t>
            </a:r>
            <a:r>
              <a:rPr lang="en-US" sz="2800" b="1" dirty="0">
                <a:solidFill>
                  <a:srgbClr val="000000"/>
                </a:solidFill>
                <a:latin typeface="Times New Roman" pitchFamily="18" charset="0"/>
                <a:ea typeface="Calibri" pitchFamily="34" charset="0"/>
                <a:cs typeface="Times New Roman" pitchFamily="18" charset="0"/>
              </a:rPr>
              <a:t> ban </a:t>
            </a:r>
            <a:r>
              <a:rPr lang="en-US" sz="2800" b="1" dirty="0" err="1">
                <a:solidFill>
                  <a:srgbClr val="000000"/>
                </a:solidFill>
                <a:latin typeface="Times New Roman" pitchFamily="18" charset="0"/>
                <a:ea typeface="Calibri" pitchFamily="34" charset="0"/>
                <a:cs typeface="Times New Roman" pitchFamily="18" charset="0"/>
              </a:rPr>
              <a:t>để</a:t>
            </a:r>
            <a:r>
              <a:rPr lang="en-US" sz="2800" b="1" dirty="0">
                <a:solidFill>
                  <a:srgbClr val="000000"/>
                </a:solidFill>
                <a:latin typeface="Times New Roman" pitchFamily="18" charset="0"/>
                <a:ea typeface="Calibri" pitchFamily="34" charset="0"/>
                <a:cs typeface="Times New Roman" pitchFamily="18" charset="0"/>
              </a:rPr>
              <a:t> con </a:t>
            </a:r>
            <a:r>
              <a:rPr lang="en-US" sz="2800" b="1" dirty="0" err="1">
                <a:solidFill>
                  <a:srgbClr val="000000"/>
                </a:solidFill>
                <a:latin typeface="Times New Roman" pitchFamily="18" charset="0"/>
                <a:ea typeface="Calibri" pitchFamily="34" charset="0"/>
                <a:cs typeface="Times New Roman" pitchFamily="18" charset="0"/>
              </a:rPr>
              <a:t>ngoan</a:t>
            </a:r>
            <a:r>
              <a:rPr lang="en-US" sz="2800" b="1" dirty="0">
                <a:solidFill>
                  <a:srgbClr val="000000"/>
                </a:solidFill>
                <a:latin typeface="Times New Roman" pitchFamily="18" charset="0"/>
                <a:ea typeface="Calibri" pitchFamily="34" charset="0"/>
                <a:cs typeface="Times New Roman" pitchFamily="18" charset="0"/>
              </a:rPr>
              <a:t> </a:t>
            </a:r>
            <a:r>
              <a:rPr lang="en-US" sz="2800" b="1" dirty="0" err="1">
                <a:solidFill>
                  <a:srgbClr val="000000"/>
                </a:solidFill>
                <a:latin typeface="Times New Roman" pitchFamily="18" charset="0"/>
                <a:ea typeface="Calibri" pitchFamily="34" charset="0"/>
                <a:cs typeface="Times New Roman" pitchFamily="18" charset="0"/>
              </a:rPr>
              <a:t>ngõan</a:t>
            </a:r>
            <a:r>
              <a:rPr lang="en-US" sz="2800" b="1" dirty="0">
                <a:solidFill>
                  <a:srgbClr val="000000"/>
                </a:solidFill>
                <a:latin typeface="Times New Roman" pitchFamily="18" charset="0"/>
                <a:ea typeface="Calibri" pitchFamily="34" charset="0"/>
                <a:cs typeface="Times New Roman" pitchFamily="18" charset="0"/>
              </a:rPr>
              <a:t>, </a:t>
            </a:r>
            <a:r>
              <a:rPr lang="en-US" sz="2800" b="1" dirty="0" err="1">
                <a:solidFill>
                  <a:srgbClr val="000000"/>
                </a:solidFill>
                <a:latin typeface="Times New Roman" pitchFamily="18" charset="0"/>
                <a:ea typeface="Calibri" pitchFamily="34" charset="0"/>
                <a:cs typeface="Times New Roman" pitchFamily="18" charset="0"/>
              </a:rPr>
              <a:t>vâng</a:t>
            </a:r>
            <a:r>
              <a:rPr lang="en-US" sz="2800" b="1" dirty="0">
                <a:solidFill>
                  <a:srgbClr val="000000"/>
                </a:solidFill>
                <a:latin typeface="Times New Roman" pitchFamily="18" charset="0"/>
                <a:ea typeface="Calibri" pitchFamily="34" charset="0"/>
                <a:cs typeface="Times New Roman" pitchFamily="18" charset="0"/>
              </a:rPr>
              <a:t> </a:t>
            </a:r>
            <a:r>
              <a:rPr lang="en-US" sz="2800" b="1" dirty="0" err="1">
                <a:solidFill>
                  <a:srgbClr val="000000"/>
                </a:solidFill>
                <a:latin typeface="Times New Roman" pitchFamily="18" charset="0"/>
                <a:ea typeface="Calibri" pitchFamily="34" charset="0"/>
                <a:cs typeface="Times New Roman" pitchFamily="18" charset="0"/>
              </a:rPr>
              <a:t>lời</a:t>
            </a:r>
            <a:r>
              <a:rPr lang="en-US" sz="2800" b="1" dirty="0">
                <a:solidFill>
                  <a:srgbClr val="000000"/>
                </a:solidFill>
                <a:latin typeface="Times New Roman" pitchFamily="18" charset="0"/>
                <a:ea typeface="Calibri" pitchFamily="34" charset="0"/>
                <a:cs typeface="Times New Roman" pitchFamily="18" charset="0"/>
              </a:rPr>
              <a:t>.</a:t>
            </a:r>
            <a:endParaRPr lang="en-US" sz="2800" b="1" dirty="0">
              <a:solidFill>
                <a:srgbClr val="000000"/>
              </a:solidFill>
              <a:latin typeface="Calibri" pitchFamily="34" charset="0"/>
              <a:ea typeface="Calibri" pitchFamily="34" charset="0"/>
              <a:cs typeface="Times New Roman" pitchFamily="18" charset="0"/>
            </a:endParaRPr>
          </a:p>
        </p:txBody>
      </p:sp>
      <p:sp>
        <p:nvSpPr>
          <p:cNvPr id="3" name="Right Arrow 2"/>
          <p:cNvSpPr/>
          <p:nvPr/>
        </p:nvSpPr>
        <p:spPr>
          <a:xfrm>
            <a:off x="5600178" y="1078281"/>
            <a:ext cx="1029222" cy="217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85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4" y="1364400"/>
            <a:ext cx="3155514" cy="1143000"/>
          </a:xfrm>
        </p:spPr>
        <p:txBody>
          <a:bodyPr>
            <a:noAutofit/>
          </a:bodyPr>
          <a:lstStyle/>
          <a:p>
            <a:pPr algn="l"/>
            <a:r>
              <a:rPr lang="en-US" sz="2400" dirty="0" err="1"/>
              <a:t>Muốn</a:t>
            </a:r>
            <a:r>
              <a:rPr lang="en-US" sz="2400" dirty="0"/>
              <a:t> </a:t>
            </a:r>
            <a:r>
              <a:rPr lang="en-US" sz="2400" dirty="0" err="1"/>
              <a:t>cho</a:t>
            </a:r>
            <a:r>
              <a:rPr lang="en-US" sz="2400" dirty="0"/>
              <a:t> </a:t>
            </a:r>
            <a:r>
              <a:rPr lang="en-US" sz="2400" dirty="0" err="1"/>
              <a:t>trẻ</a:t>
            </a:r>
            <a:r>
              <a:rPr lang="en-US" sz="2400" dirty="0"/>
              <a:t> </a:t>
            </a:r>
            <a:r>
              <a:rPr lang="en-US" sz="2400" dirty="0" err="1"/>
              <a:t>hiểu</a:t>
            </a:r>
            <a:r>
              <a:rPr lang="en-US" sz="2400" dirty="0"/>
              <a:t> </a:t>
            </a:r>
            <a:r>
              <a:rPr lang="en-US" sz="2400" dirty="0" err="1"/>
              <a:t>biết</a:t>
            </a:r>
            <a:r>
              <a:rPr lang="en-US" sz="2400" dirty="0"/>
              <a:t/>
            </a:r>
            <a:br>
              <a:rPr lang="en-US" sz="2400" dirty="0"/>
            </a:br>
            <a:r>
              <a:rPr lang="en-US" sz="2400" dirty="0" err="1"/>
              <a:t>Thế</a:t>
            </a:r>
            <a:r>
              <a:rPr lang="en-US" sz="2400" dirty="0"/>
              <a:t> </a:t>
            </a:r>
            <a:r>
              <a:rPr lang="en-US" sz="2400" dirty="0" err="1"/>
              <a:t>là</a:t>
            </a:r>
            <a:r>
              <a:rPr lang="en-US" sz="2400" dirty="0"/>
              <a:t> </a:t>
            </a:r>
            <a:r>
              <a:rPr lang="en-US" sz="2400" dirty="0" err="1"/>
              <a:t>bố</a:t>
            </a:r>
            <a:r>
              <a:rPr lang="en-US" sz="2400" dirty="0"/>
              <a:t> </a:t>
            </a:r>
            <a:r>
              <a:rPr lang="en-US" sz="2400" dirty="0" err="1"/>
              <a:t>sinh</a:t>
            </a:r>
            <a:r>
              <a:rPr lang="en-US" sz="2400" dirty="0"/>
              <a:t> </a:t>
            </a:r>
            <a:r>
              <a:rPr lang="en-US" sz="2400" dirty="0" err="1"/>
              <a:t>ra</a:t>
            </a:r>
            <a:r>
              <a:rPr lang="en-US" sz="2400" dirty="0"/>
              <a:t/>
            </a:r>
            <a:br>
              <a:rPr lang="en-US" sz="2400" dirty="0"/>
            </a:br>
            <a:r>
              <a:rPr lang="en-US" sz="2400" dirty="0" err="1"/>
              <a:t>Bố</a:t>
            </a:r>
            <a:r>
              <a:rPr lang="en-US" sz="2400" dirty="0"/>
              <a:t> </a:t>
            </a:r>
            <a:r>
              <a:rPr lang="en-US" sz="2400" dirty="0" err="1"/>
              <a:t>bảo</a:t>
            </a:r>
            <a:r>
              <a:rPr lang="en-US" sz="2400" dirty="0"/>
              <a:t> </a:t>
            </a:r>
            <a:r>
              <a:rPr lang="en-US" sz="2400" dirty="0" err="1"/>
              <a:t>cho</a:t>
            </a:r>
            <a:r>
              <a:rPr lang="en-US" sz="2400" dirty="0"/>
              <a:t> </a:t>
            </a:r>
            <a:r>
              <a:rPr lang="en-US" sz="2400" dirty="0" err="1"/>
              <a:t>biết</a:t>
            </a:r>
            <a:r>
              <a:rPr lang="en-US" sz="2400" dirty="0"/>
              <a:t> </a:t>
            </a:r>
            <a:r>
              <a:rPr lang="en-US" sz="2400" dirty="0" err="1"/>
              <a:t>ngoan</a:t>
            </a:r>
            <a:r>
              <a:rPr lang="en-US" sz="2400" dirty="0"/>
              <a:t/>
            </a:r>
            <a:br>
              <a:rPr lang="en-US" sz="2400" dirty="0"/>
            </a:br>
            <a:r>
              <a:rPr lang="en-US" sz="2400" dirty="0" err="1"/>
              <a:t>Bố</a:t>
            </a:r>
            <a:r>
              <a:rPr lang="en-US" sz="2400" dirty="0"/>
              <a:t> </a:t>
            </a:r>
            <a:r>
              <a:rPr lang="en-US" sz="2400" dirty="0" err="1"/>
              <a:t>dạy</a:t>
            </a:r>
            <a:r>
              <a:rPr lang="en-US" sz="2400" dirty="0"/>
              <a:t> </a:t>
            </a:r>
            <a:r>
              <a:rPr lang="en-US" sz="2400" dirty="0" err="1"/>
              <a:t>cho</a:t>
            </a:r>
            <a:r>
              <a:rPr lang="en-US" sz="2400" dirty="0"/>
              <a:t> </a:t>
            </a:r>
            <a:r>
              <a:rPr lang="en-US" sz="2400" dirty="0" err="1"/>
              <a:t>biết</a:t>
            </a:r>
            <a:r>
              <a:rPr lang="en-US" sz="2400" dirty="0"/>
              <a:t> </a:t>
            </a:r>
            <a:r>
              <a:rPr lang="en-US" sz="2400" dirty="0" err="1"/>
              <a:t>nghĩ</a:t>
            </a:r>
            <a:r>
              <a:rPr lang="en-US" sz="2400" dirty="0"/>
              <a:t/>
            </a:r>
            <a:br>
              <a:rPr lang="en-US" sz="2400" dirty="0"/>
            </a:br>
            <a:r>
              <a:rPr lang="en-US" sz="2400" dirty="0" err="1"/>
              <a:t>Rộng</a:t>
            </a:r>
            <a:r>
              <a:rPr lang="en-US" sz="2400" dirty="0"/>
              <a:t> </a:t>
            </a:r>
            <a:r>
              <a:rPr lang="en-US" sz="2400" dirty="0" err="1"/>
              <a:t>lắm</a:t>
            </a:r>
            <a:r>
              <a:rPr lang="en-US" sz="2400" dirty="0"/>
              <a:t> </a:t>
            </a:r>
            <a:r>
              <a:rPr lang="en-US" sz="2400" dirty="0" err="1"/>
              <a:t>là</a:t>
            </a:r>
            <a:r>
              <a:rPr lang="en-US" sz="2400" dirty="0"/>
              <a:t> </a:t>
            </a:r>
            <a:r>
              <a:rPr lang="en-US" sz="2400" dirty="0" err="1"/>
              <a:t>mặt</a:t>
            </a:r>
            <a:r>
              <a:rPr lang="en-US" sz="2400" dirty="0"/>
              <a:t> </a:t>
            </a:r>
            <a:r>
              <a:rPr lang="en-US" sz="2400" dirty="0" err="1"/>
              <a:t>bể</a:t>
            </a:r>
            <a:r>
              <a:rPr lang="en-US" sz="2400" dirty="0"/>
              <a:t/>
            </a:r>
            <a:br>
              <a:rPr lang="en-US" sz="2400" dirty="0"/>
            </a:br>
            <a:r>
              <a:rPr lang="en-US" sz="2400" dirty="0" err="1"/>
              <a:t>Dài</a:t>
            </a:r>
            <a:r>
              <a:rPr lang="en-US" sz="2400" dirty="0"/>
              <a:t> </a:t>
            </a:r>
            <a:r>
              <a:rPr lang="en-US" sz="2400" dirty="0" err="1"/>
              <a:t>là</a:t>
            </a:r>
            <a:r>
              <a:rPr lang="en-US" sz="2400" dirty="0"/>
              <a:t> con </a:t>
            </a:r>
            <a:r>
              <a:rPr lang="en-US" sz="2400" dirty="0" err="1"/>
              <a:t>đường</a:t>
            </a:r>
            <a:r>
              <a:rPr lang="en-US" sz="2400" dirty="0"/>
              <a:t> </a:t>
            </a:r>
            <a:r>
              <a:rPr lang="en-US" sz="2400" dirty="0" err="1"/>
              <a:t>đi</a:t>
            </a:r>
            <a:r>
              <a:rPr lang="en-US" sz="2400" dirty="0"/>
              <a:t/>
            </a:r>
            <a:br>
              <a:rPr lang="en-US" sz="2400" dirty="0"/>
            </a:br>
            <a:r>
              <a:rPr lang="en-US" sz="2400" dirty="0" err="1"/>
              <a:t>Núi</a:t>
            </a:r>
            <a:r>
              <a:rPr lang="en-US" sz="2400" dirty="0"/>
              <a:t> </a:t>
            </a:r>
            <a:r>
              <a:rPr lang="en-US" sz="2400" dirty="0" err="1"/>
              <a:t>thì</a:t>
            </a:r>
            <a:r>
              <a:rPr lang="en-US" sz="2400" dirty="0"/>
              <a:t> </a:t>
            </a:r>
            <a:r>
              <a:rPr lang="en-US" sz="2400" dirty="0" err="1"/>
              <a:t>xanh</a:t>
            </a:r>
            <a:r>
              <a:rPr lang="en-US" sz="2400" dirty="0"/>
              <a:t> </a:t>
            </a:r>
            <a:r>
              <a:rPr lang="en-US" sz="2400" dirty="0" err="1"/>
              <a:t>và</a:t>
            </a:r>
            <a:r>
              <a:rPr lang="en-US" sz="2400" dirty="0"/>
              <a:t> </a:t>
            </a:r>
            <a:r>
              <a:rPr lang="en-US" sz="2400" dirty="0" err="1"/>
              <a:t>xa</a:t>
            </a:r>
            <a:r>
              <a:rPr lang="en-US" sz="2400" dirty="0"/>
              <a:t/>
            </a:r>
            <a:br>
              <a:rPr lang="en-US" sz="2400" dirty="0"/>
            </a:br>
            <a:r>
              <a:rPr lang="en-US" sz="2400" dirty="0" err="1"/>
              <a:t>Hình</a:t>
            </a:r>
            <a:r>
              <a:rPr lang="en-US" sz="2400" dirty="0"/>
              <a:t> </a:t>
            </a:r>
            <a:r>
              <a:rPr lang="en-US" sz="2400" dirty="0" err="1"/>
              <a:t>tròn</a:t>
            </a:r>
            <a:r>
              <a:rPr lang="en-US" sz="2400" dirty="0"/>
              <a:t> </a:t>
            </a:r>
            <a:r>
              <a:rPr lang="en-US" sz="2400" dirty="0" err="1"/>
              <a:t>là</a:t>
            </a:r>
            <a:r>
              <a:rPr lang="en-US" sz="2400" dirty="0"/>
              <a:t> </a:t>
            </a:r>
            <a:r>
              <a:rPr lang="en-US" sz="2400" dirty="0" err="1"/>
              <a:t>trái</a:t>
            </a:r>
            <a:r>
              <a:rPr lang="en-US" sz="2400" dirty="0"/>
              <a:t> </a:t>
            </a:r>
            <a:r>
              <a:rPr lang="en-US" sz="2400" dirty="0" err="1"/>
              <a:t>đất</a:t>
            </a:r>
            <a:r>
              <a:rPr lang="en-US" sz="2400" dirty="0"/>
              <a:t>...</a:t>
            </a:r>
            <a:br>
              <a:rPr lang="en-US" sz="2400" dirty="0"/>
            </a:b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61" y="3505200"/>
            <a:ext cx="2438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276600" y="76200"/>
            <a:ext cx="3048000" cy="6019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5000"/>
              </a:lnSpc>
              <a:spcBef>
                <a:spcPct val="0"/>
              </a:spcBef>
              <a:spcAft>
                <a:spcPct val="0"/>
              </a:spcAft>
            </a:pPr>
            <a:r>
              <a:rPr lang="en-US" sz="2800" dirty="0" err="1">
                <a:solidFill>
                  <a:srgbClr val="000000"/>
                </a:solidFill>
                <a:latin typeface="Times New Roman" pitchFamily="18" charset="0"/>
                <a:ea typeface="Calibri" pitchFamily="34" charset="0"/>
                <a:cs typeface="Times New Roman" pitchFamily="18" charset="0"/>
              </a:rPr>
              <a:t>Điệp</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ngữ</a:t>
            </a:r>
            <a:r>
              <a:rPr lang="en-US" sz="2800" dirty="0">
                <a:solidFill>
                  <a:srgbClr val="000000"/>
                </a:solidFill>
                <a:latin typeface="Times New Roman" pitchFamily="18" charset="0"/>
                <a:ea typeface="Calibri" pitchFamily="34" charset="0"/>
                <a:cs typeface="Times New Roman" pitchFamily="18" charset="0"/>
              </a:rPr>
              <a:t>: </a:t>
            </a:r>
            <a:r>
              <a:rPr lang="en-US" sz="2800" dirty="0" smtClean="0">
                <a:solidFill>
                  <a:srgbClr val="000000"/>
                </a:solidFill>
                <a:latin typeface="Times New Roman" pitchFamily="18" charset="0"/>
                <a:ea typeface="Calibri" pitchFamily="34" charset="0"/>
                <a:cs typeface="Times New Roman" pitchFamily="18" charset="0"/>
              </a:rPr>
              <a:t>“</a:t>
            </a:r>
            <a:r>
              <a:rPr lang="en-US" sz="2800" dirty="0" err="1" smtClean="0">
                <a:solidFill>
                  <a:srgbClr val="000000"/>
                </a:solidFill>
                <a:latin typeface="Times New Roman" pitchFamily="18" charset="0"/>
                <a:ea typeface="Calibri" pitchFamily="34" charset="0"/>
                <a:cs typeface="Times New Roman" pitchFamily="18" charset="0"/>
              </a:rPr>
              <a:t>Bố</a:t>
            </a:r>
            <a:r>
              <a:rPr lang="en-US" sz="2800" dirty="0" smtClean="0">
                <a:solidFill>
                  <a:srgbClr val="000000"/>
                </a:solidFill>
                <a:latin typeface="Times New Roman" pitchFamily="18" charset="0"/>
                <a:ea typeface="Calibri" pitchFamily="34" charset="0"/>
                <a:cs typeface="Times New Roman" pitchFamily="18" charset="0"/>
              </a:rPr>
              <a:t> </a:t>
            </a:r>
            <a:r>
              <a:rPr lang="en-US" sz="2800" dirty="0">
                <a:solidFill>
                  <a:srgbClr val="000000"/>
                </a:solidFill>
                <a:latin typeface="Times New Roman" pitchFamily="18" charset="0"/>
                <a:ea typeface="Calibri" pitchFamily="34" charset="0"/>
                <a:cs typeface="Times New Roman" pitchFamily="18" charset="0"/>
              </a:rPr>
              <a:t>…</a:t>
            </a:r>
            <a:r>
              <a:rPr lang="en-US" sz="2800" dirty="0" err="1">
                <a:solidFill>
                  <a:srgbClr val="000000"/>
                </a:solidFill>
                <a:latin typeface="Times New Roman" pitchFamily="18" charset="0"/>
                <a:ea typeface="Calibri" pitchFamily="34" charset="0"/>
                <a:cs typeface="Times New Roman" pitchFamily="18" charset="0"/>
              </a:rPr>
              <a:t>cho</a:t>
            </a:r>
            <a:r>
              <a:rPr lang="en-US" sz="2800" dirty="0">
                <a:solidFill>
                  <a:srgbClr val="000000"/>
                </a:solidFill>
                <a:latin typeface="Times New Roman" pitchFamily="18" charset="0"/>
                <a:ea typeface="Calibri" pitchFamily="34" charset="0"/>
                <a:cs typeface="Times New Roman" pitchFamily="18" charset="0"/>
              </a:rPr>
              <a:t> </a:t>
            </a:r>
            <a:r>
              <a:rPr lang="en-US" sz="2800" dirty="0" err="1" smtClean="0">
                <a:solidFill>
                  <a:srgbClr val="000000"/>
                </a:solidFill>
                <a:latin typeface="Times New Roman" pitchFamily="18" charset="0"/>
                <a:ea typeface="Calibri" pitchFamily="34" charset="0"/>
                <a:cs typeface="Times New Roman" pitchFamily="18" charset="0"/>
              </a:rPr>
              <a:t>biết</a:t>
            </a:r>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được</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lặp</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lại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hai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lần</a:t>
            </a:r>
            <a:r>
              <a:rPr lang="en-US" sz="2800" dirty="0">
                <a:solidFill>
                  <a:srgbClr val="000000"/>
                </a:solidFill>
                <a:latin typeface="Times New Roman" pitchFamily="18" charset="0"/>
                <a:ea typeface="Calibri" pitchFamily="34" charset="0"/>
                <a:cs typeface="Times New Roman" pitchFamily="18" charset="0"/>
              </a:rPr>
              <a:t>. </a:t>
            </a:r>
          </a:p>
        </p:txBody>
      </p:sp>
      <p:sp>
        <p:nvSpPr>
          <p:cNvPr id="6" name="Rounded Rectangle 5"/>
          <p:cNvSpPr/>
          <p:nvPr/>
        </p:nvSpPr>
        <p:spPr>
          <a:xfrm>
            <a:off x="6629400" y="76200"/>
            <a:ext cx="2286000" cy="1066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5000"/>
              </a:lnSpc>
              <a:spcBef>
                <a:spcPct val="0"/>
              </a:spcBef>
              <a:spcAft>
                <a:spcPct val="0"/>
              </a:spcAft>
            </a:pPr>
            <a:r>
              <a:rPr lang="en-US" sz="2800" dirty="0" err="1">
                <a:solidFill>
                  <a:srgbClr val="000000"/>
                </a:solidFill>
                <a:latin typeface="Times New Roman" pitchFamily="18" charset="0"/>
                <a:ea typeface="Calibri" pitchFamily="34" charset="0"/>
                <a:cs typeface="Times New Roman" pitchFamily="18" charset="0"/>
              </a:rPr>
              <a:t>Liệt</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kê</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các</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hình</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ảnh</a:t>
            </a:r>
            <a:r>
              <a:rPr lang="en-US" sz="2800" dirty="0" smtClean="0">
                <a:solidFill>
                  <a:srgbClr val="000000"/>
                </a:solidFill>
                <a:latin typeface="Times New Roman" pitchFamily="18" charset="0"/>
                <a:ea typeface="Calibri" pitchFamily="34" charset="0"/>
                <a:cs typeface="Times New Roman" pitchFamily="18" charset="0"/>
              </a:rPr>
              <a:t>:</a:t>
            </a:r>
            <a:endParaRPr lang="en-US" sz="2800" dirty="0">
              <a:solidFill>
                <a:srgbClr val="000000"/>
              </a:solidFill>
              <a:latin typeface="Calibri" pitchFamily="34" charset="0"/>
              <a:ea typeface="Calibri" pitchFamily="34" charset="0"/>
              <a:cs typeface="Times New Roman" pitchFamily="18" charset="0"/>
            </a:endParaRPr>
          </a:p>
        </p:txBody>
      </p:sp>
      <p:sp>
        <p:nvSpPr>
          <p:cNvPr id="10" name="Rounded Rectangle 9"/>
          <p:cNvSpPr/>
          <p:nvPr/>
        </p:nvSpPr>
        <p:spPr>
          <a:xfrm>
            <a:off x="6629400" y="5867400"/>
            <a:ext cx="2514600" cy="7306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5000"/>
              </a:lnSpc>
              <a:spcBef>
                <a:spcPct val="0"/>
              </a:spcBef>
              <a:spcAft>
                <a:spcPct val="0"/>
              </a:spcAft>
            </a:pPr>
            <a:r>
              <a:rPr lang="en-US" sz="2800" dirty="0" err="1">
                <a:solidFill>
                  <a:srgbClr val="000000"/>
                </a:solidFill>
                <a:latin typeface="Times New Roman" pitchFamily="18" charset="0"/>
                <a:ea typeface="Calibri" pitchFamily="34" charset="0"/>
                <a:cs typeface="Times New Roman" pitchFamily="18" charset="0"/>
              </a:rPr>
              <a:t>t</a:t>
            </a:r>
            <a:r>
              <a:rPr lang="en-US" sz="2800" dirty="0" err="1" smtClean="0">
                <a:solidFill>
                  <a:srgbClr val="000000"/>
                </a:solidFill>
                <a:latin typeface="Times New Roman" pitchFamily="18" charset="0"/>
                <a:ea typeface="Calibri" pitchFamily="34" charset="0"/>
                <a:cs typeface="Times New Roman" pitchFamily="18" charset="0"/>
              </a:rPr>
              <a:t>ròn</a:t>
            </a:r>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là</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trái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đất</a:t>
            </a:r>
            <a:endParaRPr lang="en-US" sz="2800" dirty="0">
              <a:solidFill>
                <a:srgbClr val="000000"/>
              </a:solidFill>
              <a:latin typeface="Calibri" pitchFamily="34" charset="0"/>
              <a:ea typeface="Calibri" pitchFamily="34" charset="0"/>
              <a:cs typeface="Times New Roman" pitchFamily="18" charset="0"/>
            </a:endParaRPr>
          </a:p>
        </p:txBody>
      </p:sp>
      <p:sp>
        <p:nvSpPr>
          <p:cNvPr id="11" name="Rounded Rectangle 10"/>
          <p:cNvSpPr/>
          <p:nvPr/>
        </p:nvSpPr>
        <p:spPr>
          <a:xfrm>
            <a:off x="6629400" y="1410222"/>
            <a:ext cx="2440488" cy="1066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5000"/>
              </a:lnSpc>
              <a:spcBef>
                <a:spcPct val="0"/>
              </a:spcBef>
              <a:spcAft>
                <a:spcPct val="0"/>
              </a:spcAft>
            </a:pPr>
            <a:r>
              <a:rPr lang="en-US" sz="2800" dirty="0" err="1" smtClean="0">
                <a:solidFill>
                  <a:srgbClr val="000000"/>
                </a:solidFill>
                <a:latin typeface="Times New Roman" pitchFamily="18" charset="0"/>
                <a:ea typeface="Calibri" pitchFamily="34" charset="0"/>
                <a:cs typeface="Times New Roman" pitchFamily="18" charset="0"/>
              </a:rPr>
              <a:t>rộng</a:t>
            </a:r>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là</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mặt</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biển</a:t>
            </a:r>
            <a:endParaRPr lang="en-US" sz="2800" dirty="0">
              <a:solidFill>
                <a:srgbClr val="000000"/>
              </a:solidFill>
              <a:latin typeface="Calibri" pitchFamily="34" charset="0"/>
              <a:ea typeface="Calibri" pitchFamily="34" charset="0"/>
              <a:cs typeface="Times New Roman" pitchFamily="18" charset="0"/>
            </a:endParaRPr>
          </a:p>
        </p:txBody>
      </p:sp>
      <p:sp>
        <p:nvSpPr>
          <p:cNvPr id="12" name="Rounded Rectangle 11"/>
          <p:cNvSpPr/>
          <p:nvPr/>
        </p:nvSpPr>
        <p:spPr>
          <a:xfrm>
            <a:off x="6629400" y="2827748"/>
            <a:ext cx="2430050" cy="1066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5000"/>
              </a:lnSpc>
              <a:spcBef>
                <a:spcPct val="0"/>
              </a:spcBef>
              <a:spcAft>
                <a:spcPct val="0"/>
              </a:spcAft>
            </a:pPr>
            <a:r>
              <a:rPr lang="en-US" sz="2800" dirty="0" err="1">
                <a:solidFill>
                  <a:srgbClr val="000000"/>
                </a:solidFill>
                <a:latin typeface="Times New Roman" pitchFamily="18" charset="0"/>
                <a:ea typeface="Calibri" pitchFamily="34" charset="0"/>
                <a:cs typeface="Times New Roman" pitchFamily="18" charset="0"/>
              </a:rPr>
              <a:t>dài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là</a:t>
            </a:r>
            <a:r>
              <a:rPr lang="en-US" sz="2800" dirty="0">
                <a:solidFill>
                  <a:srgbClr val="000000"/>
                </a:solidFill>
                <a:latin typeface="Times New Roman" pitchFamily="18" charset="0"/>
                <a:ea typeface="Calibri" pitchFamily="34" charset="0"/>
                <a:cs typeface="Times New Roman" pitchFamily="18" charset="0"/>
              </a:rPr>
              <a:t> con </a:t>
            </a:r>
            <a:r>
              <a:rPr lang="en-US" sz="2800" dirty="0" err="1">
                <a:solidFill>
                  <a:srgbClr val="000000"/>
                </a:solidFill>
                <a:latin typeface="Times New Roman" pitchFamily="18" charset="0"/>
                <a:ea typeface="Calibri" pitchFamily="34" charset="0"/>
                <a:cs typeface="Times New Roman" pitchFamily="18" charset="0"/>
              </a:rPr>
              <a:t>đường</a:t>
            </a:r>
            <a:endParaRPr lang="en-US" sz="2800" dirty="0">
              <a:solidFill>
                <a:srgbClr val="000000"/>
              </a:solidFill>
              <a:latin typeface="Calibri" pitchFamily="34" charset="0"/>
              <a:ea typeface="Calibri" pitchFamily="34" charset="0"/>
              <a:cs typeface="Times New Roman" pitchFamily="18" charset="0"/>
            </a:endParaRPr>
          </a:p>
        </p:txBody>
      </p:sp>
      <p:sp>
        <p:nvSpPr>
          <p:cNvPr id="13" name="Rounded Rectangle 12"/>
          <p:cNvSpPr/>
          <p:nvPr/>
        </p:nvSpPr>
        <p:spPr>
          <a:xfrm>
            <a:off x="6629400" y="4438056"/>
            <a:ext cx="2430050" cy="8816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5000"/>
              </a:lnSpc>
              <a:spcBef>
                <a:spcPct val="0"/>
              </a:spcBef>
              <a:spcAft>
                <a:spcPct val="0"/>
              </a:spcAft>
            </a:pPr>
            <a:r>
              <a:rPr lang="en-US" sz="2800" dirty="0" err="1">
                <a:solidFill>
                  <a:srgbClr val="000000"/>
                </a:solidFill>
                <a:latin typeface="Times New Roman" pitchFamily="18" charset="0"/>
                <a:ea typeface="Calibri" pitchFamily="34" charset="0"/>
                <a:cs typeface="Times New Roman" pitchFamily="18" charset="0"/>
              </a:rPr>
              <a:t>x</a:t>
            </a:r>
            <a:r>
              <a:rPr lang="en-US" sz="2800" dirty="0" err="1" smtClean="0">
                <a:solidFill>
                  <a:srgbClr val="000000"/>
                </a:solidFill>
                <a:latin typeface="Times New Roman" pitchFamily="18" charset="0"/>
                <a:ea typeface="Calibri" pitchFamily="34" charset="0"/>
                <a:cs typeface="Times New Roman" pitchFamily="18" charset="0"/>
              </a:rPr>
              <a:t>anh</a:t>
            </a:r>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và</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xa</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là</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dãy</a:t>
            </a:r>
            <a:r>
              <a:rPr lang="en-US" sz="2800" dirty="0">
                <a:solidFill>
                  <a:srgbClr val="000000"/>
                </a:solidFill>
                <a:latin typeface="Times New Roman" pitchFamily="18" charset="0"/>
                <a:ea typeface="Calibri" pitchFamily="34" charset="0"/>
                <a:cs typeface="Times New Roman" pitchFamily="18" charset="0"/>
              </a:rPr>
              <a:t> </a:t>
            </a:r>
            <a:r>
              <a:rPr lang="en-US" sz="2800" dirty="0" err="1" smtClean="0">
                <a:solidFill>
                  <a:srgbClr val="000000"/>
                </a:solidFill>
                <a:latin typeface="Times New Roman" pitchFamily="18" charset="0"/>
                <a:ea typeface="Calibri" pitchFamily="34" charset="0"/>
                <a:cs typeface="Times New Roman" pitchFamily="18" charset="0"/>
              </a:rPr>
              <a:t>núi</a:t>
            </a:r>
            <a:endParaRPr lang="en-US" sz="2800" dirty="0">
              <a:solidFill>
                <a:srgbClr val="000000"/>
              </a:solidFill>
              <a:latin typeface="Calibri" pitchFamily="34" charset="0"/>
              <a:ea typeface="Calibri" pitchFamily="34" charset="0"/>
              <a:cs typeface="Times New Roman" pitchFamily="18" charset="0"/>
            </a:endParaRPr>
          </a:p>
        </p:txBody>
      </p:sp>
      <p:sp>
        <p:nvSpPr>
          <p:cNvPr id="8" name="Down Arrow 7"/>
          <p:cNvSpPr/>
          <p:nvPr/>
        </p:nvSpPr>
        <p:spPr>
          <a:xfrm>
            <a:off x="7772400" y="1143000"/>
            <a:ext cx="114300" cy="267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7772400" y="2477022"/>
            <a:ext cx="228600" cy="350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7772400" y="3894548"/>
            <a:ext cx="114300" cy="5435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7772400" y="5319709"/>
            <a:ext cx="304800" cy="547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6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4" y="1364400"/>
            <a:ext cx="3155514" cy="1143000"/>
          </a:xfrm>
        </p:spPr>
        <p:txBody>
          <a:bodyPr>
            <a:noAutofit/>
          </a:bodyPr>
          <a:lstStyle/>
          <a:p>
            <a:pPr algn="l"/>
            <a:r>
              <a:rPr lang="en-US" sz="2400" dirty="0" err="1"/>
              <a:t>Muốn</a:t>
            </a:r>
            <a:r>
              <a:rPr lang="en-US" sz="2400" dirty="0"/>
              <a:t> </a:t>
            </a:r>
            <a:r>
              <a:rPr lang="en-US" sz="2400" dirty="0" err="1"/>
              <a:t>cho</a:t>
            </a:r>
            <a:r>
              <a:rPr lang="en-US" sz="2400" dirty="0"/>
              <a:t> </a:t>
            </a:r>
            <a:r>
              <a:rPr lang="en-US" sz="2400" dirty="0" err="1"/>
              <a:t>trẻ</a:t>
            </a:r>
            <a:r>
              <a:rPr lang="en-US" sz="2400" dirty="0"/>
              <a:t> </a:t>
            </a:r>
            <a:r>
              <a:rPr lang="en-US" sz="2400" dirty="0" err="1"/>
              <a:t>hiểu</a:t>
            </a:r>
            <a:r>
              <a:rPr lang="en-US" sz="2400" dirty="0"/>
              <a:t> </a:t>
            </a:r>
            <a:r>
              <a:rPr lang="en-US" sz="2400" dirty="0" err="1"/>
              <a:t>biết</a:t>
            </a:r>
            <a:r>
              <a:rPr lang="en-US" sz="2400" dirty="0"/>
              <a:t/>
            </a:r>
            <a:br>
              <a:rPr lang="en-US" sz="2400" dirty="0"/>
            </a:br>
            <a:r>
              <a:rPr lang="en-US" sz="2400" dirty="0" err="1"/>
              <a:t>Thế</a:t>
            </a:r>
            <a:r>
              <a:rPr lang="en-US" sz="2400" dirty="0"/>
              <a:t> </a:t>
            </a:r>
            <a:r>
              <a:rPr lang="en-US" sz="2400" dirty="0" err="1"/>
              <a:t>là</a:t>
            </a:r>
            <a:r>
              <a:rPr lang="en-US" sz="2400" dirty="0"/>
              <a:t> </a:t>
            </a:r>
            <a:r>
              <a:rPr lang="en-US" sz="2400" dirty="0" err="1"/>
              <a:t>bố</a:t>
            </a:r>
            <a:r>
              <a:rPr lang="en-US" sz="2400" dirty="0"/>
              <a:t> </a:t>
            </a:r>
            <a:r>
              <a:rPr lang="en-US" sz="2400" dirty="0" err="1"/>
              <a:t>sinh</a:t>
            </a:r>
            <a:r>
              <a:rPr lang="en-US" sz="2400" dirty="0"/>
              <a:t> </a:t>
            </a:r>
            <a:r>
              <a:rPr lang="en-US" sz="2400" dirty="0" err="1"/>
              <a:t>ra</a:t>
            </a:r>
            <a:r>
              <a:rPr lang="en-US" sz="2400" dirty="0"/>
              <a:t/>
            </a:r>
            <a:br>
              <a:rPr lang="en-US" sz="2400" dirty="0"/>
            </a:br>
            <a:r>
              <a:rPr lang="en-US" sz="2400" dirty="0" err="1"/>
              <a:t>Bố</a:t>
            </a:r>
            <a:r>
              <a:rPr lang="en-US" sz="2400" dirty="0"/>
              <a:t> </a:t>
            </a:r>
            <a:r>
              <a:rPr lang="en-US" sz="2400" dirty="0" err="1"/>
              <a:t>bảo</a:t>
            </a:r>
            <a:r>
              <a:rPr lang="en-US" sz="2400" dirty="0"/>
              <a:t> </a:t>
            </a:r>
            <a:r>
              <a:rPr lang="en-US" sz="2400" dirty="0" err="1"/>
              <a:t>cho</a:t>
            </a:r>
            <a:r>
              <a:rPr lang="en-US" sz="2400" dirty="0"/>
              <a:t> </a:t>
            </a:r>
            <a:r>
              <a:rPr lang="en-US" sz="2400" dirty="0" err="1"/>
              <a:t>biết</a:t>
            </a:r>
            <a:r>
              <a:rPr lang="en-US" sz="2400" dirty="0"/>
              <a:t> </a:t>
            </a:r>
            <a:r>
              <a:rPr lang="en-US" sz="2400" dirty="0" err="1"/>
              <a:t>ngoan</a:t>
            </a:r>
            <a:r>
              <a:rPr lang="en-US" sz="2400" dirty="0"/>
              <a:t/>
            </a:r>
            <a:br>
              <a:rPr lang="en-US" sz="2400" dirty="0"/>
            </a:br>
            <a:r>
              <a:rPr lang="en-US" sz="2400" dirty="0" err="1"/>
              <a:t>Bố</a:t>
            </a:r>
            <a:r>
              <a:rPr lang="en-US" sz="2400" dirty="0"/>
              <a:t> </a:t>
            </a:r>
            <a:r>
              <a:rPr lang="en-US" sz="2400" dirty="0" err="1"/>
              <a:t>dạy</a:t>
            </a:r>
            <a:r>
              <a:rPr lang="en-US" sz="2400" dirty="0"/>
              <a:t> </a:t>
            </a:r>
            <a:r>
              <a:rPr lang="en-US" sz="2400" dirty="0" err="1"/>
              <a:t>cho</a:t>
            </a:r>
            <a:r>
              <a:rPr lang="en-US" sz="2400" dirty="0"/>
              <a:t> </a:t>
            </a:r>
            <a:r>
              <a:rPr lang="en-US" sz="2400" dirty="0" err="1"/>
              <a:t>biết</a:t>
            </a:r>
            <a:r>
              <a:rPr lang="en-US" sz="2400" dirty="0"/>
              <a:t> </a:t>
            </a:r>
            <a:r>
              <a:rPr lang="en-US" sz="2400" dirty="0" err="1"/>
              <a:t>nghĩ</a:t>
            </a:r>
            <a:r>
              <a:rPr lang="en-US" sz="2400" dirty="0"/>
              <a:t/>
            </a:r>
            <a:br>
              <a:rPr lang="en-US" sz="2400" dirty="0"/>
            </a:br>
            <a:r>
              <a:rPr lang="en-US" sz="2400" dirty="0" err="1"/>
              <a:t>Rộng</a:t>
            </a:r>
            <a:r>
              <a:rPr lang="en-US" sz="2400" dirty="0"/>
              <a:t> </a:t>
            </a:r>
            <a:r>
              <a:rPr lang="en-US" sz="2400" dirty="0" err="1"/>
              <a:t>lắm</a:t>
            </a:r>
            <a:r>
              <a:rPr lang="en-US" sz="2400" dirty="0"/>
              <a:t> </a:t>
            </a:r>
            <a:r>
              <a:rPr lang="en-US" sz="2400" dirty="0" err="1"/>
              <a:t>là</a:t>
            </a:r>
            <a:r>
              <a:rPr lang="en-US" sz="2400" dirty="0"/>
              <a:t> </a:t>
            </a:r>
            <a:r>
              <a:rPr lang="en-US" sz="2400" dirty="0" err="1"/>
              <a:t>mặt</a:t>
            </a:r>
            <a:r>
              <a:rPr lang="en-US" sz="2400" dirty="0"/>
              <a:t> </a:t>
            </a:r>
            <a:r>
              <a:rPr lang="en-US" sz="2400" dirty="0" err="1"/>
              <a:t>bể</a:t>
            </a:r>
            <a:r>
              <a:rPr lang="en-US" sz="2400" dirty="0"/>
              <a:t/>
            </a:r>
            <a:br>
              <a:rPr lang="en-US" sz="2400" dirty="0"/>
            </a:br>
            <a:r>
              <a:rPr lang="en-US" sz="2400" dirty="0" err="1"/>
              <a:t>Dài</a:t>
            </a:r>
            <a:r>
              <a:rPr lang="en-US" sz="2400" dirty="0"/>
              <a:t> </a:t>
            </a:r>
            <a:r>
              <a:rPr lang="en-US" sz="2400" dirty="0" err="1"/>
              <a:t>là</a:t>
            </a:r>
            <a:r>
              <a:rPr lang="en-US" sz="2400" dirty="0"/>
              <a:t> con </a:t>
            </a:r>
            <a:r>
              <a:rPr lang="en-US" sz="2400" dirty="0" err="1"/>
              <a:t>đường</a:t>
            </a:r>
            <a:r>
              <a:rPr lang="en-US" sz="2400" dirty="0"/>
              <a:t> </a:t>
            </a:r>
            <a:r>
              <a:rPr lang="en-US" sz="2400" dirty="0" err="1"/>
              <a:t>đi</a:t>
            </a:r>
            <a:r>
              <a:rPr lang="en-US" sz="2400" dirty="0"/>
              <a:t/>
            </a:r>
            <a:br>
              <a:rPr lang="en-US" sz="2400" dirty="0"/>
            </a:br>
            <a:r>
              <a:rPr lang="en-US" sz="2400" dirty="0" err="1"/>
              <a:t>Núi</a:t>
            </a:r>
            <a:r>
              <a:rPr lang="en-US" sz="2400" dirty="0"/>
              <a:t> </a:t>
            </a:r>
            <a:r>
              <a:rPr lang="en-US" sz="2400" dirty="0" err="1"/>
              <a:t>thì</a:t>
            </a:r>
            <a:r>
              <a:rPr lang="en-US" sz="2400" dirty="0"/>
              <a:t> </a:t>
            </a:r>
            <a:r>
              <a:rPr lang="en-US" sz="2400" dirty="0" err="1"/>
              <a:t>xanh</a:t>
            </a:r>
            <a:r>
              <a:rPr lang="en-US" sz="2400" dirty="0"/>
              <a:t> </a:t>
            </a:r>
            <a:r>
              <a:rPr lang="en-US" sz="2400" dirty="0" err="1"/>
              <a:t>và</a:t>
            </a:r>
            <a:r>
              <a:rPr lang="en-US" sz="2400" dirty="0"/>
              <a:t> </a:t>
            </a:r>
            <a:r>
              <a:rPr lang="en-US" sz="2400" dirty="0" err="1"/>
              <a:t>xa</a:t>
            </a:r>
            <a:r>
              <a:rPr lang="en-US" sz="2400" dirty="0"/>
              <a:t/>
            </a:r>
            <a:br>
              <a:rPr lang="en-US" sz="2400" dirty="0"/>
            </a:br>
            <a:r>
              <a:rPr lang="en-US" sz="2400" dirty="0" err="1"/>
              <a:t>Hình</a:t>
            </a:r>
            <a:r>
              <a:rPr lang="en-US" sz="2400" dirty="0"/>
              <a:t> </a:t>
            </a:r>
            <a:r>
              <a:rPr lang="en-US" sz="2400" dirty="0" err="1"/>
              <a:t>tròn</a:t>
            </a:r>
            <a:r>
              <a:rPr lang="en-US" sz="2400" dirty="0"/>
              <a:t> </a:t>
            </a:r>
            <a:r>
              <a:rPr lang="en-US" sz="2400" dirty="0" err="1"/>
              <a:t>là</a:t>
            </a:r>
            <a:r>
              <a:rPr lang="en-US" sz="2400" dirty="0"/>
              <a:t> </a:t>
            </a:r>
            <a:r>
              <a:rPr lang="en-US" sz="2400" dirty="0" err="1"/>
              <a:t>trái</a:t>
            </a:r>
            <a:r>
              <a:rPr lang="en-US" sz="2400" dirty="0"/>
              <a:t> </a:t>
            </a:r>
            <a:r>
              <a:rPr lang="en-US" sz="2400" dirty="0" err="1"/>
              <a:t>đất</a:t>
            </a:r>
            <a:r>
              <a:rPr lang="en-US" sz="2400" dirty="0"/>
              <a:t>...</a:t>
            </a:r>
            <a:br>
              <a:rPr lang="en-US" sz="2400" dirty="0"/>
            </a:b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61" y="3505200"/>
            <a:ext cx="2438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629400" y="76200"/>
            <a:ext cx="2286000" cy="1066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5000"/>
              </a:lnSpc>
              <a:spcBef>
                <a:spcPct val="0"/>
              </a:spcBef>
              <a:spcAft>
                <a:spcPct val="0"/>
              </a:spcAft>
            </a:pPr>
            <a:r>
              <a:rPr lang="en-US" sz="2800" dirty="0" err="1">
                <a:solidFill>
                  <a:srgbClr val="000000"/>
                </a:solidFill>
                <a:latin typeface="Times New Roman" pitchFamily="18" charset="0"/>
                <a:ea typeface="Calibri" pitchFamily="34" charset="0"/>
                <a:cs typeface="Times New Roman" pitchFamily="18" charset="0"/>
              </a:rPr>
              <a:t>Liệt</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kê</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các</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hình</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ảnh</a:t>
            </a:r>
            <a:r>
              <a:rPr lang="en-US" sz="2800" dirty="0" smtClean="0">
                <a:solidFill>
                  <a:srgbClr val="000000"/>
                </a:solidFill>
                <a:latin typeface="Times New Roman" pitchFamily="18" charset="0"/>
                <a:ea typeface="Calibri" pitchFamily="34" charset="0"/>
                <a:cs typeface="Times New Roman" pitchFamily="18" charset="0"/>
              </a:rPr>
              <a:t>:</a:t>
            </a:r>
            <a:endParaRPr lang="en-US" sz="2800" dirty="0">
              <a:solidFill>
                <a:srgbClr val="000000"/>
              </a:solidFill>
              <a:latin typeface="Calibri" pitchFamily="34" charset="0"/>
              <a:ea typeface="Calibri" pitchFamily="34" charset="0"/>
              <a:cs typeface="Times New Roman" pitchFamily="18" charset="0"/>
            </a:endParaRPr>
          </a:p>
        </p:txBody>
      </p:sp>
      <p:sp>
        <p:nvSpPr>
          <p:cNvPr id="10" name="Rounded Rectangle 9"/>
          <p:cNvSpPr/>
          <p:nvPr/>
        </p:nvSpPr>
        <p:spPr>
          <a:xfrm>
            <a:off x="6629400" y="5867400"/>
            <a:ext cx="2514600" cy="7306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5000"/>
              </a:lnSpc>
              <a:spcBef>
                <a:spcPct val="0"/>
              </a:spcBef>
              <a:spcAft>
                <a:spcPct val="0"/>
              </a:spcAft>
            </a:pPr>
            <a:r>
              <a:rPr lang="en-US" sz="2800" dirty="0" err="1">
                <a:solidFill>
                  <a:srgbClr val="000000"/>
                </a:solidFill>
                <a:latin typeface="Times New Roman" pitchFamily="18" charset="0"/>
                <a:ea typeface="Calibri" pitchFamily="34" charset="0"/>
                <a:cs typeface="Times New Roman" pitchFamily="18" charset="0"/>
              </a:rPr>
              <a:t>t</a:t>
            </a:r>
            <a:r>
              <a:rPr lang="en-US" sz="2800" dirty="0" err="1" smtClean="0">
                <a:solidFill>
                  <a:srgbClr val="000000"/>
                </a:solidFill>
                <a:latin typeface="Times New Roman" pitchFamily="18" charset="0"/>
                <a:ea typeface="Calibri" pitchFamily="34" charset="0"/>
                <a:cs typeface="Times New Roman" pitchFamily="18" charset="0"/>
              </a:rPr>
              <a:t>ròn</a:t>
            </a:r>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là</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trái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đất</a:t>
            </a:r>
            <a:endParaRPr lang="en-US" sz="2800" dirty="0">
              <a:solidFill>
                <a:srgbClr val="000000"/>
              </a:solidFill>
              <a:latin typeface="Calibri" pitchFamily="34" charset="0"/>
              <a:ea typeface="Calibri" pitchFamily="34" charset="0"/>
              <a:cs typeface="Times New Roman" pitchFamily="18" charset="0"/>
            </a:endParaRPr>
          </a:p>
        </p:txBody>
      </p:sp>
      <p:sp>
        <p:nvSpPr>
          <p:cNvPr id="11" name="Rounded Rectangle 10"/>
          <p:cNvSpPr/>
          <p:nvPr/>
        </p:nvSpPr>
        <p:spPr>
          <a:xfrm>
            <a:off x="6629400" y="1410222"/>
            <a:ext cx="2440488" cy="1066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5000"/>
              </a:lnSpc>
              <a:spcBef>
                <a:spcPct val="0"/>
              </a:spcBef>
              <a:spcAft>
                <a:spcPct val="0"/>
              </a:spcAft>
            </a:pPr>
            <a:r>
              <a:rPr lang="en-US" sz="2800" dirty="0" err="1" smtClean="0">
                <a:solidFill>
                  <a:srgbClr val="000000"/>
                </a:solidFill>
                <a:latin typeface="Times New Roman" pitchFamily="18" charset="0"/>
                <a:ea typeface="Calibri" pitchFamily="34" charset="0"/>
                <a:cs typeface="Times New Roman" pitchFamily="18" charset="0"/>
              </a:rPr>
              <a:t>rộng</a:t>
            </a:r>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là</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mặt</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biển</a:t>
            </a:r>
            <a:endParaRPr lang="en-US" sz="2800" dirty="0">
              <a:solidFill>
                <a:srgbClr val="000000"/>
              </a:solidFill>
              <a:latin typeface="Calibri" pitchFamily="34" charset="0"/>
              <a:ea typeface="Calibri" pitchFamily="34" charset="0"/>
              <a:cs typeface="Times New Roman" pitchFamily="18" charset="0"/>
            </a:endParaRPr>
          </a:p>
        </p:txBody>
      </p:sp>
      <p:sp>
        <p:nvSpPr>
          <p:cNvPr id="12" name="Rounded Rectangle 11"/>
          <p:cNvSpPr/>
          <p:nvPr/>
        </p:nvSpPr>
        <p:spPr>
          <a:xfrm>
            <a:off x="6629400" y="2827748"/>
            <a:ext cx="2430050" cy="1066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5000"/>
              </a:lnSpc>
              <a:spcBef>
                <a:spcPct val="0"/>
              </a:spcBef>
              <a:spcAft>
                <a:spcPct val="0"/>
              </a:spcAft>
            </a:pPr>
            <a:r>
              <a:rPr lang="en-US" sz="2800" dirty="0" err="1">
                <a:solidFill>
                  <a:srgbClr val="000000"/>
                </a:solidFill>
                <a:latin typeface="Times New Roman" pitchFamily="18" charset="0"/>
                <a:ea typeface="Calibri" pitchFamily="34" charset="0"/>
                <a:cs typeface="Times New Roman" pitchFamily="18" charset="0"/>
              </a:rPr>
              <a:t>dài</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là</a:t>
            </a:r>
            <a:r>
              <a:rPr lang="en-US" sz="2800" dirty="0">
                <a:solidFill>
                  <a:srgbClr val="000000"/>
                </a:solidFill>
                <a:latin typeface="Times New Roman" pitchFamily="18" charset="0"/>
                <a:ea typeface="Calibri" pitchFamily="34" charset="0"/>
                <a:cs typeface="Times New Roman" pitchFamily="18" charset="0"/>
              </a:rPr>
              <a:t> con </a:t>
            </a:r>
            <a:r>
              <a:rPr lang="en-US" sz="2800" dirty="0" err="1">
                <a:solidFill>
                  <a:srgbClr val="000000"/>
                </a:solidFill>
                <a:latin typeface="Times New Roman" pitchFamily="18" charset="0"/>
                <a:ea typeface="Calibri" pitchFamily="34" charset="0"/>
                <a:cs typeface="Times New Roman" pitchFamily="18" charset="0"/>
              </a:rPr>
              <a:t>đường</a:t>
            </a:r>
            <a:endParaRPr lang="en-US" sz="2800" dirty="0">
              <a:solidFill>
                <a:srgbClr val="000000"/>
              </a:solidFill>
              <a:latin typeface="Calibri" pitchFamily="34" charset="0"/>
              <a:ea typeface="Calibri" pitchFamily="34" charset="0"/>
              <a:cs typeface="Times New Roman" pitchFamily="18" charset="0"/>
            </a:endParaRPr>
          </a:p>
        </p:txBody>
      </p:sp>
      <p:sp>
        <p:nvSpPr>
          <p:cNvPr id="13" name="Rounded Rectangle 12"/>
          <p:cNvSpPr/>
          <p:nvPr/>
        </p:nvSpPr>
        <p:spPr>
          <a:xfrm>
            <a:off x="6629400" y="4438056"/>
            <a:ext cx="2430050" cy="8816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5000"/>
              </a:lnSpc>
              <a:spcBef>
                <a:spcPct val="0"/>
              </a:spcBef>
              <a:spcAft>
                <a:spcPct val="0"/>
              </a:spcAft>
            </a:pPr>
            <a:r>
              <a:rPr lang="en-US" sz="2800" dirty="0" err="1">
                <a:solidFill>
                  <a:srgbClr val="000000"/>
                </a:solidFill>
                <a:latin typeface="Times New Roman" pitchFamily="18" charset="0"/>
                <a:ea typeface="Calibri" pitchFamily="34" charset="0"/>
                <a:cs typeface="Times New Roman" pitchFamily="18" charset="0"/>
              </a:rPr>
              <a:t>x</a:t>
            </a:r>
            <a:r>
              <a:rPr lang="en-US" sz="2800" dirty="0" err="1" smtClean="0">
                <a:solidFill>
                  <a:srgbClr val="000000"/>
                </a:solidFill>
                <a:latin typeface="Times New Roman" pitchFamily="18" charset="0"/>
                <a:ea typeface="Calibri" pitchFamily="34" charset="0"/>
                <a:cs typeface="Times New Roman" pitchFamily="18" charset="0"/>
              </a:rPr>
              <a:t>anh</a:t>
            </a:r>
            <a:r>
              <a:rPr lang="en-US" sz="2800" dirty="0" smtClean="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và</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xa</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là</a:t>
            </a:r>
            <a:r>
              <a:rPr lang="en-US" sz="2800" dirty="0">
                <a:solidFill>
                  <a:srgbClr val="000000"/>
                </a:solidFill>
                <a:latin typeface="Times New Roman" pitchFamily="18" charset="0"/>
                <a:ea typeface="Calibri" pitchFamily="34" charset="0"/>
                <a:cs typeface="Times New Roman" pitchFamily="18" charset="0"/>
              </a:rPr>
              <a:t> </a:t>
            </a:r>
            <a:r>
              <a:rPr lang="en-US" sz="2800" dirty="0" err="1">
                <a:solidFill>
                  <a:srgbClr val="000000"/>
                </a:solidFill>
                <a:latin typeface="Times New Roman" pitchFamily="18" charset="0"/>
                <a:ea typeface="Calibri" pitchFamily="34" charset="0"/>
                <a:cs typeface="Times New Roman" pitchFamily="18" charset="0"/>
              </a:rPr>
              <a:t>dãy</a:t>
            </a:r>
            <a:r>
              <a:rPr lang="en-US" sz="2800" dirty="0">
                <a:solidFill>
                  <a:srgbClr val="000000"/>
                </a:solidFill>
                <a:latin typeface="Times New Roman" pitchFamily="18" charset="0"/>
                <a:ea typeface="Calibri" pitchFamily="34" charset="0"/>
                <a:cs typeface="Times New Roman" pitchFamily="18" charset="0"/>
              </a:rPr>
              <a:t> </a:t>
            </a:r>
            <a:r>
              <a:rPr lang="en-US" sz="2800" dirty="0" err="1" smtClean="0">
                <a:solidFill>
                  <a:srgbClr val="000000"/>
                </a:solidFill>
                <a:latin typeface="Times New Roman" pitchFamily="18" charset="0"/>
                <a:ea typeface="Calibri" pitchFamily="34" charset="0"/>
                <a:cs typeface="Times New Roman" pitchFamily="18" charset="0"/>
              </a:rPr>
              <a:t>núi</a:t>
            </a:r>
            <a:endParaRPr lang="en-US" sz="2800" dirty="0">
              <a:solidFill>
                <a:srgbClr val="000000"/>
              </a:solidFill>
              <a:latin typeface="Calibri" pitchFamily="34" charset="0"/>
              <a:ea typeface="Calibri" pitchFamily="34" charset="0"/>
              <a:cs typeface="Times New Roman" pitchFamily="18" charset="0"/>
            </a:endParaRPr>
          </a:p>
        </p:txBody>
      </p:sp>
      <p:sp>
        <p:nvSpPr>
          <p:cNvPr id="8" name="Down Arrow 7"/>
          <p:cNvSpPr/>
          <p:nvPr/>
        </p:nvSpPr>
        <p:spPr>
          <a:xfrm>
            <a:off x="7772400" y="1143000"/>
            <a:ext cx="114300" cy="267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7772400" y="2477022"/>
            <a:ext cx="228600" cy="350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7772400" y="3894548"/>
            <a:ext cx="114300" cy="5435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7772400" y="5319709"/>
            <a:ext cx="304800" cy="547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971800" y="0"/>
            <a:ext cx="3505200" cy="336114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5000"/>
              </a:lnSpc>
              <a:spcBef>
                <a:spcPct val="0"/>
              </a:spcBef>
              <a:spcAft>
                <a:spcPct val="0"/>
              </a:spcAft>
            </a:pPr>
            <a:r>
              <a:rPr lang="en-US" sz="2400" dirty="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niệm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tròn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hệ</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a:t>
            </a:r>
            <a:endParaRPr lang="en-US" sz="2400" dirty="0">
              <a:solidFill>
                <a:srgbClr val="000000"/>
              </a:solidFill>
              <a:latin typeface="Calibri" pitchFamily="34" charset="0"/>
              <a:cs typeface="Times New Roman" pitchFamily="18" charset="0"/>
            </a:endParaRPr>
          </a:p>
        </p:txBody>
      </p:sp>
      <p:sp>
        <p:nvSpPr>
          <p:cNvPr id="17" name="Rounded Rectangle 16"/>
          <p:cNvSpPr/>
          <p:nvPr/>
        </p:nvSpPr>
        <p:spPr>
          <a:xfrm>
            <a:off x="2961362" y="3561940"/>
            <a:ext cx="3505200" cy="305558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5000"/>
              </a:lnSpc>
              <a:spcBef>
                <a:spcPct val="0"/>
              </a:spcBef>
              <a:spcAft>
                <a:spcPct val="0"/>
              </a:spcAft>
            </a:pPr>
            <a:r>
              <a:rPr lang="en-US" sz="2400" dirty="0" err="1">
                <a:solidFill>
                  <a:srgbClr val="000000"/>
                </a:solidFill>
                <a:latin typeface="Times New Roman" pitchFamily="18" charset="0"/>
                <a:cs typeface="Times New Roman" pitchFamily="18" charset="0"/>
              </a:rPr>
              <a:t>Bố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lớn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tục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trời</a:t>
            </a:r>
            <a:r>
              <a:rPr lang="en-US" sz="2400" dirty="0">
                <a:solidFill>
                  <a:srgbClr val="000000"/>
                </a:solidFill>
                <a:latin typeface="Times New Roman" pitchFamily="18" charset="0"/>
                <a:cs typeface="Times New Roman" pitchFamily="18" charset="0"/>
              </a:rPr>
              <a:t> tri </a:t>
            </a:r>
            <a:r>
              <a:rPr lang="en-US" sz="2400" dirty="0" err="1">
                <a:solidFill>
                  <a:srgbClr val="000000"/>
                </a:solidFill>
                <a:latin typeface="Times New Roman" pitchFamily="18" charset="0"/>
                <a:cs typeface="Times New Roman" pitchFamily="18" charset="0"/>
              </a:rPr>
              <a:t>thức</a:t>
            </a:r>
            <a:r>
              <a:rPr lang="en-US" sz="2400" dirty="0">
                <a:solidFill>
                  <a:srgbClr val="000000"/>
                </a:solidFill>
                <a:latin typeface="Times New Roman" pitchFamily="18" charset="0"/>
                <a:cs typeface="Times New Roman" pitchFamily="18" charset="0"/>
              </a:rPr>
              <a:t>.</a:t>
            </a:r>
            <a:endParaRPr lang="en-US" sz="2400" dirty="0">
              <a:solidFill>
                <a:srgbClr val="000000"/>
              </a:solidFill>
              <a:latin typeface="Calibri" pitchFamily="34" charset="0"/>
              <a:cs typeface="Times New Roman" pitchFamily="18" charset="0"/>
            </a:endParaRPr>
          </a:p>
        </p:txBody>
      </p:sp>
    </p:spTree>
    <p:extLst>
      <p:ext uri="{BB962C8B-B14F-4D97-AF65-F5344CB8AC3E}">
        <p14:creationId xmlns:p14="http://schemas.microsoft.com/office/powerpoint/2010/main" val="19454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447800" y="381000"/>
            <a:ext cx="4082004" cy="64633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Arial" charset="0"/>
              </a:rPr>
              <a:t>KHỞI ĐỘNG</a:t>
            </a:r>
          </a:p>
        </p:txBody>
      </p:sp>
      <p:sp>
        <p:nvSpPr>
          <p:cNvPr id="7" name="TextBox 1"/>
          <p:cNvSpPr txBox="1">
            <a:spLocks noChangeArrowheads="1"/>
          </p:cNvSpPr>
          <p:nvPr/>
        </p:nvSpPr>
        <p:spPr bwMode="auto">
          <a:xfrm>
            <a:off x="6554787" y="77909"/>
            <a:ext cx="2589213" cy="6617196"/>
          </a:xfrm>
          <a:prstGeom prst="rect">
            <a:avLst/>
          </a:prstGeom>
          <a:solidFill>
            <a:srgbClr val="E2FBA3"/>
          </a:solidFill>
          <a:ln w="28575">
            <a:solidFill>
              <a:srgbClr val="0066FF"/>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u="sng">
                <a:solidFill>
                  <a:srgbClr val="000099"/>
                </a:solidFill>
                <a:latin typeface="Times New Roman" pitchFamily="18" charset="0"/>
                <a:cs typeface="Times New Roman" pitchFamily="18" charset="0"/>
              </a:rPr>
              <a:t>Luật chơi </a:t>
            </a:r>
            <a:r>
              <a:rPr lang="en-US" sz="2800" b="1" u="sng" smtClean="0">
                <a:solidFill>
                  <a:srgbClr val="000099"/>
                </a:solidFill>
                <a:latin typeface="Times New Roman" pitchFamily="18" charset="0"/>
                <a:cs typeface="Times New Roman" pitchFamily="18" charset="0"/>
              </a:rPr>
              <a:t>:</a:t>
            </a:r>
            <a:br>
              <a:rPr lang="en-US" sz="2800" b="1" u="sng" smtClean="0">
                <a:solidFill>
                  <a:srgbClr val="000099"/>
                </a:solidFill>
                <a:latin typeface="Times New Roman" pitchFamily="18" charset="0"/>
                <a:cs typeface="Times New Roman" pitchFamily="18" charset="0"/>
              </a:rPr>
            </a:br>
            <a:r>
              <a:rPr lang="en-US" sz="2800" b="1" u="sng" smtClean="0">
                <a:solidFill>
                  <a:srgbClr val="000099"/>
                </a:solidFill>
                <a:latin typeface="Times New Roman" pitchFamily="18" charset="0"/>
                <a:cs typeface="Times New Roman" pitchFamily="18" charset="0"/>
              </a:rPr>
              <a:t>( SỬA THEO Ý CỦA BẠN NHÉ)</a:t>
            </a:r>
            <a:endParaRPr lang="en-US" sz="2800" b="1" u="sng">
              <a:solidFill>
                <a:srgbClr val="000099"/>
              </a:solidFill>
              <a:latin typeface="Times New Roman" pitchFamily="18" charset="0"/>
              <a:cs typeface="Times New Roman" pitchFamily="18" charset="0"/>
            </a:endParaRPr>
          </a:p>
          <a:p>
            <a:r>
              <a:rPr lang="en-US" sz="2400" b="1" smtClean="0">
                <a:latin typeface="Times New Roman" pitchFamily="18" charset="0"/>
                <a:cs typeface="Times New Roman" pitchFamily="18" charset="0"/>
              </a:rPr>
              <a:t>Trên </a:t>
            </a:r>
            <a:r>
              <a:rPr lang="en-US" sz="2400" b="1">
                <a:latin typeface="Times New Roman" pitchFamily="18" charset="0"/>
                <a:cs typeface="Times New Roman" pitchFamily="18" charset="0"/>
              </a:rPr>
              <a:t>màn hình là một bức tranh bị che khuất bởi  bốn miếng ghép, mỗi miếng ghép </a:t>
            </a:r>
            <a:r>
              <a:rPr lang="en-US" sz="2400" b="1" smtClean="0">
                <a:latin typeface="Times New Roman" pitchFamily="18" charset="0"/>
                <a:cs typeface="Times New Roman" pitchFamily="18" charset="0"/>
              </a:rPr>
              <a:t>chứa </a:t>
            </a:r>
            <a:r>
              <a:rPr lang="en-US" sz="2400" b="1">
                <a:latin typeface="Times New Roman" pitchFamily="18" charset="0"/>
                <a:cs typeface="Times New Roman" pitchFamily="18" charset="0"/>
              </a:rPr>
              <a:t>một câu </a:t>
            </a:r>
            <a:r>
              <a:rPr lang="en-US" sz="2400" b="1" smtClean="0">
                <a:latin typeface="Times New Roman" pitchFamily="18" charset="0"/>
                <a:cs typeface="Times New Roman" pitchFamily="18" charset="0"/>
              </a:rPr>
              <a:t>hỏi. Sau </a:t>
            </a:r>
            <a:r>
              <a:rPr lang="en-US" sz="2400" b="1">
                <a:latin typeface="Times New Roman" pitchFamily="18" charset="0"/>
                <a:cs typeface="Times New Roman" pitchFamily="18" charset="0"/>
              </a:rPr>
              <a:t>mỗi câu trả lời đúng,  một miếng ghép sẽ được mở ra. Em hãy cho biết hình ảnh sau mảnh ghép </a:t>
            </a:r>
            <a:r>
              <a:rPr lang="en-US" sz="2400" b="1" smtClean="0">
                <a:latin typeface="Times New Roman" pitchFamily="18" charset="0"/>
                <a:cs typeface="Times New Roman" pitchFamily="18" charset="0"/>
              </a:rPr>
              <a:t>nói về......</a:t>
            </a:r>
          </a:p>
        </p:txBody>
      </p:sp>
      <p:pic>
        <p:nvPicPr>
          <p:cNvPr id="8" name="Picture 3" descr="Description: C:\Users\Administrator\Desktop\ho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4531634" cy="314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hlinkClick r:id="rId3" action="ppaction://hlinksldjump"/>
          </p:cNvPr>
          <p:cNvSpPr/>
          <p:nvPr/>
        </p:nvSpPr>
        <p:spPr>
          <a:xfrm>
            <a:off x="3553099" y="3341205"/>
            <a:ext cx="2701129" cy="1931590"/>
          </a:xfrm>
          <a:prstGeom prst="rect">
            <a:avLst/>
          </a:prstGeom>
          <a:solidFill>
            <a:srgbClr val="FF3399"/>
          </a:solidFill>
          <a:effectLst>
            <a:innerShdw blurRad="63500" dist="50800" dir="8100000">
              <a:prstClr val="black">
                <a:alpha val="50000"/>
              </a:prstClr>
            </a:inn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8000" b="1" dirty="0"/>
              <a:t>3</a:t>
            </a:r>
          </a:p>
        </p:txBody>
      </p:sp>
      <p:sp>
        <p:nvSpPr>
          <p:cNvPr id="10" name="Rectangle 9">
            <a:hlinkClick r:id="rId4" action="ppaction://hlinksldjump"/>
          </p:cNvPr>
          <p:cNvSpPr/>
          <p:nvPr/>
        </p:nvSpPr>
        <p:spPr>
          <a:xfrm>
            <a:off x="870358" y="3341796"/>
            <a:ext cx="2679810" cy="1928950"/>
          </a:xfrm>
          <a:prstGeom prst="rect">
            <a:avLst/>
          </a:prstGeom>
          <a:solidFill>
            <a:srgbClr val="0066FF"/>
          </a:solidFill>
          <a:ln>
            <a:no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8000" b="1" dirty="0"/>
              <a:t>2</a:t>
            </a:r>
          </a:p>
        </p:txBody>
      </p:sp>
      <p:sp>
        <p:nvSpPr>
          <p:cNvPr id="11" name="Rectangle 10">
            <a:hlinkClick r:id="rId5" action="ppaction://hlinksldjump"/>
          </p:cNvPr>
          <p:cNvSpPr/>
          <p:nvPr/>
        </p:nvSpPr>
        <p:spPr>
          <a:xfrm>
            <a:off x="3533155" y="1437253"/>
            <a:ext cx="2679810" cy="1920705"/>
          </a:xfrm>
          <a:prstGeom prst="rect">
            <a:avLst/>
          </a:prstGeom>
          <a:solidFill>
            <a:schemeClr val="accent6"/>
          </a:solidFill>
          <a:effectLst>
            <a:innerShdw blurRad="63500" dist="50800" dir="8100000">
              <a:prstClr val="black">
                <a:alpha val="50000"/>
              </a:prstClr>
            </a:inn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8000" b="1" dirty="0" smtClean="0"/>
              <a:t>4</a:t>
            </a:r>
            <a:endParaRPr lang="en-US" sz="8000" b="1" dirty="0"/>
          </a:p>
        </p:txBody>
      </p:sp>
      <p:sp>
        <p:nvSpPr>
          <p:cNvPr id="12" name="Rectangle 11">
            <a:hlinkClick r:id="rId6" action="ppaction://hlinksldjump"/>
          </p:cNvPr>
          <p:cNvSpPr/>
          <p:nvPr/>
        </p:nvSpPr>
        <p:spPr>
          <a:xfrm>
            <a:off x="846710" y="1445464"/>
            <a:ext cx="2701129" cy="1913709"/>
          </a:xfrm>
          <a:prstGeom prst="rect">
            <a:avLst/>
          </a:prstGeom>
          <a:effectLst>
            <a:innerShdw blurRad="63500" dist="50800" dir="8100000">
              <a:prstClr val="black">
                <a:alpha val="50000"/>
              </a:prstClr>
            </a:inn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8000" b="1" dirty="0"/>
              <a:t>1</a:t>
            </a:r>
          </a:p>
        </p:txBody>
      </p:sp>
      <p:sp>
        <p:nvSpPr>
          <p:cNvPr id="2" name="Right Arrow 1">
            <a:hlinkClick r:id="rId7" action="ppaction://hlinksldjump"/>
          </p:cNvPr>
          <p:cNvSpPr/>
          <p:nvPr/>
        </p:nvSpPr>
        <p:spPr>
          <a:xfrm>
            <a:off x="3200400" y="6019800"/>
            <a:ext cx="1447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TIẾP THEO</a:t>
            </a:r>
            <a:endParaRPr lang="en-US"/>
          </a:p>
        </p:txBody>
      </p:sp>
    </p:spTree>
    <p:extLst>
      <p:ext uri="{BB962C8B-B14F-4D97-AF65-F5344CB8AC3E}">
        <p14:creationId xmlns:p14="http://schemas.microsoft.com/office/powerpoint/2010/main" val="9405684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12"/>
                                        </p:tgtEl>
                                        <p:attrNameLst>
                                          <p:attrName>ppt_w</p:attrName>
                                        </p:attrNameLst>
                                      </p:cBhvr>
                                      <p:tavLst>
                                        <p:tav tm="0">
                                          <p:val>
                                            <p:strVal val="ppt_w"/>
                                          </p:val>
                                        </p:tav>
                                        <p:tav tm="100000">
                                          <p:val>
                                            <p:fltVal val="0"/>
                                          </p:val>
                                        </p:tav>
                                      </p:tavLst>
                                    </p:anim>
                                    <p:anim calcmode="lin" valueType="num">
                                      <p:cBhvr>
                                        <p:cTn id="7" dur="1000"/>
                                        <p:tgtEl>
                                          <p:spTgt spid="12"/>
                                        </p:tgtEl>
                                        <p:attrNameLst>
                                          <p:attrName>ppt_h</p:attrName>
                                        </p:attrNameLst>
                                      </p:cBhvr>
                                      <p:tavLst>
                                        <p:tav tm="0">
                                          <p:val>
                                            <p:strVal val="ppt_h"/>
                                          </p:val>
                                        </p:tav>
                                        <p:tav tm="100000">
                                          <p:val>
                                            <p:fltVal val="0"/>
                                          </p:val>
                                        </p:tav>
                                      </p:tavLst>
                                    </p:anim>
                                    <p:anim calcmode="lin" valueType="num">
                                      <p:cBhvr>
                                        <p:cTn id="8" dur="1000"/>
                                        <p:tgtEl>
                                          <p:spTgt spid="12"/>
                                        </p:tgtEl>
                                        <p:attrNameLst>
                                          <p:attrName>style.rotation</p:attrName>
                                        </p:attrNameLst>
                                      </p:cBhvr>
                                      <p:tavLst>
                                        <p:tav tm="0">
                                          <p:val>
                                            <p:fltVal val="0"/>
                                          </p:val>
                                        </p:tav>
                                        <p:tav tm="100000">
                                          <p:val>
                                            <p:fltVal val="90"/>
                                          </p:val>
                                        </p:tav>
                                      </p:tavLst>
                                    </p:anim>
                                    <p:animEffect transition="out" filter="fade">
                                      <p:cBhvr>
                                        <p:cTn id="9" dur="1000"/>
                                        <p:tgtEl>
                                          <p:spTgt spid="12"/>
                                        </p:tgtEl>
                                      </p:cBhvr>
                                    </p:animEffect>
                                    <p:set>
                                      <p:cBhvr>
                                        <p:cTn id="10"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10"/>
                                        </p:tgtEl>
                                        <p:attrNameLst>
                                          <p:attrName>ppt_w</p:attrName>
                                        </p:attrNameLst>
                                      </p:cBhvr>
                                      <p:tavLst>
                                        <p:tav tm="0">
                                          <p:val>
                                            <p:strVal val="ppt_w"/>
                                          </p:val>
                                        </p:tav>
                                        <p:tav tm="100000">
                                          <p:val>
                                            <p:fltVal val="0"/>
                                          </p:val>
                                        </p:tav>
                                      </p:tavLst>
                                    </p:anim>
                                    <p:anim calcmode="lin" valueType="num">
                                      <p:cBhvr>
                                        <p:cTn id="16" dur="1000"/>
                                        <p:tgtEl>
                                          <p:spTgt spid="10"/>
                                        </p:tgtEl>
                                        <p:attrNameLst>
                                          <p:attrName>ppt_h</p:attrName>
                                        </p:attrNameLst>
                                      </p:cBhvr>
                                      <p:tavLst>
                                        <p:tav tm="0">
                                          <p:val>
                                            <p:strVal val="ppt_h"/>
                                          </p:val>
                                        </p:tav>
                                        <p:tav tm="100000">
                                          <p:val>
                                            <p:fltVal val="0"/>
                                          </p:val>
                                        </p:tav>
                                      </p:tavLst>
                                    </p:anim>
                                    <p:anim calcmode="lin" valueType="num">
                                      <p:cBhvr>
                                        <p:cTn id="17" dur="1000"/>
                                        <p:tgtEl>
                                          <p:spTgt spid="10"/>
                                        </p:tgtEl>
                                        <p:attrNameLst>
                                          <p:attrName>style.rotation</p:attrName>
                                        </p:attrNameLst>
                                      </p:cBhvr>
                                      <p:tavLst>
                                        <p:tav tm="0">
                                          <p:val>
                                            <p:fltVal val="0"/>
                                          </p:val>
                                        </p:tav>
                                        <p:tav tm="100000">
                                          <p:val>
                                            <p:fltVal val="90"/>
                                          </p:val>
                                        </p:tav>
                                      </p:tavLst>
                                    </p:anim>
                                    <p:animEffect transition="out" filter="fade">
                                      <p:cBhvr>
                                        <p:cTn id="18" dur="1000"/>
                                        <p:tgtEl>
                                          <p:spTgt spid="10"/>
                                        </p:tgtEl>
                                      </p:cBhvr>
                                    </p:animEffect>
                                    <p:set>
                                      <p:cBhvr>
                                        <p:cTn id="19"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9"/>
                                        </p:tgtEl>
                                        <p:attrNameLst>
                                          <p:attrName>ppt_w</p:attrName>
                                        </p:attrNameLst>
                                      </p:cBhvr>
                                      <p:tavLst>
                                        <p:tav tm="0">
                                          <p:val>
                                            <p:strVal val="ppt_w"/>
                                          </p:val>
                                        </p:tav>
                                        <p:tav tm="100000">
                                          <p:val>
                                            <p:fltVal val="0"/>
                                          </p:val>
                                        </p:tav>
                                      </p:tavLst>
                                    </p:anim>
                                    <p:anim calcmode="lin" valueType="num">
                                      <p:cBhvr>
                                        <p:cTn id="25" dur="1000"/>
                                        <p:tgtEl>
                                          <p:spTgt spid="9"/>
                                        </p:tgtEl>
                                        <p:attrNameLst>
                                          <p:attrName>ppt_h</p:attrName>
                                        </p:attrNameLst>
                                      </p:cBhvr>
                                      <p:tavLst>
                                        <p:tav tm="0">
                                          <p:val>
                                            <p:strVal val="ppt_h"/>
                                          </p:val>
                                        </p:tav>
                                        <p:tav tm="100000">
                                          <p:val>
                                            <p:fltVal val="0"/>
                                          </p:val>
                                        </p:tav>
                                      </p:tavLst>
                                    </p:anim>
                                    <p:anim calcmode="lin" valueType="num">
                                      <p:cBhvr>
                                        <p:cTn id="26" dur="1000"/>
                                        <p:tgtEl>
                                          <p:spTgt spid="9"/>
                                        </p:tgtEl>
                                        <p:attrNameLst>
                                          <p:attrName>style.rotation</p:attrName>
                                        </p:attrNameLst>
                                      </p:cBhvr>
                                      <p:tavLst>
                                        <p:tav tm="0">
                                          <p:val>
                                            <p:fltVal val="0"/>
                                          </p:val>
                                        </p:tav>
                                        <p:tav tm="100000">
                                          <p:val>
                                            <p:fltVal val="90"/>
                                          </p:val>
                                        </p:tav>
                                      </p:tavLst>
                                    </p:anim>
                                    <p:animEffect transition="out" filter="fade">
                                      <p:cBhvr>
                                        <p:cTn id="27" dur="1000"/>
                                        <p:tgtEl>
                                          <p:spTgt spid="9"/>
                                        </p:tgtEl>
                                      </p:cBhvr>
                                    </p:animEffect>
                                    <p:set>
                                      <p:cBhvr>
                                        <p:cTn id="28"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11"/>
                                        </p:tgtEl>
                                        <p:attrNameLst>
                                          <p:attrName>ppt_w</p:attrName>
                                        </p:attrNameLst>
                                      </p:cBhvr>
                                      <p:tavLst>
                                        <p:tav tm="0">
                                          <p:val>
                                            <p:strVal val="ppt_w"/>
                                          </p:val>
                                        </p:tav>
                                        <p:tav tm="100000">
                                          <p:val>
                                            <p:fltVal val="0"/>
                                          </p:val>
                                        </p:tav>
                                      </p:tavLst>
                                    </p:anim>
                                    <p:anim calcmode="lin" valueType="num">
                                      <p:cBhvr>
                                        <p:cTn id="34" dur="1000"/>
                                        <p:tgtEl>
                                          <p:spTgt spid="11"/>
                                        </p:tgtEl>
                                        <p:attrNameLst>
                                          <p:attrName>ppt_h</p:attrName>
                                        </p:attrNameLst>
                                      </p:cBhvr>
                                      <p:tavLst>
                                        <p:tav tm="0">
                                          <p:val>
                                            <p:strVal val="ppt_h"/>
                                          </p:val>
                                        </p:tav>
                                        <p:tav tm="100000">
                                          <p:val>
                                            <p:fltVal val="0"/>
                                          </p:val>
                                        </p:tav>
                                      </p:tavLst>
                                    </p:anim>
                                    <p:anim calcmode="lin" valueType="num">
                                      <p:cBhvr>
                                        <p:cTn id="35" dur="1000"/>
                                        <p:tgtEl>
                                          <p:spTgt spid="11"/>
                                        </p:tgtEl>
                                        <p:attrNameLst>
                                          <p:attrName>style.rotation</p:attrName>
                                        </p:attrNameLst>
                                      </p:cBhvr>
                                      <p:tavLst>
                                        <p:tav tm="0">
                                          <p:val>
                                            <p:fltVal val="0"/>
                                          </p:val>
                                        </p:tav>
                                        <p:tav tm="100000">
                                          <p:val>
                                            <p:fltVal val="90"/>
                                          </p:val>
                                        </p:tav>
                                      </p:tavLst>
                                    </p:anim>
                                    <p:animEffect transition="out" filter="fade">
                                      <p:cBhvr>
                                        <p:cTn id="36" dur="1000"/>
                                        <p:tgtEl>
                                          <p:spTgt spid="11"/>
                                        </p:tgtEl>
                                      </p:cBhvr>
                                    </p:animEffect>
                                    <p:set>
                                      <p:cBhvr>
                                        <p:cTn id="3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69069" y="2719388"/>
            <a:ext cx="2137172" cy="2819400"/>
          </a:xfrm>
          <a:prstGeom prst="rect">
            <a:avLst/>
          </a:prstGeom>
          <a:blipFill rotWithShape="1">
            <a:blip r:embed="rId2"/>
            <a:stretch>
              <a:fillRect/>
            </a:stretch>
          </a:blipFill>
          <a:ln w="19050"/>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Rounded Rectangle 4"/>
          <p:cNvSpPr/>
          <p:nvPr/>
        </p:nvSpPr>
        <p:spPr>
          <a:xfrm>
            <a:off x="169069" y="457200"/>
            <a:ext cx="5012531" cy="1447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dirty="0">
                <a:solidFill>
                  <a:srgbClr val="002060"/>
                </a:solidFill>
                <a:latin typeface="Times New Roman"/>
                <a:ea typeface="Calibri"/>
                <a:cs typeface="Times New Roman"/>
              </a:rPr>
              <a:t>*</a:t>
            </a:r>
            <a:r>
              <a:rPr lang="en-US" sz="2800" dirty="0" err="1">
                <a:solidFill>
                  <a:srgbClr val="002060"/>
                </a:solidFill>
                <a:latin typeface="Times New Roman"/>
                <a:ea typeface="Calibri"/>
                <a:cs typeface="Times New Roman"/>
              </a:rPr>
              <a:t>Trình</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tự</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xuất</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hiện</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của</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các</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sự</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vật</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Chữ</a:t>
            </a:r>
            <a:r>
              <a:rPr lang="en-US" sz="2800" dirty="0">
                <a:solidFill>
                  <a:srgbClr val="002060"/>
                </a:solidFill>
                <a:latin typeface="Times New Roman"/>
                <a:ea typeface="Calibri"/>
                <a:cs typeface="Times New Roman"/>
              </a:rPr>
              <a:t>-&gt; </a:t>
            </a:r>
            <a:r>
              <a:rPr lang="en-US" sz="2800" dirty="0" err="1">
                <a:solidFill>
                  <a:srgbClr val="002060"/>
                </a:solidFill>
                <a:latin typeface="Times New Roman"/>
                <a:ea typeface="Calibri"/>
                <a:cs typeface="Times New Roman"/>
              </a:rPr>
              <a:t>ghế</a:t>
            </a:r>
            <a:r>
              <a:rPr lang="en-US" sz="2800" dirty="0">
                <a:solidFill>
                  <a:srgbClr val="002060"/>
                </a:solidFill>
                <a:latin typeface="Times New Roman"/>
                <a:ea typeface="Calibri"/>
                <a:cs typeface="Times New Roman"/>
              </a:rPr>
              <a:t>-&gt; </a:t>
            </a:r>
            <a:r>
              <a:rPr lang="en-US" sz="2800" dirty="0" err="1">
                <a:solidFill>
                  <a:srgbClr val="002060"/>
                </a:solidFill>
                <a:latin typeface="Times New Roman"/>
                <a:ea typeface="Calibri"/>
                <a:cs typeface="Times New Roman"/>
              </a:rPr>
              <a:t>bàn</a:t>
            </a:r>
            <a:r>
              <a:rPr lang="en-US" sz="2800" dirty="0">
                <a:solidFill>
                  <a:srgbClr val="002060"/>
                </a:solidFill>
                <a:latin typeface="Times New Roman"/>
                <a:ea typeface="Calibri"/>
                <a:cs typeface="Times New Roman"/>
              </a:rPr>
              <a:t>-&gt; </a:t>
            </a:r>
            <a:r>
              <a:rPr lang="en-US" sz="2800" dirty="0" err="1">
                <a:solidFill>
                  <a:srgbClr val="002060"/>
                </a:solidFill>
                <a:latin typeface="Times New Roman"/>
                <a:ea typeface="Calibri"/>
                <a:cs typeface="Times New Roman"/>
              </a:rPr>
              <a:t>lớp</a:t>
            </a:r>
            <a:r>
              <a:rPr lang="en-US" sz="2800" dirty="0">
                <a:solidFill>
                  <a:srgbClr val="002060"/>
                </a:solidFill>
                <a:latin typeface="Times New Roman"/>
                <a:ea typeface="Calibri"/>
                <a:cs typeface="Times New Roman"/>
              </a:rPr>
              <a:t>-&gt; </a:t>
            </a:r>
            <a:r>
              <a:rPr lang="en-US" sz="2800" dirty="0" err="1">
                <a:solidFill>
                  <a:srgbClr val="002060"/>
                </a:solidFill>
                <a:latin typeface="Times New Roman"/>
                <a:ea typeface="Calibri"/>
                <a:cs typeface="Times New Roman"/>
              </a:rPr>
              <a:t>trường</a:t>
            </a:r>
            <a:r>
              <a:rPr lang="en-US" sz="2800" dirty="0">
                <a:solidFill>
                  <a:srgbClr val="002060"/>
                </a:solidFill>
                <a:latin typeface="Times New Roman"/>
                <a:ea typeface="Calibri"/>
                <a:cs typeface="Times New Roman"/>
              </a:rPr>
              <a:t>-&gt; </a:t>
            </a:r>
            <a:r>
              <a:rPr lang="en-US" sz="2800" dirty="0" err="1">
                <a:solidFill>
                  <a:srgbClr val="002060"/>
                </a:solidFill>
                <a:latin typeface="Times New Roman"/>
                <a:ea typeface="Calibri"/>
                <a:cs typeface="Times New Roman"/>
              </a:rPr>
              <a:t>thầy</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giáo</a:t>
            </a:r>
            <a:r>
              <a:rPr lang="en-US" sz="2800" dirty="0">
                <a:solidFill>
                  <a:srgbClr val="002060"/>
                </a:solidFill>
                <a:latin typeface="Times New Roman"/>
                <a:ea typeface="Calibri"/>
                <a:cs typeface="Times New Roman"/>
              </a:rPr>
              <a:t>.</a:t>
            </a:r>
            <a:endParaRPr lang="en-US" sz="2800" dirty="0">
              <a:solidFill>
                <a:srgbClr val="002060"/>
              </a:solidFill>
              <a:ea typeface="Calibri"/>
              <a:cs typeface="Times New Roman"/>
            </a:endParaRPr>
          </a:p>
        </p:txBody>
      </p:sp>
      <p:sp>
        <p:nvSpPr>
          <p:cNvPr id="6" name="Rounded Rectangle 5"/>
          <p:cNvSpPr/>
          <p:nvPr/>
        </p:nvSpPr>
        <p:spPr>
          <a:xfrm>
            <a:off x="6172200" y="386503"/>
            <a:ext cx="2895600" cy="332509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Hình</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ảnh</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cái</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chiếu</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quen</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thuộc</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với</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góc</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nhìn</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của</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trẻ</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thơ</a:t>
            </a:r>
            <a:r>
              <a:rPr lang="en-US" sz="2800" dirty="0">
                <a:solidFill>
                  <a:srgbClr val="002060"/>
                </a:solidFill>
                <a:latin typeface="Times New Roman"/>
                <a:ea typeface="Calibri"/>
                <a:cs typeface="Times New Roman"/>
              </a:rPr>
              <a:t>.</a:t>
            </a:r>
            <a:endParaRPr lang="en-US" sz="2800" dirty="0">
              <a:solidFill>
                <a:srgbClr val="002060"/>
              </a:solidFill>
              <a:ea typeface="Calibri"/>
              <a:cs typeface="Times New Roman"/>
            </a:endParaRPr>
          </a:p>
        </p:txBody>
      </p:sp>
      <p:sp>
        <p:nvSpPr>
          <p:cNvPr id="7" name="Rounded Rectangle 6"/>
          <p:cNvSpPr/>
          <p:nvPr/>
        </p:nvSpPr>
        <p:spPr>
          <a:xfrm>
            <a:off x="6096000" y="3962400"/>
            <a:ext cx="2971800" cy="2590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dirty="0" err="1">
                <a:solidFill>
                  <a:srgbClr val="002060"/>
                </a:solidFill>
                <a:latin typeface="Times New Roman"/>
                <a:ea typeface="Calibri"/>
                <a:cs typeface="Times New Roman"/>
              </a:rPr>
              <a:t>Để</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cuối</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cùng</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người</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quan</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trọng</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nhất</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xuất</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hiện</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thầy</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giáo</a:t>
            </a:r>
            <a:r>
              <a:rPr lang="en-US" sz="2800" dirty="0">
                <a:solidFill>
                  <a:srgbClr val="002060"/>
                </a:solidFill>
                <a:latin typeface="Times New Roman"/>
                <a:ea typeface="Calibri"/>
                <a:cs typeface="Times New Roman"/>
              </a:rPr>
              <a:t>.</a:t>
            </a:r>
            <a:endParaRPr lang="en-US" sz="2800" dirty="0">
              <a:solidFill>
                <a:srgbClr val="002060"/>
              </a:solidFill>
              <a:ea typeface="Calibri"/>
              <a:cs typeface="Times New Roman"/>
            </a:endParaRPr>
          </a:p>
        </p:txBody>
      </p:sp>
      <p:sp>
        <p:nvSpPr>
          <p:cNvPr id="9" name="Down Arrow 8"/>
          <p:cNvSpPr/>
          <p:nvPr/>
        </p:nvSpPr>
        <p:spPr>
          <a:xfrm>
            <a:off x="1676400" y="1905000"/>
            <a:ext cx="304800" cy="814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181600" y="1295400"/>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7467600" y="3711594"/>
            <a:ext cx="152400" cy="250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53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69068" y="3962400"/>
            <a:ext cx="3640931" cy="2077428"/>
          </a:xfrm>
          <a:prstGeom prst="rect">
            <a:avLst/>
          </a:prstGeom>
          <a:blipFill rotWithShape="1">
            <a:blip r:embed="rId2"/>
            <a:stretch>
              <a:fillRect/>
            </a:stretch>
          </a:blipFill>
          <a:ln w="19050"/>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Rounded Rectangle 4"/>
          <p:cNvSpPr/>
          <p:nvPr/>
        </p:nvSpPr>
        <p:spPr>
          <a:xfrm>
            <a:off x="169069" y="533400"/>
            <a:ext cx="5012531" cy="2819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dirty="0">
                <a:solidFill>
                  <a:srgbClr val="002060"/>
                </a:solidFill>
                <a:latin typeface="Times New Roman"/>
                <a:ea typeface="Calibri"/>
                <a:cs typeface="Times New Roman"/>
              </a:rPr>
              <a:t>*</a:t>
            </a:r>
            <a:r>
              <a:rPr lang="en-US" sz="2800" dirty="0" err="1">
                <a:solidFill>
                  <a:srgbClr val="002060"/>
                </a:solidFill>
                <a:latin typeface="Times New Roman"/>
                <a:ea typeface="Calibri"/>
                <a:cs typeface="Times New Roman"/>
              </a:rPr>
              <a:t>Biện</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pháp</a:t>
            </a:r>
            <a:r>
              <a:rPr lang="en-US" sz="2800" dirty="0">
                <a:solidFill>
                  <a:srgbClr val="002060"/>
                </a:solidFill>
                <a:latin typeface="Times New Roman"/>
                <a:ea typeface="Calibri"/>
                <a:cs typeface="Times New Roman"/>
              </a:rPr>
              <a:t> so </a:t>
            </a:r>
            <a:r>
              <a:rPr lang="en-US" sz="2800" dirty="0" err="1">
                <a:solidFill>
                  <a:srgbClr val="002060"/>
                </a:solidFill>
                <a:latin typeface="Times New Roman"/>
                <a:ea typeface="Calibri"/>
                <a:cs typeface="Times New Roman"/>
              </a:rPr>
              <a:t>sánh</a:t>
            </a:r>
            <a:r>
              <a:rPr lang="en-US" sz="2800" dirty="0">
                <a:solidFill>
                  <a:srgbClr val="002060"/>
                </a:solidFill>
                <a:latin typeface="Times New Roman"/>
                <a:ea typeface="Calibri"/>
                <a:cs typeface="Times New Roman"/>
              </a:rPr>
              <a:t> “ </a:t>
            </a:r>
            <a:r>
              <a:rPr lang="en-US" sz="2800" dirty="0" err="1">
                <a:solidFill>
                  <a:srgbClr val="002060"/>
                </a:solidFill>
                <a:latin typeface="Times New Roman"/>
                <a:ea typeface="Calibri"/>
                <a:cs typeface="Times New Roman"/>
              </a:rPr>
              <a:t>cái</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bảng</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bằng</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cái</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chiếu</a:t>
            </a:r>
            <a:r>
              <a:rPr lang="en-US" sz="2800" dirty="0">
                <a:solidFill>
                  <a:srgbClr val="002060"/>
                </a:solidFill>
                <a:latin typeface="Times New Roman"/>
                <a:ea typeface="Calibri"/>
                <a:cs typeface="Times New Roman"/>
              </a:rPr>
              <a:t>”</a:t>
            </a:r>
            <a:endParaRPr lang="en-US" sz="2800" dirty="0">
              <a:solidFill>
                <a:srgbClr val="002060"/>
              </a:solidFill>
              <a:ea typeface="Calibri"/>
              <a:cs typeface="Times New Roman"/>
            </a:endParaRPr>
          </a:p>
          <a:p>
            <a:pPr>
              <a:lnSpc>
                <a:spcPct val="115000"/>
              </a:lnSpc>
              <a:spcAft>
                <a:spcPts val="0"/>
              </a:spcAft>
            </a:pPr>
            <a:r>
              <a:rPr lang="en-US" sz="2800" dirty="0">
                <a:solidFill>
                  <a:srgbClr val="002060"/>
                </a:solidFill>
                <a:latin typeface="Times New Roman"/>
                <a:ea typeface="Calibri"/>
                <a:cs typeface="Times New Roman"/>
              </a:rPr>
              <a:t>*</a:t>
            </a:r>
            <a:r>
              <a:rPr lang="en-US" sz="2800" dirty="0" err="1">
                <a:solidFill>
                  <a:srgbClr val="002060"/>
                </a:solidFill>
                <a:latin typeface="Times New Roman"/>
                <a:ea typeface="Calibri"/>
                <a:cs typeface="Times New Roman"/>
              </a:rPr>
              <a:t>Bài</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học</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đầu</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tiên</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của</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thầy</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Chuyện</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loài</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người</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trước</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nhất</a:t>
            </a:r>
            <a:r>
              <a:rPr lang="en-US" sz="2800" dirty="0">
                <a:solidFill>
                  <a:srgbClr val="002060"/>
                </a:solidFill>
                <a:latin typeface="Times New Roman"/>
                <a:ea typeface="Calibri"/>
                <a:cs typeface="Times New Roman"/>
              </a:rPr>
              <a:t>”</a:t>
            </a:r>
            <a:endParaRPr lang="en-US" sz="2800" dirty="0">
              <a:solidFill>
                <a:srgbClr val="002060"/>
              </a:solidFill>
              <a:ea typeface="Calibri"/>
              <a:cs typeface="Times New Roman"/>
            </a:endParaRPr>
          </a:p>
        </p:txBody>
      </p:sp>
      <p:sp>
        <p:nvSpPr>
          <p:cNvPr id="6" name="Rounded Rectangle 5"/>
          <p:cNvSpPr/>
          <p:nvPr/>
        </p:nvSpPr>
        <p:spPr>
          <a:xfrm>
            <a:off x="6172200" y="386503"/>
            <a:ext cx="2895600" cy="42436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Hình</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ảnh</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cái</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chiếu</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quen</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thuộc</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với</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góc</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nhìn</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của</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trẻ</a:t>
            </a:r>
            <a:r>
              <a:rPr lang="en-US" sz="2800" dirty="0">
                <a:solidFill>
                  <a:srgbClr val="002060"/>
                </a:solidFill>
                <a:latin typeface="Times New Roman"/>
                <a:ea typeface="Calibri"/>
                <a:cs typeface="Times New Roman"/>
              </a:rPr>
              <a:t> </a:t>
            </a:r>
            <a:r>
              <a:rPr lang="en-US" sz="2800" dirty="0" err="1">
                <a:solidFill>
                  <a:srgbClr val="002060"/>
                </a:solidFill>
                <a:latin typeface="Times New Roman"/>
                <a:ea typeface="Calibri"/>
                <a:cs typeface="Times New Roman"/>
              </a:rPr>
              <a:t>thơ</a:t>
            </a:r>
            <a:r>
              <a:rPr lang="en-US" sz="2800" dirty="0">
                <a:solidFill>
                  <a:srgbClr val="002060"/>
                </a:solidFill>
                <a:latin typeface="Times New Roman"/>
                <a:ea typeface="Calibri"/>
                <a:cs typeface="Times New Roman"/>
              </a:rPr>
              <a:t>.</a:t>
            </a:r>
            <a:endParaRPr lang="en-US" sz="2800" dirty="0">
              <a:solidFill>
                <a:srgbClr val="002060"/>
              </a:solidFill>
              <a:ea typeface="Calibri"/>
              <a:cs typeface="Times New Roman"/>
            </a:endParaRPr>
          </a:p>
        </p:txBody>
      </p:sp>
      <p:sp>
        <p:nvSpPr>
          <p:cNvPr id="10" name="Right Arrow 9"/>
          <p:cNvSpPr/>
          <p:nvPr/>
        </p:nvSpPr>
        <p:spPr>
          <a:xfrm>
            <a:off x="5181600" y="1295400"/>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1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772840" y="534989"/>
            <a:ext cx="6532959" cy="2284411"/>
          </a:xfrm>
          <a:prstGeom prst="ellipse">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lvl1pPr algn="l" rtl="0" eaLnBrk="0" fontAlgn="base" hangingPunct="0">
              <a:lnSpc>
                <a:spcPct val="90000"/>
              </a:lnSpc>
              <a:spcBef>
                <a:spcPct val="0"/>
              </a:spcBef>
              <a:spcAft>
                <a:spcPct val="0"/>
              </a:spcAft>
              <a:defRPr sz="4400" kern="1200">
                <a:solidFill>
                  <a:schemeClr val="lt1"/>
                </a:solidFill>
                <a:latin typeface="+mn-lt"/>
                <a:ea typeface="+mn-ea"/>
                <a:cs typeface="+mn-cs"/>
              </a:defRPr>
            </a:lvl1pPr>
            <a:lvl2pPr algn="l" rtl="0" eaLnBrk="0" fontAlgn="base" hangingPunct="0">
              <a:lnSpc>
                <a:spcPct val="90000"/>
              </a:lnSpc>
              <a:spcBef>
                <a:spcPct val="0"/>
              </a:spcBef>
              <a:spcAft>
                <a:spcPct val="0"/>
              </a:spcAft>
              <a:defRPr sz="4400">
                <a:solidFill>
                  <a:schemeClr val="lt1"/>
                </a:solidFill>
                <a:latin typeface="+mn-lt"/>
                <a:ea typeface="+mn-ea"/>
                <a:cs typeface="+mn-cs"/>
              </a:defRPr>
            </a:lvl2pPr>
            <a:lvl3pPr algn="l" rtl="0" eaLnBrk="0" fontAlgn="base" hangingPunct="0">
              <a:lnSpc>
                <a:spcPct val="90000"/>
              </a:lnSpc>
              <a:spcBef>
                <a:spcPct val="0"/>
              </a:spcBef>
              <a:spcAft>
                <a:spcPct val="0"/>
              </a:spcAft>
              <a:defRPr sz="4400">
                <a:solidFill>
                  <a:schemeClr val="lt1"/>
                </a:solidFill>
                <a:latin typeface="+mn-lt"/>
                <a:ea typeface="+mn-ea"/>
                <a:cs typeface="+mn-cs"/>
              </a:defRPr>
            </a:lvl3pPr>
            <a:lvl4pPr algn="l" rtl="0" eaLnBrk="0" fontAlgn="base" hangingPunct="0">
              <a:lnSpc>
                <a:spcPct val="90000"/>
              </a:lnSpc>
              <a:spcBef>
                <a:spcPct val="0"/>
              </a:spcBef>
              <a:spcAft>
                <a:spcPct val="0"/>
              </a:spcAft>
              <a:defRPr sz="4400">
                <a:solidFill>
                  <a:schemeClr val="lt1"/>
                </a:solidFill>
                <a:latin typeface="+mn-lt"/>
                <a:ea typeface="+mn-ea"/>
                <a:cs typeface="+mn-cs"/>
              </a:defRPr>
            </a:lvl4pPr>
            <a:lvl5pPr algn="l" rtl="0" eaLnBrk="0" fontAlgn="base" hangingPunct="0">
              <a:lnSpc>
                <a:spcPct val="90000"/>
              </a:lnSpc>
              <a:spcBef>
                <a:spcPct val="0"/>
              </a:spcBef>
              <a:spcAft>
                <a:spcPct val="0"/>
              </a:spcAft>
              <a:defRPr sz="4400">
                <a:solidFill>
                  <a:schemeClr val="lt1"/>
                </a:solidFill>
                <a:latin typeface="+mn-lt"/>
                <a:ea typeface="+mn-ea"/>
                <a:cs typeface="+mn-cs"/>
              </a:defRPr>
            </a:lvl5pPr>
            <a:lvl6pPr marL="457200" algn="l" rtl="0" fontAlgn="base">
              <a:lnSpc>
                <a:spcPct val="90000"/>
              </a:lnSpc>
              <a:spcBef>
                <a:spcPct val="0"/>
              </a:spcBef>
              <a:spcAft>
                <a:spcPct val="0"/>
              </a:spcAft>
              <a:defRPr sz="4400">
                <a:solidFill>
                  <a:schemeClr val="lt1"/>
                </a:solidFill>
                <a:latin typeface="+mn-lt"/>
                <a:ea typeface="+mn-ea"/>
                <a:cs typeface="+mn-cs"/>
              </a:defRPr>
            </a:lvl6pPr>
            <a:lvl7pPr marL="914400" algn="l" rtl="0" fontAlgn="base">
              <a:lnSpc>
                <a:spcPct val="90000"/>
              </a:lnSpc>
              <a:spcBef>
                <a:spcPct val="0"/>
              </a:spcBef>
              <a:spcAft>
                <a:spcPct val="0"/>
              </a:spcAft>
              <a:defRPr sz="4400">
                <a:solidFill>
                  <a:schemeClr val="lt1"/>
                </a:solidFill>
                <a:latin typeface="+mn-lt"/>
                <a:ea typeface="+mn-ea"/>
                <a:cs typeface="+mn-cs"/>
              </a:defRPr>
            </a:lvl7pPr>
            <a:lvl8pPr marL="1371600" algn="l" rtl="0" fontAlgn="base">
              <a:lnSpc>
                <a:spcPct val="90000"/>
              </a:lnSpc>
              <a:spcBef>
                <a:spcPct val="0"/>
              </a:spcBef>
              <a:spcAft>
                <a:spcPct val="0"/>
              </a:spcAft>
              <a:defRPr sz="4400">
                <a:solidFill>
                  <a:schemeClr val="lt1"/>
                </a:solidFill>
                <a:latin typeface="+mn-lt"/>
                <a:ea typeface="+mn-ea"/>
                <a:cs typeface="+mn-cs"/>
              </a:defRPr>
            </a:lvl8pPr>
            <a:lvl9pPr marL="1828800" algn="l" rtl="0" fontAlgn="base">
              <a:lnSpc>
                <a:spcPct val="90000"/>
              </a:lnSpc>
              <a:spcBef>
                <a:spcPct val="0"/>
              </a:spcBef>
              <a:spcAft>
                <a:spcPct val="0"/>
              </a:spcAft>
              <a:defRPr sz="4400">
                <a:solidFill>
                  <a:schemeClr val="lt1"/>
                </a:solidFill>
                <a:latin typeface="+mn-lt"/>
                <a:ea typeface="+mn-ea"/>
                <a:cs typeface="+mn-cs"/>
              </a:defRPr>
            </a:lvl9pPr>
          </a:lstStyle>
          <a:p>
            <a:pPr>
              <a:defRPr/>
            </a:pPr>
            <a:r>
              <a:rPr lang="en-US" sz="2800" dirty="0" smtClean="0">
                <a:solidFill>
                  <a:schemeClr val="tx1"/>
                </a:solidFill>
              </a:rPr>
              <a:t>? </a:t>
            </a:r>
            <a:r>
              <a:rPr lang="en-US" sz="2800" dirty="0" err="1" smtClean="0">
                <a:solidFill>
                  <a:schemeClr val="tx1"/>
                </a:solidFill>
              </a:rPr>
              <a:t>Tại</a:t>
            </a:r>
            <a:r>
              <a:rPr lang="en-US" sz="2800" dirty="0" smtClean="0">
                <a:solidFill>
                  <a:schemeClr val="tx1"/>
                </a:solidFill>
              </a:rPr>
              <a:t> </a:t>
            </a:r>
            <a:r>
              <a:rPr lang="en-US" sz="2800" dirty="0" err="1" smtClean="0">
                <a:solidFill>
                  <a:schemeClr val="tx1"/>
                </a:solidFill>
              </a:rPr>
              <a:t>sao</a:t>
            </a:r>
            <a:r>
              <a:rPr lang="en-US" sz="2800" dirty="0" smtClean="0">
                <a:solidFill>
                  <a:schemeClr val="tx1"/>
                </a:solidFill>
              </a:rPr>
              <a:t> </a:t>
            </a:r>
            <a:r>
              <a:rPr lang="en-US" sz="2800" dirty="0" err="1" smtClean="0">
                <a:solidFill>
                  <a:schemeClr val="tx1"/>
                </a:solidFill>
              </a:rPr>
              <a:t>thầy</a:t>
            </a:r>
            <a:r>
              <a:rPr lang="en-US" sz="2800" dirty="0" smtClean="0">
                <a:solidFill>
                  <a:schemeClr val="tx1"/>
                </a:solidFill>
              </a:rPr>
              <a:t> </a:t>
            </a:r>
            <a:r>
              <a:rPr lang="en-US" sz="2800" dirty="0" err="1" smtClean="0">
                <a:solidFill>
                  <a:schemeClr val="tx1"/>
                </a:solidFill>
              </a:rPr>
              <a:t>lại</a:t>
            </a:r>
            <a:r>
              <a:rPr lang="en-US" sz="2800" dirty="0" smtClean="0">
                <a:solidFill>
                  <a:schemeClr val="tx1"/>
                </a:solidFill>
              </a:rPr>
              <a:t> </a:t>
            </a:r>
            <a:r>
              <a:rPr lang="en-US" sz="2800" dirty="0" err="1" smtClean="0">
                <a:solidFill>
                  <a:schemeClr val="tx1"/>
                </a:solidFill>
              </a:rPr>
              <a:t>dạy</a:t>
            </a:r>
            <a:r>
              <a:rPr lang="en-US" sz="2800" dirty="0" smtClean="0">
                <a:solidFill>
                  <a:schemeClr val="tx1"/>
                </a:solidFill>
              </a:rPr>
              <a:t> </a:t>
            </a:r>
            <a:r>
              <a:rPr lang="en-US" sz="2800" dirty="0" err="1" smtClean="0">
                <a:solidFill>
                  <a:schemeClr val="tx1"/>
                </a:solidFill>
              </a:rPr>
              <a:t>bài</a:t>
            </a:r>
            <a:r>
              <a:rPr lang="en-US" sz="2800" dirty="0" smtClean="0">
                <a:solidFill>
                  <a:schemeClr val="tx1"/>
                </a:solidFill>
              </a:rPr>
              <a:t> </a:t>
            </a:r>
            <a:r>
              <a:rPr lang="en-US" sz="2800" dirty="0" err="1" smtClean="0">
                <a:solidFill>
                  <a:schemeClr val="tx1"/>
                </a:solidFill>
              </a:rPr>
              <a:t>học</a:t>
            </a:r>
            <a:r>
              <a:rPr lang="en-US" sz="2800" dirty="0" smtClean="0">
                <a:solidFill>
                  <a:schemeClr val="tx1"/>
                </a:solidFill>
              </a:rPr>
              <a:t> </a:t>
            </a:r>
            <a:r>
              <a:rPr lang="en-US" sz="2800" dirty="0" err="1" smtClean="0">
                <a:solidFill>
                  <a:schemeClr val="tx1"/>
                </a:solidFill>
              </a:rPr>
              <a:t>đầu</a:t>
            </a:r>
            <a:r>
              <a:rPr lang="en-US" sz="2800" dirty="0" smtClean="0">
                <a:solidFill>
                  <a:schemeClr val="tx1"/>
                </a:solidFill>
              </a:rPr>
              <a:t> </a:t>
            </a:r>
            <a:r>
              <a:rPr lang="en-US" sz="2800" dirty="0" err="1" smtClean="0">
                <a:solidFill>
                  <a:schemeClr val="tx1"/>
                </a:solidFill>
              </a:rPr>
              <a:t>tiên</a:t>
            </a:r>
            <a:r>
              <a:rPr lang="en-US" sz="2800" dirty="0" smtClean="0">
                <a:solidFill>
                  <a:schemeClr val="tx1"/>
                </a:solidFill>
              </a:rPr>
              <a:t> “</a:t>
            </a:r>
            <a:r>
              <a:rPr lang="en-US" sz="2800" dirty="0" err="1" smtClean="0">
                <a:solidFill>
                  <a:schemeClr val="tx1"/>
                </a:solidFill>
                <a:latin typeface="Times New Roman"/>
                <a:ea typeface="Calibri"/>
                <a:cs typeface="Times New Roman"/>
              </a:rPr>
              <a:t>Chuyện</a:t>
            </a:r>
            <a:r>
              <a:rPr lang="en-US" sz="2800" dirty="0" smtClean="0">
                <a:solidFill>
                  <a:schemeClr val="tx1"/>
                </a:solidFill>
                <a:latin typeface="Times New Roman"/>
                <a:ea typeface="Calibri"/>
                <a:cs typeface="Times New Roman"/>
              </a:rPr>
              <a:t> </a:t>
            </a:r>
            <a:r>
              <a:rPr lang="en-US" sz="2800" dirty="0" err="1" smtClean="0">
                <a:solidFill>
                  <a:schemeClr val="tx1"/>
                </a:solidFill>
                <a:latin typeface="Times New Roman"/>
                <a:ea typeface="Calibri"/>
                <a:cs typeface="Times New Roman"/>
              </a:rPr>
              <a:t>loài</a:t>
            </a:r>
            <a:r>
              <a:rPr lang="en-US" sz="2800" dirty="0" smtClean="0">
                <a:solidFill>
                  <a:schemeClr val="tx1"/>
                </a:solidFill>
                <a:latin typeface="Times New Roman"/>
                <a:ea typeface="Calibri"/>
                <a:cs typeface="Times New Roman"/>
              </a:rPr>
              <a:t> </a:t>
            </a:r>
            <a:r>
              <a:rPr lang="en-US" sz="2800" dirty="0" err="1" smtClean="0">
                <a:solidFill>
                  <a:schemeClr val="tx1"/>
                </a:solidFill>
                <a:latin typeface="Times New Roman"/>
                <a:ea typeface="Calibri"/>
                <a:cs typeface="Times New Roman"/>
              </a:rPr>
              <a:t>người</a:t>
            </a:r>
            <a:r>
              <a:rPr lang="en-US" sz="2800" dirty="0" smtClean="0">
                <a:solidFill>
                  <a:schemeClr val="tx1"/>
                </a:solidFill>
                <a:latin typeface="Times New Roman"/>
                <a:ea typeface="Calibri"/>
                <a:cs typeface="Times New Roman"/>
              </a:rPr>
              <a:t> </a:t>
            </a:r>
            <a:r>
              <a:rPr lang="en-US" sz="2800" dirty="0" smtClean="0">
                <a:solidFill>
                  <a:schemeClr val="tx1"/>
                </a:solidFill>
              </a:rPr>
              <a:t>”</a:t>
            </a:r>
            <a:endParaRPr lang="en-US" sz="2800" dirty="0">
              <a:solidFill>
                <a:schemeClr val="tx1"/>
              </a:solidFill>
            </a:endParaRPr>
          </a:p>
        </p:txBody>
      </p:sp>
      <p:sp>
        <p:nvSpPr>
          <p:cNvPr id="3" name="Rectangle 2"/>
          <p:cNvSpPr/>
          <p:nvPr/>
        </p:nvSpPr>
        <p:spPr>
          <a:xfrm>
            <a:off x="0" y="2743200"/>
            <a:ext cx="3640931" cy="2077428"/>
          </a:xfrm>
          <a:prstGeom prst="rect">
            <a:avLst/>
          </a:prstGeom>
          <a:blipFill rotWithShape="1">
            <a:blip r:embed="rId2"/>
            <a:stretch>
              <a:fillRect/>
            </a:stretch>
          </a:blipFill>
          <a:ln w="19050"/>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 name="Picture 4" descr="22858PICdbgea5Gz679dY_PIC2018.png"/>
          <p:cNvPicPr>
            <a:picLocks noChangeAspect="1"/>
          </p:cNvPicPr>
          <p:nvPr/>
        </p:nvPicPr>
        <p:blipFill>
          <a:blip r:embed="rId3" cstate="print"/>
          <a:stretch>
            <a:fillRect/>
          </a:stretch>
        </p:blipFill>
        <p:spPr>
          <a:xfrm>
            <a:off x="5334000" y="2743200"/>
            <a:ext cx="3616712" cy="4038600"/>
          </a:xfrm>
          <a:prstGeom prst="rect">
            <a:avLst/>
          </a:prstGeom>
        </p:spPr>
      </p:pic>
    </p:spTree>
    <p:extLst>
      <p:ext uri="{BB962C8B-B14F-4D97-AF65-F5344CB8AC3E}">
        <p14:creationId xmlns:p14="http://schemas.microsoft.com/office/powerpoint/2010/main" val="279657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773906" y="76199"/>
            <a:ext cx="7837885" cy="1066801"/>
          </a:xfrm>
          <a:prstGeom prst="ellipse">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lvl1pPr algn="l" rtl="0" eaLnBrk="0" fontAlgn="base" hangingPunct="0">
              <a:lnSpc>
                <a:spcPct val="90000"/>
              </a:lnSpc>
              <a:spcBef>
                <a:spcPct val="0"/>
              </a:spcBef>
              <a:spcAft>
                <a:spcPct val="0"/>
              </a:spcAft>
              <a:defRPr sz="4400" kern="1200">
                <a:solidFill>
                  <a:schemeClr val="lt1"/>
                </a:solidFill>
                <a:latin typeface="+mn-lt"/>
                <a:ea typeface="+mn-ea"/>
                <a:cs typeface="+mn-cs"/>
              </a:defRPr>
            </a:lvl1pPr>
            <a:lvl2pPr algn="l" rtl="0" eaLnBrk="0" fontAlgn="base" hangingPunct="0">
              <a:lnSpc>
                <a:spcPct val="90000"/>
              </a:lnSpc>
              <a:spcBef>
                <a:spcPct val="0"/>
              </a:spcBef>
              <a:spcAft>
                <a:spcPct val="0"/>
              </a:spcAft>
              <a:defRPr sz="4400">
                <a:solidFill>
                  <a:schemeClr val="lt1"/>
                </a:solidFill>
                <a:latin typeface="+mn-lt"/>
                <a:ea typeface="+mn-ea"/>
                <a:cs typeface="+mn-cs"/>
              </a:defRPr>
            </a:lvl2pPr>
            <a:lvl3pPr algn="l" rtl="0" eaLnBrk="0" fontAlgn="base" hangingPunct="0">
              <a:lnSpc>
                <a:spcPct val="90000"/>
              </a:lnSpc>
              <a:spcBef>
                <a:spcPct val="0"/>
              </a:spcBef>
              <a:spcAft>
                <a:spcPct val="0"/>
              </a:spcAft>
              <a:defRPr sz="4400">
                <a:solidFill>
                  <a:schemeClr val="lt1"/>
                </a:solidFill>
                <a:latin typeface="+mn-lt"/>
                <a:ea typeface="+mn-ea"/>
                <a:cs typeface="+mn-cs"/>
              </a:defRPr>
            </a:lvl3pPr>
            <a:lvl4pPr algn="l" rtl="0" eaLnBrk="0" fontAlgn="base" hangingPunct="0">
              <a:lnSpc>
                <a:spcPct val="90000"/>
              </a:lnSpc>
              <a:spcBef>
                <a:spcPct val="0"/>
              </a:spcBef>
              <a:spcAft>
                <a:spcPct val="0"/>
              </a:spcAft>
              <a:defRPr sz="4400">
                <a:solidFill>
                  <a:schemeClr val="lt1"/>
                </a:solidFill>
                <a:latin typeface="+mn-lt"/>
                <a:ea typeface="+mn-ea"/>
                <a:cs typeface="+mn-cs"/>
              </a:defRPr>
            </a:lvl4pPr>
            <a:lvl5pPr algn="l" rtl="0" eaLnBrk="0" fontAlgn="base" hangingPunct="0">
              <a:lnSpc>
                <a:spcPct val="90000"/>
              </a:lnSpc>
              <a:spcBef>
                <a:spcPct val="0"/>
              </a:spcBef>
              <a:spcAft>
                <a:spcPct val="0"/>
              </a:spcAft>
              <a:defRPr sz="4400">
                <a:solidFill>
                  <a:schemeClr val="lt1"/>
                </a:solidFill>
                <a:latin typeface="+mn-lt"/>
                <a:ea typeface="+mn-ea"/>
                <a:cs typeface="+mn-cs"/>
              </a:defRPr>
            </a:lvl5pPr>
            <a:lvl6pPr marL="457200" algn="l" rtl="0" fontAlgn="base">
              <a:lnSpc>
                <a:spcPct val="90000"/>
              </a:lnSpc>
              <a:spcBef>
                <a:spcPct val="0"/>
              </a:spcBef>
              <a:spcAft>
                <a:spcPct val="0"/>
              </a:spcAft>
              <a:defRPr sz="4400">
                <a:solidFill>
                  <a:schemeClr val="lt1"/>
                </a:solidFill>
                <a:latin typeface="+mn-lt"/>
                <a:ea typeface="+mn-ea"/>
                <a:cs typeface="+mn-cs"/>
              </a:defRPr>
            </a:lvl6pPr>
            <a:lvl7pPr marL="914400" algn="l" rtl="0" fontAlgn="base">
              <a:lnSpc>
                <a:spcPct val="90000"/>
              </a:lnSpc>
              <a:spcBef>
                <a:spcPct val="0"/>
              </a:spcBef>
              <a:spcAft>
                <a:spcPct val="0"/>
              </a:spcAft>
              <a:defRPr sz="4400">
                <a:solidFill>
                  <a:schemeClr val="lt1"/>
                </a:solidFill>
                <a:latin typeface="+mn-lt"/>
                <a:ea typeface="+mn-ea"/>
                <a:cs typeface="+mn-cs"/>
              </a:defRPr>
            </a:lvl7pPr>
            <a:lvl8pPr marL="1371600" algn="l" rtl="0" fontAlgn="base">
              <a:lnSpc>
                <a:spcPct val="90000"/>
              </a:lnSpc>
              <a:spcBef>
                <a:spcPct val="0"/>
              </a:spcBef>
              <a:spcAft>
                <a:spcPct val="0"/>
              </a:spcAft>
              <a:defRPr sz="4400">
                <a:solidFill>
                  <a:schemeClr val="lt1"/>
                </a:solidFill>
                <a:latin typeface="+mn-lt"/>
                <a:ea typeface="+mn-ea"/>
                <a:cs typeface="+mn-cs"/>
              </a:defRPr>
            </a:lvl8pPr>
            <a:lvl9pPr marL="1828800" algn="l" rtl="0" fontAlgn="base">
              <a:lnSpc>
                <a:spcPct val="90000"/>
              </a:lnSpc>
              <a:spcBef>
                <a:spcPct val="0"/>
              </a:spcBef>
              <a:spcAft>
                <a:spcPct val="0"/>
              </a:spcAft>
              <a:defRPr sz="4400">
                <a:solidFill>
                  <a:schemeClr val="lt1"/>
                </a:solidFill>
                <a:latin typeface="+mn-lt"/>
                <a:ea typeface="+mn-ea"/>
                <a:cs typeface="+mn-cs"/>
              </a:defRPr>
            </a:lvl9pPr>
          </a:lstStyle>
          <a:p>
            <a:pPr>
              <a:defRPr/>
            </a:pPr>
            <a:r>
              <a:rPr lang="en-US" sz="2400" dirty="0">
                <a:solidFill>
                  <a:srgbClr val="002060"/>
                </a:solidFill>
              </a:rPr>
              <a:t>? </a:t>
            </a:r>
            <a:r>
              <a:rPr lang="en-US" sz="2400" dirty="0" err="1">
                <a:solidFill>
                  <a:srgbClr val="002060"/>
                </a:solidFill>
              </a:rPr>
              <a:t>Nhận</a:t>
            </a:r>
            <a:r>
              <a:rPr lang="en-US" sz="2400" dirty="0">
                <a:solidFill>
                  <a:srgbClr val="002060"/>
                </a:solidFill>
              </a:rPr>
              <a:t> </a:t>
            </a:r>
            <a:r>
              <a:rPr lang="en-US" sz="2400" dirty="0" err="1">
                <a:solidFill>
                  <a:srgbClr val="002060"/>
                </a:solidFill>
              </a:rPr>
              <a:t>xét</a:t>
            </a:r>
            <a:r>
              <a:rPr lang="en-US" sz="2400" dirty="0">
                <a:solidFill>
                  <a:srgbClr val="002060"/>
                </a:solidFill>
              </a:rPr>
              <a:t> </a:t>
            </a:r>
            <a:r>
              <a:rPr lang="en-US" sz="2400" dirty="0" err="1">
                <a:solidFill>
                  <a:srgbClr val="002060"/>
                </a:solidFill>
              </a:rPr>
              <a:t>về</a:t>
            </a:r>
            <a:r>
              <a:rPr lang="en-US" sz="2400" dirty="0">
                <a:solidFill>
                  <a:srgbClr val="002060"/>
                </a:solidFill>
              </a:rPr>
              <a:t> </a:t>
            </a:r>
            <a:r>
              <a:rPr lang="en-US" sz="2400" dirty="0" err="1">
                <a:solidFill>
                  <a:srgbClr val="002060"/>
                </a:solidFill>
              </a:rPr>
              <a:t>hành</a:t>
            </a:r>
            <a:r>
              <a:rPr lang="en-US" sz="2400" dirty="0">
                <a:solidFill>
                  <a:srgbClr val="002060"/>
                </a:solidFill>
              </a:rPr>
              <a:t> </a:t>
            </a:r>
            <a:r>
              <a:rPr lang="en-US" sz="2400" dirty="0" err="1">
                <a:solidFill>
                  <a:srgbClr val="002060"/>
                </a:solidFill>
              </a:rPr>
              <a:t>trình</a:t>
            </a:r>
            <a:r>
              <a:rPr lang="en-US" sz="2400" dirty="0">
                <a:solidFill>
                  <a:srgbClr val="002060"/>
                </a:solidFill>
              </a:rPr>
              <a:t> </a:t>
            </a:r>
            <a:r>
              <a:rPr lang="en-US" sz="2400" dirty="0" err="1">
                <a:solidFill>
                  <a:srgbClr val="002060"/>
                </a:solidFill>
              </a:rPr>
              <a:t>những</a:t>
            </a:r>
            <a:r>
              <a:rPr lang="en-US" sz="2400" dirty="0">
                <a:solidFill>
                  <a:srgbClr val="002060"/>
                </a:solidFill>
              </a:rPr>
              <a:t> </a:t>
            </a:r>
            <a:r>
              <a:rPr lang="en-US" sz="2400" dirty="0" err="1">
                <a:solidFill>
                  <a:srgbClr val="002060"/>
                </a:solidFill>
              </a:rPr>
              <a:t>người</a:t>
            </a:r>
            <a:r>
              <a:rPr lang="en-US" sz="2400" dirty="0">
                <a:solidFill>
                  <a:srgbClr val="002060"/>
                </a:solidFill>
              </a:rPr>
              <a:t> </a:t>
            </a:r>
            <a:r>
              <a:rPr lang="en-US" sz="2400" dirty="0" err="1">
                <a:solidFill>
                  <a:srgbClr val="002060"/>
                </a:solidFill>
              </a:rPr>
              <a:t>thân</a:t>
            </a:r>
            <a:r>
              <a:rPr lang="en-US" sz="2400" dirty="0">
                <a:solidFill>
                  <a:srgbClr val="002060"/>
                </a:solidFill>
              </a:rPr>
              <a:t> </a:t>
            </a:r>
            <a:r>
              <a:rPr lang="en-US" sz="2400" dirty="0" err="1">
                <a:solidFill>
                  <a:srgbClr val="002060"/>
                </a:solidFill>
              </a:rPr>
              <a:t>yêu</a:t>
            </a:r>
            <a:r>
              <a:rPr lang="en-US" sz="2400" dirty="0">
                <a:solidFill>
                  <a:srgbClr val="002060"/>
                </a:solidFill>
              </a:rPr>
              <a:t> </a:t>
            </a:r>
            <a:r>
              <a:rPr lang="en-US" sz="2400" dirty="0" err="1">
                <a:solidFill>
                  <a:srgbClr val="002060"/>
                </a:solidFill>
              </a:rPr>
              <a:t>xuất</a:t>
            </a:r>
            <a:r>
              <a:rPr lang="en-US" sz="2400" dirty="0">
                <a:solidFill>
                  <a:srgbClr val="002060"/>
                </a:solidFill>
              </a:rPr>
              <a:t> </a:t>
            </a:r>
            <a:r>
              <a:rPr lang="en-US" sz="2400" dirty="0" err="1">
                <a:solidFill>
                  <a:srgbClr val="002060"/>
                </a:solidFill>
              </a:rPr>
              <a:t>hiện</a:t>
            </a:r>
            <a:r>
              <a:rPr lang="en-US" sz="2400" dirty="0">
                <a:solidFill>
                  <a:srgbClr val="002060"/>
                </a:solidFill>
              </a:rPr>
              <a:t> </a:t>
            </a:r>
            <a:r>
              <a:rPr lang="en-US" sz="2400" dirty="0" err="1">
                <a:solidFill>
                  <a:srgbClr val="002060"/>
                </a:solidFill>
              </a:rPr>
              <a:t>bên</a:t>
            </a:r>
            <a:r>
              <a:rPr lang="en-US" sz="2400" dirty="0">
                <a:solidFill>
                  <a:srgbClr val="002060"/>
                </a:solidFill>
              </a:rPr>
              <a:t> </a:t>
            </a:r>
            <a:r>
              <a:rPr lang="en-US" sz="2400" dirty="0" err="1">
                <a:solidFill>
                  <a:srgbClr val="002060"/>
                </a:solidFill>
              </a:rPr>
              <a:t>trẻ</a:t>
            </a:r>
            <a:r>
              <a:rPr lang="en-US" sz="2400" dirty="0">
                <a:solidFill>
                  <a:srgbClr val="002060"/>
                </a:solidFill>
              </a:rPr>
              <a:t>?</a:t>
            </a:r>
          </a:p>
        </p:txBody>
      </p:sp>
      <p:sp>
        <p:nvSpPr>
          <p:cNvPr id="6" name="Title 3"/>
          <p:cNvSpPr txBox="1">
            <a:spLocks/>
          </p:cNvSpPr>
          <p:nvPr/>
        </p:nvSpPr>
        <p:spPr bwMode="auto">
          <a:xfrm>
            <a:off x="89298" y="1250125"/>
            <a:ext cx="8941594" cy="1323975"/>
          </a:xfrm>
          <a:prstGeom prst="plaque">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lvl1pPr marL="228600" indent="-228600" algn="l" rtl="0" eaLnBrk="0" fontAlgn="base" hangingPunct="0">
              <a:lnSpc>
                <a:spcPct val="90000"/>
              </a:lnSpc>
              <a:spcBef>
                <a:spcPct val="0"/>
              </a:spcBef>
              <a:spcAft>
                <a:spcPct val="0"/>
              </a:spcAft>
              <a:buFont typeface="Arial" charset="0"/>
              <a:buChar char="•"/>
              <a:defRPr sz="4400" kern="1200">
                <a:solidFill>
                  <a:schemeClr val="dk1"/>
                </a:solidFill>
                <a:latin typeface="+mn-lt"/>
                <a:ea typeface="+mn-ea"/>
                <a:cs typeface="+mn-cs"/>
              </a:defRPr>
            </a:lvl1pPr>
            <a:lvl2pPr marL="685800" indent="-228600" algn="l" rtl="0" eaLnBrk="0" fontAlgn="base" hangingPunct="0">
              <a:lnSpc>
                <a:spcPct val="90000"/>
              </a:lnSpc>
              <a:spcBef>
                <a:spcPct val="0"/>
              </a:spcBef>
              <a:spcAft>
                <a:spcPct val="0"/>
              </a:spcAft>
              <a:buFont typeface="Arial" charset="0"/>
              <a:buChar char="•"/>
              <a:defRPr sz="4400" kern="1200">
                <a:solidFill>
                  <a:schemeClr val="dk1"/>
                </a:solidFill>
                <a:latin typeface="+mn-lt"/>
                <a:ea typeface="+mn-ea"/>
                <a:cs typeface="+mn-cs"/>
              </a:defRPr>
            </a:lvl2pPr>
            <a:lvl3pPr marL="1143000" indent="-228600" algn="l" rtl="0" eaLnBrk="0" fontAlgn="base" hangingPunct="0">
              <a:lnSpc>
                <a:spcPct val="90000"/>
              </a:lnSpc>
              <a:spcBef>
                <a:spcPct val="0"/>
              </a:spcBef>
              <a:spcAft>
                <a:spcPct val="0"/>
              </a:spcAft>
              <a:buFont typeface="Arial" charset="0"/>
              <a:buChar char="•"/>
              <a:defRPr sz="4400" kern="1200">
                <a:solidFill>
                  <a:schemeClr val="dk1"/>
                </a:solidFill>
                <a:latin typeface="+mn-lt"/>
                <a:ea typeface="+mn-ea"/>
                <a:cs typeface="+mn-cs"/>
              </a:defRPr>
            </a:lvl3pPr>
            <a:lvl4pPr marL="1600200" indent="-228600" algn="l" rtl="0" eaLnBrk="0" fontAlgn="base" hangingPunct="0">
              <a:lnSpc>
                <a:spcPct val="90000"/>
              </a:lnSpc>
              <a:spcBef>
                <a:spcPct val="0"/>
              </a:spcBef>
              <a:spcAft>
                <a:spcPct val="0"/>
              </a:spcAft>
              <a:buFont typeface="Arial" charset="0"/>
              <a:buChar char="•"/>
              <a:defRPr sz="4400" kern="1200">
                <a:solidFill>
                  <a:schemeClr val="dk1"/>
                </a:solidFill>
                <a:latin typeface="+mn-lt"/>
                <a:ea typeface="+mn-ea"/>
                <a:cs typeface="+mn-cs"/>
              </a:defRPr>
            </a:lvl4pPr>
            <a:lvl5pPr marL="2057400" indent="-228600" algn="l" rtl="0" eaLnBrk="0" fontAlgn="base" hangingPunct="0">
              <a:lnSpc>
                <a:spcPct val="90000"/>
              </a:lnSpc>
              <a:spcBef>
                <a:spcPct val="0"/>
              </a:spcBef>
              <a:spcAft>
                <a:spcPct val="0"/>
              </a:spcAft>
              <a:buFont typeface="Arial" charset="0"/>
              <a:buChar char="•"/>
              <a:defRPr sz="4400" kern="1200">
                <a:solidFill>
                  <a:schemeClr val="dk1"/>
                </a:solidFill>
                <a:latin typeface="+mn-lt"/>
                <a:ea typeface="+mn-ea"/>
                <a:cs typeface="+mn-cs"/>
              </a:defRPr>
            </a:lvl5pPr>
            <a:lvl6pPr marL="457200" indent="-228600" algn="l"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dk1"/>
                </a:solidFill>
                <a:latin typeface="+mn-lt"/>
                <a:ea typeface="+mn-ea"/>
                <a:cs typeface="+mn-cs"/>
              </a:defRPr>
            </a:lvl6pPr>
            <a:lvl7pPr marL="914400" indent="-228600" algn="l"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dk1"/>
                </a:solidFill>
                <a:latin typeface="+mn-lt"/>
                <a:ea typeface="+mn-ea"/>
                <a:cs typeface="+mn-cs"/>
              </a:defRPr>
            </a:lvl7pPr>
            <a:lvl8pPr marL="1371600" indent="-228600" algn="l"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dk1"/>
                </a:solidFill>
                <a:latin typeface="+mn-lt"/>
                <a:ea typeface="+mn-ea"/>
                <a:cs typeface="+mn-cs"/>
              </a:defRPr>
            </a:lvl8pPr>
            <a:lvl9pPr marL="1828800" indent="-228600" algn="l"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dk1"/>
                </a:solidFill>
                <a:latin typeface="+mn-lt"/>
                <a:ea typeface="+mn-ea"/>
                <a:cs typeface="+mn-cs"/>
              </a:defRPr>
            </a:lvl9pPr>
          </a:lstStyle>
          <a:p>
            <a:pPr>
              <a:lnSpc>
                <a:spcPct val="150000"/>
              </a:lnSpc>
              <a:defRPr/>
            </a:pPr>
            <a:r>
              <a:rPr lang="en-US" sz="2400" dirty="0" err="1"/>
              <a:t>Thế</a:t>
            </a:r>
            <a:r>
              <a:rPr lang="en-US" sz="2400" dirty="0"/>
              <a:t> </a:t>
            </a:r>
            <a:r>
              <a:rPr lang="en-US" sz="2400" dirty="0" err="1"/>
              <a:t>giới</a:t>
            </a:r>
            <a:r>
              <a:rPr lang="en-US" sz="2400" dirty="0"/>
              <a:t> </a:t>
            </a:r>
            <a:r>
              <a:rPr lang="en-US" sz="2400" dirty="0" err="1"/>
              <a:t>của</a:t>
            </a:r>
            <a:r>
              <a:rPr lang="en-US" sz="2400" dirty="0"/>
              <a:t> </a:t>
            </a:r>
            <a:r>
              <a:rPr lang="en-US" sz="2400" dirty="0" err="1"/>
              <a:t>tâm</a:t>
            </a:r>
            <a:r>
              <a:rPr lang="en-US" sz="2400" dirty="0"/>
              <a:t> </a:t>
            </a:r>
            <a:r>
              <a:rPr lang="en-US" sz="2400" dirty="0" err="1"/>
              <a:t>hồn</a:t>
            </a:r>
            <a:r>
              <a:rPr lang="en-US" sz="2400" dirty="0"/>
              <a:t>, </a:t>
            </a:r>
            <a:r>
              <a:rPr lang="en-US" sz="2400" dirty="0" err="1"/>
              <a:t>của</a:t>
            </a:r>
            <a:r>
              <a:rPr lang="en-US" sz="2400" dirty="0"/>
              <a:t> </a:t>
            </a:r>
            <a:r>
              <a:rPr lang="en-US" sz="2400" dirty="0" err="1"/>
              <a:t>sự</a:t>
            </a:r>
            <a:r>
              <a:rPr lang="en-US" sz="2400" dirty="0"/>
              <a:t> </a:t>
            </a:r>
            <a:r>
              <a:rPr lang="en-US" sz="2400" dirty="0" err="1"/>
              <a:t>hiểu</a:t>
            </a:r>
            <a:r>
              <a:rPr lang="en-US" sz="2400" dirty="0"/>
              <a:t> </a:t>
            </a:r>
            <a:r>
              <a:rPr lang="en-US" sz="2400" dirty="0" err="1"/>
              <a:t>biết</a:t>
            </a:r>
            <a:r>
              <a:rPr lang="en-US" sz="2400" dirty="0"/>
              <a:t> </a:t>
            </a:r>
            <a:r>
              <a:rPr lang="en-US" sz="2400" dirty="0" err="1"/>
              <a:t>và</a:t>
            </a:r>
            <a:r>
              <a:rPr lang="en-US" sz="2400" dirty="0"/>
              <a:t> tri </a:t>
            </a:r>
            <a:r>
              <a:rPr lang="en-US" sz="2400" dirty="0" err="1"/>
              <a:t>thức</a:t>
            </a:r>
            <a:r>
              <a:rPr lang="en-US" sz="2400" dirty="0"/>
              <a:t>, </a:t>
            </a:r>
            <a:r>
              <a:rPr lang="en-US" sz="2400" dirty="0" err="1"/>
              <a:t>ước</a:t>
            </a:r>
            <a:r>
              <a:rPr lang="en-US" sz="2400" dirty="0"/>
              <a:t> </a:t>
            </a:r>
            <a:r>
              <a:rPr lang="en-US" sz="2400" dirty="0" err="1"/>
              <a:t>mơ</a:t>
            </a:r>
            <a:r>
              <a:rPr lang="en-US" sz="2400" dirty="0"/>
              <a:t> </a:t>
            </a:r>
            <a:r>
              <a:rPr lang="en-US" sz="2400" dirty="0" err="1"/>
              <a:t>cũng</a:t>
            </a:r>
            <a:r>
              <a:rPr lang="en-US" sz="2400" dirty="0"/>
              <a:t> </a:t>
            </a:r>
            <a:r>
              <a:rPr lang="en-US" sz="2400" dirty="0" err="1"/>
              <a:t>được</a:t>
            </a:r>
            <a:r>
              <a:rPr lang="en-US" sz="2400" dirty="0"/>
              <a:t> </a:t>
            </a:r>
            <a:r>
              <a:rPr lang="en-US" sz="2400" dirty="0" err="1"/>
              <a:t>mở</a:t>
            </a:r>
            <a:r>
              <a:rPr lang="en-US" sz="2400" dirty="0"/>
              <a:t> </a:t>
            </a:r>
            <a:r>
              <a:rPr lang="en-US" sz="2400" dirty="0" err="1"/>
              <a:t>rộng</a:t>
            </a:r>
            <a:r>
              <a:rPr lang="en-US" sz="2400" dirty="0"/>
              <a:t> </a:t>
            </a:r>
            <a:r>
              <a:rPr lang="en-US" sz="2400" dirty="0" err="1"/>
              <a:t>để</a:t>
            </a:r>
            <a:r>
              <a:rPr lang="en-US" sz="2400" dirty="0"/>
              <a:t> </a:t>
            </a:r>
            <a:r>
              <a:rPr lang="en-US" sz="2400" dirty="0" err="1"/>
              <a:t>theo</a:t>
            </a:r>
            <a:r>
              <a:rPr lang="en-US" sz="2400" dirty="0"/>
              <a:t> </a:t>
            </a:r>
            <a:r>
              <a:rPr lang="en-US" sz="2400" dirty="0" err="1"/>
              <a:t>bước</a:t>
            </a:r>
            <a:r>
              <a:rPr lang="en-US" sz="2400" dirty="0"/>
              <a:t> </a:t>
            </a:r>
            <a:r>
              <a:rPr lang="en-US" sz="2400" dirty="0" err="1"/>
              <a:t>hành</a:t>
            </a:r>
            <a:r>
              <a:rPr lang="en-US" sz="2400" dirty="0"/>
              <a:t> </a:t>
            </a:r>
            <a:r>
              <a:rPr lang="en-US" sz="2400" dirty="0" err="1"/>
              <a:t>trình</a:t>
            </a:r>
            <a:r>
              <a:rPr lang="en-US" sz="2400" dirty="0"/>
              <a:t> </a:t>
            </a:r>
            <a:r>
              <a:rPr lang="en-US" sz="2400" dirty="0" err="1"/>
              <a:t>lớn</a:t>
            </a:r>
            <a:r>
              <a:rPr lang="en-US" sz="2400" dirty="0"/>
              <a:t> </a:t>
            </a:r>
            <a:r>
              <a:rPr lang="en-US" sz="2400" dirty="0" err="1"/>
              <a:t>khôn</a:t>
            </a:r>
            <a:r>
              <a:rPr lang="en-US" sz="2400" dirty="0"/>
              <a:t> </a:t>
            </a:r>
            <a:r>
              <a:rPr lang="en-US" sz="2400" dirty="0" err="1"/>
              <a:t>của</a:t>
            </a:r>
            <a:r>
              <a:rPr lang="en-US" sz="2400" dirty="0"/>
              <a:t> </a:t>
            </a:r>
            <a:r>
              <a:rPr lang="en-US" sz="2400" dirty="0" err="1" smtClean="0"/>
              <a:t>trẻ</a:t>
            </a:r>
            <a:endParaRPr lang="en-US" sz="2400" dirty="0"/>
          </a:p>
        </p:txBody>
      </p:sp>
      <p:sp>
        <p:nvSpPr>
          <p:cNvPr id="5" name="Title 3"/>
          <p:cNvSpPr txBox="1">
            <a:spLocks/>
          </p:cNvSpPr>
          <p:nvPr/>
        </p:nvSpPr>
        <p:spPr bwMode="auto">
          <a:xfrm>
            <a:off x="241698" y="2819400"/>
            <a:ext cx="8789194" cy="1295400"/>
          </a:xfrm>
          <a:prstGeom prst="plaque">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lvl1pPr marL="228600" indent="-228600" algn="l" rtl="0" eaLnBrk="0" fontAlgn="base" hangingPunct="0">
              <a:lnSpc>
                <a:spcPct val="90000"/>
              </a:lnSpc>
              <a:spcBef>
                <a:spcPct val="0"/>
              </a:spcBef>
              <a:spcAft>
                <a:spcPct val="0"/>
              </a:spcAft>
              <a:buFont typeface="Arial" charset="0"/>
              <a:buChar char="•"/>
              <a:defRPr sz="4400" kern="1200">
                <a:solidFill>
                  <a:schemeClr val="dk1"/>
                </a:solidFill>
                <a:latin typeface="+mn-lt"/>
                <a:ea typeface="+mn-ea"/>
                <a:cs typeface="+mn-cs"/>
              </a:defRPr>
            </a:lvl1pPr>
            <a:lvl2pPr marL="685800" indent="-228600" algn="l" rtl="0" eaLnBrk="0" fontAlgn="base" hangingPunct="0">
              <a:lnSpc>
                <a:spcPct val="90000"/>
              </a:lnSpc>
              <a:spcBef>
                <a:spcPct val="0"/>
              </a:spcBef>
              <a:spcAft>
                <a:spcPct val="0"/>
              </a:spcAft>
              <a:buFont typeface="Arial" charset="0"/>
              <a:buChar char="•"/>
              <a:defRPr sz="4400" kern="1200">
                <a:solidFill>
                  <a:schemeClr val="dk1"/>
                </a:solidFill>
                <a:latin typeface="+mn-lt"/>
                <a:ea typeface="+mn-ea"/>
                <a:cs typeface="+mn-cs"/>
              </a:defRPr>
            </a:lvl2pPr>
            <a:lvl3pPr marL="1143000" indent="-228600" algn="l" rtl="0" eaLnBrk="0" fontAlgn="base" hangingPunct="0">
              <a:lnSpc>
                <a:spcPct val="90000"/>
              </a:lnSpc>
              <a:spcBef>
                <a:spcPct val="0"/>
              </a:spcBef>
              <a:spcAft>
                <a:spcPct val="0"/>
              </a:spcAft>
              <a:buFont typeface="Arial" charset="0"/>
              <a:buChar char="•"/>
              <a:defRPr sz="4400" kern="1200">
                <a:solidFill>
                  <a:schemeClr val="dk1"/>
                </a:solidFill>
                <a:latin typeface="+mn-lt"/>
                <a:ea typeface="+mn-ea"/>
                <a:cs typeface="+mn-cs"/>
              </a:defRPr>
            </a:lvl3pPr>
            <a:lvl4pPr marL="1600200" indent="-228600" algn="l" rtl="0" eaLnBrk="0" fontAlgn="base" hangingPunct="0">
              <a:lnSpc>
                <a:spcPct val="90000"/>
              </a:lnSpc>
              <a:spcBef>
                <a:spcPct val="0"/>
              </a:spcBef>
              <a:spcAft>
                <a:spcPct val="0"/>
              </a:spcAft>
              <a:buFont typeface="Arial" charset="0"/>
              <a:buChar char="•"/>
              <a:defRPr sz="4400" kern="1200">
                <a:solidFill>
                  <a:schemeClr val="dk1"/>
                </a:solidFill>
                <a:latin typeface="+mn-lt"/>
                <a:ea typeface="+mn-ea"/>
                <a:cs typeface="+mn-cs"/>
              </a:defRPr>
            </a:lvl4pPr>
            <a:lvl5pPr marL="2057400" indent="-228600" algn="l" rtl="0" eaLnBrk="0" fontAlgn="base" hangingPunct="0">
              <a:lnSpc>
                <a:spcPct val="90000"/>
              </a:lnSpc>
              <a:spcBef>
                <a:spcPct val="0"/>
              </a:spcBef>
              <a:spcAft>
                <a:spcPct val="0"/>
              </a:spcAft>
              <a:buFont typeface="Arial" charset="0"/>
              <a:buChar char="•"/>
              <a:defRPr sz="4400" kern="1200">
                <a:solidFill>
                  <a:schemeClr val="dk1"/>
                </a:solidFill>
                <a:latin typeface="+mn-lt"/>
                <a:ea typeface="+mn-ea"/>
                <a:cs typeface="+mn-cs"/>
              </a:defRPr>
            </a:lvl5pPr>
            <a:lvl6pPr marL="457200" indent="-228600" algn="l"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dk1"/>
                </a:solidFill>
                <a:latin typeface="+mn-lt"/>
                <a:ea typeface="+mn-ea"/>
                <a:cs typeface="+mn-cs"/>
              </a:defRPr>
            </a:lvl6pPr>
            <a:lvl7pPr marL="914400" indent="-228600" algn="l"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dk1"/>
                </a:solidFill>
                <a:latin typeface="+mn-lt"/>
                <a:ea typeface="+mn-ea"/>
                <a:cs typeface="+mn-cs"/>
              </a:defRPr>
            </a:lvl7pPr>
            <a:lvl8pPr marL="1371600" indent="-228600" algn="l"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dk1"/>
                </a:solidFill>
                <a:latin typeface="+mn-lt"/>
                <a:ea typeface="+mn-ea"/>
                <a:cs typeface="+mn-cs"/>
              </a:defRPr>
            </a:lvl8pPr>
            <a:lvl9pPr marL="1828800" indent="-228600" algn="l"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dk1"/>
                </a:solidFill>
                <a:latin typeface="+mn-lt"/>
                <a:ea typeface="+mn-ea"/>
                <a:cs typeface="+mn-cs"/>
              </a:defRPr>
            </a:lvl9pPr>
          </a:lstStyle>
          <a:p>
            <a:pPr lvl="0"/>
            <a:r>
              <a:rPr lang="en-US" sz="2400" dirty="0" err="1"/>
              <a:t>Quá</a:t>
            </a:r>
            <a:r>
              <a:rPr lang="en-US" sz="2400" dirty="0"/>
              <a:t> </a:t>
            </a:r>
            <a:r>
              <a:rPr lang="en-US" sz="2400" dirty="0" err="1"/>
              <a:t>trình</a:t>
            </a:r>
            <a:r>
              <a:rPr lang="en-US" sz="2400" dirty="0"/>
              <a:t> </a:t>
            </a:r>
            <a:r>
              <a:rPr lang="en-US" sz="2400" dirty="0" err="1"/>
              <a:t>trẻ</a:t>
            </a:r>
            <a:r>
              <a:rPr lang="en-US" sz="2400" dirty="0"/>
              <a:t> </a:t>
            </a:r>
            <a:r>
              <a:rPr lang="en-US" sz="2400" dirty="0" err="1"/>
              <a:t>khôn</a:t>
            </a:r>
            <a:r>
              <a:rPr lang="en-US" sz="2400" dirty="0"/>
              <a:t> </a:t>
            </a:r>
            <a:r>
              <a:rPr lang="en-US" sz="2400" dirty="0" err="1"/>
              <a:t>lớn</a:t>
            </a:r>
            <a:r>
              <a:rPr lang="en-US" sz="2400" dirty="0"/>
              <a:t> </a:t>
            </a:r>
            <a:r>
              <a:rPr lang="en-US" sz="2400" dirty="0" err="1"/>
              <a:t>và</a:t>
            </a:r>
            <a:r>
              <a:rPr lang="en-US" sz="2400" dirty="0"/>
              <a:t> </a:t>
            </a:r>
            <a:r>
              <a:rPr lang="en-US" sz="2400" dirty="0" err="1"/>
              <a:t>trưởng</a:t>
            </a:r>
            <a:r>
              <a:rPr lang="en-US" sz="2400" dirty="0"/>
              <a:t> </a:t>
            </a:r>
            <a:r>
              <a:rPr lang="en-US" sz="2400" dirty="0" err="1"/>
              <a:t>thành</a:t>
            </a:r>
            <a:r>
              <a:rPr lang="en-US" sz="2400" dirty="0"/>
              <a:t> </a:t>
            </a:r>
            <a:r>
              <a:rPr lang="en-US" sz="2400" dirty="0" err="1"/>
              <a:t>được</a:t>
            </a:r>
            <a:r>
              <a:rPr lang="en-US" sz="2400" dirty="0"/>
              <a:t> </a:t>
            </a:r>
            <a:r>
              <a:rPr lang="en-US" sz="2400" dirty="0" err="1"/>
              <a:t>tái</a:t>
            </a:r>
            <a:r>
              <a:rPr lang="en-US" sz="2400" dirty="0"/>
              <a:t> </a:t>
            </a:r>
            <a:r>
              <a:rPr lang="en-US" sz="2400" dirty="0" err="1"/>
              <a:t>hiện</a:t>
            </a:r>
            <a:r>
              <a:rPr lang="en-US" sz="2400" dirty="0"/>
              <a:t> qua </a:t>
            </a:r>
            <a:r>
              <a:rPr lang="en-US" sz="2400" dirty="0" err="1"/>
              <a:t>sự</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những</a:t>
            </a:r>
            <a:r>
              <a:rPr lang="en-US" sz="2400" dirty="0"/>
              <a:t> </a:t>
            </a:r>
            <a:r>
              <a:rPr lang="en-US" sz="2400" dirty="0" err="1"/>
              <a:t>người</a:t>
            </a:r>
            <a:r>
              <a:rPr lang="en-US" sz="2400" dirty="0"/>
              <a:t> </a:t>
            </a:r>
            <a:r>
              <a:rPr lang="en-US" sz="2400" dirty="0" err="1"/>
              <a:t>thân</a:t>
            </a:r>
            <a:r>
              <a:rPr lang="en-US" sz="2400" dirty="0"/>
              <a:t> </a:t>
            </a:r>
            <a:r>
              <a:rPr lang="en-US" sz="2400" dirty="0" err="1"/>
              <a:t>yêu</a:t>
            </a:r>
            <a:r>
              <a:rPr lang="en-US" sz="2400" dirty="0"/>
              <a:t> </a:t>
            </a:r>
            <a:r>
              <a:rPr lang="en-US" sz="2400" dirty="0" err="1"/>
              <a:t>với</a:t>
            </a:r>
            <a:r>
              <a:rPr lang="en-US" sz="2400" dirty="0"/>
              <a:t> </a:t>
            </a:r>
            <a:r>
              <a:rPr lang="en-US" sz="2400" dirty="0" err="1"/>
              <a:t>trẻ</a:t>
            </a:r>
            <a:r>
              <a:rPr lang="en-US" sz="2400" dirty="0"/>
              <a:t>.</a:t>
            </a:r>
          </a:p>
        </p:txBody>
      </p:sp>
      <p:sp>
        <p:nvSpPr>
          <p:cNvPr id="7" name="Title 3"/>
          <p:cNvSpPr txBox="1">
            <a:spLocks/>
          </p:cNvSpPr>
          <p:nvPr/>
        </p:nvSpPr>
        <p:spPr bwMode="auto">
          <a:xfrm>
            <a:off x="241698" y="4482232"/>
            <a:ext cx="8789194" cy="2070968"/>
          </a:xfrm>
          <a:prstGeom prst="plaque">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lvl1pPr marL="228600" indent="-228600" algn="l" rtl="0" eaLnBrk="0" fontAlgn="base" hangingPunct="0">
              <a:lnSpc>
                <a:spcPct val="90000"/>
              </a:lnSpc>
              <a:spcBef>
                <a:spcPct val="0"/>
              </a:spcBef>
              <a:spcAft>
                <a:spcPct val="0"/>
              </a:spcAft>
              <a:buFont typeface="Arial" charset="0"/>
              <a:buChar char="•"/>
              <a:defRPr sz="4400" kern="1200">
                <a:solidFill>
                  <a:schemeClr val="dk1"/>
                </a:solidFill>
                <a:latin typeface="+mn-lt"/>
                <a:ea typeface="+mn-ea"/>
                <a:cs typeface="+mn-cs"/>
              </a:defRPr>
            </a:lvl1pPr>
            <a:lvl2pPr marL="685800" indent="-228600" algn="l" rtl="0" eaLnBrk="0" fontAlgn="base" hangingPunct="0">
              <a:lnSpc>
                <a:spcPct val="90000"/>
              </a:lnSpc>
              <a:spcBef>
                <a:spcPct val="0"/>
              </a:spcBef>
              <a:spcAft>
                <a:spcPct val="0"/>
              </a:spcAft>
              <a:buFont typeface="Arial" charset="0"/>
              <a:buChar char="•"/>
              <a:defRPr sz="4400" kern="1200">
                <a:solidFill>
                  <a:schemeClr val="dk1"/>
                </a:solidFill>
                <a:latin typeface="+mn-lt"/>
                <a:ea typeface="+mn-ea"/>
                <a:cs typeface="+mn-cs"/>
              </a:defRPr>
            </a:lvl2pPr>
            <a:lvl3pPr marL="1143000" indent="-228600" algn="l" rtl="0" eaLnBrk="0" fontAlgn="base" hangingPunct="0">
              <a:lnSpc>
                <a:spcPct val="90000"/>
              </a:lnSpc>
              <a:spcBef>
                <a:spcPct val="0"/>
              </a:spcBef>
              <a:spcAft>
                <a:spcPct val="0"/>
              </a:spcAft>
              <a:buFont typeface="Arial" charset="0"/>
              <a:buChar char="•"/>
              <a:defRPr sz="4400" kern="1200">
                <a:solidFill>
                  <a:schemeClr val="dk1"/>
                </a:solidFill>
                <a:latin typeface="+mn-lt"/>
                <a:ea typeface="+mn-ea"/>
                <a:cs typeface="+mn-cs"/>
              </a:defRPr>
            </a:lvl3pPr>
            <a:lvl4pPr marL="1600200" indent="-228600" algn="l" rtl="0" eaLnBrk="0" fontAlgn="base" hangingPunct="0">
              <a:lnSpc>
                <a:spcPct val="90000"/>
              </a:lnSpc>
              <a:spcBef>
                <a:spcPct val="0"/>
              </a:spcBef>
              <a:spcAft>
                <a:spcPct val="0"/>
              </a:spcAft>
              <a:buFont typeface="Arial" charset="0"/>
              <a:buChar char="•"/>
              <a:defRPr sz="4400" kern="1200">
                <a:solidFill>
                  <a:schemeClr val="dk1"/>
                </a:solidFill>
                <a:latin typeface="+mn-lt"/>
                <a:ea typeface="+mn-ea"/>
                <a:cs typeface="+mn-cs"/>
              </a:defRPr>
            </a:lvl4pPr>
            <a:lvl5pPr marL="2057400" indent="-228600" algn="l" rtl="0" eaLnBrk="0" fontAlgn="base" hangingPunct="0">
              <a:lnSpc>
                <a:spcPct val="90000"/>
              </a:lnSpc>
              <a:spcBef>
                <a:spcPct val="0"/>
              </a:spcBef>
              <a:spcAft>
                <a:spcPct val="0"/>
              </a:spcAft>
              <a:buFont typeface="Arial" charset="0"/>
              <a:buChar char="•"/>
              <a:defRPr sz="4400" kern="1200">
                <a:solidFill>
                  <a:schemeClr val="dk1"/>
                </a:solidFill>
                <a:latin typeface="+mn-lt"/>
                <a:ea typeface="+mn-ea"/>
                <a:cs typeface="+mn-cs"/>
              </a:defRPr>
            </a:lvl5pPr>
            <a:lvl6pPr marL="457200" indent="-228600" algn="l"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dk1"/>
                </a:solidFill>
                <a:latin typeface="+mn-lt"/>
                <a:ea typeface="+mn-ea"/>
                <a:cs typeface="+mn-cs"/>
              </a:defRPr>
            </a:lvl6pPr>
            <a:lvl7pPr marL="914400" indent="-228600" algn="l"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dk1"/>
                </a:solidFill>
                <a:latin typeface="+mn-lt"/>
                <a:ea typeface="+mn-ea"/>
                <a:cs typeface="+mn-cs"/>
              </a:defRPr>
            </a:lvl7pPr>
            <a:lvl8pPr marL="1371600" indent="-228600" algn="l"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dk1"/>
                </a:solidFill>
                <a:latin typeface="+mn-lt"/>
                <a:ea typeface="+mn-ea"/>
                <a:cs typeface="+mn-cs"/>
              </a:defRPr>
            </a:lvl8pPr>
            <a:lvl9pPr marL="1828800" indent="-228600" algn="l" defTabSz="914400" rtl="0" eaLnBrk="1" fontAlgn="base" latinLnBrk="0" hangingPunct="1">
              <a:lnSpc>
                <a:spcPct val="90000"/>
              </a:lnSpc>
              <a:spcBef>
                <a:spcPct val="0"/>
              </a:spcBef>
              <a:spcAft>
                <a:spcPct val="0"/>
              </a:spcAft>
              <a:buFont typeface="Arial" panose="020B0604020202020204" pitchFamily="34" charset="0"/>
              <a:buChar char="•"/>
              <a:defRPr sz="4400" kern="1200">
                <a:solidFill>
                  <a:schemeClr val="dk1"/>
                </a:solidFill>
                <a:latin typeface="+mn-lt"/>
                <a:ea typeface="+mn-ea"/>
                <a:cs typeface="+mn-cs"/>
              </a:defRPr>
            </a:lvl9pPr>
          </a:lstStyle>
          <a:p>
            <a:pPr>
              <a:lnSpc>
                <a:spcPct val="150000"/>
              </a:lnSpc>
              <a:defRPr/>
            </a:pPr>
            <a:r>
              <a:rPr lang="en-US" sz="2400" dirty="0" err="1" smtClean="0"/>
              <a:t>Sự</a:t>
            </a:r>
            <a:r>
              <a:rPr lang="en-US" sz="2400" dirty="0" smtClean="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những</a:t>
            </a:r>
            <a:r>
              <a:rPr lang="en-US" sz="2400" dirty="0"/>
              <a:t> </a:t>
            </a:r>
            <a:r>
              <a:rPr lang="en-US" sz="2400" dirty="0" err="1"/>
              <a:t>người</a:t>
            </a:r>
            <a:r>
              <a:rPr lang="en-US" sz="2400" dirty="0"/>
              <a:t> </a:t>
            </a:r>
            <a:r>
              <a:rPr lang="en-US" sz="2400" dirty="0" err="1"/>
              <a:t>thân</a:t>
            </a:r>
            <a:r>
              <a:rPr lang="en-US" sz="2400" dirty="0"/>
              <a:t> </a:t>
            </a:r>
            <a:r>
              <a:rPr lang="en-US" sz="2400" dirty="0" err="1"/>
              <a:t>yêu</a:t>
            </a:r>
            <a:r>
              <a:rPr lang="en-US" sz="2400" dirty="0"/>
              <a:t> </a:t>
            </a:r>
            <a:r>
              <a:rPr lang="en-US" sz="2400" dirty="0" err="1"/>
              <a:t>theo</a:t>
            </a:r>
            <a:r>
              <a:rPr lang="en-US" sz="2400" dirty="0"/>
              <a:t> </a:t>
            </a:r>
            <a:r>
              <a:rPr lang="en-US" sz="2400" dirty="0" err="1"/>
              <a:t>những</a:t>
            </a:r>
            <a:r>
              <a:rPr lang="en-US" sz="2400" dirty="0"/>
              <a:t> </a:t>
            </a:r>
            <a:r>
              <a:rPr lang="en-US" sz="2400" dirty="0" err="1"/>
              <a:t>ao</a:t>
            </a:r>
            <a:r>
              <a:rPr lang="en-US" sz="2400" dirty="0"/>
              <a:t> </a:t>
            </a:r>
            <a:r>
              <a:rPr lang="en-US" sz="2400" dirty="0" err="1"/>
              <a:t>ước</a:t>
            </a:r>
            <a:r>
              <a:rPr lang="en-US" sz="2400" dirty="0"/>
              <a:t> </a:t>
            </a:r>
            <a:r>
              <a:rPr lang="en-US" sz="2400" dirty="0" err="1"/>
              <a:t>mong</a:t>
            </a:r>
            <a:r>
              <a:rPr lang="en-US" sz="2400" dirty="0"/>
              <a:t> </a:t>
            </a:r>
            <a:r>
              <a:rPr lang="en-US" sz="2400" dirty="0" err="1"/>
              <a:t>muốn</a:t>
            </a:r>
            <a:r>
              <a:rPr lang="en-US" sz="2400" dirty="0"/>
              <a:t> </a:t>
            </a:r>
            <a:r>
              <a:rPr lang="en-US" sz="2400" dirty="0" err="1"/>
              <a:t>của</a:t>
            </a:r>
            <a:r>
              <a:rPr lang="en-US" sz="2400" dirty="0"/>
              <a:t> </a:t>
            </a:r>
            <a:r>
              <a:rPr lang="en-US" sz="2400" dirty="0" err="1"/>
              <a:t>trẻ</a:t>
            </a:r>
            <a:r>
              <a:rPr lang="en-US" sz="2400" dirty="0"/>
              <a:t>: </a:t>
            </a:r>
            <a:r>
              <a:rPr lang="en-US" sz="2400" dirty="0" err="1"/>
              <a:t>người</a:t>
            </a:r>
            <a:r>
              <a:rPr lang="en-US" sz="2400" dirty="0"/>
              <a:t> </a:t>
            </a:r>
            <a:r>
              <a:rPr lang="en-US" sz="2400" dirty="0" err="1"/>
              <a:t>mẹ</a:t>
            </a:r>
            <a:r>
              <a:rPr lang="en-US" sz="2400" dirty="0"/>
              <a:t> </a:t>
            </a:r>
            <a:r>
              <a:rPr lang="en-US" sz="2400" dirty="0" err="1"/>
              <a:t>yêu</a:t>
            </a:r>
            <a:r>
              <a:rPr lang="en-US" sz="2400" dirty="0"/>
              <a:t> </a:t>
            </a:r>
            <a:r>
              <a:rPr lang="en-US" sz="2400" dirty="0" err="1"/>
              <a:t>thương</a:t>
            </a:r>
            <a:r>
              <a:rPr lang="en-US" sz="2400" dirty="0"/>
              <a:t> </a:t>
            </a:r>
            <a:r>
              <a:rPr lang="en-US" sz="2400" dirty="0" err="1"/>
              <a:t>và</a:t>
            </a:r>
            <a:r>
              <a:rPr lang="en-US" sz="2400" dirty="0"/>
              <a:t> </a:t>
            </a:r>
            <a:r>
              <a:rPr lang="en-US" sz="2400" dirty="0" err="1"/>
              <a:t>chăm</a:t>
            </a:r>
            <a:r>
              <a:rPr lang="en-US" sz="2400" dirty="0"/>
              <a:t> </a:t>
            </a:r>
            <a:r>
              <a:rPr lang="en-US" sz="2400" dirty="0" err="1"/>
              <a:t>sóc</a:t>
            </a:r>
            <a:r>
              <a:rPr lang="en-US" sz="2400" dirty="0"/>
              <a:t>- </a:t>
            </a:r>
            <a:r>
              <a:rPr lang="en-US" sz="2400" dirty="0" err="1"/>
              <a:t>người</a:t>
            </a:r>
            <a:r>
              <a:rPr lang="en-US" sz="2400" dirty="0"/>
              <a:t> </a:t>
            </a:r>
            <a:r>
              <a:rPr lang="en-US" sz="2400" dirty="0" err="1"/>
              <a:t>bà</a:t>
            </a:r>
            <a:r>
              <a:rPr lang="en-US" sz="2400" dirty="0"/>
              <a:t> </a:t>
            </a:r>
            <a:r>
              <a:rPr lang="en-US" sz="2400" dirty="0" err="1"/>
              <a:t>mở</a:t>
            </a:r>
            <a:r>
              <a:rPr lang="en-US" sz="2400" dirty="0"/>
              <a:t> </a:t>
            </a:r>
            <a:r>
              <a:rPr lang="en-US" sz="2400" dirty="0" err="1"/>
              <a:t>ra</a:t>
            </a:r>
            <a:r>
              <a:rPr lang="en-US" sz="2400" dirty="0"/>
              <a:t> </a:t>
            </a:r>
            <a:r>
              <a:rPr lang="en-US" sz="2400" dirty="0" err="1"/>
              <a:t>thế</a:t>
            </a:r>
            <a:r>
              <a:rPr lang="en-US" sz="2400" dirty="0"/>
              <a:t> </a:t>
            </a:r>
            <a:r>
              <a:rPr lang="en-US" sz="2400" dirty="0" err="1"/>
              <a:t>giới</a:t>
            </a:r>
            <a:r>
              <a:rPr lang="en-US" sz="2400" dirty="0"/>
              <a:t> </a:t>
            </a:r>
            <a:r>
              <a:rPr lang="en-US" sz="2400" dirty="0" err="1"/>
              <a:t>cổ</a:t>
            </a:r>
            <a:r>
              <a:rPr lang="en-US" sz="2400" dirty="0"/>
              <a:t> </a:t>
            </a:r>
            <a:r>
              <a:rPr lang="en-US" sz="2400" dirty="0" err="1"/>
              <a:t>tích</a:t>
            </a:r>
            <a:r>
              <a:rPr lang="en-US" sz="2400" dirty="0"/>
              <a:t> </a:t>
            </a:r>
            <a:r>
              <a:rPr lang="en-US" sz="2400" dirty="0" err="1"/>
              <a:t>tuổi</a:t>
            </a:r>
            <a:r>
              <a:rPr lang="en-US" sz="2400" dirty="0"/>
              <a:t> </a:t>
            </a:r>
            <a:r>
              <a:rPr lang="en-US" sz="2400" dirty="0" err="1"/>
              <a:t>thơ</a:t>
            </a:r>
            <a:r>
              <a:rPr lang="en-US" sz="2400" dirty="0"/>
              <a:t>- </a:t>
            </a:r>
            <a:r>
              <a:rPr lang="en-US" sz="2400" dirty="0" err="1"/>
              <a:t>người</a:t>
            </a:r>
            <a:r>
              <a:rPr lang="en-US" sz="2400" dirty="0"/>
              <a:t> </a:t>
            </a:r>
            <a:r>
              <a:rPr lang="en-US" sz="2400" dirty="0" err="1"/>
              <a:t>bố</a:t>
            </a:r>
            <a:r>
              <a:rPr lang="en-US" sz="2400" dirty="0"/>
              <a:t> </a:t>
            </a:r>
            <a:r>
              <a:rPr lang="en-US" sz="2400" dirty="0" err="1"/>
              <a:t>bảo</a:t>
            </a:r>
            <a:r>
              <a:rPr lang="en-US" sz="2400" dirty="0"/>
              <a:t> ban, </a:t>
            </a:r>
            <a:r>
              <a:rPr lang="en-US" sz="2400" dirty="0" err="1"/>
              <a:t>dạy</a:t>
            </a:r>
            <a:r>
              <a:rPr lang="en-US" sz="2400" dirty="0"/>
              <a:t> </a:t>
            </a:r>
            <a:r>
              <a:rPr lang="en-US" sz="2400" dirty="0" err="1"/>
              <a:t>dỗ</a:t>
            </a:r>
            <a:r>
              <a:rPr lang="en-US" sz="2400" dirty="0"/>
              <a:t>- </a:t>
            </a:r>
            <a:r>
              <a:rPr lang="en-US" sz="2400" dirty="0" err="1"/>
              <a:t>người</a:t>
            </a:r>
            <a:r>
              <a:rPr lang="en-US" sz="2400" dirty="0"/>
              <a:t> </a:t>
            </a:r>
            <a:r>
              <a:rPr lang="en-US" sz="2400" dirty="0" err="1" smtClean="0"/>
              <a:t>thầy</a:t>
            </a:r>
            <a:r>
              <a:rPr lang="en-US" sz="2400" dirty="0" smtClean="0"/>
              <a:t> </a:t>
            </a:r>
            <a:r>
              <a:rPr lang="en-US" sz="2400" dirty="0" err="1"/>
              <a:t>truyền</a:t>
            </a:r>
            <a:r>
              <a:rPr lang="en-US" sz="2400" dirty="0"/>
              <a:t> </a:t>
            </a:r>
            <a:r>
              <a:rPr lang="en-US" sz="2400" dirty="0" err="1"/>
              <a:t>dạy</a:t>
            </a:r>
            <a:r>
              <a:rPr lang="en-US" sz="2400" dirty="0"/>
              <a:t> tri </a:t>
            </a:r>
            <a:r>
              <a:rPr lang="en-US" sz="2400" dirty="0" err="1"/>
              <a:t>thức</a:t>
            </a:r>
            <a:r>
              <a:rPr lang="en-US" sz="2400" dirty="0"/>
              <a:t>.</a:t>
            </a:r>
          </a:p>
        </p:txBody>
      </p:sp>
    </p:spTree>
    <p:extLst>
      <p:ext uri="{BB962C8B-B14F-4D97-AF65-F5344CB8AC3E}">
        <p14:creationId xmlns:p14="http://schemas.microsoft.com/office/powerpoint/2010/main" val="28147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a:xfrm>
            <a:off x="2924175" y="-71438"/>
            <a:ext cx="3321844" cy="159385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TỔNG KẾT</a:t>
            </a:r>
          </a:p>
        </p:txBody>
      </p:sp>
      <p:sp>
        <p:nvSpPr>
          <p:cNvPr id="5" name="Rounded Rectangle 4"/>
          <p:cNvSpPr/>
          <p:nvPr/>
        </p:nvSpPr>
        <p:spPr>
          <a:xfrm>
            <a:off x="225029" y="603250"/>
            <a:ext cx="2018109" cy="78263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tabLst>
                <a:tab pos="1385888" algn="l"/>
              </a:tabLst>
              <a:defRPr/>
            </a:pPr>
            <a:r>
              <a:rPr lang="en-US" sz="2800" b="1" dirty="0" smtClean="0">
                <a:solidFill>
                  <a:srgbClr val="0D0D0D"/>
                </a:solidFill>
                <a:latin typeface="Times New Roman" pitchFamily="18" charset="0"/>
                <a:ea typeface="MS Mincho" pitchFamily="49" charset="-128"/>
                <a:cs typeface="Arial" charset="0"/>
              </a:rPr>
              <a:t>1,  </a:t>
            </a:r>
            <a:r>
              <a:rPr lang="en-US" sz="2800" b="1" dirty="0" err="1">
                <a:solidFill>
                  <a:srgbClr val="0D0D0D"/>
                </a:solidFill>
                <a:latin typeface="Times New Roman" pitchFamily="18" charset="0"/>
                <a:ea typeface="MS Mincho" pitchFamily="49" charset="-128"/>
                <a:cs typeface="Arial" charset="0"/>
              </a:rPr>
              <a:t>Nghệ</a:t>
            </a:r>
            <a:r>
              <a:rPr lang="en-US" sz="2800" b="1" dirty="0">
                <a:solidFill>
                  <a:srgbClr val="0D0D0D"/>
                </a:solidFill>
                <a:latin typeface="Times New Roman" pitchFamily="18" charset="0"/>
                <a:ea typeface="MS Mincho" pitchFamily="49" charset="-128"/>
                <a:cs typeface="Arial" charset="0"/>
              </a:rPr>
              <a:t> </a:t>
            </a:r>
            <a:r>
              <a:rPr lang="en-US" sz="2800" b="1" dirty="0" err="1">
                <a:solidFill>
                  <a:srgbClr val="0D0D0D"/>
                </a:solidFill>
                <a:latin typeface="Times New Roman" pitchFamily="18" charset="0"/>
                <a:ea typeface="MS Mincho" pitchFamily="49" charset="-128"/>
                <a:cs typeface="Arial" charset="0"/>
              </a:rPr>
              <a:t>thuật</a:t>
            </a:r>
            <a:r>
              <a:rPr lang="en-US" sz="2800" b="1" dirty="0">
                <a:solidFill>
                  <a:srgbClr val="0D0D0D"/>
                </a:solidFill>
                <a:latin typeface="Times New Roman" pitchFamily="18" charset="0"/>
                <a:ea typeface="MS Mincho" pitchFamily="49" charset="-128"/>
                <a:cs typeface="Arial" charset="0"/>
              </a:rPr>
              <a:t>:</a:t>
            </a:r>
            <a:endParaRPr lang="en-US" sz="2800" dirty="0">
              <a:solidFill>
                <a:srgbClr val="FFFFFF"/>
              </a:solidFill>
              <a:latin typeface="Times New Roman" pitchFamily="18" charset="0"/>
              <a:cs typeface="Times New Roman" pitchFamily="18" charset="0"/>
            </a:endParaRPr>
          </a:p>
        </p:txBody>
      </p:sp>
      <p:pic>
        <p:nvPicPr>
          <p:cNvPr id="1126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107" y="1658938"/>
            <a:ext cx="8984456" cy="51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066925" y="2527301"/>
            <a:ext cx="5725716" cy="3540125"/>
          </a:xfrm>
          <a:prstGeom prst="rect">
            <a:avLst/>
          </a:prstGeom>
          <a:noFill/>
          <a:ln w="28575" cmpd="dbl">
            <a:noFill/>
          </a:ln>
        </p:spPr>
        <p:txBody>
          <a:bodyPr>
            <a:spAutoFit/>
          </a:bodyPr>
          <a:lstStyle/>
          <a:p>
            <a:pPr>
              <a:defRPr/>
            </a:pPr>
            <a:r>
              <a:rPr lang="en-US" sz="2400" dirty="0">
                <a:solidFill>
                  <a:schemeClr val="accent6">
                    <a:lumMod val="50000"/>
                  </a:schemeClr>
                </a:solidFill>
                <a:latin typeface="Times New Roman" panose="02020603050405020304" pitchFamily="18" charset="0"/>
                <a:ea typeface="MS Mincho"/>
                <a:cs typeface="+mn-cs"/>
              </a:rPr>
              <a:t>- </a:t>
            </a:r>
            <a:r>
              <a:rPr lang="en-US" sz="2800" b="1" dirty="0"/>
              <a:t>- </a:t>
            </a:r>
            <a:r>
              <a:rPr lang="en-US" sz="2800" b="1" dirty="0" err="1"/>
              <a:t>Thể</a:t>
            </a:r>
            <a:r>
              <a:rPr lang="en-US" sz="2800" b="1" dirty="0"/>
              <a:t> </a:t>
            </a:r>
            <a:r>
              <a:rPr lang="en-US" sz="2800" b="1" dirty="0" err="1"/>
              <a:t>thơ</a:t>
            </a:r>
            <a:r>
              <a:rPr lang="en-US" sz="2800" b="1" dirty="0"/>
              <a:t> 5 </a:t>
            </a:r>
            <a:r>
              <a:rPr lang="en-US" sz="2800" b="1" dirty="0" err="1"/>
              <a:t>chữ</a:t>
            </a:r>
            <a:r>
              <a:rPr lang="en-US" sz="2800" b="1" dirty="0"/>
              <a:t>, </a:t>
            </a:r>
            <a:r>
              <a:rPr lang="en-US" sz="2800" b="1" dirty="0" err="1"/>
              <a:t>với</a:t>
            </a:r>
            <a:r>
              <a:rPr lang="en-US" sz="2800" b="1" dirty="0"/>
              <a:t> </a:t>
            </a:r>
            <a:r>
              <a:rPr lang="en-US" sz="2800" b="1" dirty="0" err="1"/>
              <a:t>giọng</a:t>
            </a:r>
            <a:r>
              <a:rPr lang="en-US" sz="2800" b="1" dirty="0"/>
              <a:t> </a:t>
            </a:r>
            <a:r>
              <a:rPr lang="en-US" sz="2800" b="1" dirty="0" err="1"/>
              <a:t>thơ</a:t>
            </a:r>
            <a:r>
              <a:rPr lang="en-US" sz="2800" b="1" dirty="0"/>
              <a:t> </a:t>
            </a:r>
            <a:r>
              <a:rPr lang="en-US" sz="2800" b="1" dirty="0" err="1"/>
              <a:t>hồn</a:t>
            </a:r>
            <a:r>
              <a:rPr lang="en-US" sz="2800" b="1" dirty="0"/>
              <a:t> </a:t>
            </a:r>
            <a:r>
              <a:rPr lang="en-US" sz="2800" b="1" dirty="0" err="1"/>
              <a:t>nhiên</a:t>
            </a:r>
            <a:r>
              <a:rPr lang="en-US" sz="2800" b="1" dirty="0"/>
              <a:t> </a:t>
            </a:r>
            <a:r>
              <a:rPr lang="en-US" sz="2800" b="1" dirty="0" err="1"/>
              <a:t>trong</a:t>
            </a:r>
            <a:r>
              <a:rPr lang="en-US" sz="2800" b="1" dirty="0"/>
              <a:t> </a:t>
            </a:r>
            <a:r>
              <a:rPr lang="en-US" sz="2800" b="1" dirty="0" err="1"/>
              <a:t>sáng</a:t>
            </a:r>
            <a:r>
              <a:rPr lang="en-US" sz="2800" b="1" dirty="0"/>
              <a:t>.</a:t>
            </a:r>
          </a:p>
          <a:p>
            <a:pPr>
              <a:defRPr/>
            </a:pPr>
            <a:r>
              <a:rPr lang="en-US" sz="2800" b="1" dirty="0"/>
              <a:t>- </a:t>
            </a:r>
            <a:r>
              <a:rPr lang="en-US" sz="2800" b="1" dirty="0" err="1"/>
              <a:t>sự</a:t>
            </a:r>
            <a:r>
              <a:rPr lang="en-US" sz="2800" b="1" dirty="0"/>
              <a:t> </a:t>
            </a:r>
            <a:r>
              <a:rPr lang="en-US" sz="2800" b="1" dirty="0" err="1"/>
              <a:t>hài</a:t>
            </a:r>
            <a:r>
              <a:rPr lang="en-US" sz="2800" b="1" dirty="0"/>
              <a:t> </a:t>
            </a:r>
            <a:r>
              <a:rPr lang="en-US" sz="2800" b="1" dirty="0" err="1"/>
              <a:t>hòa</a:t>
            </a:r>
            <a:r>
              <a:rPr lang="en-US" sz="2800" b="1" dirty="0"/>
              <a:t>  </a:t>
            </a:r>
            <a:r>
              <a:rPr lang="en-US" sz="2800" b="1" dirty="0" err="1"/>
              <a:t>giữa</a:t>
            </a:r>
            <a:r>
              <a:rPr lang="en-US" sz="2800" b="1" dirty="0"/>
              <a:t> </a:t>
            </a:r>
            <a:r>
              <a:rPr lang="en-US" sz="2800" b="1" dirty="0" err="1"/>
              <a:t>hai</a:t>
            </a:r>
            <a:r>
              <a:rPr lang="en-US" sz="2800" b="1" dirty="0"/>
              <a:t> </a:t>
            </a:r>
            <a:r>
              <a:rPr lang="en-US" sz="2800" b="1" dirty="0" err="1"/>
              <a:t>yếu</a:t>
            </a:r>
            <a:r>
              <a:rPr lang="en-US" sz="2800" b="1" dirty="0"/>
              <a:t> </a:t>
            </a:r>
            <a:r>
              <a:rPr lang="en-US" sz="2800" b="1" dirty="0" err="1"/>
              <a:t>tố</a:t>
            </a:r>
            <a:r>
              <a:rPr lang="en-US" sz="2800" b="1" dirty="0"/>
              <a:t> </a:t>
            </a:r>
            <a:r>
              <a:rPr lang="en-US" sz="2800" b="1" dirty="0" err="1"/>
              <a:t>tự</a:t>
            </a:r>
            <a:r>
              <a:rPr lang="en-US" sz="2800" b="1" dirty="0"/>
              <a:t> </a:t>
            </a:r>
            <a:r>
              <a:rPr lang="en-US" sz="2800" b="1" dirty="0" err="1"/>
              <a:t>sự</a:t>
            </a:r>
            <a:r>
              <a:rPr lang="en-US" sz="2800" b="1" dirty="0"/>
              <a:t>  </a:t>
            </a:r>
            <a:r>
              <a:rPr lang="en-US" sz="2800" b="1" dirty="0" err="1"/>
              <a:t>và</a:t>
            </a:r>
            <a:r>
              <a:rPr lang="en-US" sz="2800" b="1" dirty="0"/>
              <a:t> </a:t>
            </a:r>
            <a:r>
              <a:rPr lang="en-US" sz="2800" b="1" dirty="0" err="1"/>
              <a:t>miêu</a:t>
            </a:r>
            <a:r>
              <a:rPr lang="en-US" sz="2800" b="1" dirty="0"/>
              <a:t> </a:t>
            </a:r>
            <a:r>
              <a:rPr lang="en-US" sz="2800" b="1" dirty="0" err="1"/>
              <a:t>tả</a:t>
            </a:r>
            <a:r>
              <a:rPr lang="en-US" sz="2800" b="1" dirty="0"/>
              <a:t> </a:t>
            </a:r>
            <a:r>
              <a:rPr lang="en-US" sz="2800" b="1" dirty="0" err="1"/>
              <a:t>khiến</a:t>
            </a:r>
            <a:r>
              <a:rPr lang="en-US" sz="2800" b="1" dirty="0"/>
              <a:t> </a:t>
            </a:r>
            <a:r>
              <a:rPr lang="en-US" sz="2800" b="1" dirty="0" err="1"/>
              <a:t>bài</a:t>
            </a:r>
            <a:r>
              <a:rPr lang="en-US" sz="2800" b="1" dirty="0"/>
              <a:t> </a:t>
            </a:r>
            <a:r>
              <a:rPr lang="en-US" sz="2800" b="1" dirty="0" err="1"/>
              <a:t>thơ</a:t>
            </a:r>
            <a:r>
              <a:rPr lang="en-US" sz="2800" b="1" dirty="0"/>
              <a:t> </a:t>
            </a:r>
            <a:r>
              <a:rPr lang="en-US" sz="2800" b="1" dirty="0" err="1"/>
              <a:t>vừa</a:t>
            </a:r>
            <a:r>
              <a:rPr lang="en-US" sz="2800" b="1" dirty="0"/>
              <a:t> </a:t>
            </a:r>
            <a:r>
              <a:rPr lang="en-US" sz="2800" b="1" dirty="0" err="1"/>
              <a:t>cuốn</a:t>
            </a:r>
            <a:r>
              <a:rPr lang="en-US" sz="2800" b="1" dirty="0"/>
              <a:t> </a:t>
            </a:r>
            <a:r>
              <a:rPr lang="en-US" sz="2800" b="1" dirty="0" err="1"/>
              <a:t>hút</a:t>
            </a:r>
            <a:r>
              <a:rPr lang="en-US" sz="2800" b="1" dirty="0"/>
              <a:t>, </a:t>
            </a:r>
            <a:r>
              <a:rPr lang="en-US" sz="2800" b="1" dirty="0" err="1"/>
              <a:t>thú</a:t>
            </a:r>
            <a:r>
              <a:rPr lang="en-US" sz="2800" b="1" dirty="0"/>
              <a:t> </a:t>
            </a:r>
            <a:r>
              <a:rPr lang="en-US" sz="2800" b="1" dirty="0" err="1"/>
              <a:t>vị</a:t>
            </a:r>
            <a:r>
              <a:rPr lang="en-US" sz="2800" b="1" dirty="0"/>
              <a:t> </a:t>
            </a:r>
            <a:r>
              <a:rPr lang="en-US" sz="2800" b="1" dirty="0" err="1"/>
              <a:t>lại</a:t>
            </a:r>
            <a:r>
              <a:rPr lang="en-US" sz="2800" b="1" dirty="0"/>
              <a:t> </a:t>
            </a:r>
            <a:r>
              <a:rPr lang="en-US" sz="2800" b="1" dirty="0" err="1"/>
              <a:t>vừa</a:t>
            </a:r>
            <a:r>
              <a:rPr lang="en-US" sz="2800" b="1" dirty="0"/>
              <a:t> </a:t>
            </a:r>
            <a:r>
              <a:rPr lang="en-US" sz="2800" b="1" dirty="0" err="1"/>
              <a:t>sinh</a:t>
            </a:r>
            <a:r>
              <a:rPr lang="en-US" sz="2800" b="1" dirty="0"/>
              <a:t> </a:t>
            </a:r>
            <a:r>
              <a:rPr lang="en-US" sz="2800" b="1" dirty="0" err="1"/>
              <a:t>động</a:t>
            </a:r>
            <a:r>
              <a:rPr lang="en-US" sz="2800" b="1" dirty="0"/>
              <a:t>, </a:t>
            </a:r>
            <a:r>
              <a:rPr lang="en-US" sz="2800" b="1" dirty="0" err="1"/>
              <a:t>chân</a:t>
            </a:r>
            <a:r>
              <a:rPr lang="en-US" sz="2800" b="1" dirty="0"/>
              <a:t> </a:t>
            </a:r>
            <a:r>
              <a:rPr lang="en-US" sz="2800" b="1" dirty="0" err="1"/>
              <a:t>thực</a:t>
            </a:r>
            <a:r>
              <a:rPr lang="en-US" sz="2800" b="1" dirty="0"/>
              <a:t>.</a:t>
            </a:r>
          </a:p>
          <a:p>
            <a:pPr>
              <a:defRPr/>
            </a:pPr>
            <a:r>
              <a:rPr lang="en-US" sz="2800" b="1" dirty="0"/>
              <a:t>- </a:t>
            </a:r>
            <a:r>
              <a:rPr lang="en-US" sz="2800" b="1" dirty="0" err="1"/>
              <a:t>Biện</a:t>
            </a:r>
            <a:r>
              <a:rPr lang="en-US" sz="2800" b="1" dirty="0"/>
              <a:t> </a:t>
            </a:r>
            <a:r>
              <a:rPr lang="en-US" sz="2800" b="1" dirty="0" err="1"/>
              <a:t>pháp</a:t>
            </a:r>
            <a:r>
              <a:rPr lang="en-US" sz="2800" b="1" dirty="0"/>
              <a:t>  </a:t>
            </a:r>
            <a:r>
              <a:rPr lang="en-US" sz="2800" b="1" dirty="0" err="1"/>
              <a:t>tu</a:t>
            </a:r>
            <a:r>
              <a:rPr lang="en-US" sz="2800" b="1" dirty="0"/>
              <a:t> </a:t>
            </a:r>
            <a:r>
              <a:rPr lang="en-US" sz="2800" b="1" dirty="0" err="1"/>
              <a:t>từ</a:t>
            </a:r>
            <a:r>
              <a:rPr lang="en-US" sz="2800" b="1" dirty="0"/>
              <a:t> so </a:t>
            </a:r>
            <a:r>
              <a:rPr lang="en-US" sz="2800" b="1" dirty="0" err="1"/>
              <a:t>sánh</a:t>
            </a:r>
            <a:r>
              <a:rPr lang="en-US" sz="2800" b="1" dirty="0"/>
              <a:t>, </a:t>
            </a:r>
            <a:r>
              <a:rPr lang="en-US" sz="2800" b="1" dirty="0" err="1"/>
              <a:t>nhân</a:t>
            </a:r>
            <a:r>
              <a:rPr lang="en-US" sz="2800" b="1" dirty="0"/>
              <a:t> </a:t>
            </a:r>
            <a:r>
              <a:rPr lang="en-US" sz="2800" b="1" dirty="0" err="1"/>
              <a:t>hóa</a:t>
            </a:r>
            <a:r>
              <a:rPr lang="en-US" sz="2800" b="1" dirty="0"/>
              <a:t>, </a:t>
            </a:r>
            <a:r>
              <a:rPr lang="en-US" sz="2800" b="1" dirty="0" err="1"/>
              <a:t>điệp</a:t>
            </a:r>
            <a:r>
              <a:rPr lang="en-US" sz="2800" b="1" dirty="0"/>
              <a:t> </a:t>
            </a:r>
            <a:r>
              <a:rPr lang="en-US" sz="2800" b="1" dirty="0" err="1"/>
              <a:t>ngữ</a:t>
            </a:r>
            <a:r>
              <a:rPr lang="en-US" sz="2800" b="1" dirty="0"/>
              <a:t> </a:t>
            </a:r>
            <a:r>
              <a:rPr lang="en-US" sz="2800" b="1" dirty="0" err="1"/>
              <a:t>tăng</a:t>
            </a:r>
            <a:r>
              <a:rPr lang="en-US" sz="2800" b="1" dirty="0"/>
              <a:t> </a:t>
            </a:r>
            <a:r>
              <a:rPr lang="en-US" sz="2800" b="1" dirty="0" err="1"/>
              <a:t>sức</a:t>
            </a:r>
            <a:r>
              <a:rPr lang="en-US" sz="2800" b="1" dirty="0"/>
              <a:t> </a:t>
            </a:r>
            <a:r>
              <a:rPr lang="en-US" sz="2800" b="1" dirty="0" err="1"/>
              <a:t>gợi</a:t>
            </a:r>
            <a:r>
              <a:rPr lang="en-US" sz="2800" b="1" dirty="0"/>
              <a:t> </a:t>
            </a:r>
            <a:r>
              <a:rPr lang="en-US" sz="2800" b="1" dirty="0" err="1"/>
              <a:t>hình</a:t>
            </a:r>
            <a:r>
              <a:rPr lang="en-US" sz="2800" b="1" dirty="0"/>
              <a:t>, </a:t>
            </a:r>
            <a:r>
              <a:rPr lang="en-US" sz="2800" b="1" dirty="0" err="1"/>
              <a:t>gợi</a:t>
            </a:r>
            <a:r>
              <a:rPr lang="en-US" sz="2800" b="1" dirty="0"/>
              <a:t> </a:t>
            </a:r>
            <a:r>
              <a:rPr lang="en-US" sz="2800" b="1" dirty="0" err="1"/>
              <a:t>cảm</a:t>
            </a:r>
            <a:r>
              <a:rPr lang="en-US" sz="2800" b="1" dirty="0"/>
              <a:t> </a:t>
            </a:r>
            <a:r>
              <a:rPr lang="en-US" sz="2800" b="1" dirty="0" err="1"/>
              <a:t>cho</a:t>
            </a:r>
            <a:r>
              <a:rPr lang="en-US" sz="2800" b="1" dirty="0"/>
              <a:t> </a:t>
            </a:r>
            <a:r>
              <a:rPr lang="en-US" sz="2800" b="1" dirty="0" err="1"/>
              <a:t>hình</a:t>
            </a:r>
            <a:r>
              <a:rPr lang="en-US" sz="2800" b="1" dirty="0"/>
              <a:t> </a:t>
            </a:r>
            <a:r>
              <a:rPr lang="en-US" sz="2800" b="1" dirty="0" err="1"/>
              <a:t>ảnh</a:t>
            </a:r>
            <a:r>
              <a:rPr lang="en-US" sz="2800" b="1" dirty="0"/>
              <a:t> </a:t>
            </a:r>
            <a:r>
              <a:rPr lang="en-US" sz="2800" b="1" dirty="0" err="1"/>
              <a:t>thơ</a:t>
            </a:r>
            <a:r>
              <a:rPr lang="en-US" sz="2800" b="1" dirty="0"/>
              <a:t>.</a:t>
            </a:r>
          </a:p>
        </p:txBody>
      </p:sp>
    </p:spTree>
    <p:extLst>
      <p:ext uri="{BB962C8B-B14F-4D97-AF65-F5344CB8AC3E}">
        <p14:creationId xmlns:p14="http://schemas.microsoft.com/office/powerpoint/2010/main" val="4284604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71488" y="2089150"/>
            <a:ext cx="811411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r>
              <a:rPr lang="en-US" sz="2800"/>
              <a:t>- Câu chuyện cổ tích về sự hình thành vạn vật  trên thế gian dưới góc nhìn con trẻ, lấy trẻ em làm trung tâm.</a:t>
            </a:r>
          </a:p>
          <a:p>
            <a:r>
              <a:rPr lang="en-US" sz="2800"/>
              <a:t>- Tình yêu thương vô vàn của cha mẹ và những người thân yêu xung quanh dành cho những tâm hồn ngây thơ, trong sáng của trẻ em sẽ là những điều nâng đỡ các em trên hành trình khôn lớn.</a:t>
            </a:r>
          </a:p>
          <a:p>
            <a:r>
              <a:rPr lang="en-US" sz="2800"/>
              <a:t>- Lời nhắn nhủ: trẻ em là những tạo vật đẹp đẽ, trân quý nhất của thế gian. Hãy nâng niu, bảo vệ và mang đến những gì tốt đẹp nhất cho trẻ em.</a:t>
            </a:r>
            <a:endParaRPr lang="en-US" sz="2800">
              <a:solidFill>
                <a:srgbClr val="385723"/>
              </a:solidFill>
              <a:latin typeface="Calibri" pitchFamily="34" charset="0"/>
            </a:endParaRPr>
          </a:p>
        </p:txBody>
      </p:sp>
      <p:sp>
        <p:nvSpPr>
          <p:cNvPr id="8" name="Diamond 7"/>
          <p:cNvSpPr/>
          <p:nvPr/>
        </p:nvSpPr>
        <p:spPr>
          <a:xfrm>
            <a:off x="2566987" y="65088"/>
            <a:ext cx="3320654" cy="15938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prstClr val="white"/>
                </a:solidFill>
                <a:latin typeface="Times New Roman" panose="02020603050405020304" pitchFamily="18" charset="0"/>
                <a:cs typeface="Times New Roman" panose="02020603050405020304" pitchFamily="18" charset="0"/>
              </a:rPr>
              <a:t>TỔNG KẾT</a:t>
            </a:r>
          </a:p>
        </p:txBody>
      </p:sp>
      <p:sp>
        <p:nvSpPr>
          <p:cNvPr id="9" name="Rounded Rectangle 8"/>
          <p:cNvSpPr/>
          <p:nvPr/>
        </p:nvSpPr>
        <p:spPr>
          <a:xfrm>
            <a:off x="234554" y="874714"/>
            <a:ext cx="2019300" cy="78422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tabLst>
                <a:tab pos="1385888" algn="l"/>
              </a:tabLst>
              <a:defRPr/>
            </a:pPr>
            <a:r>
              <a:rPr lang="en-US" sz="2800" b="1" dirty="0" smtClean="0">
                <a:solidFill>
                  <a:srgbClr val="0D0D0D"/>
                </a:solidFill>
                <a:latin typeface="Times New Roman" pitchFamily="18" charset="0"/>
                <a:ea typeface="MS Mincho" pitchFamily="49" charset="-128"/>
                <a:cs typeface="Arial" charset="0"/>
              </a:rPr>
              <a:t>2, </a:t>
            </a:r>
            <a:r>
              <a:rPr lang="en-US" sz="2800" b="1" dirty="0" err="1">
                <a:solidFill>
                  <a:srgbClr val="0D0D0D"/>
                </a:solidFill>
                <a:latin typeface="Times New Roman" pitchFamily="18" charset="0"/>
                <a:ea typeface="MS Mincho" pitchFamily="49" charset="-128"/>
                <a:cs typeface="Arial" charset="0"/>
              </a:rPr>
              <a:t>Nội</a:t>
            </a:r>
            <a:r>
              <a:rPr lang="en-US" sz="2800" b="1" dirty="0">
                <a:solidFill>
                  <a:srgbClr val="0D0D0D"/>
                </a:solidFill>
                <a:latin typeface="Times New Roman" pitchFamily="18" charset="0"/>
                <a:ea typeface="MS Mincho" pitchFamily="49" charset="-128"/>
                <a:cs typeface="Arial" charset="0"/>
              </a:rPr>
              <a:t> dung</a:t>
            </a:r>
            <a:endParaRPr lang="en-US" sz="240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3270487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mond 7"/>
          <p:cNvSpPr/>
          <p:nvPr/>
        </p:nvSpPr>
        <p:spPr>
          <a:xfrm>
            <a:off x="2566988" y="65089"/>
            <a:ext cx="4495800" cy="468311"/>
          </a:xfrm>
          <a:prstGeom prst="diamon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002060"/>
                </a:solidFill>
                <a:latin typeface="Times New Roman" panose="02020603050405020304" pitchFamily="18" charset="0"/>
                <a:cs typeface="Times New Roman" panose="02020603050405020304" pitchFamily="18" charset="0"/>
              </a:rPr>
              <a:t>LUYỆN TẬP</a:t>
            </a:r>
          </a:p>
        </p:txBody>
      </p:sp>
      <p:sp>
        <p:nvSpPr>
          <p:cNvPr id="9" name="Rounded Rectangle 8"/>
          <p:cNvSpPr/>
          <p:nvPr/>
        </p:nvSpPr>
        <p:spPr>
          <a:xfrm>
            <a:off x="234554" y="609600"/>
            <a:ext cx="8832056" cy="113188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tabLst>
                <a:tab pos="1385888" algn="l"/>
              </a:tabLst>
              <a:defRPr/>
            </a:pPr>
            <a:r>
              <a:rPr lang="en-US" sz="2400" dirty="0" err="1">
                <a:solidFill>
                  <a:schemeClr val="tx1"/>
                </a:solidFill>
              </a:rPr>
              <a:t>Viết</a:t>
            </a:r>
            <a:r>
              <a:rPr lang="en-US" sz="2400" dirty="0">
                <a:solidFill>
                  <a:schemeClr val="tx1"/>
                </a:solidFill>
              </a:rPr>
              <a:t> </a:t>
            </a:r>
            <a:r>
              <a:rPr lang="en-US" sz="2400" dirty="0" err="1">
                <a:solidFill>
                  <a:schemeClr val="tx1"/>
                </a:solidFill>
              </a:rPr>
              <a:t>một</a:t>
            </a:r>
            <a:r>
              <a:rPr lang="en-US" sz="2400" dirty="0">
                <a:solidFill>
                  <a:schemeClr val="tx1"/>
                </a:solidFill>
              </a:rPr>
              <a:t> </a:t>
            </a:r>
            <a:r>
              <a:rPr lang="en-US" sz="2400" dirty="0" err="1">
                <a:solidFill>
                  <a:schemeClr val="tx1"/>
                </a:solidFill>
              </a:rPr>
              <a:t>đoạn</a:t>
            </a:r>
            <a:r>
              <a:rPr lang="en-US" sz="2400" dirty="0">
                <a:solidFill>
                  <a:schemeClr val="tx1"/>
                </a:solidFill>
              </a:rPr>
              <a:t> </a:t>
            </a:r>
            <a:r>
              <a:rPr lang="en-US" sz="2400" dirty="0" err="1">
                <a:solidFill>
                  <a:schemeClr val="tx1"/>
                </a:solidFill>
              </a:rPr>
              <a:t>văn</a:t>
            </a:r>
            <a:r>
              <a:rPr lang="en-US" sz="2400" dirty="0">
                <a:solidFill>
                  <a:schemeClr val="tx1"/>
                </a:solidFill>
              </a:rPr>
              <a:t> </a:t>
            </a:r>
            <a:r>
              <a:rPr lang="en-US" sz="2400" dirty="0" err="1">
                <a:solidFill>
                  <a:schemeClr val="tx1"/>
                </a:solidFill>
              </a:rPr>
              <a:t>khoảng</a:t>
            </a:r>
            <a:r>
              <a:rPr lang="en-US" sz="2400" dirty="0">
                <a:solidFill>
                  <a:schemeClr val="tx1"/>
                </a:solidFill>
              </a:rPr>
              <a:t> )  5-7 </a:t>
            </a:r>
            <a:r>
              <a:rPr lang="en-US" sz="2400" dirty="0" err="1">
                <a:solidFill>
                  <a:schemeClr val="tx1"/>
                </a:solidFill>
              </a:rPr>
              <a:t>câu</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hiện</a:t>
            </a:r>
            <a:r>
              <a:rPr lang="en-US" sz="2400" dirty="0">
                <a:solidFill>
                  <a:schemeClr val="tx1"/>
                </a:solidFill>
              </a:rPr>
              <a:t> </a:t>
            </a:r>
            <a:r>
              <a:rPr lang="en-US" sz="2400" dirty="0" err="1">
                <a:solidFill>
                  <a:schemeClr val="tx1"/>
                </a:solidFill>
              </a:rPr>
              <a:t>cảm</a:t>
            </a:r>
            <a:r>
              <a:rPr lang="en-US" sz="2400" dirty="0">
                <a:solidFill>
                  <a:schemeClr val="tx1"/>
                </a:solidFill>
              </a:rPr>
              <a:t> </a:t>
            </a:r>
            <a:r>
              <a:rPr lang="en-US" sz="2400" dirty="0" err="1">
                <a:solidFill>
                  <a:schemeClr val="tx1"/>
                </a:solidFill>
              </a:rPr>
              <a:t>xúc</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em</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một</a:t>
            </a:r>
            <a:r>
              <a:rPr lang="en-US" sz="2400" dirty="0">
                <a:solidFill>
                  <a:schemeClr val="tx1"/>
                </a:solidFill>
              </a:rPr>
              <a:t> </a:t>
            </a:r>
            <a:r>
              <a:rPr lang="en-US" sz="2400" dirty="0" err="1">
                <a:solidFill>
                  <a:schemeClr val="tx1"/>
                </a:solidFill>
              </a:rPr>
              <a:t>đoạn</a:t>
            </a:r>
            <a:r>
              <a:rPr lang="en-US" sz="2400" dirty="0">
                <a:solidFill>
                  <a:schemeClr val="tx1"/>
                </a:solidFill>
              </a:rPr>
              <a:t> </a:t>
            </a:r>
            <a:r>
              <a:rPr lang="en-US" sz="2400" dirty="0" err="1">
                <a:solidFill>
                  <a:schemeClr val="tx1"/>
                </a:solidFill>
              </a:rPr>
              <a:t>thơ</a:t>
            </a:r>
            <a:r>
              <a:rPr lang="en-US" sz="2400" dirty="0">
                <a:solidFill>
                  <a:schemeClr val="tx1"/>
                </a:solidFill>
              </a:rPr>
              <a:t> </a:t>
            </a:r>
            <a:r>
              <a:rPr lang="en-US" sz="2400" dirty="0" err="1">
                <a:solidFill>
                  <a:schemeClr val="tx1"/>
                </a:solidFill>
              </a:rPr>
              <a:t>mà</a:t>
            </a:r>
            <a:r>
              <a:rPr lang="en-US" sz="2400" dirty="0">
                <a:solidFill>
                  <a:schemeClr val="tx1"/>
                </a:solidFill>
              </a:rPr>
              <a:t> </a:t>
            </a:r>
            <a:r>
              <a:rPr lang="en-US" sz="2400" dirty="0" err="1">
                <a:solidFill>
                  <a:schemeClr val="tx1"/>
                </a:solidFill>
              </a:rPr>
              <a:t>em</a:t>
            </a:r>
            <a:r>
              <a:rPr lang="en-US" sz="2400" dirty="0">
                <a:solidFill>
                  <a:schemeClr val="tx1"/>
                </a:solidFill>
              </a:rPr>
              <a:t> </a:t>
            </a:r>
            <a:r>
              <a:rPr lang="en-US" sz="2400" dirty="0" err="1">
                <a:solidFill>
                  <a:schemeClr val="tx1"/>
                </a:solidFill>
              </a:rPr>
              <a:t>yêu</a:t>
            </a:r>
            <a:r>
              <a:rPr lang="en-US" sz="2400" dirty="0">
                <a:solidFill>
                  <a:schemeClr val="tx1"/>
                </a:solidFill>
              </a:rPr>
              <a:t> </a:t>
            </a:r>
            <a:r>
              <a:rPr lang="en-US" sz="2400" dirty="0" err="1">
                <a:solidFill>
                  <a:schemeClr val="tx1"/>
                </a:solidFill>
              </a:rPr>
              <a:t>thích</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bài</a:t>
            </a:r>
            <a:r>
              <a:rPr lang="en-US" sz="2400" dirty="0">
                <a:solidFill>
                  <a:schemeClr val="tx1"/>
                </a:solidFill>
              </a:rPr>
              <a:t> </a:t>
            </a:r>
            <a:r>
              <a:rPr lang="en-US" sz="2400" dirty="0" err="1">
                <a:solidFill>
                  <a:schemeClr val="tx1"/>
                </a:solidFill>
              </a:rPr>
              <a:t>thơ</a:t>
            </a:r>
            <a:r>
              <a:rPr lang="en-US" sz="2400" dirty="0">
                <a:solidFill>
                  <a:schemeClr val="tx1"/>
                </a:solidFill>
              </a:rPr>
              <a:t> “ </a:t>
            </a:r>
            <a:r>
              <a:rPr lang="en-US" sz="2400" dirty="0" err="1">
                <a:solidFill>
                  <a:schemeClr val="tx1"/>
                </a:solidFill>
              </a:rPr>
              <a:t>Chuyện</a:t>
            </a:r>
            <a:r>
              <a:rPr lang="en-US" sz="2400" dirty="0">
                <a:solidFill>
                  <a:schemeClr val="tx1"/>
                </a:solidFill>
              </a:rPr>
              <a:t> </a:t>
            </a:r>
            <a:r>
              <a:rPr lang="en-US" sz="2400" dirty="0" err="1">
                <a:solidFill>
                  <a:schemeClr val="tx1"/>
                </a:solidFill>
              </a:rPr>
              <a:t>cổ</a:t>
            </a:r>
            <a:r>
              <a:rPr lang="en-US" sz="2400" dirty="0">
                <a:solidFill>
                  <a:schemeClr val="tx1"/>
                </a:solidFill>
              </a:rPr>
              <a:t> </a:t>
            </a:r>
            <a:r>
              <a:rPr lang="en-US" sz="2400" dirty="0" err="1">
                <a:solidFill>
                  <a:schemeClr val="tx1"/>
                </a:solidFill>
              </a:rPr>
              <a:t>tích</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loài</a:t>
            </a:r>
            <a:r>
              <a:rPr lang="en-US" sz="2400" dirty="0">
                <a:solidFill>
                  <a:schemeClr val="tx1"/>
                </a:solidFill>
              </a:rPr>
              <a:t> </a:t>
            </a:r>
            <a:r>
              <a:rPr lang="en-US" sz="2400" dirty="0" err="1">
                <a:solidFill>
                  <a:schemeClr val="tx1"/>
                </a:solidFill>
              </a:rPr>
              <a:t>người</a:t>
            </a:r>
            <a:r>
              <a:rPr lang="en-US" sz="2400" dirty="0">
                <a:solidFill>
                  <a:schemeClr val="tx1"/>
                </a:solidFill>
              </a:rPr>
              <a:t>”</a:t>
            </a:r>
            <a:endParaRPr lang="en-US" sz="2400" dirty="0">
              <a:solidFill>
                <a:schemeClr val="tx1"/>
              </a:solidFill>
              <a:latin typeface="Times New Roman" pitchFamily="18" charset="0"/>
              <a:cs typeface="Times New Roman" pitchFamily="18" charset="0"/>
            </a:endParaRPr>
          </a:p>
        </p:txBody>
      </p:sp>
      <p:sp>
        <p:nvSpPr>
          <p:cNvPr id="5" name="Rounded Rectangle 4"/>
          <p:cNvSpPr/>
          <p:nvPr/>
        </p:nvSpPr>
        <p:spPr>
          <a:xfrm>
            <a:off x="0" y="1905000"/>
            <a:ext cx="2743200" cy="4953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err="1">
                <a:solidFill>
                  <a:schemeClr val="tx1"/>
                </a:solidFill>
              </a:rPr>
              <a:t>Bước</a:t>
            </a:r>
            <a:r>
              <a:rPr lang="en-US" sz="2400" dirty="0">
                <a:solidFill>
                  <a:schemeClr val="tx1"/>
                </a:solidFill>
              </a:rPr>
              <a:t> 1: </a:t>
            </a:r>
            <a:r>
              <a:rPr lang="en-US" sz="2400" dirty="0" err="1">
                <a:solidFill>
                  <a:schemeClr val="tx1"/>
                </a:solidFill>
              </a:rPr>
              <a:t>xác</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yêu</a:t>
            </a:r>
            <a:r>
              <a:rPr lang="en-US" sz="2400" dirty="0">
                <a:solidFill>
                  <a:schemeClr val="tx1"/>
                </a:solidFill>
              </a:rPr>
              <a:t> </a:t>
            </a:r>
            <a:r>
              <a:rPr lang="en-US" sz="2400" dirty="0" err="1">
                <a:solidFill>
                  <a:schemeClr val="tx1"/>
                </a:solidFill>
              </a:rPr>
              <a:t>cầu</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đề</a:t>
            </a:r>
            <a:endParaRPr lang="en-US" sz="2400" dirty="0">
              <a:solidFill>
                <a:schemeClr val="tx1"/>
              </a:solidFill>
            </a:endParaRPr>
          </a:p>
          <a:p>
            <a:pPr>
              <a:defRPr/>
            </a:pPr>
            <a:r>
              <a:rPr lang="en-US" sz="2400" dirty="0" err="1">
                <a:solidFill>
                  <a:schemeClr val="tx1"/>
                </a:solidFill>
              </a:rPr>
              <a:t>Dạng</a:t>
            </a:r>
            <a:r>
              <a:rPr lang="en-US" sz="2400" dirty="0">
                <a:solidFill>
                  <a:schemeClr val="tx1"/>
                </a:solidFill>
              </a:rPr>
              <a:t> </a:t>
            </a:r>
            <a:r>
              <a:rPr lang="en-US" sz="2400" dirty="0" err="1">
                <a:solidFill>
                  <a:schemeClr val="tx1"/>
                </a:solidFill>
              </a:rPr>
              <a:t>đoạn</a:t>
            </a:r>
            <a:r>
              <a:rPr lang="en-US" sz="2400" dirty="0">
                <a:solidFill>
                  <a:schemeClr val="tx1"/>
                </a:solidFill>
              </a:rPr>
              <a:t> </a:t>
            </a:r>
            <a:r>
              <a:rPr lang="en-US" sz="2400" dirty="0" err="1">
                <a:solidFill>
                  <a:schemeClr val="tx1"/>
                </a:solidFill>
              </a:rPr>
              <a:t>văn</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hiện</a:t>
            </a:r>
            <a:r>
              <a:rPr lang="en-US" sz="2400" dirty="0">
                <a:solidFill>
                  <a:schemeClr val="tx1"/>
                </a:solidFill>
              </a:rPr>
              <a:t> </a:t>
            </a:r>
            <a:r>
              <a:rPr lang="en-US" sz="2400" dirty="0" err="1">
                <a:solidFill>
                  <a:schemeClr val="tx1"/>
                </a:solidFill>
              </a:rPr>
              <a:t>cảm</a:t>
            </a:r>
            <a:r>
              <a:rPr lang="en-US" sz="2400" dirty="0">
                <a:solidFill>
                  <a:schemeClr val="tx1"/>
                </a:solidFill>
              </a:rPr>
              <a:t> </a:t>
            </a:r>
            <a:r>
              <a:rPr lang="en-US" sz="2400" dirty="0" err="1">
                <a:solidFill>
                  <a:schemeClr val="tx1"/>
                </a:solidFill>
              </a:rPr>
              <a:t>xúc</a:t>
            </a:r>
            <a:r>
              <a:rPr lang="en-US" sz="2400" dirty="0">
                <a:solidFill>
                  <a:schemeClr val="tx1"/>
                </a:solidFill>
              </a:rPr>
              <a:t> ( </a:t>
            </a:r>
            <a:r>
              <a:rPr lang="en-US" sz="2400" dirty="0" err="1">
                <a:solidFill>
                  <a:schemeClr val="tx1"/>
                </a:solidFill>
              </a:rPr>
              <a:t>biểu</a:t>
            </a:r>
            <a:r>
              <a:rPr lang="en-US" sz="2400" dirty="0">
                <a:solidFill>
                  <a:schemeClr val="tx1"/>
                </a:solidFill>
              </a:rPr>
              <a:t> </a:t>
            </a:r>
            <a:r>
              <a:rPr lang="en-US" sz="2400" dirty="0" err="1">
                <a:solidFill>
                  <a:schemeClr val="tx1"/>
                </a:solidFill>
              </a:rPr>
              <a:t>cảm</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một</a:t>
            </a:r>
            <a:r>
              <a:rPr lang="en-US" sz="2400" dirty="0">
                <a:solidFill>
                  <a:schemeClr val="tx1"/>
                </a:solidFill>
              </a:rPr>
              <a:t> </a:t>
            </a:r>
            <a:r>
              <a:rPr lang="en-US" sz="2400" dirty="0" err="1">
                <a:solidFill>
                  <a:schemeClr val="tx1"/>
                </a:solidFill>
              </a:rPr>
              <a:t>đoạn</a:t>
            </a:r>
            <a:r>
              <a:rPr lang="en-US" sz="2400" dirty="0">
                <a:solidFill>
                  <a:schemeClr val="tx1"/>
                </a:solidFill>
              </a:rPr>
              <a:t> </a:t>
            </a:r>
            <a:r>
              <a:rPr lang="en-US" sz="2400" dirty="0" err="1">
                <a:solidFill>
                  <a:schemeClr val="tx1"/>
                </a:solidFill>
              </a:rPr>
              <a:t>thơ</a:t>
            </a:r>
            <a:r>
              <a:rPr lang="en-US" sz="2400" dirty="0">
                <a:solidFill>
                  <a:schemeClr val="tx1"/>
                </a:solidFill>
              </a:rPr>
              <a:t>.</a:t>
            </a:r>
          </a:p>
          <a:p>
            <a:pPr>
              <a:defRPr/>
            </a:pPr>
            <a:r>
              <a:rPr lang="en-US" sz="2400" dirty="0" err="1">
                <a:solidFill>
                  <a:schemeClr val="tx1"/>
                </a:solidFill>
              </a:rPr>
              <a:t>Nội</a:t>
            </a:r>
            <a:r>
              <a:rPr lang="en-US" sz="2400" dirty="0">
                <a:solidFill>
                  <a:schemeClr val="tx1"/>
                </a:solidFill>
              </a:rPr>
              <a:t> dung </a:t>
            </a:r>
            <a:r>
              <a:rPr lang="en-US" sz="2400" dirty="0" err="1">
                <a:solidFill>
                  <a:schemeClr val="tx1"/>
                </a:solidFill>
              </a:rPr>
              <a:t>biểu</a:t>
            </a:r>
            <a:r>
              <a:rPr lang="en-US" sz="2400" dirty="0">
                <a:solidFill>
                  <a:schemeClr val="tx1"/>
                </a:solidFill>
              </a:rPr>
              <a:t> </a:t>
            </a:r>
            <a:r>
              <a:rPr lang="en-US" sz="2400" dirty="0" err="1">
                <a:solidFill>
                  <a:schemeClr val="tx1"/>
                </a:solidFill>
              </a:rPr>
              <a:t>cảm</a:t>
            </a:r>
            <a:r>
              <a:rPr lang="en-US" sz="2400" dirty="0">
                <a:solidFill>
                  <a:schemeClr val="tx1"/>
                </a:solidFill>
              </a:rPr>
              <a:t>: </a:t>
            </a:r>
            <a:r>
              <a:rPr lang="en-US" sz="2400" dirty="0" err="1">
                <a:solidFill>
                  <a:schemeClr val="tx1"/>
                </a:solidFill>
              </a:rPr>
              <a:t>đoạn</a:t>
            </a:r>
            <a:r>
              <a:rPr lang="en-US" sz="2400" dirty="0">
                <a:solidFill>
                  <a:schemeClr val="tx1"/>
                </a:solidFill>
              </a:rPr>
              <a:t> </a:t>
            </a:r>
            <a:r>
              <a:rPr lang="en-US" sz="2400" dirty="0" err="1">
                <a:solidFill>
                  <a:schemeClr val="tx1"/>
                </a:solidFill>
              </a:rPr>
              <a:t>thơ</a:t>
            </a:r>
            <a:r>
              <a:rPr lang="en-US" sz="2400" dirty="0">
                <a:solidFill>
                  <a:schemeClr val="tx1"/>
                </a:solidFill>
              </a:rPr>
              <a:t> </a:t>
            </a:r>
            <a:r>
              <a:rPr lang="en-US" sz="2400" dirty="0" err="1">
                <a:solidFill>
                  <a:schemeClr val="tx1"/>
                </a:solidFill>
              </a:rPr>
              <a:t>em</a:t>
            </a:r>
            <a:r>
              <a:rPr lang="en-US" sz="2400" dirty="0">
                <a:solidFill>
                  <a:schemeClr val="tx1"/>
                </a:solidFill>
              </a:rPr>
              <a:t> </a:t>
            </a:r>
            <a:r>
              <a:rPr lang="en-US" sz="2400" dirty="0" err="1">
                <a:solidFill>
                  <a:schemeClr val="tx1"/>
                </a:solidFill>
              </a:rPr>
              <a:t>yêu</a:t>
            </a:r>
            <a:r>
              <a:rPr lang="en-US" sz="2400" dirty="0">
                <a:solidFill>
                  <a:schemeClr val="tx1"/>
                </a:solidFill>
              </a:rPr>
              <a:t> </a:t>
            </a:r>
            <a:r>
              <a:rPr lang="en-US" sz="2400" dirty="0" err="1">
                <a:solidFill>
                  <a:schemeClr val="tx1"/>
                </a:solidFill>
              </a:rPr>
              <a:t>thích</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bài</a:t>
            </a:r>
            <a:r>
              <a:rPr lang="en-US" sz="2400" dirty="0">
                <a:solidFill>
                  <a:schemeClr val="tx1"/>
                </a:solidFill>
              </a:rPr>
              <a:t> “ </a:t>
            </a:r>
            <a:r>
              <a:rPr lang="en-US" sz="2400" dirty="0" err="1">
                <a:solidFill>
                  <a:schemeClr val="tx1"/>
                </a:solidFill>
              </a:rPr>
              <a:t>Chuyện</a:t>
            </a:r>
            <a:r>
              <a:rPr lang="en-US" sz="2400" dirty="0">
                <a:solidFill>
                  <a:schemeClr val="tx1"/>
                </a:solidFill>
              </a:rPr>
              <a:t> </a:t>
            </a:r>
            <a:r>
              <a:rPr lang="en-US" sz="2400" dirty="0" err="1">
                <a:solidFill>
                  <a:schemeClr val="tx1"/>
                </a:solidFill>
              </a:rPr>
              <a:t>cổ</a:t>
            </a:r>
            <a:r>
              <a:rPr lang="en-US" sz="2400" dirty="0">
                <a:solidFill>
                  <a:schemeClr val="tx1"/>
                </a:solidFill>
              </a:rPr>
              <a:t> </a:t>
            </a:r>
            <a:r>
              <a:rPr lang="en-US" sz="2400" dirty="0" err="1">
                <a:solidFill>
                  <a:schemeClr val="tx1"/>
                </a:solidFill>
              </a:rPr>
              <a:t>tích</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loài</a:t>
            </a:r>
            <a:r>
              <a:rPr lang="en-US" sz="2400" dirty="0">
                <a:solidFill>
                  <a:schemeClr val="tx1"/>
                </a:solidFill>
              </a:rPr>
              <a:t> </a:t>
            </a:r>
            <a:r>
              <a:rPr lang="en-US" sz="2400" dirty="0" err="1">
                <a:solidFill>
                  <a:schemeClr val="tx1"/>
                </a:solidFill>
              </a:rPr>
              <a:t>người</a:t>
            </a:r>
            <a:r>
              <a:rPr lang="en-US" sz="2400" dirty="0">
                <a:solidFill>
                  <a:schemeClr val="tx1"/>
                </a:solidFill>
              </a:rPr>
              <a:t>”</a:t>
            </a:r>
          </a:p>
          <a:p>
            <a:pPr>
              <a:defRPr/>
            </a:pPr>
            <a:r>
              <a:rPr lang="en-US" sz="2400" dirty="0">
                <a:solidFill>
                  <a:schemeClr val="tx1"/>
                </a:solidFill>
              </a:rPr>
              <a:t>Dung </a:t>
            </a:r>
            <a:r>
              <a:rPr lang="en-US" sz="2400" dirty="0" err="1">
                <a:solidFill>
                  <a:schemeClr val="tx1"/>
                </a:solidFill>
              </a:rPr>
              <a:t>lượng</a:t>
            </a:r>
            <a:r>
              <a:rPr lang="en-US" sz="2400" dirty="0">
                <a:solidFill>
                  <a:schemeClr val="tx1"/>
                </a:solidFill>
              </a:rPr>
              <a:t> </a:t>
            </a:r>
            <a:r>
              <a:rPr lang="en-US" sz="2400" dirty="0" err="1">
                <a:solidFill>
                  <a:schemeClr val="tx1"/>
                </a:solidFill>
              </a:rPr>
              <a:t>đoạn</a:t>
            </a:r>
            <a:r>
              <a:rPr lang="en-US" sz="2400" dirty="0">
                <a:solidFill>
                  <a:schemeClr val="tx1"/>
                </a:solidFill>
              </a:rPr>
              <a:t> </a:t>
            </a:r>
            <a:r>
              <a:rPr lang="en-US" sz="2400" dirty="0" err="1">
                <a:solidFill>
                  <a:schemeClr val="tx1"/>
                </a:solidFill>
              </a:rPr>
              <a:t>văn</a:t>
            </a:r>
            <a:r>
              <a:rPr lang="en-US" sz="2400" dirty="0">
                <a:solidFill>
                  <a:schemeClr val="tx1"/>
                </a:solidFill>
              </a:rPr>
              <a:t> : 5- 7 </a:t>
            </a:r>
            <a:r>
              <a:rPr lang="en-US" sz="2400" dirty="0" err="1">
                <a:solidFill>
                  <a:schemeClr val="tx1"/>
                </a:solidFill>
              </a:rPr>
              <a:t>câu</a:t>
            </a:r>
            <a:endParaRPr lang="en-US" sz="2400" dirty="0">
              <a:solidFill>
                <a:schemeClr val="tx1"/>
              </a:solidFill>
            </a:endParaRPr>
          </a:p>
        </p:txBody>
      </p:sp>
      <p:sp>
        <p:nvSpPr>
          <p:cNvPr id="6" name="Rounded Rectangle 5"/>
          <p:cNvSpPr/>
          <p:nvPr/>
        </p:nvSpPr>
        <p:spPr>
          <a:xfrm>
            <a:off x="2743200" y="1741490"/>
            <a:ext cx="3420667" cy="526891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err="1">
                <a:solidFill>
                  <a:schemeClr val="tx1"/>
                </a:solidFill>
              </a:rPr>
              <a:t>Bước</a:t>
            </a:r>
            <a:r>
              <a:rPr lang="en-US" sz="2400" b="1" dirty="0">
                <a:solidFill>
                  <a:schemeClr val="tx1"/>
                </a:solidFill>
              </a:rPr>
              <a:t> 2: </a:t>
            </a:r>
            <a:r>
              <a:rPr lang="en-US" sz="2400" b="1" dirty="0" err="1">
                <a:solidFill>
                  <a:schemeClr val="tx1"/>
                </a:solidFill>
              </a:rPr>
              <a:t>Tìm</a:t>
            </a:r>
            <a:r>
              <a:rPr lang="en-US" sz="2400" b="1" dirty="0">
                <a:solidFill>
                  <a:schemeClr val="tx1"/>
                </a:solidFill>
              </a:rPr>
              <a:t> ý</a:t>
            </a:r>
          </a:p>
          <a:p>
            <a:pPr>
              <a:defRPr/>
            </a:pPr>
            <a:r>
              <a:rPr lang="en-US" sz="2400" b="1" dirty="0">
                <a:solidFill>
                  <a:schemeClr val="tx1"/>
                </a:solidFill>
              </a:rPr>
              <a:t>- </a:t>
            </a:r>
            <a:r>
              <a:rPr lang="en-US" sz="2400" dirty="0" err="1">
                <a:solidFill>
                  <a:schemeClr val="tx1"/>
                </a:solidFill>
              </a:rPr>
              <a:t>Gới</a:t>
            </a:r>
            <a:r>
              <a:rPr lang="en-US" sz="2400" dirty="0">
                <a:solidFill>
                  <a:schemeClr val="tx1"/>
                </a:solidFill>
              </a:rPr>
              <a:t> </a:t>
            </a:r>
            <a:r>
              <a:rPr lang="en-US" sz="2400" dirty="0" err="1">
                <a:solidFill>
                  <a:schemeClr val="tx1"/>
                </a:solidFill>
              </a:rPr>
              <a:t>thiệu</a:t>
            </a:r>
            <a:r>
              <a:rPr lang="en-US" sz="2400" dirty="0">
                <a:solidFill>
                  <a:schemeClr val="tx1"/>
                </a:solidFill>
              </a:rPr>
              <a:t> </a:t>
            </a:r>
            <a:r>
              <a:rPr lang="en-US" sz="2400" dirty="0" err="1">
                <a:solidFill>
                  <a:schemeClr val="tx1"/>
                </a:solidFill>
              </a:rPr>
              <a:t>bài</a:t>
            </a:r>
            <a:r>
              <a:rPr lang="en-US" sz="2400" dirty="0">
                <a:solidFill>
                  <a:schemeClr val="tx1"/>
                </a:solidFill>
              </a:rPr>
              <a:t> </a:t>
            </a:r>
            <a:r>
              <a:rPr lang="en-US" sz="2400" dirty="0" err="1">
                <a:solidFill>
                  <a:schemeClr val="tx1"/>
                </a:solidFill>
              </a:rPr>
              <a:t>thơ</a:t>
            </a:r>
            <a:r>
              <a:rPr lang="en-US" sz="2400" dirty="0">
                <a:solidFill>
                  <a:schemeClr val="tx1"/>
                </a:solidFill>
              </a:rPr>
              <a:t> “…” </a:t>
            </a:r>
            <a:r>
              <a:rPr lang="en-US" sz="2400" dirty="0" err="1">
                <a:solidFill>
                  <a:schemeClr val="tx1"/>
                </a:solidFill>
              </a:rPr>
              <a:t>và</a:t>
            </a:r>
            <a:r>
              <a:rPr lang="en-US" sz="2400" dirty="0">
                <a:solidFill>
                  <a:schemeClr val="tx1"/>
                </a:solidFill>
              </a:rPr>
              <a:t> </a:t>
            </a:r>
            <a:r>
              <a:rPr lang="en-US" sz="2400" dirty="0" err="1">
                <a:solidFill>
                  <a:schemeClr val="tx1"/>
                </a:solidFill>
              </a:rPr>
              <a:t>đoạn</a:t>
            </a:r>
            <a:r>
              <a:rPr lang="en-US" sz="2400" dirty="0">
                <a:solidFill>
                  <a:schemeClr val="tx1"/>
                </a:solidFill>
              </a:rPr>
              <a:t> </a:t>
            </a:r>
            <a:r>
              <a:rPr lang="en-US" sz="2400" dirty="0" err="1">
                <a:solidFill>
                  <a:schemeClr val="tx1"/>
                </a:solidFill>
              </a:rPr>
              <a:t>thơ</a:t>
            </a:r>
            <a:r>
              <a:rPr lang="en-US" sz="2400" dirty="0">
                <a:solidFill>
                  <a:schemeClr val="tx1"/>
                </a:solidFill>
              </a:rPr>
              <a:t> </a:t>
            </a:r>
            <a:r>
              <a:rPr lang="en-US" sz="2400" dirty="0" err="1">
                <a:solidFill>
                  <a:schemeClr val="tx1"/>
                </a:solidFill>
              </a:rPr>
              <a:t>em</a:t>
            </a:r>
            <a:r>
              <a:rPr lang="en-US" sz="2400" dirty="0">
                <a:solidFill>
                  <a:schemeClr val="tx1"/>
                </a:solidFill>
              </a:rPr>
              <a:t> </a:t>
            </a:r>
            <a:r>
              <a:rPr lang="en-US" sz="2400" dirty="0" err="1">
                <a:solidFill>
                  <a:schemeClr val="tx1"/>
                </a:solidFill>
              </a:rPr>
              <a:t>yêu</a:t>
            </a:r>
            <a:r>
              <a:rPr lang="en-US" sz="2400" dirty="0">
                <a:solidFill>
                  <a:schemeClr val="tx1"/>
                </a:solidFill>
              </a:rPr>
              <a:t> </a:t>
            </a:r>
            <a:r>
              <a:rPr lang="en-US" sz="2400" dirty="0" err="1">
                <a:solidFill>
                  <a:schemeClr val="tx1"/>
                </a:solidFill>
              </a:rPr>
              <a:t>thích</a:t>
            </a:r>
            <a:r>
              <a:rPr lang="en-US" sz="2400" dirty="0">
                <a:solidFill>
                  <a:schemeClr val="tx1"/>
                </a:solidFill>
              </a:rPr>
              <a:t>. </a:t>
            </a:r>
            <a:r>
              <a:rPr lang="en-US" sz="2400" dirty="0" err="1">
                <a:solidFill>
                  <a:schemeClr val="tx1"/>
                </a:solidFill>
              </a:rPr>
              <a:t>Nhất</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bài</a:t>
            </a:r>
            <a:r>
              <a:rPr lang="en-US" sz="2400" dirty="0">
                <a:solidFill>
                  <a:schemeClr val="tx1"/>
                </a:solidFill>
              </a:rPr>
              <a:t>.</a:t>
            </a:r>
          </a:p>
          <a:p>
            <a:pPr>
              <a:defRPr/>
            </a:pPr>
            <a:r>
              <a:rPr lang="en-US" sz="2400" dirty="0" err="1">
                <a:solidFill>
                  <a:schemeClr val="tx1"/>
                </a:solidFill>
              </a:rPr>
              <a:t>Nêu</a:t>
            </a:r>
            <a:r>
              <a:rPr lang="en-US" sz="2400" dirty="0">
                <a:solidFill>
                  <a:schemeClr val="tx1"/>
                </a:solidFill>
              </a:rPr>
              <a:t> </a:t>
            </a:r>
            <a:r>
              <a:rPr lang="en-US" sz="2400" dirty="0" err="1">
                <a:solidFill>
                  <a:schemeClr val="tx1"/>
                </a:solidFill>
              </a:rPr>
              <a:t>nội</a:t>
            </a:r>
            <a:r>
              <a:rPr lang="en-US" sz="2400" dirty="0">
                <a:solidFill>
                  <a:schemeClr val="tx1"/>
                </a:solidFill>
              </a:rPr>
              <a:t> dung </a:t>
            </a:r>
            <a:r>
              <a:rPr lang="en-US" sz="2400" dirty="0" err="1">
                <a:solidFill>
                  <a:schemeClr val="tx1"/>
                </a:solidFill>
              </a:rPr>
              <a:t>chính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đoạn</a:t>
            </a:r>
            <a:r>
              <a:rPr lang="en-US" sz="2400" dirty="0">
                <a:solidFill>
                  <a:schemeClr val="tx1"/>
                </a:solidFill>
              </a:rPr>
              <a:t> </a:t>
            </a:r>
            <a:r>
              <a:rPr lang="en-US" sz="2400" dirty="0" err="1">
                <a:solidFill>
                  <a:schemeClr val="tx1"/>
                </a:solidFill>
              </a:rPr>
              <a:t>thơ</a:t>
            </a:r>
            <a:endParaRPr lang="en-US" sz="2400" dirty="0">
              <a:solidFill>
                <a:schemeClr val="tx1"/>
              </a:solidFill>
            </a:endParaRPr>
          </a:p>
          <a:p>
            <a:pPr>
              <a:defRPr/>
            </a:pPr>
            <a:r>
              <a:rPr lang="en-US" sz="2400" dirty="0" err="1">
                <a:solidFill>
                  <a:schemeClr val="tx1"/>
                </a:solidFill>
              </a:rPr>
              <a:t>Nêu</a:t>
            </a:r>
            <a:r>
              <a:rPr lang="en-US" sz="2400" dirty="0">
                <a:solidFill>
                  <a:schemeClr val="tx1"/>
                </a:solidFill>
              </a:rPr>
              <a:t> </a:t>
            </a:r>
            <a:r>
              <a:rPr lang="en-US" sz="2400" dirty="0" err="1">
                <a:solidFill>
                  <a:schemeClr val="tx1"/>
                </a:solidFill>
              </a:rPr>
              <a:t>rõ</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đặc</a:t>
            </a:r>
            <a:r>
              <a:rPr lang="en-US" sz="2400" dirty="0">
                <a:solidFill>
                  <a:schemeClr val="tx1"/>
                </a:solidFill>
              </a:rPr>
              <a:t> </a:t>
            </a:r>
            <a:r>
              <a:rPr lang="en-US" sz="2400" dirty="0" err="1">
                <a:solidFill>
                  <a:schemeClr val="tx1"/>
                </a:solidFill>
              </a:rPr>
              <a:t>sắc</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nội</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nghệ</a:t>
            </a:r>
            <a:r>
              <a:rPr lang="en-US" sz="2400" dirty="0">
                <a:solidFill>
                  <a:schemeClr val="tx1"/>
                </a:solidFill>
              </a:rPr>
              <a:t> </a:t>
            </a:r>
            <a:r>
              <a:rPr lang="en-US" sz="2400" dirty="0" err="1">
                <a:solidFill>
                  <a:schemeClr val="tx1"/>
                </a:solidFill>
              </a:rPr>
              <a:t>thuật</a:t>
            </a:r>
            <a:r>
              <a:rPr lang="en-US" sz="2400" dirty="0">
                <a:solidFill>
                  <a:schemeClr val="tx1"/>
                </a:solidFill>
              </a:rPr>
              <a:t> </a:t>
            </a:r>
            <a:r>
              <a:rPr lang="en-US" sz="2400" dirty="0" err="1">
                <a:solidFill>
                  <a:schemeClr val="tx1"/>
                </a:solidFill>
              </a:rPr>
              <a:t>khiến</a:t>
            </a:r>
            <a:r>
              <a:rPr lang="en-US" sz="2400" dirty="0">
                <a:solidFill>
                  <a:schemeClr val="tx1"/>
                </a:solidFill>
              </a:rPr>
              <a:t> </a:t>
            </a:r>
            <a:r>
              <a:rPr lang="en-US" sz="2400" dirty="0" err="1">
                <a:solidFill>
                  <a:schemeClr val="tx1"/>
                </a:solidFill>
              </a:rPr>
              <a:t>em</a:t>
            </a:r>
            <a:r>
              <a:rPr lang="en-US" sz="2400" dirty="0">
                <a:solidFill>
                  <a:schemeClr val="tx1"/>
                </a:solidFill>
              </a:rPr>
              <a:t> </a:t>
            </a:r>
            <a:r>
              <a:rPr lang="en-US" sz="2400" dirty="0" err="1">
                <a:solidFill>
                  <a:schemeClr val="tx1"/>
                </a:solidFill>
              </a:rPr>
              <a:t>ấn</a:t>
            </a:r>
            <a:r>
              <a:rPr lang="en-US" sz="2400" dirty="0">
                <a:solidFill>
                  <a:schemeClr val="tx1"/>
                </a:solidFill>
              </a:rPr>
              <a:t> </a:t>
            </a:r>
            <a:r>
              <a:rPr lang="en-US" sz="2400" dirty="0" err="1">
                <a:solidFill>
                  <a:schemeClr val="tx1"/>
                </a:solidFill>
              </a:rPr>
              <a:t>tượng</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thích</a:t>
            </a:r>
            <a:r>
              <a:rPr lang="en-US" sz="2400" dirty="0">
                <a:solidFill>
                  <a:schemeClr val="tx1"/>
                </a:solidFill>
              </a:rPr>
              <a:t> </a:t>
            </a:r>
            <a:r>
              <a:rPr lang="en-US" sz="2400" dirty="0" err="1">
                <a:solidFill>
                  <a:schemeClr val="tx1"/>
                </a:solidFill>
              </a:rPr>
              <a:t>thú</a:t>
            </a:r>
            <a:r>
              <a:rPr lang="en-US" sz="2400" dirty="0">
                <a:solidFill>
                  <a:schemeClr val="tx1"/>
                </a:solidFill>
              </a:rPr>
              <a:t>.</a:t>
            </a:r>
          </a:p>
          <a:p>
            <a:pPr>
              <a:defRPr/>
            </a:pPr>
            <a:r>
              <a:rPr lang="en-US" sz="2400" dirty="0" err="1">
                <a:solidFill>
                  <a:schemeClr val="tx1"/>
                </a:solidFill>
              </a:rPr>
              <a:t>Phát</a:t>
            </a:r>
            <a:r>
              <a:rPr lang="en-US" sz="2400" dirty="0">
                <a:solidFill>
                  <a:schemeClr val="tx1"/>
                </a:solidFill>
              </a:rPr>
              <a:t> </a:t>
            </a:r>
            <a:r>
              <a:rPr lang="en-US" sz="2400" dirty="0" err="1">
                <a:solidFill>
                  <a:schemeClr val="tx1"/>
                </a:solidFill>
              </a:rPr>
              <a:t>biểu</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cảm</a:t>
            </a:r>
            <a:r>
              <a:rPr lang="en-US" sz="2400" dirty="0">
                <a:solidFill>
                  <a:schemeClr val="tx1"/>
                </a:solidFill>
              </a:rPr>
              <a:t> </a:t>
            </a:r>
            <a:r>
              <a:rPr lang="en-US" sz="2400" dirty="0" err="1">
                <a:solidFill>
                  <a:schemeClr val="tx1"/>
                </a:solidFill>
              </a:rPr>
              <a:t>xúc</a:t>
            </a:r>
            <a:r>
              <a:rPr lang="en-US" sz="2400" dirty="0">
                <a:solidFill>
                  <a:schemeClr val="tx1"/>
                </a:solidFill>
              </a:rPr>
              <a:t> </a:t>
            </a:r>
            <a:r>
              <a:rPr lang="en-US" sz="2400" dirty="0" err="1">
                <a:solidFill>
                  <a:schemeClr val="tx1"/>
                </a:solidFill>
              </a:rPr>
              <a:t>thái</a:t>
            </a:r>
            <a:r>
              <a:rPr lang="en-US" sz="2400" dirty="0">
                <a:solidFill>
                  <a:schemeClr val="tx1"/>
                </a:solidFill>
              </a:rPr>
              <a:t> </a:t>
            </a:r>
            <a:r>
              <a:rPr lang="en-US" sz="2400" dirty="0" err="1">
                <a:solidFill>
                  <a:schemeClr val="tx1"/>
                </a:solidFill>
              </a:rPr>
              <a:t>độ</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bản</a:t>
            </a:r>
            <a:r>
              <a:rPr lang="en-US" sz="2400" dirty="0">
                <a:solidFill>
                  <a:schemeClr val="tx1"/>
                </a:solidFill>
              </a:rPr>
              <a:t> </a:t>
            </a:r>
            <a:r>
              <a:rPr lang="en-US" sz="2400" dirty="0" err="1">
                <a:solidFill>
                  <a:schemeClr val="tx1"/>
                </a:solidFill>
              </a:rPr>
              <a:t>thân</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đọc</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thơ</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đoạn</a:t>
            </a:r>
            <a:r>
              <a:rPr lang="en-US" sz="2400" dirty="0">
                <a:solidFill>
                  <a:schemeClr val="tx1"/>
                </a:solidFill>
              </a:rPr>
              <a:t> </a:t>
            </a:r>
            <a:r>
              <a:rPr lang="en-US" sz="2400" dirty="0" err="1">
                <a:solidFill>
                  <a:schemeClr val="tx1"/>
                </a:solidFill>
              </a:rPr>
              <a:t>đó</a:t>
            </a:r>
            <a:endParaRPr lang="en-US" sz="2400" dirty="0">
              <a:solidFill>
                <a:schemeClr val="tx1"/>
              </a:solidFill>
            </a:endParaRPr>
          </a:p>
        </p:txBody>
      </p:sp>
      <p:sp>
        <p:nvSpPr>
          <p:cNvPr id="10" name="Rounded Rectangle 9"/>
          <p:cNvSpPr/>
          <p:nvPr/>
        </p:nvSpPr>
        <p:spPr>
          <a:xfrm>
            <a:off x="6163867" y="1741490"/>
            <a:ext cx="3208733" cy="505301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smtClean="0">
              <a:solidFill>
                <a:schemeClr val="tx1"/>
              </a:solidFill>
            </a:endParaRPr>
          </a:p>
          <a:p>
            <a:pPr>
              <a:defRPr/>
            </a:pPr>
            <a:r>
              <a:rPr lang="en-US" sz="2800" dirty="0" err="1" smtClean="0">
                <a:solidFill>
                  <a:schemeClr val="tx1"/>
                </a:solidFill>
              </a:rPr>
              <a:t>Bước</a:t>
            </a:r>
            <a:r>
              <a:rPr lang="en-US" sz="2800" dirty="0" smtClean="0">
                <a:solidFill>
                  <a:schemeClr val="tx1"/>
                </a:solidFill>
              </a:rPr>
              <a:t> </a:t>
            </a:r>
            <a:r>
              <a:rPr lang="en-US" sz="2800" dirty="0">
                <a:solidFill>
                  <a:schemeClr val="tx1"/>
                </a:solidFill>
              </a:rPr>
              <a:t>3: </a:t>
            </a:r>
            <a:r>
              <a:rPr lang="en-US" sz="2800" dirty="0" err="1">
                <a:solidFill>
                  <a:schemeClr val="tx1"/>
                </a:solidFill>
              </a:rPr>
              <a:t>Viết</a:t>
            </a:r>
            <a:r>
              <a:rPr lang="en-US" sz="2800" dirty="0">
                <a:solidFill>
                  <a:schemeClr val="tx1"/>
                </a:solidFill>
              </a:rPr>
              <a:t> </a:t>
            </a:r>
            <a:r>
              <a:rPr lang="en-US" sz="2800" dirty="0" err="1">
                <a:solidFill>
                  <a:schemeClr val="tx1"/>
                </a:solidFill>
              </a:rPr>
              <a:t>đoạn</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kiềm</a:t>
            </a:r>
            <a:r>
              <a:rPr lang="en-US" sz="2800" dirty="0">
                <a:solidFill>
                  <a:schemeClr val="tx1"/>
                </a:solidFill>
              </a:rPr>
              <a:t> </a:t>
            </a:r>
            <a:r>
              <a:rPr lang="en-US" sz="2800" dirty="0" err="1">
                <a:solidFill>
                  <a:schemeClr val="tx1"/>
                </a:solidFill>
              </a:rPr>
              <a:t>tra</a:t>
            </a:r>
            <a:r>
              <a:rPr lang="en-US" sz="2800" dirty="0">
                <a:solidFill>
                  <a:schemeClr val="tx1"/>
                </a:solidFill>
              </a:rPr>
              <a:t> </a:t>
            </a:r>
            <a:r>
              <a:rPr lang="en-US" sz="2800" dirty="0" err="1" smtClean="0">
                <a:solidFill>
                  <a:schemeClr val="tx1"/>
                </a:solidFill>
              </a:rPr>
              <a:t>laị</a:t>
            </a:r>
            <a:endParaRPr lang="en-US" sz="2800" dirty="0">
              <a:solidFill>
                <a:schemeClr val="tx1"/>
              </a:solidFill>
            </a:endParaRPr>
          </a:p>
          <a:p>
            <a:pPr>
              <a:defRPr/>
            </a:pPr>
            <a:r>
              <a:rPr lang="en-US" sz="2800" dirty="0" err="1">
                <a:solidFill>
                  <a:schemeClr val="tx1"/>
                </a:solidFill>
              </a:rPr>
              <a:t>Tiến</a:t>
            </a:r>
            <a:r>
              <a:rPr lang="en-US" sz="2800" dirty="0">
                <a:solidFill>
                  <a:schemeClr val="tx1"/>
                </a:solidFill>
              </a:rPr>
              <a:t> </a:t>
            </a:r>
            <a:r>
              <a:rPr lang="en-US" sz="2800" dirty="0" err="1">
                <a:solidFill>
                  <a:schemeClr val="tx1"/>
                </a:solidFill>
              </a:rPr>
              <a:t>hành</a:t>
            </a:r>
            <a:r>
              <a:rPr lang="en-US" sz="2800" dirty="0">
                <a:solidFill>
                  <a:schemeClr val="tx1"/>
                </a:solidFill>
              </a:rPr>
              <a:t> </a:t>
            </a:r>
            <a:r>
              <a:rPr lang="en-US" sz="2800" dirty="0" err="1">
                <a:solidFill>
                  <a:schemeClr val="tx1"/>
                </a:solidFill>
              </a:rPr>
              <a:t>viết</a:t>
            </a:r>
            <a:r>
              <a:rPr lang="en-US" sz="2800" dirty="0">
                <a:solidFill>
                  <a:schemeClr val="tx1"/>
                </a:solidFill>
              </a:rPr>
              <a:t> </a:t>
            </a:r>
            <a:r>
              <a:rPr lang="en-US" sz="2800" dirty="0" err="1">
                <a:solidFill>
                  <a:schemeClr val="tx1"/>
                </a:solidFill>
              </a:rPr>
              <a:t>đoạn</a:t>
            </a:r>
            <a:r>
              <a:rPr lang="en-US" sz="2800" dirty="0">
                <a:solidFill>
                  <a:schemeClr val="tx1"/>
                </a:solidFill>
              </a:rPr>
              <a:t> </a:t>
            </a:r>
            <a:r>
              <a:rPr lang="en-US" sz="2800" dirty="0" err="1">
                <a:solidFill>
                  <a:schemeClr val="tx1"/>
                </a:solidFill>
              </a:rPr>
              <a:t>văn</a:t>
            </a:r>
            <a:endParaRPr lang="en-US" sz="2800" dirty="0">
              <a:solidFill>
                <a:schemeClr val="tx1"/>
              </a:solidFill>
            </a:endParaRPr>
          </a:p>
          <a:p>
            <a:pPr>
              <a:defRPr/>
            </a:pPr>
            <a:r>
              <a:rPr lang="en-US" sz="2800" dirty="0" err="1">
                <a:solidFill>
                  <a:schemeClr val="tx1"/>
                </a:solidFill>
              </a:rPr>
              <a:t>Chú</a:t>
            </a:r>
            <a:r>
              <a:rPr lang="en-US" sz="2800" dirty="0">
                <a:solidFill>
                  <a:schemeClr val="tx1"/>
                </a:solidFill>
              </a:rPr>
              <a:t> ý dung </a:t>
            </a:r>
            <a:r>
              <a:rPr lang="en-US" sz="2800" dirty="0" err="1">
                <a:solidFill>
                  <a:schemeClr val="tx1"/>
                </a:solidFill>
              </a:rPr>
              <a:t>lượn</a:t>
            </a:r>
            <a:r>
              <a:rPr lang="en-US" sz="2800" dirty="0">
                <a:solidFill>
                  <a:schemeClr val="tx1"/>
                </a:solidFill>
              </a:rPr>
              <a:t> </a:t>
            </a:r>
            <a:r>
              <a:rPr lang="en-US" sz="2800" dirty="0" err="1">
                <a:solidFill>
                  <a:schemeClr val="tx1"/>
                </a:solidFill>
              </a:rPr>
              <a:t>đoạn</a:t>
            </a:r>
            <a:r>
              <a:rPr lang="en-US" sz="2800" dirty="0">
                <a:solidFill>
                  <a:schemeClr val="tx1"/>
                </a:solidFill>
              </a:rPr>
              <a:t> </a:t>
            </a:r>
            <a:r>
              <a:rPr lang="en-US" sz="2800" dirty="0" err="1">
                <a:solidFill>
                  <a:schemeClr val="tx1"/>
                </a:solidFill>
              </a:rPr>
              <a:t>văn</a:t>
            </a:r>
            <a:r>
              <a:rPr lang="en-US" sz="2800" dirty="0">
                <a:solidFill>
                  <a:schemeClr val="tx1"/>
                </a:solidFill>
              </a:rPr>
              <a:t>( </a:t>
            </a:r>
            <a:r>
              <a:rPr lang="en-US" sz="2800" dirty="0" err="1">
                <a:solidFill>
                  <a:schemeClr val="tx1"/>
                </a:solidFill>
              </a:rPr>
              <a:t>không</a:t>
            </a:r>
            <a:r>
              <a:rPr lang="en-US" sz="2800" dirty="0">
                <a:solidFill>
                  <a:schemeClr val="tx1"/>
                </a:solidFill>
              </a:rPr>
              <a:t> </a:t>
            </a:r>
            <a:r>
              <a:rPr lang="en-US" sz="2800" dirty="0" err="1">
                <a:solidFill>
                  <a:schemeClr val="tx1"/>
                </a:solidFill>
              </a:rPr>
              <a:t>viết</a:t>
            </a:r>
            <a:r>
              <a:rPr lang="en-US" sz="2800" dirty="0">
                <a:solidFill>
                  <a:schemeClr val="tx1"/>
                </a:solidFill>
              </a:rPr>
              <a:t> </a:t>
            </a:r>
            <a:r>
              <a:rPr lang="en-US" sz="2800" dirty="0" err="1">
                <a:solidFill>
                  <a:schemeClr val="tx1"/>
                </a:solidFill>
              </a:rPr>
              <a:t>quá</a:t>
            </a:r>
            <a:r>
              <a:rPr lang="en-US" sz="2800" dirty="0">
                <a:solidFill>
                  <a:schemeClr val="tx1"/>
                </a:solidFill>
              </a:rPr>
              <a:t> </a:t>
            </a:r>
            <a:r>
              <a:rPr lang="en-US" sz="2800" dirty="0" err="1">
                <a:solidFill>
                  <a:schemeClr val="tx1"/>
                </a:solidFill>
              </a:rPr>
              <a:t>ngắn</a:t>
            </a:r>
            <a:r>
              <a:rPr lang="en-US" sz="2800" dirty="0">
                <a:solidFill>
                  <a:schemeClr val="tx1"/>
                </a:solidFill>
              </a:rPr>
              <a:t> </a:t>
            </a:r>
            <a:r>
              <a:rPr lang="en-US" sz="2800" dirty="0" err="1">
                <a:solidFill>
                  <a:schemeClr val="tx1"/>
                </a:solidFill>
              </a:rPr>
              <a:t>hoặc</a:t>
            </a:r>
            <a:r>
              <a:rPr lang="en-US" sz="2800" dirty="0">
                <a:solidFill>
                  <a:schemeClr val="tx1"/>
                </a:solidFill>
              </a:rPr>
              <a:t> </a:t>
            </a:r>
            <a:r>
              <a:rPr lang="en-US" sz="2800" dirty="0" err="1">
                <a:solidFill>
                  <a:schemeClr val="tx1"/>
                </a:solidFill>
              </a:rPr>
              <a:t>quá</a:t>
            </a:r>
            <a:r>
              <a:rPr lang="en-US" sz="2800" dirty="0">
                <a:solidFill>
                  <a:schemeClr val="tx1"/>
                </a:solidFill>
              </a:rPr>
              <a:t> </a:t>
            </a:r>
            <a:r>
              <a:rPr lang="en-US" sz="2800" dirty="0" err="1">
                <a:solidFill>
                  <a:schemeClr val="tx1"/>
                </a:solidFill>
              </a:rPr>
              <a:t>dài</a:t>
            </a:r>
            <a:r>
              <a:rPr lang="en-US" sz="2800" dirty="0">
                <a:solidFill>
                  <a:schemeClr val="tx1"/>
                </a:solidFill>
              </a:rPr>
              <a:t>)</a:t>
            </a:r>
          </a:p>
          <a:p>
            <a:pPr>
              <a:defRPr/>
            </a:pPr>
            <a:r>
              <a:rPr lang="en-US" sz="2800" dirty="0" err="1">
                <a:solidFill>
                  <a:schemeClr val="tx1"/>
                </a:solidFill>
              </a:rPr>
              <a:t>Chú</a:t>
            </a:r>
            <a:r>
              <a:rPr lang="en-US" sz="2800" dirty="0">
                <a:solidFill>
                  <a:schemeClr val="tx1"/>
                </a:solidFill>
              </a:rPr>
              <a:t> ý </a:t>
            </a:r>
            <a:r>
              <a:rPr lang="en-US" sz="2800" dirty="0" err="1">
                <a:solidFill>
                  <a:schemeClr val="tx1"/>
                </a:solidFill>
              </a:rPr>
              <a:t>diễn</a:t>
            </a:r>
            <a:r>
              <a:rPr lang="en-US" sz="2800" dirty="0">
                <a:solidFill>
                  <a:schemeClr val="tx1"/>
                </a:solidFill>
              </a:rPr>
              <a:t> </a:t>
            </a:r>
            <a:r>
              <a:rPr lang="en-US" sz="2800" dirty="0" err="1">
                <a:solidFill>
                  <a:schemeClr val="tx1"/>
                </a:solidFill>
              </a:rPr>
              <a:t>đạt</a:t>
            </a:r>
            <a:r>
              <a:rPr lang="en-US" sz="2800" dirty="0">
                <a:solidFill>
                  <a:schemeClr val="tx1"/>
                </a:solidFill>
              </a:rPr>
              <a:t> </a:t>
            </a:r>
            <a:r>
              <a:rPr lang="en-US" sz="2800" dirty="0" err="1">
                <a:solidFill>
                  <a:schemeClr val="tx1"/>
                </a:solidFill>
              </a:rPr>
              <a:t>cũng</a:t>
            </a:r>
            <a:r>
              <a:rPr lang="en-US" sz="2800" dirty="0">
                <a:solidFill>
                  <a:schemeClr val="tx1"/>
                </a:solidFill>
              </a:rPr>
              <a:t> </a:t>
            </a:r>
            <a:r>
              <a:rPr lang="en-US" sz="2800" dirty="0" err="1">
                <a:solidFill>
                  <a:schemeClr val="tx1"/>
                </a:solidFill>
              </a:rPr>
              <a:t>như</a:t>
            </a:r>
            <a:r>
              <a:rPr lang="en-US" sz="2800" dirty="0">
                <a:solidFill>
                  <a:schemeClr val="tx1"/>
                </a:solidFill>
              </a:rPr>
              <a:t> </a:t>
            </a:r>
            <a:r>
              <a:rPr lang="en-US" sz="2800" dirty="0" err="1">
                <a:solidFill>
                  <a:schemeClr val="tx1"/>
                </a:solidFill>
              </a:rPr>
              <a:t>chính</a:t>
            </a:r>
            <a:r>
              <a:rPr lang="en-US" sz="2800" dirty="0">
                <a:solidFill>
                  <a:schemeClr val="tx1"/>
                </a:solidFill>
              </a:rPr>
              <a:t> </a:t>
            </a:r>
            <a:r>
              <a:rPr lang="en-US" sz="2800" dirty="0" err="1">
                <a:solidFill>
                  <a:schemeClr val="tx1"/>
                </a:solidFill>
              </a:rPr>
              <a:t>tả</a:t>
            </a:r>
            <a:r>
              <a:rPr lang="en-US" sz="2800" dirty="0">
                <a:solidFill>
                  <a:schemeClr val="tx1"/>
                </a:solidFill>
              </a:rPr>
              <a:t>.</a:t>
            </a:r>
          </a:p>
        </p:txBody>
      </p:sp>
    </p:spTree>
    <p:extLst>
      <p:ext uri="{BB962C8B-B14F-4D97-AF65-F5344CB8AC3E}">
        <p14:creationId xmlns:p14="http://schemas.microsoft.com/office/powerpoint/2010/main" val="11134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22141723"/>
              </p:ext>
            </p:extLst>
          </p:nvPr>
        </p:nvGraphicFramePr>
        <p:xfrm>
          <a:off x="151210" y="579438"/>
          <a:ext cx="8933260" cy="6438901"/>
        </p:xfrm>
        <a:graphic>
          <a:graphicData uri="http://schemas.openxmlformats.org/drawingml/2006/table">
            <a:tbl>
              <a:tblPr firstRow="1" firstCol="1" bandRow="1">
                <a:tableStyleId>{5C22544A-7EE6-4342-B048-85BDC9FD1C3A}</a:tableStyleId>
              </a:tblPr>
              <a:tblGrid>
                <a:gridCol w="1113443"/>
                <a:gridCol w="2698638"/>
                <a:gridCol w="2573949"/>
                <a:gridCol w="2547230"/>
              </a:tblGrid>
              <a:tr h="456520">
                <a:tc>
                  <a:txBody>
                    <a:bodyPr/>
                    <a:lstStyle/>
                    <a:p>
                      <a:pPr algn="ctr">
                        <a:lnSpc>
                          <a:spcPct val="107000"/>
                        </a:lnSpc>
                        <a:spcAft>
                          <a:spcPts val="0"/>
                        </a:spcAft>
                      </a:pPr>
                      <a:r>
                        <a:rPr lang="es-ES" sz="2500" b="0" dirty="0" err="1">
                          <a:solidFill>
                            <a:schemeClr val="tx1"/>
                          </a:solidFill>
                          <a:effectLst/>
                        </a:rPr>
                        <a:t>Tiêu</a:t>
                      </a:r>
                      <a:r>
                        <a:rPr lang="es-ES" sz="2500" b="0" dirty="0">
                          <a:solidFill>
                            <a:schemeClr val="tx1"/>
                          </a:solidFill>
                          <a:effectLst/>
                        </a:rPr>
                        <a:t> </a:t>
                      </a:r>
                      <a:r>
                        <a:rPr lang="es-ES" sz="2500" b="0" dirty="0" err="1">
                          <a:solidFill>
                            <a:schemeClr val="tx1"/>
                          </a:solidFill>
                          <a:effectLst/>
                        </a:rPr>
                        <a:t>chí</a:t>
                      </a:r>
                      <a:endParaRPr lang="en-US" sz="2500" b="0" dirty="0">
                        <a:solidFill>
                          <a:schemeClr val="tx1"/>
                        </a:solidFill>
                        <a:effectLst/>
                        <a:latin typeface="Calibri"/>
                        <a:ea typeface="Calibri"/>
                        <a:cs typeface="Times New Roman"/>
                      </a:endParaRPr>
                    </a:p>
                  </a:txBody>
                  <a:tcPr marL="51434" marR="51434" marT="0" marB="0">
                    <a:solidFill>
                      <a:schemeClr val="accent3">
                        <a:lumMod val="20000"/>
                        <a:lumOff val="80000"/>
                      </a:schemeClr>
                    </a:solidFill>
                  </a:tcPr>
                </a:tc>
                <a:tc>
                  <a:txBody>
                    <a:bodyPr/>
                    <a:lstStyle/>
                    <a:p>
                      <a:pPr algn="ctr">
                        <a:lnSpc>
                          <a:spcPct val="107000"/>
                        </a:lnSpc>
                        <a:spcAft>
                          <a:spcPts val="0"/>
                        </a:spcAft>
                      </a:pPr>
                      <a:r>
                        <a:rPr lang="es-ES" sz="2500" b="0" dirty="0" err="1">
                          <a:solidFill>
                            <a:schemeClr val="tx1"/>
                          </a:solidFill>
                          <a:effectLst/>
                        </a:rPr>
                        <a:t>Mức</a:t>
                      </a:r>
                      <a:r>
                        <a:rPr lang="es-ES" sz="2500" b="0" dirty="0">
                          <a:solidFill>
                            <a:schemeClr val="tx1"/>
                          </a:solidFill>
                          <a:effectLst/>
                        </a:rPr>
                        <a:t> 3</a:t>
                      </a:r>
                      <a:endParaRPr lang="en-US" sz="2500" b="0" dirty="0">
                        <a:solidFill>
                          <a:schemeClr val="tx1"/>
                        </a:solidFill>
                        <a:effectLst/>
                        <a:latin typeface="Calibri"/>
                        <a:ea typeface="Calibri"/>
                        <a:cs typeface="Times New Roman"/>
                      </a:endParaRPr>
                    </a:p>
                  </a:txBody>
                  <a:tcPr marL="51434" marR="51434" marT="0" marB="0">
                    <a:solidFill>
                      <a:schemeClr val="accent3">
                        <a:lumMod val="20000"/>
                        <a:lumOff val="80000"/>
                      </a:schemeClr>
                    </a:solidFill>
                  </a:tcPr>
                </a:tc>
                <a:tc>
                  <a:txBody>
                    <a:bodyPr/>
                    <a:lstStyle/>
                    <a:p>
                      <a:pPr algn="ctr">
                        <a:lnSpc>
                          <a:spcPct val="107000"/>
                        </a:lnSpc>
                        <a:spcAft>
                          <a:spcPts val="0"/>
                        </a:spcAft>
                      </a:pPr>
                      <a:r>
                        <a:rPr lang="es-ES" sz="2500" b="0" dirty="0" err="1">
                          <a:solidFill>
                            <a:schemeClr val="tx1"/>
                          </a:solidFill>
                          <a:effectLst/>
                        </a:rPr>
                        <a:t>Mức</a:t>
                      </a:r>
                      <a:r>
                        <a:rPr lang="es-ES" sz="2500" b="0" dirty="0">
                          <a:solidFill>
                            <a:schemeClr val="tx1"/>
                          </a:solidFill>
                          <a:effectLst/>
                        </a:rPr>
                        <a:t> 2</a:t>
                      </a:r>
                      <a:endParaRPr lang="en-US" sz="2500" b="0" dirty="0">
                        <a:solidFill>
                          <a:schemeClr val="tx1"/>
                        </a:solidFill>
                        <a:effectLst/>
                        <a:latin typeface="Calibri"/>
                        <a:ea typeface="Calibri"/>
                        <a:cs typeface="Times New Roman"/>
                      </a:endParaRPr>
                    </a:p>
                  </a:txBody>
                  <a:tcPr marL="51434" marR="51434" marT="0" marB="0">
                    <a:solidFill>
                      <a:schemeClr val="accent3">
                        <a:lumMod val="20000"/>
                        <a:lumOff val="80000"/>
                      </a:schemeClr>
                    </a:solidFill>
                  </a:tcPr>
                </a:tc>
                <a:tc>
                  <a:txBody>
                    <a:bodyPr/>
                    <a:lstStyle/>
                    <a:p>
                      <a:pPr algn="ctr">
                        <a:lnSpc>
                          <a:spcPct val="107000"/>
                        </a:lnSpc>
                        <a:spcAft>
                          <a:spcPts val="0"/>
                        </a:spcAft>
                      </a:pPr>
                      <a:r>
                        <a:rPr lang="es-ES" sz="2500" b="0" dirty="0" err="1">
                          <a:solidFill>
                            <a:schemeClr val="tx1"/>
                          </a:solidFill>
                          <a:effectLst/>
                        </a:rPr>
                        <a:t>Mức</a:t>
                      </a:r>
                      <a:r>
                        <a:rPr lang="es-ES" sz="2500" b="0" dirty="0">
                          <a:solidFill>
                            <a:schemeClr val="tx1"/>
                          </a:solidFill>
                          <a:effectLst/>
                        </a:rPr>
                        <a:t> 1</a:t>
                      </a:r>
                      <a:endParaRPr lang="en-US" sz="2500" b="0" dirty="0">
                        <a:solidFill>
                          <a:schemeClr val="tx1"/>
                        </a:solidFill>
                        <a:effectLst/>
                        <a:latin typeface="Calibri"/>
                        <a:ea typeface="Calibri"/>
                        <a:cs typeface="Times New Roman"/>
                      </a:endParaRPr>
                    </a:p>
                  </a:txBody>
                  <a:tcPr marL="51434" marR="51434" marT="0" marB="0">
                    <a:solidFill>
                      <a:schemeClr val="accent3">
                        <a:lumMod val="20000"/>
                        <a:lumOff val="80000"/>
                      </a:schemeClr>
                    </a:solidFill>
                  </a:tcPr>
                </a:tc>
              </a:tr>
              <a:tr h="3195638">
                <a:tc>
                  <a:txBody>
                    <a:bodyPr/>
                    <a:lstStyle/>
                    <a:p>
                      <a:pPr algn="just">
                        <a:lnSpc>
                          <a:spcPct val="107000"/>
                        </a:lnSpc>
                        <a:spcAft>
                          <a:spcPts val="0"/>
                        </a:spcAft>
                      </a:pPr>
                      <a:r>
                        <a:rPr lang="es-ES" sz="2500" b="0" dirty="0" err="1">
                          <a:solidFill>
                            <a:schemeClr val="tx1"/>
                          </a:solidFill>
                          <a:effectLst/>
                        </a:rPr>
                        <a:t>Nội</a:t>
                      </a:r>
                      <a:r>
                        <a:rPr lang="es-ES" sz="2500" b="0" dirty="0">
                          <a:solidFill>
                            <a:schemeClr val="tx1"/>
                          </a:solidFill>
                          <a:effectLst/>
                        </a:rPr>
                        <a:t> </a:t>
                      </a:r>
                      <a:r>
                        <a:rPr lang="es-ES" sz="2500" b="0" dirty="0" err="1">
                          <a:solidFill>
                            <a:schemeClr val="tx1"/>
                          </a:solidFill>
                          <a:effectLst/>
                        </a:rPr>
                        <a:t>dung</a:t>
                      </a:r>
                      <a:endParaRPr lang="en-US" sz="2500" b="0" dirty="0">
                        <a:solidFill>
                          <a:schemeClr val="tx1"/>
                        </a:solidFill>
                        <a:effectLst/>
                        <a:latin typeface="Calibri"/>
                        <a:ea typeface="Calibri"/>
                        <a:cs typeface="Times New Roman"/>
                      </a:endParaRPr>
                    </a:p>
                  </a:txBody>
                  <a:tcPr marL="51434" marR="51434" marT="0" marB="0">
                    <a:solidFill>
                      <a:schemeClr val="accent3">
                        <a:lumMod val="20000"/>
                        <a:lumOff val="80000"/>
                      </a:schemeClr>
                    </a:solidFill>
                  </a:tcPr>
                </a:tc>
                <a:tc>
                  <a:txBody>
                    <a:bodyPr/>
                    <a:lstStyle/>
                    <a:p>
                      <a:pPr algn="just">
                        <a:lnSpc>
                          <a:spcPct val="107000"/>
                        </a:lnSpc>
                        <a:spcAft>
                          <a:spcPts val="0"/>
                        </a:spcAft>
                      </a:pPr>
                      <a:r>
                        <a:rPr lang="es-ES" sz="2500" b="0" dirty="0">
                          <a:effectLst/>
                        </a:rPr>
                        <a:t>- </a:t>
                      </a:r>
                      <a:r>
                        <a:rPr lang="es-ES" sz="2500" b="0" dirty="0" err="1">
                          <a:effectLst/>
                        </a:rPr>
                        <a:t>Đoạn</a:t>
                      </a:r>
                      <a:r>
                        <a:rPr lang="es-ES" sz="2500" b="0" dirty="0">
                          <a:effectLst/>
                        </a:rPr>
                        <a:t> </a:t>
                      </a:r>
                      <a:r>
                        <a:rPr lang="es-ES" sz="2500" b="0" dirty="0" err="1">
                          <a:effectLst/>
                        </a:rPr>
                        <a:t>văn</a:t>
                      </a:r>
                      <a:r>
                        <a:rPr lang="es-ES" sz="2500" b="0" dirty="0">
                          <a:effectLst/>
                        </a:rPr>
                        <a:t> </a:t>
                      </a:r>
                      <a:r>
                        <a:rPr lang="es-ES" sz="2500" b="0" dirty="0" err="1">
                          <a:effectLst/>
                        </a:rPr>
                        <a:t>có</a:t>
                      </a:r>
                      <a:r>
                        <a:rPr lang="es-ES" sz="2500" b="0" dirty="0">
                          <a:effectLst/>
                        </a:rPr>
                        <a:t> </a:t>
                      </a:r>
                      <a:r>
                        <a:rPr lang="es-ES" sz="2500" b="0" dirty="0" err="1">
                          <a:effectLst/>
                        </a:rPr>
                        <a:t>chủ</a:t>
                      </a:r>
                      <a:r>
                        <a:rPr lang="es-ES" sz="2500" b="0" dirty="0">
                          <a:effectLst/>
                        </a:rPr>
                        <a:t> </a:t>
                      </a:r>
                      <a:r>
                        <a:rPr lang="es-ES" sz="2500" b="0" dirty="0" err="1">
                          <a:effectLst/>
                        </a:rPr>
                        <a:t>đề</a:t>
                      </a:r>
                      <a:r>
                        <a:rPr lang="es-ES" sz="2500" b="0" dirty="0">
                          <a:effectLst/>
                        </a:rPr>
                        <a:t> </a:t>
                      </a:r>
                      <a:r>
                        <a:rPr lang="es-ES" sz="2500" b="0" dirty="0" err="1">
                          <a:effectLst/>
                        </a:rPr>
                        <a:t>rõ</a:t>
                      </a:r>
                      <a:r>
                        <a:rPr lang="es-ES" sz="2500" b="0" dirty="0">
                          <a:effectLst/>
                        </a:rPr>
                        <a:t> </a:t>
                      </a:r>
                      <a:r>
                        <a:rPr lang="es-ES" sz="2500" b="0" dirty="0" err="1">
                          <a:effectLst/>
                        </a:rPr>
                        <a:t>ràng</a:t>
                      </a:r>
                      <a:r>
                        <a:rPr lang="es-ES" sz="2500" b="0" dirty="0">
                          <a:effectLst/>
                        </a:rPr>
                        <a:t>, </a:t>
                      </a:r>
                      <a:r>
                        <a:rPr lang="es-ES" sz="2500" b="0" dirty="0" err="1">
                          <a:effectLst/>
                        </a:rPr>
                        <a:t>thống</a:t>
                      </a:r>
                      <a:r>
                        <a:rPr lang="es-ES" sz="2500" b="0" dirty="0">
                          <a:effectLst/>
                        </a:rPr>
                        <a:t> </a:t>
                      </a:r>
                      <a:r>
                        <a:rPr lang="es-ES" sz="2500" b="0" dirty="0" err="1">
                          <a:effectLst/>
                        </a:rPr>
                        <a:t>nhất</a:t>
                      </a:r>
                      <a:r>
                        <a:rPr lang="es-ES" sz="2500" b="0" dirty="0">
                          <a:effectLst/>
                        </a:rPr>
                        <a:t>. </a:t>
                      </a:r>
                      <a:endParaRPr lang="en-US" sz="2500" b="0" dirty="0">
                        <a:effectLst/>
                      </a:endParaRPr>
                    </a:p>
                    <a:p>
                      <a:pPr algn="just">
                        <a:lnSpc>
                          <a:spcPct val="107000"/>
                        </a:lnSpc>
                        <a:spcAft>
                          <a:spcPts val="0"/>
                        </a:spcAft>
                      </a:pPr>
                      <a:r>
                        <a:rPr lang="es-ES" sz="2500" b="0" dirty="0">
                          <a:effectLst/>
                        </a:rPr>
                        <a:t>- </a:t>
                      </a:r>
                      <a:r>
                        <a:rPr lang="es-ES" sz="2500" b="0" dirty="0" err="1">
                          <a:effectLst/>
                        </a:rPr>
                        <a:t>Các</a:t>
                      </a:r>
                      <a:r>
                        <a:rPr lang="es-ES" sz="2500" b="0" dirty="0">
                          <a:effectLst/>
                        </a:rPr>
                        <a:t> </a:t>
                      </a:r>
                      <a:r>
                        <a:rPr lang="es-ES" sz="2500" b="0" dirty="0" err="1">
                          <a:effectLst/>
                        </a:rPr>
                        <a:t>câu</a:t>
                      </a:r>
                      <a:r>
                        <a:rPr lang="es-ES" sz="2500" b="0" dirty="0">
                          <a:effectLst/>
                        </a:rPr>
                        <a:t> </a:t>
                      </a:r>
                      <a:r>
                        <a:rPr lang="es-ES" sz="2500" b="0" dirty="0" err="1">
                          <a:effectLst/>
                        </a:rPr>
                        <a:t>liên</a:t>
                      </a:r>
                      <a:r>
                        <a:rPr lang="es-ES" sz="2500" b="0" dirty="0">
                          <a:effectLst/>
                        </a:rPr>
                        <a:t> </a:t>
                      </a:r>
                      <a:r>
                        <a:rPr lang="es-ES" sz="2500" b="0" dirty="0" err="1">
                          <a:effectLst/>
                        </a:rPr>
                        <a:t>kết</a:t>
                      </a:r>
                      <a:r>
                        <a:rPr lang="es-ES" sz="2500" b="0" dirty="0">
                          <a:effectLst/>
                        </a:rPr>
                        <a:t> </a:t>
                      </a:r>
                      <a:r>
                        <a:rPr lang="es-ES" sz="2500" b="0" dirty="0" err="1">
                          <a:effectLst/>
                        </a:rPr>
                        <a:t>chặt</a:t>
                      </a:r>
                      <a:r>
                        <a:rPr lang="es-ES" sz="2500" b="0" dirty="0">
                          <a:effectLst/>
                        </a:rPr>
                        <a:t> </a:t>
                      </a:r>
                      <a:r>
                        <a:rPr lang="es-ES" sz="2500" b="0" dirty="0" err="1">
                          <a:effectLst/>
                        </a:rPr>
                        <a:t>chẽ</a:t>
                      </a:r>
                      <a:r>
                        <a:rPr lang="es-ES" sz="2500" b="0" dirty="0">
                          <a:effectLst/>
                        </a:rPr>
                        <a:t>. </a:t>
                      </a:r>
                      <a:endParaRPr lang="en-US" sz="2500" b="0" dirty="0">
                        <a:effectLst/>
                      </a:endParaRPr>
                    </a:p>
                    <a:p>
                      <a:pPr algn="just">
                        <a:lnSpc>
                          <a:spcPct val="107000"/>
                        </a:lnSpc>
                        <a:spcAft>
                          <a:spcPts val="0"/>
                        </a:spcAft>
                      </a:pPr>
                      <a:r>
                        <a:rPr lang="es-ES" sz="2500" b="0" dirty="0">
                          <a:effectLst/>
                        </a:rPr>
                        <a:t>- </a:t>
                      </a:r>
                      <a:r>
                        <a:rPr lang="es-ES" sz="2500" b="0" dirty="0" err="1">
                          <a:effectLst/>
                        </a:rPr>
                        <a:t>Sử</a:t>
                      </a:r>
                      <a:r>
                        <a:rPr lang="es-ES" sz="2500" b="0" dirty="0">
                          <a:effectLst/>
                        </a:rPr>
                        <a:t> </a:t>
                      </a:r>
                      <a:r>
                        <a:rPr lang="es-ES" sz="2500" b="0" dirty="0" err="1">
                          <a:effectLst/>
                        </a:rPr>
                        <a:t>dụng</a:t>
                      </a:r>
                      <a:r>
                        <a:rPr lang="es-ES" sz="2500" b="0" dirty="0">
                          <a:effectLst/>
                        </a:rPr>
                        <a:t> </a:t>
                      </a:r>
                      <a:r>
                        <a:rPr lang="es-ES" sz="2500" b="0" dirty="0" err="1">
                          <a:effectLst/>
                        </a:rPr>
                        <a:t>từ</a:t>
                      </a:r>
                      <a:r>
                        <a:rPr lang="es-ES" sz="2500" b="0" dirty="0">
                          <a:effectLst/>
                        </a:rPr>
                        <a:t> </a:t>
                      </a:r>
                      <a:r>
                        <a:rPr lang="es-ES" sz="2500" b="0" dirty="0" err="1">
                          <a:effectLst/>
                        </a:rPr>
                        <a:t>ngữ</a:t>
                      </a:r>
                      <a:r>
                        <a:rPr lang="es-ES" sz="2500" b="0" dirty="0">
                          <a:effectLst/>
                        </a:rPr>
                        <a:t> </a:t>
                      </a:r>
                      <a:r>
                        <a:rPr lang="es-ES" sz="2500" b="0" dirty="0" err="1">
                          <a:effectLst/>
                        </a:rPr>
                        <a:t>hợp</a:t>
                      </a:r>
                      <a:r>
                        <a:rPr lang="es-ES" sz="2500" b="0" dirty="0">
                          <a:effectLst/>
                        </a:rPr>
                        <a:t> </a:t>
                      </a:r>
                      <a:r>
                        <a:rPr lang="es-ES" sz="2500" b="0" dirty="0" err="1">
                          <a:effectLst/>
                        </a:rPr>
                        <a:t>lý</a:t>
                      </a:r>
                      <a:r>
                        <a:rPr lang="es-ES" sz="2500" b="0" dirty="0">
                          <a:effectLst/>
                        </a:rPr>
                        <a:t>, </a:t>
                      </a:r>
                      <a:r>
                        <a:rPr lang="es-ES" sz="2500" b="0" dirty="0" err="1">
                          <a:effectLst/>
                        </a:rPr>
                        <a:t>tự</a:t>
                      </a:r>
                      <a:r>
                        <a:rPr lang="es-ES" sz="2500" b="0" dirty="0">
                          <a:effectLst/>
                        </a:rPr>
                        <a:t> </a:t>
                      </a:r>
                      <a:r>
                        <a:rPr lang="es-ES" sz="2500" b="0" dirty="0" err="1">
                          <a:effectLst/>
                        </a:rPr>
                        <a:t>nhiên</a:t>
                      </a:r>
                      <a:r>
                        <a:rPr lang="es-ES" sz="2500" b="0" dirty="0">
                          <a:effectLst/>
                        </a:rPr>
                        <a:t>. </a:t>
                      </a:r>
                      <a:endParaRPr lang="en-US" sz="2500" b="0" dirty="0">
                        <a:effectLst/>
                      </a:endParaRPr>
                    </a:p>
                    <a:p>
                      <a:pPr algn="just">
                        <a:lnSpc>
                          <a:spcPct val="107000"/>
                        </a:lnSpc>
                        <a:spcAft>
                          <a:spcPts val="0"/>
                        </a:spcAft>
                      </a:pPr>
                      <a:r>
                        <a:rPr lang="es-ES" sz="2500" b="0" dirty="0">
                          <a:effectLst/>
                        </a:rPr>
                        <a:t> </a:t>
                      </a:r>
                      <a:r>
                        <a:rPr lang="es-ES" sz="2500" b="0" dirty="0" smtClean="0">
                          <a:effectLst/>
                        </a:rPr>
                        <a:t>(</a:t>
                      </a:r>
                      <a:r>
                        <a:rPr lang="es-ES" sz="2500" b="0" dirty="0">
                          <a:effectLst/>
                        </a:rPr>
                        <a:t>5,5 - 7,0 </a:t>
                      </a:r>
                      <a:r>
                        <a:rPr lang="es-ES" sz="2500" b="0" dirty="0" err="1">
                          <a:effectLst/>
                        </a:rPr>
                        <a:t>điểm</a:t>
                      </a:r>
                      <a:r>
                        <a:rPr lang="es-ES" sz="2500" b="0" dirty="0">
                          <a:effectLst/>
                        </a:rPr>
                        <a:t>)</a:t>
                      </a:r>
                      <a:endParaRPr lang="en-US" sz="2500" b="0" dirty="0">
                        <a:effectLst/>
                        <a:latin typeface="Calibri"/>
                        <a:ea typeface="Calibri"/>
                        <a:cs typeface="Times New Roman"/>
                      </a:endParaRPr>
                    </a:p>
                  </a:txBody>
                  <a:tcPr marL="51434" marR="51434" marT="0" marB="0">
                    <a:solidFill>
                      <a:schemeClr val="accent3">
                        <a:lumMod val="20000"/>
                        <a:lumOff val="80000"/>
                      </a:schemeClr>
                    </a:solidFill>
                  </a:tcPr>
                </a:tc>
                <a:tc>
                  <a:txBody>
                    <a:bodyPr/>
                    <a:lstStyle/>
                    <a:p>
                      <a:pPr algn="just">
                        <a:lnSpc>
                          <a:spcPct val="107000"/>
                        </a:lnSpc>
                        <a:spcAft>
                          <a:spcPts val="0"/>
                        </a:spcAft>
                      </a:pPr>
                      <a:r>
                        <a:rPr lang="es-ES" sz="2500" b="0" dirty="0">
                          <a:effectLst/>
                        </a:rPr>
                        <a:t>- </a:t>
                      </a:r>
                      <a:r>
                        <a:rPr lang="es-ES" sz="2500" b="0" dirty="0" err="1">
                          <a:effectLst/>
                        </a:rPr>
                        <a:t>Đoạn</a:t>
                      </a:r>
                      <a:r>
                        <a:rPr lang="es-ES" sz="2500" b="0" dirty="0">
                          <a:effectLst/>
                        </a:rPr>
                        <a:t> </a:t>
                      </a:r>
                      <a:r>
                        <a:rPr lang="es-ES" sz="2500" b="0" dirty="0" err="1">
                          <a:effectLst/>
                        </a:rPr>
                        <a:t>văn</a:t>
                      </a:r>
                      <a:r>
                        <a:rPr lang="es-ES" sz="2500" b="0" dirty="0">
                          <a:effectLst/>
                        </a:rPr>
                        <a:t> </a:t>
                      </a:r>
                      <a:r>
                        <a:rPr lang="es-ES" sz="2500" b="0" dirty="0" err="1">
                          <a:effectLst/>
                        </a:rPr>
                        <a:t>có</a:t>
                      </a:r>
                      <a:r>
                        <a:rPr lang="es-ES" sz="2500" b="0" dirty="0">
                          <a:effectLst/>
                        </a:rPr>
                        <a:t> </a:t>
                      </a:r>
                      <a:r>
                        <a:rPr lang="es-ES" sz="2500" b="0" dirty="0" err="1">
                          <a:effectLst/>
                        </a:rPr>
                        <a:t>chủ</a:t>
                      </a:r>
                      <a:r>
                        <a:rPr lang="es-ES" sz="2500" b="0" dirty="0">
                          <a:effectLst/>
                        </a:rPr>
                        <a:t> </a:t>
                      </a:r>
                      <a:r>
                        <a:rPr lang="es-ES" sz="2500" b="0" dirty="0" err="1">
                          <a:effectLst/>
                        </a:rPr>
                        <a:t>đề</a:t>
                      </a:r>
                      <a:r>
                        <a:rPr lang="es-ES" sz="2500" b="0" dirty="0">
                          <a:effectLst/>
                        </a:rPr>
                        <a:t> </a:t>
                      </a:r>
                      <a:r>
                        <a:rPr lang="es-ES" sz="2500" b="0" dirty="0" err="1">
                          <a:effectLst/>
                        </a:rPr>
                        <a:t>tương</a:t>
                      </a:r>
                      <a:r>
                        <a:rPr lang="es-ES" sz="2500" b="0" dirty="0">
                          <a:effectLst/>
                        </a:rPr>
                        <a:t> </a:t>
                      </a:r>
                      <a:r>
                        <a:rPr lang="es-ES" sz="2500" b="0" dirty="0" err="1">
                          <a:effectLst/>
                        </a:rPr>
                        <a:t>đối</a:t>
                      </a:r>
                      <a:r>
                        <a:rPr lang="es-ES" sz="2500" b="0" dirty="0">
                          <a:effectLst/>
                        </a:rPr>
                        <a:t> </a:t>
                      </a:r>
                      <a:r>
                        <a:rPr lang="es-ES" sz="2500" b="0" dirty="0" err="1">
                          <a:effectLst/>
                        </a:rPr>
                        <a:t>rõ</a:t>
                      </a:r>
                      <a:r>
                        <a:rPr lang="es-ES" sz="2500" b="0" dirty="0">
                          <a:effectLst/>
                        </a:rPr>
                        <a:t> </a:t>
                      </a:r>
                      <a:r>
                        <a:rPr lang="es-ES" sz="2500" b="0" dirty="0" err="1">
                          <a:effectLst/>
                        </a:rPr>
                        <a:t>ràng</a:t>
                      </a:r>
                      <a:r>
                        <a:rPr lang="es-ES" sz="2500" b="0" dirty="0">
                          <a:effectLst/>
                        </a:rPr>
                        <a:t>. </a:t>
                      </a:r>
                      <a:endParaRPr lang="en-US" sz="2500" b="0" dirty="0">
                        <a:effectLst/>
                      </a:endParaRPr>
                    </a:p>
                    <a:p>
                      <a:pPr algn="just">
                        <a:lnSpc>
                          <a:spcPct val="107000"/>
                        </a:lnSpc>
                        <a:spcAft>
                          <a:spcPts val="0"/>
                        </a:spcAft>
                      </a:pPr>
                      <a:r>
                        <a:rPr lang="es-ES" sz="2500" b="0" dirty="0">
                          <a:effectLst/>
                        </a:rPr>
                        <a:t>- </a:t>
                      </a:r>
                      <a:r>
                        <a:rPr lang="es-ES" sz="2500" b="0" dirty="0" err="1">
                          <a:effectLst/>
                        </a:rPr>
                        <a:t>Các</a:t>
                      </a:r>
                      <a:r>
                        <a:rPr lang="es-ES" sz="2500" b="0" dirty="0">
                          <a:effectLst/>
                        </a:rPr>
                        <a:t> </a:t>
                      </a:r>
                      <a:r>
                        <a:rPr lang="es-ES" sz="2500" b="0" dirty="0" err="1">
                          <a:effectLst/>
                        </a:rPr>
                        <a:t>liên</a:t>
                      </a:r>
                      <a:r>
                        <a:rPr lang="es-ES" sz="2500" b="0" dirty="0">
                          <a:effectLst/>
                        </a:rPr>
                        <a:t> </a:t>
                      </a:r>
                      <a:r>
                        <a:rPr lang="es-ES" sz="2500" b="0" dirty="0" err="1">
                          <a:effectLst/>
                        </a:rPr>
                        <a:t>kết</a:t>
                      </a:r>
                      <a:r>
                        <a:rPr lang="es-ES" sz="2500" b="0" dirty="0">
                          <a:effectLst/>
                        </a:rPr>
                        <a:t> </a:t>
                      </a:r>
                      <a:r>
                        <a:rPr lang="es-ES" sz="2500" b="0" dirty="0" err="1">
                          <a:effectLst/>
                        </a:rPr>
                        <a:t>khá</a:t>
                      </a:r>
                      <a:r>
                        <a:rPr lang="es-ES" sz="2500" b="0" dirty="0">
                          <a:effectLst/>
                        </a:rPr>
                        <a:t> </a:t>
                      </a:r>
                      <a:r>
                        <a:rPr lang="es-ES" sz="2500" b="0" dirty="0" err="1">
                          <a:effectLst/>
                        </a:rPr>
                        <a:t>chặt</a:t>
                      </a:r>
                      <a:r>
                        <a:rPr lang="es-ES" sz="2500" b="0" dirty="0">
                          <a:effectLst/>
                        </a:rPr>
                        <a:t> </a:t>
                      </a:r>
                      <a:r>
                        <a:rPr lang="es-ES" sz="2500" b="0" dirty="0" err="1">
                          <a:effectLst/>
                        </a:rPr>
                        <a:t>chẽ</a:t>
                      </a:r>
                      <a:r>
                        <a:rPr lang="es-ES" sz="2500" b="0" dirty="0">
                          <a:effectLst/>
                        </a:rPr>
                        <a:t>. </a:t>
                      </a:r>
                      <a:endParaRPr lang="en-US" sz="2500" b="0" dirty="0">
                        <a:effectLst/>
                      </a:endParaRPr>
                    </a:p>
                    <a:p>
                      <a:pPr algn="just">
                        <a:lnSpc>
                          <a:spcPct val="107000"/>
                        </a:lnSpc>
                        <a:spcAft>
                          <a:spcPts val="0"/>
                        </a:spcAft>
                      </a:pPr>
                      <a:r>
                        <a:rPr lang="es-ES" sz="2500" b="0" dirty="0">
                          <a:effectLst/>
                        </a:rPr>
                        <a:t>- </a:t>
                      </a:r>
                      <a:r>
                        <a:rPr lang="es-ES" sz="2500" b="0" dirty="0" err="1">
                          <a:effectLst/>
                        </a:rPr>
                        <a:t>Sử</a:t>
                      </a:r>
                      <a:r>
                        <a:rPr lang="es-ES" sz="2500" b="0" dirty="0">
                          <a:effectLst/>
                        </a:rPr>
                        <a:t> </a:t>
                      </a:r>
                      <a:r>
                        <a:rPr lang="es-ES" sz="2500" b="0" dirty="0" err="1">
                          <a:effectLst/>
                        </a:rPr>
                        <a:t>dụng</a:t>
                      </a:r>
                      <a:r>
                        <a:rPr lang="es-ES" sz="2500" b="0" dirty="0">
                          <a:effectLst/>
                        </a:rPr>
                        <a:t> </a:t>
                      </a:r>
                      <a:r>
                        <a:rPr lang="es-ES" sz="2500" b="0" dirty="0" err="1">
                          <a:effectLst/>
                        </a:rPr>
                        <a:t>từ</a:t>
                      </a:r>
                      <a:r>
                        <a:rPr lang="es-ES" sz="2500" b="0" dirty="0">
                          <a:effectLst/>
                        </a:rPr>
                        <a:t> </a:t>
                      </a:r>
                      <a:r>
                        <a:rPr lang="es-ES" sz="2500" b="0" dirty="0" err="1">
                          <a:effectLst/>
                        </a:rPr>
                        <a:t>ngữ</a:t>
                      </a:r>
                      <a:r>
                        <a:rPr lang="es-ES" sz="2500" b="0" dirty="0">
                          <a:effectLst/>
                        </a:rPr>
                        <a:t> </a:t>
                      </a:r>
                      <a:r>
                        <a:rPr lang="es-ES" sz="2500" b="0" dirty="0" err="1">
                          <a:effectLst/>
                        </a:rPr>
                        <a:t>tương</a:t>
                      </a:r>
                      <a:r>
                        <a:rPr lang="es-ES" sz="2500" b="0" dirty="0">
                          <a:effectLst/>
                        </a:rPr>
                        <a:t> </a:t>
                      </a:r>
                      <a:r>
                        <a:rPr lang="es-ES" sz="2500" b="0" dirty="0" err="1">
                          <a:effectLst/>
                        </a:rPr>
                        <a:t>đối</a:t>
                      </a:r>
                      <a:r>
                        <a:rPr lang="es-ES" sz="2500" b="0" dirty="0">
                          <a:effectLst/>
                        </a:rPr>
                        <a:t> </a:t>
                      </a:r>
                      <a:r>
                        <a:rPr lang="es-ES" sz="2500" b="0" dirty="0" err="1">
                          <a:effectLst/>
                        </a:rPr>
                        <a:t>hợp</a:t>
                      </a:r>
                      <a:r>
                        <a:rPr lang="es-ES" sz="2500" b="0" dirty="0">
                          <a:effectLst/>
                        </a:rPr>
                        <a:t> </a:t>
                      </a:r>
                      <a:r>
                        <a:rPr lang="es-ES" sz="2500" b="0" dirty="0" err="1">
                          <a:effectLst/>
                        </a:rPr>
                        <a:t>lý</a:t>
                      </a:r>
                      <a:r>
                        <a:rPr lang="es-ES" sz="2500" b="0" dirty="0">
                          <a:effectLst/>
                        </a:rPr>
                        <a:t>.</a:t>
                      </a:r>
                      <a:endParaRPr lang="en-US" sz="2500" b="0" dirty="0">
                        <a:effectLst/>
                      </a:endParaRPr>
                    </a:p>
                    <a:p>
                      <a:pPr algn="just">
                        <a:lnSpc>
                          <a:spcPct val="107000"/>
                        </a:lnSpc>
                        <a:spcAft>
                          <a:spcPts val="0"/>
                        </a:spcAft>
                      </a:pPr>
                      <a:r>
                        <a:rPr lang="es-ES" sz="2500" b="0" dirty="0">
                          <a:effectLst/>
                        </a:rPr>
                        <a:t> </a:t>
                      </a:r>
                      <a:r>
                        <a:rPr lang="es-ES" sz="2500" b="0" dirty="0" smtClean="0">
                          <a:effectLst/>
                        </a:rPr>
                        <a:t>(</a:t>
                      </a:r>
                      <a:r>
                        <a:rPr lang="es-ES" sz="2500" b="0" dirty="0">
                          <a:effectLst/>
                        </a:rPr>
                        <a:t>3,0 - 5,25 </a:t>
                      </a:r>
                      <a:r>
                        <a:rPr lang="es-ES" sz="2500" b="0" dirty="0" err="1">
                          <a:effectLst/>
                        </a:rPr>
                        <a:t>điểm</a:t>
                      </a:r>
                      <a:r>
                        <a:rPr lang="es-ES" sz="2500" b="0" dirty="0">
                          <a:effectLst/>
                        </a:rPr>
                        <a:t>)</a:t>
                      </a:r>
                      <a:endParaRPr lang="en-US" sz="2500" b="0" dirty="0">
                        <a:effectLst/>
                        <a:latin typeface="Calibri"/>
                        <a:ea typeface="Calibri"/>
                        <a:cs typeface="Times New Roman"/>
                      </a:endParaRPr>
                    </a:p>
                  </a:txBody>
                  <a:tcPr marL="51434" marR="51434" marT="0" marB="0">
                    <a:solidFill>
                      <a:schemeClr val="accent3">
                        <a:lumMod val="20000"/>
                        <a:lumOff val="80000"/>
                      </a:schemeClr>
                    </a:solidFill>
                  </a:tcPr>
                </a:tc>
                <a:tc>
                  <a:txBody>
                    <a:bodyPr/>
                    <a:lstStyle/>
                    <a:p>
                      <a:pPr algn="just">
                        <a:lnSpc>
                          <a:spcPct val="107000"/>
                        </a:lnSpc>
                        <a:spcAft>
                          <a:spcPts val="0"/>
                        </a:spcAft>
                      </a:pPr>
                      <a:r>
                        <a:rPr lang="es-ES" sz="2500" b="0" dirty="0">
                          <a:effectLst/>
                        </a:rPr>
                        <a:t>- </a:t>
                      </a:r>
                      <a:r>
                        <a:rPr lang="es-ES" sz="2500" b="0" dirty="0" err="1">
                          <a:effectLst/>
                        </a:rPr>
                        <a:t>Đoạn</a:t>
                      </a:r>
                      <a:r>
                        <a:rPr lang="es-ES" sz="2500" b="0" dirty="0">
                          <a:effectLst/>
                        </a:rPr>
                        <a:t> </a:t>
                      </a:r>
                      <a:r>
                        <a:rPr lang="es-ES" sz="2500" b="0" dirty="0" err="1">
                          <a:effectLst/>
                        </a:rPr>
                        <a:t>văn</a:t>
                      </a:r>
                      <a:r>
                        <a:rPr lang="es-ES" sz="2500" b="0" dirty="0">
                          <a:effectLst/>
                        </a:rPr>
                        <a:t> </a:t>
                      </a:r>
                      <a:r>
                        <a:rPr lang="es-ES" sz="2500" b="0" dirty="0" err="1">
                          <a:effectLst/>
                        </a:rPr>
                        <a:t>chưa</a:t>
                      </a:r>
                      <a:r>
                        <a:rPr lang="es-ES" sz="2500" b="0" dirty="0">
                          <a:effectLst/>
                        </a:rPr>
                        <a:t> </a:t>
                      </a:r>
                      <a:r>
                        <a:rPr lang="es-ES" sz="2500" b="0" dirty="0" err="1">
                          <a:effectLst/>
                        </a:rPr>
                        <a:t>rõ</a:t>
                      </a:r>
                      <a:r>
                        <a:rPr lang="es-ES" sz="2500" b="0" dirty="0">
                          <a:effectLst/>
                        </a:rPr>
                        <a:t> </a:t>
                      </a:r>
                      <a:r>
                        <a:rPr lang="es-ES" sz="2500" b="0" dirty="0" err="1">
                          <a:effectLst/>
                        </a:rPr>
                        <a:t>chủ</a:t>
                      </a:r>
                      <a:r>
                        <a:rPr lang="es-ES" sz="2500" b="0" dirty="0">
                          <a:effectLst/>
                        </a:rPr>
                        <a:t> </a:t>
                      </a:r>
                      <a:r>
                        <a:rPr lang="es-ES" sz="2500" b="0" dirty="0" err="1">
                          <a:effectLst/>
                        </a:rPr>
                        <a:t>đề</a:t>
                      </a:r>
                      <a:r>
                        <a:rPr lang="es-ES" sz="2500" b="0" dirty="0">
                          <a:effectLst/>
                        </a:rPr>
                        <a:t>. </a:t>
                      </a:r>
                      <a:endParaRPr lang="en-US" sz="2500" b="0" dirty="0">
                        <a:effectLst/>
                      </a:endParaRPr>
                    </a:p>
                    <a:p>
                      <a:pPr algn="just">
                        <a:lnSpc>
                          <a:spcPct val="107000"/>
                        </a:lnSpc>
                        <a:spcAft>
                          <a:spcPts val="0"/>
                        </a:spcAft>
                      </a:pPr>
                      <a:r>
                        <a:rPr lang="es-ES" sz="2500" b="0" dirty="0">
                          <a:effectLst/>
                        </a:rPr>
                        <a:t>- </a:t>
                      </a:r>
                      <a:r>
                        <a:rPr lang="es-ES" sz="2500" b="0" dirty="0" err="1">
                          <a:effectLst/>
                        </a:rPr>
                        <a:t>Các</a:t>
                      </a:r>
                      <a:r>
                        <a:rPr lang="es-ES" sz="2500" b="0" dirty="0">
                          <a:effectLst/>
                        </a:rPr>
                        <a:t> </a:t>
                      </a:r>
                      <a:r>
                        <a:rPr lang="es-ES" sz="2500" b="0" dirty="0" err="1">
                          <a:effectLst/>
                        </a:rPr>
                        <a:t>câu</a:t>
                      </a:r>
                      <a:r>
                        <a:rPr lang="es-ES" sz="2500" b="0" dirty="0">
                          <a:effectLst/>
                        </a:rPr>
                        <a:t> </a:t>
                      </a:r>
                      <a:r>
                        <a:rPr lang="es-ES" sz="2500" b="0" dirty="0" err="1">
                          <a:effectLst/>
                        </a:rPr>
                        <a:t>còn</a:t>
                      </a:r>
                      <a:r>
                        <a:rPr lang="es-ES" sz="2500" b="0" dirty="0">
                          <a:effectLst/>
                        </a:rPr>
                        <a:t> </a:t>
                      </a:r>
                      <a:r>
                        <a:rPr lang="es-ES" sz="2500" b="0" dirty="0" err="1">
                          <a:effectLst/>
                        </a:rPr>
                        <a:t>rời</a:t>
                      </a:r>
                      <a:r>
                        <a:rPr lang="es-ES" sz="2500" b="0" dirty="0">
                          <a:effectLst/>
                        </a:rPr>
                        <a:t> </a:t>
                      </a:r>
                      <a:r>
                        <a:rPr lang="es-ES" sz="2500" b="0" dirty="0" err="1">
                          <a:effectLst/>
                        </a:rPr>
                        <a:t>rạc</a:t>
                      </a:r>
                      <a:r>
                        <a:rPr lang="es-ES" sz="2500" b="0" dirty="0">
                          <a:effectLst/>
                        </a:rPr>
                        <a:t>. </a:t>
                      </a:r>
                      <a:endParaRPr lang="en-US" sz="2500" b="0" dirty="0">
                        <a:effectLst/>
                      </a:endParaRPr>
                    </a:p>
                    <a:p>
                      <a:pPr algn="just">
                        <a:lnSpc>
                          <a:spcPct val="107000"/>
                        </a:lnSpc>
                        <a:spcAft>
                          <a:spcPts val="0"/>
                        </a:spcAft>
                      </a:pPr>
                      <a:r>
                        <a:rPr lang="es-ES" sz="2500" b="0" dirty="0">
                          <a:effectLst/>
                        </a:rPr>
                        <a:t>- </a:t>
                      </a:r>
                      <a:r>
                        <a:rPr lang="es-ES" sz="2500" b="0" dirty="0" err="1">
                          <a:effectLst/>
                        </a:rPr>
                        <a:t>Có</a:t>
                      </a:r>
                      <a:r>
                        <a:rPr lang="es-ES" sz="2500" b="0" dirty="0">
                          <a:effectLst/>
                        </a:rPr>
                        <a:t> </a:t>
                      </a:r>
                      <a:r>
                        <a:rPr lang="es-ES" sz="2500" b="0" dirty="0" err="1">
                          <a:effectLst/>
                        </a:rPr>
                        <a:t>xuất</a:t>
                      </a:r>
                      <a:r>
                        <a:rPr lang="es-ES" sz="2500" b="0" dirty="0">
                          <a:effectLst/>
                        </a:rPr>
                        <a:t> </a:t>
                      </a:r>
                      <a:r>
                        <a:rPr lang="es-ES" sz="2500" b="0" dirty="0" err="1">
                          <a:effectLst/>
                        </a:rPr>
                        <a:t>hiện</a:t>
                      </a:r>
                      <a:r>
                        <a:rPr lang="es-ES" sz="2500" b="0" dirty="0">
                          <a:effectLst/>
                        </a:rPr>
                        <a:t> </a:t>
                      </a:r>
                      <a:r>
                        <a:rPr lang="es-ES" sz="2500" b="0" dirty="0" err="1">
                          <a:effectLst/>
                        </a:rPr>
                        <a:t>từ</a:t>
                      </a:r>
                      <a:r>
                        <a:rPr lang="es-ES" sz="2500" b="0" dirty="0">
                          <a:effectLst/>
                        </a:rPr>
                        <a:t> </a:t>
                      </a:r>
                      <a:r>
                        <a:rPr lang="es-ES" sz="2500" b="0" dirty="0" err="1">
                          <a:effectLst/>
                        </a:rPr>
                        <a:t>ngữ</a:t>
                      </a:r>
                      <a:endParaRPr lang="en-US" sz="2500" b="0" dirty="0">
                        <a:effectLst/>
                      </a:endParaRPr>
                    </a:p>
                    <a:p>
                      <a:pPr algn="just">
                        <a:lnSpc>
                          <a:spcPct val="107000"/>
                        </a:lnSpc>
                        <a:spcAft>
                          <a:spcPts val="0"/>
                        </a:spcAft>
                      </a:pPr>
                      <a:r>
                        <a:rPr lang="es-ES" sz="2500" b="0" dirty="0">
                          <a:effectLst/>
                        </a:rPr>
                        <a:t> </a:t>
                      </a:r>
                      <a:endParaRPr lang="en-US" sz="2500" b="0" dirty="0">
                        <a:effectLst/>
                      </a:endParaRPr>
                    </a:p>
                    <a:p>
                      <a:pPr algn="ctr">
                        <a:lnSpc>
                          <a:spcPct val="107000"/>
                        </a:lnSpc>
                        <a:spcAft>
                          <a:spcPts val="0"/>
                        </a:spcAft>
                      </a:pPr>
                      <a:r>
                        <a:rPr lang="es-ES" sz="2500" b="0" dirty="0">
                          <a:effectLst/>
                        </a:rPr>
                        <a:t>(0 – 2,75 </a:t>
                      </a:r>
                      <a:r>
                        <a:rPr lang="es-ES" sz="2500" b="0" dirty="0" err="1">
                          <a:effectLst/>
                        </a:rPr>
                        <a:t>điểm</a:t>
                      </a:r>
                      <a:r>
                        <a:rPr lang="es-ES" sz="2500" b="0" dirty="0">
                          <a:effectLst/>
                        </a:rPr>
                        <a:t>)</a:t>
                      </a:r>
                      <a:endParaRPr lang="en-US" sz="2500" b="0" dirty="0">
                        <a:effectLst/>
                        <a:latin typeface="Calibri"/>
                        <a:ea typeface="Calibri"/>
                        <a:cs typeface="Times New Roman"/>
                      </a:endParaRPr>
                    </a:p>
                  </a:txBody>
                  <a:tcPr marL="51434" marR="51434" marT="0" marB="0">
                    <a:solidFill>
                      <a:schemeClr val="accent3">
                        <a:lumMod val="20000"/>
                        <a:lumOff val="80000"/>
                      </a:schemeClr>
                    </a:solidFill>
                  </a:tcPr>
                </a:tc>
              </a:tr>
              <a:tr h="2739118">
                <a:tc>
                  <a:txBody>
                    <a:bodyPr/>
                    <a:lstStyle/>
                    <a:p>
                      <a:pPr algn="just">
                        <a:lnSpc>
                          <a:spcPct val="107000"/>
                        </a:lnSpc>
                        <a:spcAft>
                          <a:spcPts val="0"/>
                        </a:spcAft>
                      </a:pPr>
                      <a:r>
                        <a:rPr lang="es-ES" sz="2500" b="0" dirty="0" err="1">
                          <a:solidFill>
                            <a:schemeClr val="tx1"/>
                          </a:solidFill>
                          <a:effectLst/>
                        </a:rPr>
                        <a:t>Hình</a:t>
                      </a:r>
                      <a:r>
                        <a:rPr lang="es-ES" sz="2500" b="0" dirty="0">
                          <a:solidFill>
                            <a:schemeClr val="tx1"/>
                          </a:solidFill>
                          <a:effectLst/>
                        </a:rPr>
                        <a:t> </a:t>
                      </a:r>
                      <a:r>
                        <a:rPr lang="es-ES" sz="2500" b="0" dirty="0" err="1">
                          <a:solidFill>
                            <a:schemeClr val="tx1"/>
                          </a:solidFill>
                          <a:effectLst/>
                        </a:rPr>
                        <a:t>thức</a:t>
                      </a:r>
                      <a:endParaRPr lang="en-US" sz="2500" b="0" dirty="0">
                        <a:solidFill>
                          <a:schemeClr val="tx1"/>
                        </a:solidFill>
                        <a:effectLst/>
                        <a:latin typeface="Calibri"/>
                        <a:ea typeface="Calibri"/>
                        <a:cs typeface="Times New Roman"/>
                      </a:endParaRPr>
                    </a:p>
                  </a:txBody>
                  <a:tcPr marL="51434" marR="51434" marT="0" marB="0">
                    <a:solidFill>
                      <a:schemeClr val="accent3">
                        <a:lumMod val="20000"/>
                        <a:lumOff val="80000"/>
                      </a:schemeClr>
                    </a:solidFill>
                  </a:tcPr>
                </a:tc>
                <a:tc>
                  <a:txBody>
                    <a:bodyPr/>
                    <a:lstStyle/>
                    <a:p>
                      <a:pPr algn="just">
                        <a:lnSpc>
                          <a:spcPct val="107000"/>
                        </a:lnSpc>
                        <a:spcAft>
                          <a:spcPts val="0"/>
                        </a:spcAft>
                      </a:pPr>
                      <a:r>
                        <a:rPr lang="es-ES" sz="2500" b="0">
                          <a:effectLst/>
                        </a:rPr>
                        <a:t>- Diễn đạt linh hoạt, trôi chảy. </a:t>
                      </a:r>
                      <a:endParaRPr lang="en-US" sz="2500" b="0">
                        <a:effectLst/>
                      </a:endParaRPr>
                    </a:p>
                    <a:p>
                      <a:pPr algn="just">
                        <a:lnSpc>
                          <a:spcPct val="107000"/>
                        </a:lnSpc>
                        <a:spcAft>
                          <a:spcPts val="0"/>
                        </a:spcAft>
                      </a:pPr>
                      <a:r>
                        <a:rPr lang="es-ES" sz="2500" b="0">
                          <a:effectLst/>
                        </a:rPr>
                        <a:t>- Không mắc lỗi chính tả, dùng từ, ngữ pháp.</a:t>
                      </a:r>
                      <a:endParaRPr lang="en-US" sz="2500" b="0">
                        <a:effectLst/>
                      </a:endParaRPr>
                    </a:p>
                    <a:p>
                      <a:pPr algn="ctr">
                        <a:lnSpc>
                          <a:spcPct val="107000"/>
                        </a:lnSpc>
                        <a:spcAft>
                          <a:spcPts val="0"/>
                        </a:spcAft>
                      </a:pPr>
                      <a:r>
                        <a:rPr lang="es-ES" sz="2500" b="0">
                          <a:effectLst/>
                        </a:rPr>
                        <a:t>(2,0 - 3,0 điểm)</a:t>
                      </a:r>
                      <a:endParaRPr lang="en-US" sz="2500" b="0">
                        <a:effectLst/>
                        <a:latin typeface="Calibri"/>
                        <a:ea typeface="Calibri"/>
                        <a:cs typeface="Times New Roman"/>
                      </a:endParaRPr>
                    </a:p>
                  </a:txBody>
                  <a:tcPr marL="51434" marR="51434" marT="0" marB="0">
                    <a:solidFill>
                      <a:schemeClr val="accent3">
                        <a:lumMod val="20000"/>
                        <a:lumOff val="80000"/>
                      </a:schemeClr>
                    </a:solidFill>
                  </a:tcPr>
                </a:tc>
                <a:tc>
                  <a:txBody>
                    <a:bodyPr/>
                    <a:lstStyle/>
                    <a:p>
                      <a:pPr algn="just">
                        <a:lnSpc>
                          <a:spcPct val="107000"/>
                        </a:lnSpc>
                        <a:spcAft>
                          <a:spcPts val="0"/>
                        </a:spcAft>
                      </a:pPr>
                      <a:r>
                        <a:rPr lang="es-ES" sz="2500" b="0" dirty="0">
                          <a:effectLst/>
                        </a:rPr>
                        <a:t>- </a:t>
                      </a:r>
                      <a:r>
                        <a:rPr lang="es-ES" sz="2500" b="0" dirty="0" err="1">
                          <a:effectLst/>
                        </a:rPr>
                        <a:t>Diễn</a:t>
                      </a:r>
                      <a:r>
                        <a:rPr lang="es-ES" sz="2500" b="0" dirty="0">
                          <a:effectLst/>
                        </a:rPr>
                        <a:t> </a:t>
                      </a:r>
                      <a:r>
                        <a:rPr lang="es-ES" sz="2500" b="0" dirty="0" err="1">
                          <a:effectLst/>
                        </a:rPr>
                        <a:t>đạt</a:t>
                      </a:r>
                      <a:r>
                        <a:rPr lang="es-ES" sz="2500" b="0" dirty="0">
                          <a:effectLst/>
                        </a:rPr>
                        <a:t> </a:t>
                      </a:r>
                      <a:r>
                        <a:rPr lang="es-ES" sz="2500" b="0" dirty="0" err="1">
                          <a:effectLst/>
                        </a:rPr>
                        <a:t>rõ</a:t>
                      </a:r>
                      <a:r>
                        <a:rPr lang="es-ES" sz="2500" b="0" dirty="0">
                          <a:effectLst/>
                        </a:rPr>
                        <a:t> </a:t>
                      </a:r>
                      <a:r>
                        <a:rPr lang="es-ES" sz="2500" b="0" dirty="0" err="1">
                          <a:effectLst/>
                        </a:rPr>
                        <a:t>ràng</a:t>
                      </a:r>
                      <a:r>
                        <a:rPr lang="es-ES" sz="2500" b="0" dirty="0">
                          <a:effectLst/>
                        </a:rPr>
                        <a:t>. </a:t>
                      </a:r>
                      <a:endParaRPr lang="en-US" sz="2500" b="0" dirty="0">
                        <a:effectLst/>
                      </a:endParaRPr>
                    </a:p>
                    <a:p>
                      <a:pPr algn="just">
                        <a:lnSpc>
                          <a:spcPct val="107000"/>
                        </a:lnSpc>
                        <a:spcAft>
                          <a:spcPts val="0"/>
                        </a:spcAft>
                      </a:pPr>
                      <a:r>
                        <a:rPr lang="es-ES" sz="2500" b="0" dirty="0">
                          <a:effectLst/>
                        </a:rPr>
                        <a:t> - </a:t>
                      </a:r>
                      <a:r>
                        <a:rPr lang="es-ES" sz="2500" b="0" dirty="0" err="1">
                          <a:effectLst/>
                        </a:rPr>
                        <a:t>Mắc</a:t>
                      </a:r>
                      <a:r>
                        <a:rPr lang="es-ES" sz="2500" b="0" dirty="0">
                          <a:effectLst/>
                        </a:rPr>
                        <a:t> </a:t>
                      </a:r>
                      <a:r>
                        <a:rPr lang="es-ES" sz="2500" b="0" dirty="0" err="1">
                          <a:effectLst/>
                        </a:rPr>
                        <a:t>rất</a:t>
                      </a:r>
                      <a:r>
                        <a:rPr lang="es-ES" sz="2500" b="0" dirty="0">
                          <a:effectLst/>
                        </a:rPr>
                        <a:t> </a:t>
                      </a:r>
                      <a:r>
                        <a:rPr lang="es-ES" sz="2500" b="0" dirty="0" err="1">
                          <a:effectLst/>
                        </a:rPr>
                        <a:t>ít</a:t>
                      </a:r>
                      <a:r>
                        <a:rPr lang="es-ES" sz="2500" b="0" dirty="0">
                          <a:effectLst/>
                        </a:rPr>
                        <a:t> </a:t>
                      </a:r>
                      <a:r>
                        <a:rPr lang="es-ES" sz="2500" b="0" dirty="0" err="1">
                          <a:effectLst/>
                        </a:rPr>
                        <a:t>lỗi</a:t>
                      </a:r>
                      <a:r>
                        <a:rPr lang="es-ES" sz="2500" b="0" dirty="0">
                          <a:effectLst/>
                        </a:rPr>
                        <a:t> </a:t>
                      </a:r>
                      <a:r>
                        <a:rPr lang="es-ES" sz="2500" b="0" dirty="0" err="1">
                          <a:effectLst/>
                        </a:rPr>
                        <a:t>chính</a:t>
                      </a:r>
                      <a:r>
                        <a:rPr lang="es-ES" sz="2500" b="0" dirty="0">
                          <a:effectLst/>
                        </a:rPr>
                        <a:t> </a:t>
                      </a:r>
                      <a:r>
                        <a:rPr lang="es-ES" sz="2500" b="0" dirty="0" err="1">
                          <a:effectLst/>
                        </a:rPr>
                        <a:t>tả</a:t>
                      </a:r>
                      <a:r>
                        <a:rPr lang="es-ES" sz="2500" b="0" dirty="0">
                          <a:effectLst/>
                        </a:rPr>
                        <a:t>, </a:t>
                      </a:r>
                      <a:r>
                        <a:rPr lang="es-ES" sz="2500" b="0" dirty="0" err="1">
                          <a:effectLst/>
                        </a:rPr>
                        <a:t>dùng</a:t>
                      </a:r>
                      <a:r>
                        <a:rPr lang="es-ES" sz="2500" b="0" dirty="0">
                          <a:effectLst/>
                        </a:rPr>
                        <a:t> </a:t>
                      </a:r>
                      <a:r>
                        <a:rPr lang="es-ES" sz="2500" b="0" dirty="0" err="1">
                          <a:effectLst/>
                        </a:rPr>
                        <a:t>từ</a:t>
                      </a:r>
                      <a:r>
                        <a:rPr lang="es-ES" sz="2500" b="0" dirty="0">
                          <a:effectLst/>
                        </a:rPr>
                        <a:t>, </a:t>
                      </a:r>
                      <a:r>
                        <a:rPr lang="es-ES" sz="2500" b="0" dirty="0" err="1">
                          <a:effectLst/>
                        </a:rPr>
                        <a:t>ngữ</a:t>
                      </a:r>
                      <a:r>
                        <a:rPr lang="es-ES" sz="2500" b="0" dirty="0">
                          <a:effectLst/>
                        </a:rPr>
                        <a:t> </a:t>
                      </a:r>
                      <a:r>
                        <a:rPr lang="es-ES" sz="2500" b="0" dirty="0" err="1">
                          <a:effectLst/>
                        </a:rPr>
                        <a:t>pháp</a:t>
                      </a:r>
                      <a:r>
                        <a:rPr lang="es-ES" sz="2500" b="0" dirty="0">
                          <a:effectLst/>
                        </a:rPr>
                        <a:t>.</a:t>
                      </a:r>
                      <a:endParaRPr lang="en-US" sz="2500" b="0" dirty="0">
                        <a:effectLst/>
                      </a:endParaRPr>
                    </a:p>
                    <a:p>
                      <a:pPr algn="ctr">
                        <a:lnSpc>
                          <a:spcPct val="107000"/>
                        </a:lnSpc>
                        <a:spcAft>
                          <a:spcPts val="0"/>
                        </a:spcAft>
                      </a:pPr>
                      <a:r>
                        <a:rPr lang="es-ES" sz="2500" b="0" dirty="0">
                          <a:effectLst/>
                        </a:rPr>
                        <a:t>(1,25 – 1,75 </a:t>
                      </a:r>
                      <a:r>
                        <a:rPr lang="es-ES" sz="2500" b="0" dirty="0" err="1">
                          <a:effectLst/>
                        </a:rPr>
                        <a:t>điểm</a:t>
                      </a:r>
                      <a:r>
                        <a:rPr lang="es-ES" sz="2500" b="0" dirty="0">
                          <a:effectLst/>
                        </a:rPr>
                        <a:t>)</a:t>
                      </a:r>
                      <a:endParaRPr lang="en-US" sz="2500" b="0" dirty="0">
                        <a:effectLst/>
                        <a:latin typeface="Calibri"/>
                        <a:ea typeface="Calibri"/>
                        <a:cs typeface="Times New Roman"/>
                      </a:endParaRPr>
                    </a:p>
                  </a:txBody>
                  <a:tcPr marL="51434" marR="51434" marT="0" marB="0">
                    <a:solidFill>
                      <a:schemeClr val="accent3">
                        <a:lumMod val="20000"/>
                        <a:lumOff val="80000"/>
                      </a:schemeClr>
                    </a:solidFill>
                  </a:tcPr>
                </a:tc>
                <a:tc>
                  <a:txBody>
                    <a:bodyPr/>
                    <a:lstStyle/>
                    <a:p>
                      <a:pPr algn="just">
                        <a:lnSpc>
                          <a:spcPct val="107000"/>
                        </a:lnSpc>
                        <a:spcAft>
                          <a:spcPts val="0"/>
                        </a:spcAft>
                      </a:pPr>
                      <a:r>
                        <a:rPr lang="es-ES" sz="2500" b="0" dirty="0">
                          <a:effectLst/>
                        </a:rPr>
                        <a:t>- </a:t>
                      </a:r>
                      <a:r>
                        <a:rPr lang="es-ES" sz="2500" b="0" dirty="0" err="1">
                          <a:effectLst/>
                        </a:rPr>
                        <a:t>Diễn</a:t>
                      </a:r>
                      <a:r>
                        <a:rPr lang="es-ES" sz="2500" b="0" dirty="0">
                          <a:effectLst/>
                        </a:rPr>
                        <a:t> </a:t>
                      </a:r>
                      <a:r>
                        <a:rPr lang="es-ES" sz="2500" b="0" dirty="0" err="1">
                          <a:effectLst/>
                        </a:rPr>
                        <a:t>đạt</a:t>
                      </a:r>
                      <a:r>
                        <a:rPr lang="es-ES" sz="2500" b="0" dirty="0">
                          <a:effectLst/>
                        </a:rPr>
                        <a:t> </a:t>
                      </a:r>
                      <a:r>
                        <a:rPr lang="es-ES" sz="2500" b="0" dirty="0" err="1">
                          <a:effectLst/>
                        </a:rPr>
                        <a:t>chưa</a:t>
                      </a:r>
                      <a:r>
                        <a:rPr lang="es-ES" sz="2500" b="0" dirty="0">
                          <a:effectLst/>
                        </a:rPr>
                        <a:t> </a:t>
                      </a:r>
                      <a:r>
                        <a:rPr lang="es-ES" sz="2500" b="0" dirty="0" err="1">
                          <a:effectLst/>
                        </a:rPr>
                        <a:t>rõ</a:t>
                      </a:r>
                      <a:r>
                        <a:rPr lang="es-ES" sz="2500" b="0" dirty="0">
                          <a:effectLst/>
                        </a:rPr>
                        <a:t> </a:t>
                      </a:r>
                      <a:r>
                        <a:rPr lang="es-ES" sz="2500" b="0" dirty="0" err="1">
                          <a:effectLst/>
                        </a:rPr>
                        <a:t>ràng</a:t>
                      </a:r>
                      <a:r>
                        <a:rPr lang="es-ES" sz="2500" b="0" dirty="0">
                          <a:effectLst/>
                        </a:rPr>
                        <a:t>.</a:t>
                      </a:r>
                      <a:endParaRPr lang="en-US" sz="2500" b="0" dirty="0">
                        <a:effectLst/>
                      </a:endParaRPr>
                    </a:p>
                    <a:p>
                      <a:pPr algn="just">
                        <a:lnSpc>
                          <a:spcPct val="107000"/>
                        </a:lnSpc>
                        <a:spcAft>
                          <a:spcPts val="0"/>
                        </a:spcAft>
                      </a:pPr>
                      <a:r>
                        <a:rPr lang="es-ES" sz="2500" b="0" dirty="0">
                          <a:effectLst/>
                        </a:rPr>
                        <a:t>- </a:t>
                      </a:r>
                      <a:r>
                        <a:rPr lang="es-ES" sz="2500" b="0" dirty="0" err="1">
                          <a:effectLst/>
                        </a:rPr>
                        <a:t>Mắc</a:t>
                      </a:r>
                      <a:r>
                        <a:rPr lang="es-ES" sz="2500" b="0" dirty="0">
                          <a:effectLst/>
                        </a:rPr>
                        <a:t> </a:t>
                      </a:r>
                      <a:r>
                        <a:rPr lang="es-ES" sz="2500" b="0" dirty="0" err="1">
                          <a:effectLst/>
                        </a:rPr>
                        <a:t>nhiều</a:t>
                      </a:r>
                      <a:r>
                        <a:rPr lang="es-ES" sz="2500" b="0" dirty="0">
                          <a:effectLst/>
                        </a:rPr>
                        <a:t> </a:t>
                      </a:r>
                      <a:r>
                        <a:rPr lang="es-ES" sz="2500" b="0" dirty="0" err="1">
                          <a:effectLst/>
                        </a:rPr>
                        <a:t>lỗi</a:t>
                      </a:r>
                      <a:r>
                        <a:rPr lang="es-ES" sz="2500" b="0" dirty="0">
                          <a:effectLst/>
                        </a:rPr>
                        <a:t> </a:t>
                      </a:r>
                      <a:r>
                        <a:rPr lang="es-ES" sz="2500" b="0" dirty="0" err="1">
                          <a:effectLst/>
                        </a:rPr>
                        <a:t>chính</a:t>
                      </a:r>
                      <a:r>
                        <a:rPr lang="es-ES" sz="2500" b="0" dirty="0">
                          <a:effectLst/>
                        </a:rPr>
                        <a:t> </a:t>
                      </a:r>
                      <a:r>
                        <a:rPr lang="es-ES" sz="2500" b="0" dirty="0" err="1">
                          <a:effectLst/>
                        </a:rPr>
                        <a:t>tả</a:t>
                      </a:r>
                      <a:r>
                        <a:rPr lang="es-ES" sz="2500" b="0" dirty="0">
                          <a:effectLst/>
                        </a:rPr>
                        <a:t>, </a:t>
                      </a:r>
                      <a:r>
                        <a:rPr lang="es-ES" sz="2500" b="0" dirty="0" err="1">
                          <a:effectLst/>
                        </a:rPr>
                        <a:t>dùng</a:t>
                      </a:r>
                      <a:r>
                        <a:rPr lang="es-ES" sz="2500" b="0" dirty="0">
                          <a:effectLst/>
                        </a:rPr>
                        <a:t> </a:t>
                      </a:r>
                      <a:r>
                        <a:rPr lang="es-ES" sz="2500" b="0" dirty="0" err="1">
                          <a:effectLst/>
                        </a:rPr>
                        <a:t>từ</a:t>
                      </a:r>
                      <a:r>
                        <a:rPr lang="es-ES" sz="2500" b="0" dirty="0">
                          <a:effectLst/>
                        </a:rPr>
                        <a:t>, </a:t>
                      </a:r>
                      <a:r>
                        <a:rPr lang="es-ES" sz="2500" b="0" dirty="0" err="1">
                          <a:effectLst/>
                        </a:rPr>
                        <a:t>ngữ</a:t>
                      </a:r>
                      <a:r>
                        <a:rPr lang="es-ES" sz="2500" b="0" dirty="0">
                          <a:effectLst/>
                        </a:rPr>
                        <a:t> </a:t>
                      </a:r>
                      <a:r>
                        <a:rPr lang="es-ES" sz="2500" b="0" dirty="0" err="1">
                          <a:effectLst/>
                        </a:rPr>
                        <a:t>pháp</a:t>
                      </a:r>
                      <a:r>
                        <a:rPr lang="es-ES" sz="2500" b="0" dirty="0">
                          <a:effectLst/>
                        </a:rPr>
                        <a:t>.</a:t>
                      </a:r>
                      <a:endParaRPr lang="en-US" sz="2500" b="0" dirty="0">
                        <a:effectLst/>
                      </a:endParaRPr>
                    </a:p>
                    <a:p>
                      <a:pPr algn="just">
                        <a:lnSpc>
                          <a:spcPct val="107000"/>
                        </a:lnSpc>
                        <a:spcAft>
                          <a:spcPts val="0"/>
                        </a:spcAft>
                      </a:pPr>
                      <a:r>
                        <a:rPr lang="es-ES" sz="2500" b="0" dirty="0">
                          <a:effectLst/>
                        </a:rPr>
                        <a:t> </a:t>
                      </a:r>
                      <a:r>
                        <a:rPr lang="es-ES" sz="2500" b="0" dirty="0" smtClean="0">
                          <a:effectLst/>
                        </a:rPr>
                        <a:t>(</a:t>
                      </a:r>
                      <a:r>
                        <a:rPr lang="es-ES" sz="2500" b="0" dirty="0">
                          <a:effectLst/>
                        </a:rPr>
                        <a:t>0 - 1,0 </a:t>
                      </a:r>
                      <a:r>
                        <a:rPr lang="es-ES" sz="2500" b="0" dirty="0" err="1">
                          <a:effectLst/>
                        </a:rPr>
                        <a:t>điểm</a:t>
                      </a:r>
                      <a:r>
                        <a:rPr lang="es-ES" sz="2500" b="0" dirty="0">
                          <a:effectLst/>
                        </a:rPr>
                        <a:t>)</a:t>
                      </a:r>
                      <a:endParaRPr lang="en-US" sz="2500" b="0" dirty="0">
                        <a:effectLst/>
                        <a:latin typeface="Calibri"/>
                        <a:ea typeface="Calibri"/>
                        <a:cs typeface="Times New Roman"/>
                      </a:endParaRPr>
                    </a:p>
                  </a:txBody>
                  <a:tcPr marL="51434" marR="51434" marT="0" marB="0">
                    <a:solidFill>
                      <a:schemeClr val="accent3">
                        <a:lumMod val="20000"/>
                        <a:lumOff val="80000"/>
                      </a:schemeClr>
                    </a:solidFill>
                  </a:tcPr>
                </a:tc>
              </a:tr>
            </a:tbl>
          </a:graphicData>
        </a:graphic>
      </p:graphicFrame>
      <p:sp>
        <p:nvSpPr>
          <p:cNvPr id="4" name="Rounded Rectangle 3"/>
          <p:cNvSpPr/>
          <p:nvPr/>
        </p:nvSpPr>
        <p:spPr>
          <a:xfrm>
            <a:off x="1219201" y="106364"/>
            <a:ext cx="6350794" cy="35083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es-ES" sz="2700" dirty="0">
                <a:solidFill>
                  <a:schemeClr val="tx1"/>
                </a:solidFill>
              </a:rPr>
              <a:t>RUBRIC ĐÁNH GIÁ SẢN PHẨM ĐOẠN VĂN </a:t>
            </a:r>
            <a:endParaRPr lang="en-US" sz="2700" dirty="0">
              <a:solidFill>
                <a:schemeClr val="tx1"/>
              </a:solidFill>
            </a:endParaRPr>
          </a:p>
        </p:txBody>
      </p:sp>
    </p:spTree>
    <p:extLst>
      <p:ext uri="{BB962C8B-B14F-4D97-AF65-F5344CB8AC3E}">
        <p14:creationId xmlns:p14="http://schemas.microsoft.com/office/powerpoint/2010/main" val="3786656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772842" y="1"/>
            <a:ext cx="5770958" cy="688975"/>
          </a:xfrm>
          <a:prstGeom prst="ellipse">
            <a:avLst/>
          </a:prstGeom>
          <a:solidFill>
            <a:schemeClr val="accent5"/>
          </a:solidFill>
        </p:spPr>
        <p:style>
          <a:lnRef idx="2">
            <a:schemeClr val="accent2">
              <a:shade val="50000"/>
            </a:schemeClr>
          </a:lnRef>
          <a:fillRef idx="1">
            <a:schemeClr val="accent2"/>
          </a:fillRef>
          <a:effectRef idx="0">
            <a:schemeClr val="accent2"/>
          </a:effectRef>
          <a:fontRef idx="minor">
            <a:schemeClr val="lt1"/>
          </a:fontRef>
        </p:style>
        <p:txBody>
          <a:bodyPr anchor="ctr"/>
          <a:lstStyle>
            <a:lvl1pPr algn="l" rtl="0" eaLnBrk="0" fontAlgn="base" hangingPunct="0">
              <a:lnSpc>
                <a:spcPct val="90000"/>
              </a:lnSpc>
              <a:spcBef>
                <a:spcPct val="0"/>
              </a:spcBef>
              <a:spcAft>
                <a:spcPct val="0"/>
              </a:spcAft>
              <a:defRPr sz="4400" kern="1200">
                <a:solidFill>
                  <a:schemeClr val="lt1"/>
                </a:solidFill>
                <a:latin typeface="+mn-lt"/>
                <a:ea typeface="+mn-ea"/>
                <a:cs typeface="+mn-cs"/>
              </a:defRPr>
            </a:lvl1pPr>
            <a:lvl2pPr algn="l" rtl="0" eaLnBrk="0" fontAlgn="base" hangingPunct="0">
              <a:lnSpc>
                <a:spcPct val="90000"/>
              </a:lnSpc>
              <a:spcBef>
                <a:spcPct val="0"/>
              </a:spcBef>
              <a:spcAft>
                <a:spcPct val="0"/>
              </a:spcAft>
              <a:defRPr sz="4400">
                <a:solidFill>
                  <a:schemeClr val="lt1"/>
                </a:solidFill>
                <a:latin typeface="+mn-lt"/>
                <a:ea typeface="+mn-ea"/>
                <a:cs typeface="+mn-cs"/>
              </a:defRPr>
            </a:lvl2pPr>
            <a:lvl3pPr algn="l" rtl="0" eaLnBrk="0" fontAlgn="base" hangingPunct="0">
              <a:lnSpc>
                <a:spcPct val="90000"/>
              </a:lnSpc>
              <a:spcBef>
                <a:spcPct val="0"/>
              </a:spcBef>
              <a:spcAft>
                <a:spcPct val="0"/>
              </a:spcAft>
              <a:defRPr sz="4400">
                <a:solidFill>
                  <a:schemeClr val="lt1"/>
                </a:solidFill>
                <a:latin typeface="+mn-lt"/>
                <a:ea typeface="+mn-ea"/>
                <a:cs typeface="+mn-cs"/>
              </a:defRPr>
            </a:lvl3pPr>
            <a:lvl4pPr algn="l" rtl="0" eaLnBrk="0" fontAlgn="base" hangingPunct="0">
              <a:lnSpc>
                <a:spcPct val="90000"/>
              </a:lnSpc>
              <a:spcBef>
                <a:spcPct val="0"/>
              </a:spcBef>
              <a:spcAft>
                <a:spcPct val="0"/>
              </a:spcAft>
              <a:defRPr sz="4400">
                <a:solidFill>
                  <a:schemeClr val="lt1"/>
                </a:solidFill>
                <a:latin typeface="+mn-lt"/>
                <a:ea typeface="+mn-ea"/>
                <a:cs typeface="+mn-cs"/>
              </a:defRPr>
            </a:lvl4pPr>
            <a:lvl5pPr algn="l" rtl="0" eaLnBrk="0" fontAlgn="base" hangingPunct="0">
              <a:lnSpc>
                <a:spcPct val="90000"/>
              </a:lnSpc>
              <a:spcBef>
                <a:spcPct val="0"/>
              </a:spcBef>
              <a:spcAft>
                <a:spcPct val="0"/>
              </a:spcAft>
              <a:defRPr sz="4400">
                <a:solidFill>
                  <a:schemeClr val="lt1"/>
                </a:solidFill>
                <a:latin typeface="+mn-lt"/>
                <a:ea typeface="+mn-ea"/>
                <a:cs typeface="+mn-cs"/>
              </a:defRPr>
            </a:lvl5pPr>
            <a:lvl6pPr marL="457200" algn="l" rtl="0" fontAlgn="base">
              <a:lnSpc>
                <a:spcPct val="90000"/>
              </a:lnSpc>
              <a:spcBef>
                <a:spcPct val="0"/>
              </a:spcBef>
              <a:spcAft>
                <a:spcPct val="0"/>
              </a:spcAft>
              <a:defRPr sz="4400">
                <a:solidFill>
                  <a:schemeClr val="lt1"/>
                </a:solidFill>
                <a:latin typeface="+mn-lt"/>
                <a:ea typeface="+mn-ea"/>
                <a:cs typeface="+mn-cs"/>
              </a:defRPr>
            </a:lvl6pPr>
            <a:lvl7pPr marL="914400" algn="l" rtl="0" fontAlgn="base">
              <a:lnSpc>
                <a:spcPct val="90000"/>
              </a:lnSpc>
              <a:spcBef>
                <a:spcPct val="0"/>
              </a:spcBef>
              <a:spcAft>
                <a:spcPct val="0"/>
              </a:spcAft>
              <a:defRPr sz="4400">
                <a:solidFill>
                  <a:schemeClr val="lt1"/>
                </a:solidFill>
                <a:latin typeface="+mn-lt"/>
                <a:ea typeface="+mn-ea"/>
                <a:cs typeface="+mn-cs"/>
              </a:defRPr>
            </a:lvl7pPr>
            <a:lvl8pPr marL="1371600" algn="l" rtl="0" fontAlgn="base">
              <a:lnSpc>
                <a:spcPct val="90000"/>
              </a:lnSpc>
              <a:spcBef>
                <a:spcPct val="0"/>
              </a:spcBef>
              <a:spcAft>
                <a:spcPct val="0"/>
              </a:spcAft>
              <a:defRPr sz="4400">
                <a:solidFill>
                  <a:schemeClr val="lt1"/>
                </a:solidFill>
                <a:latin typeface="+mn-lt"/>
                <a:ea typeface="+mn-ea"/>
                <a:cs typeface="+mn-cs"/>
              </a:defRPr>
            </a:lvl8pPr>
            <a:lvl9pPr marL="1828800" algn="l" rtl="0" fontAlgn="base">
              <a:lnSpc>
                <a:spcPct val="90000"/>
              </a:lnSpc>
              <a:spcBef>
                <a:spcPct val="0"/>
              </a:spcBef>
              <a:spcAft>
                <a:spcPct val="0"/>
              </a:spcAft>
              <a:defRPr sz="4400">
                <a:solidFill>
                  <a:schemeClr val="lt1"/>
                </a:solidFill>
                <a:latin typeface="+mn-lt"/>
                <a:ea typeface="+mn-ea"/>
                <a:cs typeface="+mn-cs"/>
              </a:defRPr>
            </a:lvl9pPr>
          </a:lstStyle>
          <a:p>
            <a:pPr>
              <a:defRPr/>
            </a:pPr>
            <a:r>
              <a:rPr lang="en-US" sz="2800" b="1" dirty="0" err="1"/>
              <a:t>Vẽ</a:t>
            </a:r>
            <a:r>
              <a:rPr lang="en-US" sz="2800" b="1" dirty="0"/>
              <a:t> </a:t>
            </a:r>
            <a:r>
              <a:rPr lang="en-US" sz="2800" b="1" dirty="0" err="1"/>
              <a:t>sơ</a:t>
            </a:r>
            <a:r>
              <a:rPr lang="en-US" sz="2800" b="1" dirty="0"/>
              <a:t> </a:t>
            </a:r>
            <a:r>
              <a:rPr lang="en-US" sz="2800" b="1" dirty="0" err="1"/>
              <a:t>đồ</a:t>
            </a:r>
            <a:r>
              <a:rPr lang="en-US" sz="2800" b="1" dirty="0"/>
              <a:t> </a:t>
            </a:r>
            <a:r>
              <a:rPr lang="en-US" sz="2800" b="1" dirty="0" err="1"/>
              <a:t>tư</a:t>
            </a:r>
            <a:r>
              <a:rPr lang="en-US" sz="2800" b="1" dirty="0"/>
              <a:t> </a:t>
            </a:r>
            <a:r>
              <a:rPr lang="en-US" sz="2800" b="1" dirty="0" err="1"/>
              <a:t>duy</a:t>
            </a:r>
            <a:r>
              <a:rPr lang="en-US" sz="2800" b="1" dirty="0"/>
              <a:t> </a:t>
            </a:r>
            <a:r>
              <a:rPr lang="en-US" sz="2800" b="1" dirty="0" err="1"/>
              <a:t>bài</a:t>
            </a:r>
            <a:r>
              <a:rPr lang="en-US" sz="2800" b="1" dirty="0"/>
              <a:t> </a:t>
            </a:r>
            <a:r>
              <a:rPr lang="en-US" sz="2800" b="1" dirty="0" err="1"/>
              <a:t>học</a:t>
            </a:r>
            <a:endParaRPr lang="en-US" sz="2800" b="1" dirty="0">
              <a:solidFill>
                <a:schemeClr val="tx1"/>
              </a:solidFill>
            </a:endParaRPr>
          </a:p>
        </p:txBody>
      </p:sp>
      <p:sp>
        <p:nvSpPr>
          <p:cNvPr id="3" name="Title 3"/>
          <p:cNvSpPr txBox="1">
            <a:spLocks/>
          </p:cNvSpPr>
          <p:nvPr/>
        </p:nvSpPr>
        <p:spPr bwMode="auto">
          <a:xfrm>
            <a:off x="-1191" y="688975"/>
            <a:ext cx="865585" cy="5449888"/>
          </a:xfrm>
          <a:prstGeom prst="ellipse">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lvl1pPr algn="l" rtl="0" eaLnBrk="0" fontAlgn="base" hangingPunct="0">
              <a:lnSpc>
                <a:spcPct val="90000"/>
              </a:lnSpc>
              <a:spcBef>
                <a:spcPct val="0"/>
              </a:spcBef>
              <a:spcAft>
                <a:spcPct val="0"/>
              </a:spcAft>
              <a:defRPr sz="4400" kern="1200">
                <a:solidFill>
                  <a:schemeClr val="lt1"/>
                </a:solidFill>
                <a:latin typeface="+mn-lt"/>
                <a:ea typeface="+mn-ea"/>
                <a:cs typeface="+mn-cs"/>
              </a:defRPr>
            </a:lvl1pPr>
            <a:lvl2pPr algn="l" rtl="0" eaLnBrk="0" fontAlgn="base" hangingPunct="0">
              <a:lnSpc>
                <a:spcPct val="90000"/>
              </a:lnSpc>
              <a:spcBef>
                <a:spcPct val="0"/>
              </a:spcBef>
              <a:spcAft>
                <a:spcPct val="0"/>
              </a:spcAft>
              <a:defRPr sz="4400">
                <a:solidFill>
                  <a:schemeClr val="lt1"/>
                </a:solidFill>
                <a:latin typeface="+mn-lt"/>
                <a:ea typeface="+mn-ea"/>
                <a:cs typeface="+mn-cs"/>
              </a:defRPr>
            </a:lvl2pPr>
            <a:lvl3pPr algn="l" rtl="0" eaLnBrk="0" fontAlgn="base" hangingPunct="0">
              <a:lnSpc>
                <a:spcPct val="90000"/>
              </a:lnSpc>
              <a:spcBef>
                <a:spcPct val="0"/>
              </a:spcBef>
              <a:spcAft>
                <a:spcPct val="0"/>
              </a:spcAft>
              <a:defRPr sz="4400">
                <a:solidFill>
                  <a:schemeClr val="lt1"/>
                </a:solidFill>
                <a:latin typeface="+mn-lt"/>
                <a:ea typeface="+mn-ea"/>
                <a:cs typeface="+mn-cs"/>
              </a:defRPr>
            </a:lvl3pPr>
            <a:lvl4pPr algn="l" rtl="0" eaLnBrk="0" fontAlgn="base" hangingPunct="0">
              <a:lnSpc>
                <a:spcPct val="90000"/>
              </a:lnSpc>
              <a:spcBef>
                <a:spcPct val="0"/>
              </a:spcBef>
              <a:spcAft>
                <a:spcPct val="0"/>
              </a:spcAft>
              <a:defRPr sz="4400">
                <a:solidFill>
                  <a:schemeClr val="lt1"/>
                </a:solidFill>
                <a:latin typeface="+mn-lt"/>
                <a:ea typeface="+mn-ea"/>
                <a:cs typeface="+mn-cs"/>
              </a:defRPr>
            </a:lvl4pPr>
            <a:lvl5pPr algn="l" rtl="0" eaLnBrk="0" fontAlgn="base" hangingPunct="0">
              <a:lnSpc>
                <a:spcPct val="90000"/>
              </a:lnSpc>
              <a:spcBef>
                <a:spcPct val="0"/>
              </a:spcBef>
              <a:spcAft>
                <a:spcPct val="0"/>
              </a:spcAft>
              <a:defRPr sz="4400">
                <a:solidFill>
                  <a:schemeClr val="lt1"/>
                </a:solidFill>
                <a:latin typeface="+mn-lt"/>
                <a:ea typeface="+mn-ea"/>
                <a:cs typeface="+mn-cs"/>
              </a:defRPr>
            </a:lvl5pPr>
            <a:lvl6pPr marL="457200" algn="l" rtl="0" fontAlgn="base">
              <a:lnSpc>
                <a:spcPct val="90000"/>
              </a:lnSpc>
              <a:spcBef>
                <a:spcPct val="0"/>
              </a:spcBef>
              <a:spcAft>
                <a:spcPct val="0"/>
              </a:spcAft>
              <a:defRPr sz="4400">
                <a:solidFill>
                  <a:schemeClr val="lt1"/>
                </a:solidFill>
                <a:latin typeface="+mn-lt"/>
                <a:ea typeface="+mn-ea"/>
                <a:cs typeface="+mn-cs"/>
              </a:defRPr>
            </a:lvl6pPr>
            <a:lvl7pPr marL="914400" algn="l" rtl="0" fontAlgn="base">
              <a:lnSpc>
                <a:spcPct val="90000"/>
              </a:lnSpc>
              <a:spcBef>
                <a:spcPct val="0"/>
              </a:spcBef>
              <a:spcAft>
                <a:spcPct val="0"/>
              </a:spcAft>
              <a:defRPr sz="4400">
                <a:solidFill>
                  <a:schemeClr val="lt1"/>
                </a:solidFill>
                <a:latin typeface="+mn-lt"/>
                <a:ea typeface="+mn-ea"/>
                <a:cs typeface="+mn-cs"/>
              </a:defRPr>
            </a:lvl7pPr>
            <a:lvl8pPr marL="1371600" algn="l" rtl="0" fontAlgn="base">
              <a:lnSpc>
                <a:spcPct val="90000"/>
              </a:lnSpc>
              <a:spcBef>
                <a:spcPct val="0"/>
              </a:spcBef>
              <a:spcAft>
                <a:spcPct val="0"/>
              </a:spcAft>
              <a:defRPr sz="4400">
                <a:solidFill>
                  <a:schemeClr val="lt1"/>
                </a:solidFill>
                <a:latin typeface="+mn-lt"/>
                <a:ea typeface="+mn-ea"/>
                <a:cs typeface="+mn-cs"/>
              </a:defRPr>
            </a:lvl8pPr>
            <a:lvl9pPr marL="1828800" algn="l" rtl="0" fontAlgn="base">
              <a:lnSpc>
                <a:spcPct val="90000"/>
              </a:lnSpc>
              <a:spcBef>
                <a:spcPct val="0"/>
              </a:spcBef>
              <a:spcAft>
                <a:spcPct val="0"/>
              </a:spcAft>
              <a:defRPr sz="4400">
                <a:solidFill>
                  <a:schemeClr val="lt1"/>
                </a:solidFill>
                <a:latin typeface="+mn-lt"/>
                <a:ea typeface="+mn-ea"/>
                <a:cs typeface="+mn-cs"/>
              </a:defRPr>
            </a:lvl9pPr>
          </a:lstStyle>
          <a:p>
            <a:pPr>
              <a:defRPr/>
            </a:pPr>
            <a:r>
              <a:rPr lang="en-US" sz="2400" b="1" dirty="0" smtClean="0">
                <a:solidFill>
                  <a:srgbClr val="FF0000"/>
                </a:solidFill>
              </a:rPr>
              <a:t>CHUYỆN CỔ TÍCH VỀ LOÀI NGƯỜI</a:t>
            </a:r>
            <a:endParaRPr lang="en-US" sz="2400" b="1" dirty="0">
              <a:solidFill>
                <a:srgbClr val="FF0000"/>
              </a:solidFill>
            </a:endParaRPr>
          </a:p>
        </p:txBody>
      </p:sp>
      <p:sp>
        <p:nvSpPr>
          <p:cNvPr id="5" name="Rounded Rectangle 4"/>
          <p:cNvSpPr/>
          <p:nvPr/>
        </p:nvSpPr>
        <p:spPr>
          <a:xfrm>
            <a:off x="2957512" y="884239"/>
            <a:ext cx="6186488" cy="140176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defRPr/>
            </a:pPr>
            <a:r>
              <a:rPr lang="nl-NL" sz="2000" b="1" dirty="0">
                <a:solidFill>
                  <a:srgbClr val="002060"/>
                </a:solidFill>
              </a:rPr>
              <a:t>+ Thể thơ 5 chữ</a:t>
            </a:r>
            <a:endParaRPr lang="en-US" sz="2000" b="1" dirty="0">
              <a:solidFill>
                <a:srgbClr val="002060"/>
              </a:solidFill>
            </a:endParaRPr>
          </a:p>
          <a:p>
            <a:pPr>
              <a:defRPr/>
            </a:pPr>
            <a:r>
              <a:rPr lang="nl-NL" sz="2000" b="1" dirty="0">
                <a:solidFill>
                  <a:srgbClr val="002060"/>
                </a:solidFill>
              </a:rPr>
              <a:t>+ Câu thơ, nhịp thơ nhanh tạo âm điệu đều đặn, nhịp nhàng.</a:t>
            </a:r>
            <a:endParaRPr lang="en-US" sz="2000" b="1" dirty="0">
              <a:solidFill>
                <a:srgbClr val="002060"/>
              </a:solidFill>
            </a:endParaRPr>
          </a:p>
          <a:p>
            <a:pPr>
              <a:defRPr/>
            </a:pPr>
            <a:r>
              <a:rPr lang="nl-NL" sz="2000" b="1" dirty="0">
                <a:solidFill>
                  <a:srgbClr val="002060"/>
                </a:solidFill>
              </a:rPr>
              <a:t>+ Giọng thơ vui tươi, hồn nhiên.</a:t>
            </a:r>
            <a:endParaRPr lang="en-US" sz="2000" b="1" dirty="0">
              <a:solidFill>
                <a:srgbClr val="002060"/>
              </a:solidFill>
            </a:endParaRPr>
          </a:p>
        </p:txBody>
      </p:sp>
      <p:sp>
        <p:nvSpPr>
          <p:cNvPr id="6" name="Diamond 5"/>
          <p:cNvSpPr/>
          <p:nvPr/>
        </p:nvSpPr>
        <p:spPr>
          <a:xfrm>
            <a:off x="741760" y="884238"/>
            <a:ext cx="2215753" cy="15938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NL" sz="2000" b="1" dirty="0"/>
              <a:t>Đặc điểm hình thức:</a:t>
            </a:r>
            <a:endParaRPr lang="en-US" sz="2000" b="1" dirty="0"/>
          </a:p>
        </p:txBody>
      </p:sp>
      <p:sp>
        <p:nvSpPr>
          <p:cNvPr id="7" name="Diamond 6"/>
          <p:cNvSpPr/>
          <p:nvPr/>
        </p:nvSpPr>
        <p:spPr>
          <a:xfrm>
            <a:off x="856060" y="2735263"/>
            <a:ext cx="2215753" cy="15938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NL" sz="2000" b="1" dirty="0"/>
              <a:t>Nội dung chi tiết:</a:t>
            </a:r>
            <a:endParaRPr lang="en-US" sz="2000" b="1" dirty="0"/>
          </a:p>
        </p:txBody>
      </p:sp>
      <p:sp>
        <p:nvSpPr>
          <p:cNvPr id="8" name="Diamond 7"/>
          <p:cNvSpPr/>
          <p:nvPr/>
        </p:nvSpPr>
        <p:spPr>
          <a:xfrm>
            <a:off x="756048" y="4894263"/>
            <a:ext cx="2215753" cy="15938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NL" sz="2000" b="1" dirty="0"/>
              <a:t>Đặc điểm hình thức:</a:t>
            </a:r>
            <a:endParaRPr lang="en-US" sz="2000" b="1" dirty="0"/>
          </a:p>
        </p:txBody>
      </p:sp>
      <p:sp>
        <p:nvSpPr>
          <p:cNvPr id="9" name="Rounded Rectangle 8"/>
          <p:cNvSpPr/>
          <p:nvPr/>
        </p:nvSpPr>
        <p:spPr>
          <a:xfrm>
            <a:off x="3071812" y="2478088"/>
            <a:ext cx="6186488" cy="150971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defRPr/>
            </a:pPr>
            <a:r>
              <a:rPr lang="nl-NL" sz="2000" b="1" dirty="0"/>
              <a:t>+ </a:t>
            </a:r>
            <a:r>
              <a:rPr lang="nl-NL" sz="2000" b="1" dirty="0">
                <a:solidFill>
                  <a:srgbClr val="002060"/>
                </a:solidFill>
              </a:rPr>
              <a:t>Trái đất trụi trần khi trẻ mới sinh ra</a:t>
            </a:r>
            <a:endParaRPr lang="en-US" sz="2000" b="1" dirty="0">
              <a:solidFill>
                <a:srgbClr val="002060"/>
              </a:solidFill>
            </a:endParaRPr>
          </a:p>
          <a:p>
            <a:pPr>
              <a:defRPr/>
            </a:pPr>
            <a:r>
              <a:rPr lang="nl-NL" sz="2000" b="1" dirty="0">
                <a:solidFill>
                  <a:srgbClr val="002060"/>
                </a:solidFill>
              </a:rPr>
              <a:t>+ Thế giới hình thành để trẻ dần khôn lớn</a:t>
            </a:r>
            <a:endParaRPr lang="en-US" sz="2000" b="1" dirty="0">
              <a:solidFill>
                <a:srgbClr val="002060"/>
              </a:solidFill>
            </a:endParaRPr>
          </a:p>
          <a:p>
            <a:pPr>
              <a:defRPr/>
            </a:pPr>
            <a:r>
              <a:rPr lang="nl-NL" sz="2000" b="1" dirty="0">
                <a:solidFill>
                  <a:srgbClr val="002060"/>
                </a:solidFill>
              </a:rPr>
              <a:t>+ Những người thân ra đời để mang cho trẻ tình thương và hiểu biết</a:t>
            </a:r>
            <a:r>
              <a:rPr lang="nl-NL" sz="2000" dirty="0">
                <a:solidFill>
                  <a:srgbClr val="002060"/>
                </a:solidFill>
              </a:rPr>
              <a:t>.</a:t>
            </a:r>
            <a:endParaRPr lang="en-US" sz="2000" dirty="0">
              <a:solidFill>
                <a:srgbClr val="002060"/>
              </a:solidFill>
            </a:endParaRPr>
          </a:p>
        </p:txBody>
      </p:sp>
      <p:sp>
        <p:nvSpPr>
          <p:cNvPr id="10" name="Rounded Rectangle 9"/>
          <p:cNvSpPr/>
          <p:nvPr/>
        </p:nvSpPr>
        <p:spPr>
          <a:xfrm>
            <a:off x="2957512" y="4114800"/>
            <a:ext cx="6186488" cy="2743201"/>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defRPr/>
            </a:pPr>
            <a:r>
              <a:rPr lang="en-US" sz="2000" b="1" dirty="0"/>
              <a:t>+ </a:t>
            </a:r>
            <a:r>
              <a:rPr lang="en-US" sz="2000" b="1" dirty="0" err="1">
                <a:solidFill>
                  <a:srgbClr val="002060"/>
                </a:solidFill>
              </a:rPr>
              <a:t>Câu</a:t>
            </a:r>
            <a:r>
              <a:rPr lang="en-US" sz="2000" b="1" dirty="0">
                <a:solidFill>
                  <a:srgbClr val="002060"/>
                </a:solidFill>
              </a:rPr>
              <a:t> </a:t>
            </a:r>
            <a:r>
              <a:rPr lang="en-US" sz="2000" b="1" dirty="0" err="1">
                <a:solidFill>
                  <a:srgbClr val="002060"/>
                </a:solidFill>
              </a:rPr>
              <a:t>chuyện</a:t>
            </a:r>
            <a:r>
              <a:rPr lang="en-US" sz="2000" b="1" dirty="0">
                <a:solidFill>
                  <a:srgbClr val="002060"/>
                </a:solidFill>
              </a:rPr>
              <a:t> </a:t>
            </a:r>
            <a:r>
              <a:rPr lang="en-US" sz="2000" b="1" dirty="0" err="1">
                <a:solidFill>
                  <a:srgbClr val="002060"/>
                </a:solidFill>
              </a:rPr>
              <a:t>cổ</a:t>
            </a:r>
            <a:r>
              <a:rPr lang="en-US" sz="2000" b="1" dirty="0">
                <a:solidFill>
                  <a:srgbClr val="002060"/>
                </a:solidFill>
              </a:rPr>
              <a:t> </a:t>
            </a:r>
            <a:r>
              <a:rPr lang="en-US" sz="2000" b="1" dirty="0" err="1">
                <a:solidFill>
                  <a:srgbClr val="002060"/>
                </a:solidFill>
              </a:rPr>
              <a:t>tích</a:t>
            </a:r>
            <a:r>
              <a:rPr lang="en-US" sz="2000" b="1" dirty="0">
                <a:solidFill>
                  <a:srgbClr val="002060"/>
                </a:solidFill>
              </a:rPr>
              <a:t> </a:t>
            </a:r>
            <a:r>
              <a:rPr lang="en-US" sz="2000" b="1" dirty="0" err="1">
                <a:solidFill>
                  <a:srgbClr val="002060"/>
                </a:solidFill>
              </a:rPr>
              <a:t>về</a:t>
            </a:r>
            <a:r>
              <a:rPr lang="en-US" sz="2000" b="1" dirty="0">
                <a:solidFill>
                  <a:srgbClr val="002060"/>
                </a:solidFill>
              </a:rPr>
              <a:t> </a:t>
            </a:r>
            <a:r>
              <a:rPr lang="en-US" sz="2000" b="1" dirty="0" err="1">
                <a:solidFill>
                  <a:srgbClr val="002060"/>
                </a:solidFill>
              </a:rPr>
              <a:t>sự</a:t>
            </a:r>
            <a:r>
              <a:rPr lang="en-US" sz="2000" b="1" dirty="0">
                <a:solidFill>
                  <a:srgbClr val="002060"/>
                </a:solidFill>
              </a:rPr>
              <a:t> </a:t>
            </a:r>
            <a:r>
              <a:rPr lang="en-US" sz="2000" b="1" dirty="0" err="1">
                <a:solidFill>
                  <a:srgbClr val="002060"/>
                </a:solidFill>
              </a:rPr>
              <a:t>hình</a:t>
            </a:r>
            <a:r>
              <a:rPr lang="en-US" sz="2000" b="1" dirty="0">
                <a:solidFill>
                  <a:srgbClr val="002060"/>
                </a:solidFill>
              </a:rPr>
              <a:t> </a:t>
            </a:r>
            <a:r>
              <a:rPr lang="en-US" sz="2000" b="1" dirty="0" err="1">
                <a:solidFill>
                  <a:srgbClr val="002060"/>
                </a:solidFill>
              </a:rPr>
              <a:t>thành</a:t>
            </a:r>
            <a:r>
              <a:rPr lang="en-US" sz="2000" b="1" dirty="0">
                <a:solidFill>
                  <a:srgbClr val="002060"/>
                </a:solidFill>
              </a:rPr>
              <a:t> </a:t>
            </a:r>
            <a:r>
              <a:rPr lang="en-US" sz="2000" b="1" dirty="0" err="1">
                <a:solidFill>
                  <a:srgbClr val="002060"/>
                </a:solidFill>
              </a:rPr>
              <a:t>vạn</a:t>
            </a:r>
            <a:r>
              <a:rPr lang="en-US" sz="2000" b="1" dirty="0">
                <a:solidFill>
                  <a:srgbClr val="002060"/>
                </a:solidFill>
              </a:rPr>
              <a:t> </a:t>
            </a:r>
            <a:r>
              <a:rPr lang="en-US" sz="2000" b="1" dirty="0" err="1">
                <a:solidFill>
                  <a:srgbClr val="002060"/>
                </a:solidFill>
              </a:rPr>
              <a:t>vật</a:t>
            </a:r>
            <a:r>
              <a:rPr lang="en-US" sz="2000" b="1" dirty="0">
                <a:solidFill>
                  <a:srgbClr val="002060"/>
                </a:solidFill>
              </a:rPr>
              <a:t>  </a:t>
            </a:r>
            <a:r>
              <a:rPr lang="en-US" sz="2000" b="1" dirty="0" err="1">
                <a:solidFill>
                  <a:srgbClr val="002060"/>
                </a:solidFill>
              </a:rPr>
              <a:t>trên</a:t>
            </a:r>
            <a:r>
              <a:rPr lang="en-US" sz="2000" b="1" dirty="0">
                <a:solidFill>
                  <a:srgbClr val="002060"/>
                </a:solidFill>
              </a:rPr>
              <a:t> </a:t>
            </a:r>
            <a:r>
              <a:rPr lang="en-US" sz="2000" b="1" dirty="0" err="1">
                <a:solidFill>
                  <a:srgbClr val="002060"/>
                </a:solidFill>
              </a:rPr>
              <a:t>thế</a:t>
            </a:r>
            <a:r>
              <a:rPr lang="en-US" sz="2000" b="1" dirty="0">
                <a:solidFill>
                  <a:srgbClr val="002060"/>
                </a:solidFill>
              </a:rPr>
              <a:t> </a:t>
            </a:r>
            <a:r>
              <a:rPr lang="en-US" sz="2000" b="1" dirty="0" err="1">
                <a:solidFill>
                  <a:srgbClr val="002060"/>
                </a:solidFill>
              </a:rPr>
              <a:t>gian</a:t>
            </a:r>
            <a:r>
              <a:rPr lang="en-US" sz="2000" b="1" dirty="0">
                <a:solidFill>
                  <a:srgbClr val="002060"/>
                </a:solidFill>
              </a:rPr>
              <a:t> </a:t>
            </a:r>
            <a:r>
              <a:rPr lang="en-US" sz="2000" b="1" dirty="0" err="1">
                <a:solidFill>
                  <a:srgbClr val="002060"/>
                </a:solidFill>
              </a:rPr>
              <a:t>dưới</a:t>
            </a:r>
            <a:r>
              <a:rPr lang="en-US" sz="2000" b="1" dirty="0">
                <a:solidFill>
                  <a:srgbClr val="002060"/>
                </a:solidFill>
              </a:rPr>
              <a:t> </a:t>
            </a:r>
            <a:r>
              <a:rPr lang="en-US" sz="2000" b="1" dirty="0" err="1">
                <a:solidFill>
                  <a:srgbClr val="002060"/>
                </a:solidFill>
              </a:rPr>
              <a:t>góc</a:t>
            </a:r>
            <a:r>
              <a:rPr lang="en-US" sz="2000" b="1" dirty="0">
                <a:solidFill>
                  <a:srgbClr val="002060"/>
                </a:solidFill>
              </a:rPr>
              <a:t> </a:t>
            </a:r>
            <a:r>
              <a:rPr lang="en-US" sz="2000" b="1" dirty="0" err="1">
                <a:solidFill>
                  <a:srgbClr val="002060"/>
                </a:solidFill>
              </a:rPr>
              <a:t>nhìn</a:t>
            </a:r>
            <a:r>
              <a:rPr lang="en-US" sz="2000" b="1" dirty="0">
                <a:solidFill>
                  <a:srgbClr val="002060"/>
                </a:solidFill>
              </a:rPr>
              <a:t> con </a:t>
            </a:r>
            <a:r>
              <a:rPr lang="en-US" sz="2000" b="1" dirty="0" err="1">
                <a:solidFill>
                  <a:srgbClr val="002060"/>
                </a:solidFill>
              </a:rPr>
              <a:t>trẻ</a:t>
            </a:r>
            <a:r>
              <a:rPr lang="en-US" sz="2000" b="1" dirty="0">
                <a:solidFill>
                  <a:srgbClr val="002060"/>
                </a:solidFill>
              </a:rPr>
              <a:t>, </a:t>
            </a:r>
            <a:r>
              <a:rPr lang="en-US" sz="2000" b="1" dirty="0" err="1">
                <a:solidFill>
                  <a:srgbClr val="002060"/>
                </a:solidFill>
              </a:rPr>
              <a:t>lấy</a:t>
            </a:r>
            <a:r>
              <a:rPr lang="en-US" sz="2000" b="1" dirty="0">
                <a:solidFill>
                  <a:srgbClr val="002060"/>
                </a:solidFill>
              </a:rPr>
              <a:t> </a:t>
            </a:r>
            <a:r>
              <a:rPr lang="en-US" sz="2000" b="1" dirty="0" err="1">
                <a:solidFill>
                  <a:srgbClr val="002060"/>
                </a:solidFill>
              </a:rPr>
              <a:t>trẻ</a:t>
            </a:r>
            <a:r>
              <a:rPr lang="en-US" sz="2000" b="1" dirty="0">
                <a:solidFill>
                  <a:srgbClr val="002060"/>
                </a:solidFill>
              </a:rPr>
              <a:t> </a:t>
            </a:r>
            <a:r>
              <a:rPr lang="en-US" sz="2000" b="1" dirty="0" err="1">
                <a:solidFill>
                  <a:srgbClr val="002060"/>
                </a:solidFill>
              </a:rPr>
              <a:t>em</a:t>
            </a:r>
            <a:r>
              <a:rPr lang="en-US" sz="2000" b="1" dirty="0">
                <a:solidFill>
                  <a:srgbClr val="002060"/>
                </a:solidFill>
              </a:rPr>
              <a:t> </a:t>
            </a:r>
            <a:r>
              <a:rPr lang="en-US" sz="2000" b="1" dirty="0" err="1">
                <a:solidFill>
                  <a:srgbClr val="002060"/>
                </a:solidFill>
              </a:rPr>
              <a:t>làm</a:t>
            </a:r>
            <a:r>
              <a:rPr lang="en-US" sz="2000" b="1" dirty="0">
                <a:solidFill>
                  <a:srgbClr val="002060"/>
                </a:solidFill>
              </a:rPr>
              <a:t> </a:t>
            </a:r>
            <a:r>
              <a:rPr lang="en-US" sz="2000" b="1" dirty="0" err="1">
                <a:solidFill>
                  <a:srgbClr val="002060"/>
                </a:solidFill>
              </a:rPr>
              <a:t>trung</a:t>
            </a:r>
            <a:r>
              <a:rPr lang="en-US" sz="2000" b="1" dirty="0">
                <a:solidFill>
                  <a:srgbClr val="002060"/>
                </a:solidFill>
              </a:rPr>
              <a:t> </a:t>
            </a:r>
            <a:r>
              <a:rPr lang="en-US" sz="2000" b="1" dirty="0" err="1">
                <a:solidFill>
                  <a:srgbClr val="002060"/>
                </a:solidFill>
              </a:rPr>
              <a:t>tâm</a:t>
            </a:r>
            <a:r>
              <a:rPr lang="en-US" sz="2000" b="1" dirty="0">
                <a:solidFill>
                  <a:srgbClr val="002060"/>
                </a:solidFill>
              </a:rPr>
              <a:t>.</a:t>
            </a:r>
          </a:p>
          <a:p>
            <a:pPr>
              <a:defRPr/>
            </a:pPr>
            <a:r>
              <a:rPr lang="en-US" sz="2000" b="1" dirty="0">
                <a:solidFill>
                  <a:srgbClr val="002060"/>
                </a:solidFill>
              </a:rPr>
              <a:t>+ </a:t>
            </a:r>
            <a:r>
              <a:rPr lang="en-US" sz="2000" b="1" dirty="0" err="1">
                <a:solidFill>
                  <a:srgbClr val="002060"/>
                </a:solidFill>
              </a:rPr>
              <a:t>Tình</a:t>
            </a:r>
            <a:r>
              <a:rPr lang="en-US" sz="2000" b="1" dirty="0">
                <a:solidFill>
                  <a:srgbClr val="002060"/>
                </a:solidFill>
              </a:rPr>
              <a:t> </a:t>
            </a:r>
            <a:r>
              <a:rPr lang="en-US" sz="2000" b="1" dirty="0" err="1">
                <a:solidFill>
                  <a:srgbClr val="002060"/>
                </a:solidFill>
              </a:rPr>
              <a:t>yêu</a:t>
            </a:r>
            <a:r>
              <a:rPr lang="en-US" sz="2000" b="1" dirty="0">
                <a:solidFill>
                  <a:srgbClr val="002060"/>
                </a:solidFill>
              </a:rPr>
              <a:t> </a:t>
            </a:r>
            <a:r>
              <a:rPr lang="en-US" sz="2000" b="1" dirty="0" err="1">
                <a:solidFill>
                  <a:srgbClr val="002060"/>
                </a:solidFill>
              </a:rPr>
              <a:t>thương</a:t>
            </a:r>
            <a:r>
              <a:rPr lang="en-US" sz="2000" b="1" dirty="0">
                <a:solidFill>
                  <a:srgbClr val="002060"/>
                </a:solidFill>
              </a:rPr>
              <a:t> </a:t>
            </a:r>
            <a:r>
              <a:rPr lang="en-US" sz="2000" b="1" dirty="0" err="1">
                <a:solidFill>
                  <a:srgbClr val="002060"/>
                </a:solidFill>
              </a:rPr>
              <a:t>vô</a:t>
            </a:r>
            <a:r>
              <a:rPr lang="en-US" sz="2000" b="1" dirty="0">
                <a:solidFill>
                  <a:srgbClr val="002060"/>
                </a:solidFill>
              </a:rPr>
              <a:t> </a:t>
            </a:r>
            <a:r>
              <a:rPr lang="en-US" sz="2000" b="1" dirty="0" err="1">
                <a:solidFill>
                  <a:srgbClr val="002060"/>
                </a:solidFill>
              </a:rPr>
              <a:t>vàn</a:t>
            </a:r>
            <a:r>
              <a:rPr lang="en-US" sz="2000" b="1" dirty="0">
                <a:solidFill>
                  <a:srgbClr val="002060"/>
                </a:solidFill>
              </a:rPr>
              <a:t> </a:t>
            </a:r>
            <a:r>
              <a:rPr lang="en-US" sz="2000" b="1" dirty="0" err="1">
                <a:solidFill>
                  <a:srgbClr val="002060"/>
                </a:solidFill>
              </a:rPr>
              <a:t>của</a:t>
            </a:r>
            <a:r>
              <a:rPr lang="en-US" sz="2000" b="1" dirty="0">
                <a:solidFill>
                  <a:srgbClr val="002060"/>
                </a:solidFill>
              </a:rPr>
              <a:t> cha </a:t>
            </a:r>
            <a:r>
              <a:rPr lang="en-US" sz="2000" b="1" dirty="0" err="1">
                <a:solidFill>
                  <a:srgbClr val="002060"/>
                </a:solidFill>
              </a:rPr>
              <a:t>mẹ</a:t>
            </a:r>
            <a:r>
              <a:rPr lang="en-US" sz="2000" b="1" dirty="0">
                <a:solidFill>
                  <a:srgbClr val="002060"/>
                </a:solidFill>
              </a:rPr>
              <a:t> </a:t>
            </a:r>
            <a:r>
              <a:rPr lang="en-US" sz="2000" b="1" dirty="0" err="1">
                <a:solidFill>
                  <a:srgbClr val="002060"/>
                </a:solidFill>
              </a:rPr>
              <a:t>và</a:t>
            </a:r>
            <a:r>
              <a:rPr lang="en-US" sz="2000" b="1" dirty="0">
                <a:solidFill>
                  <a:srgbClr val="002060"/>
                </a:solidFill>
              </a:rPr>
              <a:t> </a:t>
            </a:r>
            <a:r>
              <a:rPr lang="en-US" sz="2000" b="1" dirty="0" err="1">
                <a:solidFill>
                  <a:srgbClr val="002060"/>
                </a:solidFill>
              </a:rPr>
              <a:t>những</a:t>
            </a:r>
            <a:r>
              <a:rPr lang="en-US" sz="2000" b="1" dirty="0">
                <a:solidFill>
                  <a:srgbClr val="002060"/>
                </a:solidFill>
              </a:rPr>
              <a:t> </a:t>
            </a:r>
            <a:r>
              <a:rPr lang="en-US" sz="2000" b="1" dirty="0" err="1">
                <a:solidFill>
                  <a:srgbClr val="002060"/>
                </a:solidFill>
              </a:rPr>
              <a:t>người</a:t>
            </a:r>
            <a:r>
              <a:rPr lang="en-US" sz="2000" b="1" dirty="0">
                <a:solidFill>
                  <a:srgbClr val="002060"/>
                </a:solidFill>
              </a:rPr>
              <a:t> </a:t>
            </a:r>
            <a:r>
              <a:rPr lang="en-US" sz="2000" b="1" dirty="0" err="1">
                <a:solidFill>
                  <a:srgbClr val="002060"/>
                </a:solidFill>
              </a:rPr>
              <a:t>thân</a:t>
            </a:r>
            <a:r>
              <a:rPr lang="en-US" sz="2000" b="1" dirty="0">
                <a:solidFill>
                  <a:srgbClr val="002060"/>
                </a:solidFill>
              </a:rPr>
              <a:t> </a:t>
            </a:r>
            <a:r>
              <a:rPr lang="en-US" sz="2000" b="1" dirty="0" err="1">
                <a:solidFill>
                  <a:srgbClr val="002060"/>
                </a:solidFill>
              </a:rPr>
              <a:t>yêu</a:t>
            </a:r>
            <a:r>
              <a:rPr lang="en-US" sz="2000" b="1" dirty="0">
                <a:solidFill>
                  <a:srgbClr val="002060"/>
                </a:solidFill>
              </a:rPr>
              <a:t> </a:t>
            </a:r>
            <a:r>
              <a:rPr lang="en-US" sz="2000" b="1" dirty="0" err="1">
                <a:solidFill>
                  <a:srgbClr val="002060"/>
                </a:solidFill>
              </a:rPr>
              <a:t>xung</a:t>
            </a:r>
            <a:r>
              <a:rPr lang="en-US" sz="2000" b="1" dirty="0">
                <a:solidFill>
                  <a:srgbClr val="002060"/>
                </a:solidFill>
              </a:rPr>
              <a:t> </a:t>
            </a:r>
            <a:r>
              <a:rPr lang="en-US" sz="2000" b="1" dirty="0" err="1">
                <a:solidFill>
                  <a:srgbClr val="002060"/>
                </a:solidFill>
              </a:rPr>
              <a:t>quanh</a:t>
            </a:r>
            <a:r>
              <a:rPr lang="en-US" sz="2000" b="1" dirty="0">
                <a:solidFill>
                  <a:srgbClr val="002060"/>
                </a:solidFill>
              </a:rPr>
              <a:t> </a:t>
            </a:r>
            <a:r>
              <a:rPr lang="en-US" sz="2000" b="1" dirty="0" err="1">
                <a:solidFill>
                  <a:srgbClr val="002060"/>
                </a:solidFill>
              </a:rPr>
              <a:t>dành</a:t>
            </a:r>
            <a:r>
              <a:rPr lang="en-US" sz="2000" b="1" dirty="0">
                <a:solidFill>
                  <a:srgbClr val="002060"/>
                </a:solidFill>
              </a:rPr>
              <a:t> </a:t>
            </a:r>
            <a:r>
              <a:rPr lang="en-US" sz="2000" b="1" dirty="0" err="1">
                <a:solidFill>
                  <a:srgbClr val="002060"/>
                </a:solidFill>
              </a:rPr>
              <a:t>cho</a:t>
            </a:r>
            <a:r>
              <a:rPr lang="en-US" sz="2000" b="1" dirty="0">
                <a:solidFill>
                  <a:srgbClr val="002060"/>
                </a:solidFill>
              </a:rPr>
              <a:t> </a:t>
            </a:r>
            <a:r>
              <a:rPr lang="en-US" sz="2000" b="1" dirty="0" err="1">
                <a:solidFill>
                  <a:srgbClr val="002060"/>
                </a:solidFill>
              </a:rPr>
              <a:t>những</a:t>
            </a:r>
            <a:r>
              <a:rPr lang="en-US" sz="2000" b="1" dirty="0">
                <a:solidFill>
                  <a:srgbClr val="002060"/>
                </a:solidFill>
              </a:rPr>
              <a:t> </a:t>
            </a:r>
            <a:r>
              <a:rPr lang="en-US" sz="2000" b="1" dirty="0" err="1">
                <a:solidFill>
                  <a:srgbClr val="002060"/>
                </a:solidFill>
              </a:rPr>
              <a:t>tâm</a:t>
            </a:r>
            <a:r>
              <a:rPr lang="en-US" sz="2000" b="1" dirty="0">
                <a:solidFill>
                  <a:srgbClr val="002060"/>
                </a:solidFill>
              </a:rPr>
              <a:t> </a:t>
            </a:r>
            <a:r>
              <a:rPr lang="en-US" sz="2000" b="1" dirty="0" err="1">
                <a:solidFill>
                  <a:srgbClr val="002060"/>
                </a:solidFill>
              </a:rPr>
              <a:t>hồn</a:t>
            </a:r>
            <a:r>
              <a:rPr lang="en-US" sz="2000" b="1" dirty="0">
                <a:solidFill>
                  <a:srgbClr val="002060"/>
                </a:solidFill>
              </a:rPr>
              <a:t> </a:t>
            </a:r>
            <a:r>
              <a:rPr lang="en-US" sz="2000" b="1" dirty="0" err="1">
                <a:solidFill>
                  <a:srgbClr val="002060"/>
                </a:solidFill>
              </a:rPr>
              <a:t>ngây</a:t>
            </a:r>
            <a:r>
              <a:rPr lang="en-US" sz="2000" b="1" dirty="0">
                <a:solidFill>
                  <a:srgbClr val="002060"/>
                </a:solidFill>
              </a:rPr>
              <a:t> </a:t>
            </a:r>
            <a:r>
              <a:rPr lang="en-US" sz="2000" b="1" dirty="0" err="1">
                <a:solidFill>
                  <a:srgbClr val="002060"/>
                </a:solidFill>
              </a:rPr>
              <a:t>thơ</a:t>
            </a:r>
            <a:r>
              <a:rPr lang="en-US" sz="2000" b="1" dirty="0">
                <a:solidFill>
                  <a:srgbClr val="002060"/>
                </a:solidFill>
              </a:rPr>
              <a:t>, </a:t>
            </a:r>
            <a:r>
              <a:rPr lang="en-US" sz="2000" b="1" dirty="0" err="1">
                <a:solidFill>
                  <a:srgbClr val="002060"/>
                </a:solidFill>
              </a:rPr>
              <a:t>trong</a:t>
            </a:r>
            <a:r>
              <a:rPr lang="en-US" sz="2000" b="1" dirty="0">
                <a:solidFill>
                  <a:srgbClr val="002060"/>
                </a:solidFill>
              </a:rPr>
              <a:t> </a:t>
            </a:r>
            <a:r>
              <a:rPr lang="en-US" sz="2000" b="1" dirty="0" err="1">
                <a:solidFill>
                  <a:srgbClr val="002060"/>
                </a:solidFill>
              </a:rPr>
              <a:t>sáng</a:t>
            </a:r>
            <a:r>
              <a:rPr lang="en-US" sz="2000" b="1" dirty="0">
                <a:solidFill>
                  <a:srgbClr val="002060"/>
                </a:solidFill>
              </a:rPr>
              <a:t> </a:t>
            </a:r>
            <a:r>
              <a:rPr lang="en-US" sz="2000" b="1" dirty="0" err="1">
                <a:solidFill>
                  <a:srgbClr val="002060"/>
                </a:solidFill>
              </a:rPr>
              <a:t>của</a:t>
            </a:r>
            <a:r>
              <a:rPr lang="en-US" sz="2000" b="1" dirty="0">
                <a:solidFill>
                  <a:srgbClr val="002060"/>
                </a:solidFill>
              </a:rPr>
              <a:t> </a:t>
            </a:r>
            <a:r>
              <a:rPr lang="en-US" sz="2000" b="1" dirty="0" err="1">
                <a:solidFill>
                  <a:srgbClr val="002060"/>
                </a:solidFill>
              </a:rPr>
              <a:t>trẻ</a:t>
            </a:r>
            <a:r>
              <a:rPr lang="en-US" sz="2000" b="1" dirty="0">
                <a:solidFill>
                  <a:srgbClr val="002060"/>
                </a:solidFill>
              </a:rPr>
              <a:t> </a:t>
            </a:r>
            <a:r>
              <a:rPr lang="en-US" sz="2000" b="1" dirty="0" err="1">
                <a:solidFill>
                  <a:srgbClr val="002060"/>
                </a:solidFill>
              </a:rPr>
              <a:t>em</a:t>
            </a:r>
            <a:r>
              <a:rPr lang="en-US" sz="2000" b="1" dirty="0">
                <a:solidFill>
                  <a:srgbClr val="002060"/>
                </a:solidFill>
              </a:rPr>
              <a:t> </a:t>
            </a:r>
            <a:r>
              <a:rPr lang="en-US" sz="2000" b="1" dirty="0" err="1">
                <a:solidFill>
                  <a:srgbClr val="002060"/>
                </a:solidFill>
              </a:rPr>
              <a:t>sẽ</a:t>
            </a:r>
            <a:r>
              <a:rPr lang="en-US" sz="2000" b="1" dirty="0">
                <a:solidFill>
                  <a:srgbClr val="002060"/>
                </a:solidFill>
              </a:rPr>
              <a:t> </a:t>
            </a:r>
            <a:r>
              <a:rPr lang="en-US" sz="2000" b="1" dirty="0" err="1">
                <a:solidFill>
                  <a:srgbClr val="002060"/>
                </a:solidFill>
              </a:rPr>
              <a:t>là</a:t>
            </a:r>
            <a:r>
              <a:rPr lang="en-US" sz="2000" b="1" dirty="0">
                <a:solidFill>
                  <a:srgbClr val="002060"/>
                </a:solidFill>
              </a:rPr>
              <a:t> </a:t>
            </a:r>
            <a:r>
              <a:rPr lang="en-US" sz="2000" b="1" dirty="0" err="1">
                <a:solidFill>
                  <a:srgbClr val="002060"/>
                </a:solidFill>
              </a:rPr>
              <a:t>những</a:t>
            </a:r>
            <a:r>
              <a:rPr lang="en-US" sz="2000" b="1" dirty="0">
                <a:solidFill>
                  <a:srgbClr val="002060"/>
                </a:solidFill>
              </a:rPr>
              <a:t> </a:t>
            </a:r>
            <a:r>
              <a:rPr lang="en-US" sz="2000" b="1" dirty="0" err="1">
                <a:solidFill>
                  <a:srgbClr val="002060"/>
                </a:solidFill>
              </a:rPr>
              <a:t>điều</a:t>
            </a:r>
            <a:r>
              <a:rPr lang="en-US" sz="2000" b="1" dirty="0">
                <a:solidFill>
                  <a:srgbClr val="002060"/>
                </a:solidFill>
              </a:rPr>
              <a:t> </a:t>
            </a:r>
            <a:r>
              <a:rPr lang="en-US" sz="2000" b="1" dirty="0" err="1">
                <a:solidFill>
                  <a:srgbClr val="002060"/>
                </a:solidFill>
              </a:rPr>
              <a:t>nâng</a:t>
            </a:r>
            <a:r>
              <a:rPr lang="en-US" sz="2000" b="1" dirty="0">
                <a:solidFill>
                  <a:srgbClr val="002060"/>
                </a:solidFill>
              </a:rPr>
              <a:t> </a:t>
            </a:r>
            <a:r>
              <a:rPr lang="en-US" sz="2000" b="1" dirty="0" err="1">
                <a:solidFill>
                  <a:srgbClr val="002060"/>
                </a:solidFill>
              </a:rPr>
              <a:t>đỡ</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em</a:t>
            </a:r>
            <a:r>
              <a:rPr lang="en-US" sz="2000" b="1" dirty="0">
                <a:solidFill>
                  <a:srgbClr val="002060"/>
                </a:solidFill>
              </a:rPr>
              <a:t> </a:t>
            </a:r>
            <a:r>
              <a:rPr lang="en-US" sz="2000" b="1" dirty="0" err="1">
                <a:solidFill>
                  <a:srgbClr val="002060"/>
                </a:solidFill>
              </a:rPr>
              <a:t>trên</a:t>
            </a:r>
            <a:r>
              <a:rPr lang="en-US" sz="2000" b="1" dirty="0">
                <a:solidFill>
                  <a:srgbClr val="002060"/>
                </a:solidFill>
              </a:rPr>
              <a:t> </a:t>
            </a:r>
            <a:r>
              <a:rPr lang="en-US" sz="2000" b="1" dirty="0" err="1">
                <a:solidFill>
                  <a:srgbClr val="002060"/>
                </a:solidFill>
              </a:rPr>
              <a:t>hành</a:t>
            </a:r>
            <a:r>
              <a:rPr lang="en-US" sz="2000" b="1" dirty="0">
                <a:solidFill>
                  <a:srgbClr val="002060"/>
                </a:solidFill>
              </a:rPr>
              <a:t> </a:t>
            </a:r>
            <a:r>
              <a:rPr lang="en-US" sz="2000" b="1" dirty="0" err="1">
                <a:solidFill>
                  <a:srgbClr val="002060"/>
                </a:solidFill>
              </a:rPr>
              <a:t>trình</a:t>
            </a:r>
            <a:r>
              <a:rPr lang="en-US" sz="2000" b="1" dirty="0">
                <a:solidFill>
                  <a:srgbClr val="002060"/>
                </a:solidFill>
              </a:rPr>
              <a:t> </a:t>
            </a:r>
            <a:r>
              <a:rPr lang="en-US" sz="2000" b="1" dirty="0" err="1">
                <a:solidFill>
                  <a:srgbClr val="002060"/>
                </a:solidFill>
              </a:rPr>
              <a:t>khôn</a:t>
            </a:r>
            <a:r>
              <a:rPr lang="en-US" sz="2000" b="1" dirty="0">
                <a:solidFill>
                  <a:srgbClr val="002060"/>
                </a:solidFill>
              </a:rPr>
              <a:t> </a:t>
            </a:r>
            <a:r>
              <a:rPr lang="en-US" sz="2000" b="1" dirty="0" err="1">
                <a:solidFill>
                  <a:srgbClr val="002060"/>
                </a:solidFill>
              </a:rPr>
              <a:t>lớn</a:t>
            </a:r>
            <a:r>
              <a:rPr lang="en-US" sz="2000" b="1" dirty="0">
                <a:solidFill>
                  <a:srgbClr val="002060"/>
                </a:solidFill>
              </a:rPr>
              <a:t>.</a:t>
            </a:r>
          </a:p>
          <a:p>
            <a:pPr>
              <a:defRPr/>
            </a:pPr>
            <a:r>
              <a:rPr lang="en-US" sz="2000" b="1" dirty="0">
                <a:solidFill>
                  <a:srgbClr val="002060"/>
                </a:solidFill>
              </a:rPr>
              <a:t>+ </a:t>
            </a:r>
            <a:r>
              <a:rPr lang="en-US" sz="2000" b="1" dirty="0" err="1">
                <a:solidFill>
                  <a:srgbClr val="002060"/>
                </a:solidFill>
              </a:rPr>
              <a:t>Hãy</a:t>
            </a:r>
            <a:r>
              <a:rPr lang="en-US" sz="2000" b="1" dirty="0">
                <a:solidFill>
                  <a:srgbClr val="002060"/>
                </a:solidFill>
              </a:rPr>
              <a:t> </a:t>
            </a:r>
            <a:r>
              <a:rPr lang="en-US" sz="2000" b="1" dirty="0" err="1">
                <a:solidFill>
                  <a:srgbClr val="002060"/>
                </a:solidFill>
              </a:rPr>
              <a:t>nâng</a:t>
            </a:r>
            <a:r>
              <a:rPr lang="en-US" sz="2000" b="1" dirty="0">
                <a:solidFill>
                  <a:srgbClr val="002060"/>
                </a:solidFill>
              </a:rPr>
              <a:t> </a:t>
            </a:r>
            <a:r>
              <a:rPr lang="en-US" sz="2000" b="1" dirty="0" err="1">
                <a:solidFill>
                  <a:srgbClr val="002060"/>
                </a:solidFill>
              </a:rPr>
              <a:t>niu</a:t>
            </a:r>
            <a:r>
              <a:rPr lang="en-US" sz="2000" b="1" dirty="0">
                <a:solidFill>
                  <a:srgbClr val="002060"/>
                </a:solidFill>
              </a:rPr>
              <a:t>, </a:t>
            </a:r>
            <a:r>
              <a:rPr lang="en-US" sz="2000" b="1" dirty="0" err="1">
                <a:solidFill>
                  <a:srgbClr val="002060"/>
                </a:solidFill>
              </a:rPr>
              <a:t>bảo</a:t>
            </a:r>
            <a:r>
              <a:rPr lang="en-US" sz="2000" b="1" dirty="0">
                <a:solidFill>
                  <a:srgbClr val="002060"/>
                </a:solidFill>
              </a:rPr>
              <a:t> </a:t>
            </a:r>
            <a:r>
              <a:rPr lang="en-US" sz="2000" b="1" dirty="0" err="1">
                <a:solidFill>
                  <a:srgbClr val="002060"/>
                </a:solidFill>
              </a:rPr>
              <a:t>vệ</a:t>
            </a:r>
            <a:r>
              <a:rPr lang="en-US" sz="2000" b="1" dirty="0">
                <a:solidFill>
                  <a:srgbClr val="002060"/>
                </a:solidFill>
              </a:rPr>
              <a:t> </a:t>
            </a:r>
            <a:r>
              <a:rPr lang="en-US" sz="2000" b="1" dirty="0" err="1">
                <a:solidFill>
                  <a:srgbClr val="002060"/>
                </a:solidFill>
              </a:rPr>
              <a:t>và</a:t>
            </a:r>
            <a:r>
              <a:rPr lang="en-US" sz="2000" b="1" dirty="0">
                <a:solidFill>
                  <a:srgbClr val="002060"/>
                </a:solidFill>
              </a:rPr>
              <a:t> </a:t>
            </a:r>
            <a:r>
              <a:rPr lang="en-US" sz="2000" b="1" dirty="0" err="1">
                <a:solidFill>
                  <a:srgbClr val="002060"/>
                </a:solidFill>
              </a:rPr>
              <a:t>mang</a:t>
            </a:r>
            <a:r>
              <a:rPr lang="en-US" sz="2000" b="1" dirty="0">
                <a:solidFill>
                  <a:srgbClr val="002060"/>
                </a:solidFill>
              </a:rPr>
              <a:t> </a:t>
            </a:r>
            <a:r>
              <a:rPr lang="en-US" sz="2000" b="1" dirty="0" err="1">
                <a:solidFill>
                  <a:srgbClr val="002060"/>
                </a:solidFill>
              </a:rPr>
              <a:t>đến</a:t>
            </a:r>
            <a:r>
              <a:rPr lang="en-US" sz="2000" b="1" dirty="0">
                <a:solidFill>
                  <a:srgbClr val="002060"/>
                </a:solidFill>
              </a:rPr>
              <a:t> </a:t>
            </a:r>
            <a:r>
              <a:rPr lang="en-US" sz="2000" b="1" dirty="0" err="1">
                <a:solidFill>
                  <a:srgbClr val="002060"/>
                </a:solidFill>
              </a:rPr>
              <a:t>những</a:t>
            </a:r>
            <a:r>
              <a:rPr lang="en-US" sz="2000" b="1" dirty="0">
                <a:solidFill>
                  <a:srgbClr val="002060"/>
                </a:solidFill>
              </a:rPr>
              <a:t> </a:t>
            </a:r>
            <a:r>
              <a:rPr lang="en-US" sz="2000" b="1" dirty="0" err="1">
                <a:solidFill>
                  <a:srgbClr val="002060"/>
                </a:solidFill>
              </a:rPr>
              <a:t>gì</a:t>
            </a:r>
            <a:r>
              <a:rPr lang="en-US" sz="2000" b="1" dirty="0">
                <a:solidFill>
                  <a:srgbClr val="002060"/>
                </a:solidFill>
              </a:rPr>
              <a:t> </a:t>
            </a:r>
            <a:r>
              <a:rPr lang="en-US" sz="2000" b="1" dirty="0" err="1">
                <a:solidFill>
                  <a:srgbClr val="002060"/>
                </a:solidFill>
              </a:rPr>
              <a:t>tốt</a:t>
            </a:r>
            <a:r>
              <a:rPr lang="en-US" sz="2000" b="1" dirty="0">
                <a:solidFill>
                  <a:srgbClr val="002060"/>
                </a:solidFill>
              </a:rPr>
              <a:t> </a:t>
            </a:r>
            <a:r>
              <a:rPr lang="en-US" sz="2000" b="1" dirty="0" err="1">
                <a:solidFill>
                  <a:srgbClr val="002060"/>
                </a:solidFill>
              </a:rPr>
              <a:t>đẹp</a:t>
            </a:r>
            <a:r>
              <a:rPr lang="en-US" sz="2000" b="1" dirty="0">
                <a:solidFill>
                  <a:srgbClr val="002060"/>
                </a:solidFill>
              </a:rPr>
              <a:t> </a:t>
            </a:r>
            <a:r>
              <a:rPr lang="en-US" sz="2000" b="1" dirty="0" err="1">
                <a:solidFill>
                  <a:srgbClr val="002060"/>
                </a:solidFill>
              </a:rPr>
              <a:t>nhất</a:t>
            </a:r>
            <a:r>
              <a:rPr lang="en-US" sz="2000" b="1" dirty="0">
                <a:solidFill>
                  <a:srgbClr val="002060"/>
                </a:solidFill>
              </a:rPr>
              <a:t> </a:t>
            </a:r>
            <a:r>
              <a:rPr lang="en-US" sz="2000" b="1" dirty="0" err="1">
                <a:solidFill>
                  <a:srgbClr val="002060"/>
                </a:solidFill>
              </a:rPr>
              <a:t>cho</a:t>
            </a:r>
            <a:r>
              <a:rPr lang="en-US" sz="2000" b="1" dirty="0">
                <a:solidFill>
                  <a:srgbClr val="002060"/>
                </a:solidFill>
              </a:rPr>
              <a:t> </a:t>
            </a:r>
            <a:r>
              <a:rPr lang="en-US" sz="2000" b="1" dirty="0" err="1">
                <a:solidFill>
                  <a:srgbClr val="002060"/>
                </a:solidFill>
              </a:rPr>
              <a:t>trẻ</a:t>
            </a:r>
            <a:r>
              <a:rPr lang="en-US" sz="2000" b="1" dirty="0">
                <a:solidFill>
                  <a:srgbClr val="002060"/>
                </a:solidFill>
              </a:rPr>
              <a:t> </a:t>
            </a:r>
            <a:r>
              <a:rPr lang="en-US" sz="2000" b="1" dirty="0" err="1">
                <a:solidFill>
                  <a:srgbClr val="002060"/>
                </a:solidFill>
              </a:rPr>
              <a:t>em</a:t>
            </a:r>
            <a:r>
              <a:rPr lang="en-US" sz="2000" b="1" dirty="0">
                <a:solidFill>
                  <a:srgbClr val="002060"/>
                </a:solidFill>
              </a:rPr>
              <a:t>.</a:t>
            </a:r>
          </a:p>
        </p:txBody>
      </p:sp>
    </p:spTree>
    <p:extLst>
      <p:ext uri="{BB962C8B-B14F-4D97-AF65-F5344CB8AC3E}">
        <p14:creationId xmlns:p14="http://schemas.microsoft.com/office/powerpoint/2010/main" val="1263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54013"/>
            <a:ext cx="2880123" cy="13255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defRPr/>
            </a:pPr>
            <a:r>
              <a:rPr lang="nl-NL" sz="2800" b="1" dirty="0" smtClean="0">
                <a:solidFill>
                  <a:srgbClr val="FF0000"/>
                </a:solidFill>
              </a:rPr>
              <a:t>VẬN DỤNG</a:t>
            </a:r>
            <a:endParaRPr lang="en-US" sz="2800" b="1" dirty="0">
              <a:solidFill>
                <a:srgbClr val="FF0000"/>
              </a:solidFill>
            </a:endParaRPr>
          </a:p>
        </p:txBody>
      </p:sp>
      <p:sp>
        <p:nvSpPr>
          <p:cNvPr id="5" name="Content Placeholder 4"/>
          <p:cNvSpPr>
            <a:spLocks noGrp="1"/>
          </p:cNvSpPr>
          <p:nvPr>
            <p:ph idx="1"/>
          </p:nvPr>
        </p:nvSpPr>
        <p:spPr>
          <a:xfrm>
            <a:off x="628650" y="2778126"/>
            <a:ext cx="3646885" cy="324326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p>
            <a:pPr marL="0" indent="0">
              <a:buFont typeface="Arial" charset="0"/>
              <a:buNone/>
              <a:defRPr/>
            </a:pPr>
            <a:r>
              <a:rPr lang="en-US" b="1" dirty="0" smtClean="0">
                <a:solidFill>
                  <a:schemeClr val="tx1"/>
                </a:solidFill>
              </a:rPr>
              <a:t>S</a:t>
            </a:r>
            <a:r>
              <a:rPr lang="vi-VN" b="1" dirty="0" smtClean="0">
                <a:solidFill>
                  <a:schemeClr val="tx1"/>
                </a:solidFill>
              </a:rPr>
              <a:t>ưu </a:t>
            </a:r>
            <a:r>
              <a:rPr lang="vi-VN" b="1" dirty="0">
                <a:solidFill>
                  <a:schemeClr val="tx1"/>
                </a:solidFill>
              </a:rPr>
              <a:t>tầm các </a:t>
            </a:r>
            <a:r>
              <a:rPr lang="en-US" b="1" dirty="0" err="1">
                <a:solidFill>
                  <a:schemeClr val="tx1"/>
                </a:solidFill>
              </a:rPr>
              <a:t>bài</a:t>
            </a:r>
            <a:r>
              <a:rPr lang="en-US" b="1" dirty="0">
                <a:solidFill>
                  <a:schemeClr val="tx1"/>
                </a:solidFill>
              </a:rPr>
              <a:t> </a:t>
            </a:r>
            <a:r>
              <a:rPr lang="en-US" b="1" dirty="0" err="1">
                <a:solidFill>
                  <a:schemeClr val="tx1"/>
                </a:solidFill>
              </a:rPr>
              <a:t>thơ</a:t>
            </a:r>
            <a:r>
              <a:rPr lang="en-US" b="1" dirty="0">
                <a:solidFill>
                  <a:schemeClr val="tx1"/>
                </a:solidFill>
              </a:rPr>
              <a:t>, </a:t>
            </a:r>
            <a:r>
              <a:rPr lang="en-US" b="1" dirty="0" err="1">
                <a:solidFill>
                  <a:schemeClr val="tx1"/>
                </a:solidFill>
              </a:rPr>
              <a:t>các</a:t>
            </a:r>
            <a:r>
              <a:rPr lang="en-US" b="1" dirty="0">
                <a:solidFill>
                  <a:schemeClr val="tx1"/>
                </a:solidFill>
              </a:rPr>
              <a:t> </a:t>
            </a:r>
            <a:r>
              <a:rPr lang="en-US" b="1" dirty="0" err="1">
                <a:solidFill>
                  <a:schemeClr val="tx1"/>
                </a:solidFill>
              </a:rPr>
              <a:t>bài</a:t>
            </a:r>
            <a:r>
              <a:rPr lang="en-US" b="1" dirty="0">
                <a:solidFill>
                  <a:schemeClr val="tx1"/>
                </a:solidFill>
              </a:rPr>
              <a:t> </a:t>
            </a:r>
            <a:r>
              <a:rPr lang="en-US" b="1" dirty="0" err="1" smtClean="0">
                <a:solidFill>
                  <a:schemeClr val="tx1"/>
                </a:solidFill>
              </a:rPr>
              <a:t>hát</a:t>
            </a:r>
            <a:r>
              <a:rPr lang="en-US" b="1" dirty="0" smtClean="0">
                <a:solidFill>
                  <a:schemeClr val="tx1"/>
                </a:solidFill>
              </a:rPr>
              <a:t>, </a:t>
            </a:r>
            <a:r>
              <a:rPr lang="en-US" b="1" dirty="0" err="1" smtClean="0">
                <a:solidFill>
                  <a:schemeClr val="tx1"/>
                </a:solidFill>
              </a:rPr>
              <a:t>phim</a:t>
            </a:r>
            <a:r>
              <a:rPr lang="en-US" b="1" dirty="0" smtClean="0">
                <a:solidFill>
                  <a:schemeClr val="tx1"/>
                </a:solidFill>
              </a:rPr>
              <a:t>  </a:t>
            </a:r>
            <a:r>
              <a:rPr lang="en-US" b="1" dirty="0" err="1">
                <a:solidFill>
                  <a:schemeClr val="tx1"/>
                </a:solidFill>
              </a:rPr>
              <a:t>có</a:t>
            </a:r>
            <a:r>
              <a:rPr lang="en-US" b="1" dirty="0">
                <a:solidFill>
                  <a:schemeClr val="tx1"/>
                </a:solidFill>
              </a:rPr>
              <a:t> </a:t>
            </a:r>
            <a:r>
              <a:rPr lang="en-US" b="1" dirty="0" err="1">
                <a:solidFill>
                  <a:schemeClr val="tx1"/>
                </a:solidFill>
              </a:rPr>
              <a:t>nội</a:t>
            </a:r>
            <a:r>
              <a:rPr lang="en-US" b="1" dirty="0">
                <a:solidFill>
                  <a:schemeClr val="tx1"/>
                </a:solidFill>
              </a:rPr>
              <a:t> dung </a:t>
            </a:r>
            <a:r>
              <a:rPr lang="en-US" b="1" dirty="0" err="1">
                <a:solidFill>
                  <a:schemeClr val="tx1"/>
                </a:solidFill>
              </a:rPr>
              <a:t>nói</a:t>
            </a:r>
            <a:r>
              <a:rPr lang="en-US" b="1" dirty="0">
                <a:solidFill>
                  <a:schemeClr val="tx1"/>
                </a:solidFill>
              </a:rPr>
              <a:t> </a:t>
            </a:r>
            <a:r>
              <a:rPr lang="en-US" b="1" dirty="0" err="1">
                <a:solidFill>
                  <a:schemeClr val="tx1"/>
                </a:solidFill>
              </a:rPr>
              <a:t>về</a:t>
            </a:r>
            <a:r>
              <a:rPr lang="en-US" b="1" dirty="0">
                <a:solidFill>
                  <a:schemeClr val="tx1"/>
                </a:solidFill>
              </a:rPr>
              <a:t> </a:t>
            </a:r>
            <a:r>
              <a:rPr lang="en-US" b="1" dirty="0" err="1">
                <a:solidFill>
                  <a:schemeClr val="tx1"/>
                </a:solidFill>
              </a:rPr>
              <a:t>trẻ</a:t>
            </a:r>
            <a:r>
              <a:rPr lang="en-US" b="1" dirty="0">
                <a:solidFill>
                  <a:schemeClr val="tx1"/>
                </a:solidFill>
              </a:rPr>
              <a:t> </a:t>
            </a:r>
            <a:r>
              <a:rPr lang="en-US" b="1" dirty="0" err="1">
                <a:solidFill>
                  <a:schemeClr val="tx1"/>
                </a:solidFill>
              </a:rPr>
              <a:t>em</a:t>
            </a:r>
            <a:r>
              <a:rPr lang="en-US" b="1" dirty="0" smtClean="0">
                <a:solidFill>
                  <a:schemeClr val="tx1"/>
                </a:solidFill>
              </a:rPr>
              <a:t>.</a:t>
            </a:r>
          </a:p>
          <a:p>
            <a:pPr>
              <a:buFontTx/>
              <a:buChar char="-"/>
              <a:defRPr/>
            </a:pPr>
            <a:r>
              <a:rPr lang="en-US" b="1" dirty="0" err="1" smtClean="0">
                <a:solidFill>
                  <a:schemeClr val="tx1"/>
                </a:solidFill>
              </a:rPr>
              <a:t>Bài</a:t>
            </a:r>
            <a:r>
              <a:rPr lang="en-US" b="1" dirty="0" smtClean="0">
                <a:solidFill>
                  <a:schemeClr val="tx1"/>
                </a:solidFill>
              </a:rPr>
              <a:t> </a:t>
            </a:r>
            <a:r>
              <a:rPr lang="en-US" b="1" dirty="0" err="1">
                <a:solidFill>
                  <a:schemeClr val="tx1"/>
                </a:solidFill>
              </a:rPr>
              <a:t>ca</a:t>
            </a:r>
            <a:r>
              <a:rPr lang="en-US" b="1" dirty="0">
                <a:solidFill>
                  <a:schemeClr val="tx1"/>
                </a:solidFill>
              </a:rPr>
              <a:t> </a:t>
            </a:r>
            <a:r>
              <a:rPr lang="en-US" b="1" dirty="0" err="1">
                <a:solidFill>
                  <a:schemeClr val="tx1"/>
                </a:solidFill>
              </a:rPr>
              <a:t>về</a:t>
            </a:r>
            <a:r>
              <a:rPr lang="en-US" b="1" dirty="0">
                <a:solidFill>
                  <a:schemeClr val="tx1"/>
                </a:solidFill>
              </a:rPr>
              <a:t> </a:t>
            </a:r>
            <a:r>
              <a:rPr lang="en-US" b="1" dirty="0" err="1">
                <a:solidFill>
                  <a:schemeClr val="tx1"/>
                </a:solidFill>
              </a:rPr>
              <a:t>trái</a:t>
            </a:r>
            <a:r>
              <a:rPr lang="en-US" b="1" dirty="0">
                <a:solidFill>
                  <a:schemeClr val="tx1"/>
                </a:solidFill>
              </a:rPr>
              <a:t> </a:t>
            </a:r>
            <a:r>
              <a:rPr lang="en-US" b="1" dirty="0" err="1">
                <a:solidFill>
                  <a:schemeClr val="tx1"/>
                </a:solidFill>
              </a:rPr>
              <a:t>đất</a:t>
            </a:r>
            <a:r>
              <a:rPr lang="en-US" b="1" dirty="0">
                <a:solidFill>
                  <a:schemeClr val="tx1"/>
                </a:solidFill>
              </a:rPr>
              <a:t> </a:t>
            </a:r>
            <a:r>
              <a:rPr lang="en-US" b="1" dirty="0" err="1">
                <a:solidFill>
                  <a:schemeClr val="tx1"/>
                </a:solidFill>
              </a:rPr>
              <a:t>của</a:t>
            </a:r>
            <a:r>
              <a:rPr lang="en-US" b="1" dirty="0">
                <a:solidFill>
                  <a:schemeClr val="tx1"/>
                </a:solidFill>
              </a:rPr>
              <a:t> </a:t>
            </a:r>
            <a:r>
              <a:rPr lang="en-US" b="1" dirty="0" err="1">
                <a:solidFill>
                  <a:schemeClr val="tx1"/>
                </a:solidFill>
              </a:rPr>
              <a:t>Định</a:t>
            </a:r>
            <a:r>
              <a:rPr lang="en-US" b="1" dirty="0">
                <a:solidFill>
                  <a:schemeClr val="tx1"/>
                </a:solidFill>
              </a:rPr>
              <a:t> </a:t>
            </a:r>
            <a:r>
              <a:rPr lang="en-US" b="1" dirty="0" err="1" smtClean="0">
                <a:solidFill>
                  <a:schemeClr val="tx1"/>
                </a:solidFill>
              </a:rPr>
              <a:t>Hải</a:t>
            </a:r>
            <a:r>
              <a:rPr lang="en-US" b="1" dirty="0" smtClean="0">
                <a:solidFill>
                  <a:schemeClr val="tx1"/>
                </a:solidFill>
              </a:rPr>
              <a:t>.</a:t>
            </a:r>
          </a:p>
          <a:p>
            <a:pPr marL="0" indent="0">
              <a:buFont typeface="Arial" charset="0"/>
              <a:buNone/>
              <a:defRPr/>
            </a:pPr>
            <a:r>
              <a:rPr lang="en-US" b="1" dirty="0" smtClean="0">
                <a:solidFill>
                  <a:schemeClr val="tx1"/>
                </a:solidFill>
              </a:rPr>
              <a:t>- </a:t>
            </a:r>
            <a:r>
              <a:rPr lang="en-US" b="1" dirty="0" err="1" smtClean="0">
                <a:solidFill>
                  <a:schemeClr val="tx1"/>
                </a:solidFill>
              </a:rPr>
              <a:t>Phim</a:t>
            </a:r>
            <a:r>
              <a:rPr lang="en-US" b="1" dirty="0" smtClean="0">
                <a:solidFill>
                  <a:schemeClr val="tx1"/>
                </a:solidFill>
              </a:rPr>
              <a:t> </a:t>
            </a:r>
            <a:r>
              <a:rPr lang="en-US" b="1" dirty="0" err="1" smtClean="0">
                <a:solidFill>
                  <a:schemeClr val="tx1"/>
                </a:solidFill>
              </a:rPr>
              <a:t>Công</a:t>
            </a:r>
            <a:r>
              <a:rPr lang="en-US" b="1" dirty="0" smtClean="0">
                <a:solidFill>
                  <a:schemeClr val="tx1"/>
                </a:solidFill>
              </a:rPr>
              <a:t> </a:t>
            </a:r>
            <a:r>
              <a:rPr lang="en-US" b="1" dirty="0" err="1" smtClean="0">
                <a:solidFill>
                  <a:schemeClr val="tx1"/>
                </a:solidFill>
              </a:rPr>
              <a:t>ty</a:t>
            </a:r>
            <a:r>
              <a:rPr lang="en-US" b="1" dirty="0" smtClean="0">
                <a:solidFill>
                  <a:schemeClr val="tx1"/>
                </a:solidFill>
              </a:rPr>
              <a:t> </a:t>
            </a:r>
            <a:r>
              <a:rPr lang="en-US" b="1" dirty="0" err="1" smtClean="0">
                <a:solidFill>
                  <a:schemeClr val="tx1"/>
                </a:solidFill>
              </a:rPr>
              <a:t>quái</a:t>
            </a:r>
            <a:r>
              <a:rPr lang="en-US" b="1" dirty="0" smtClean="0">
                <a:solidFill>
                  <a:schemeClr val="tx1"/>
                </a:solidFill>
              </a:rPr>
              <a:t> </a:t>
            </a:r>
            <a:r>
              <a:rPr lang="en-US" b="1" dirty="0" err="1" smtClean="0">
                <a:solidFill>
                  <a:schemeClr val="tx1"/>
                </a:solidFill>
              </a:rPr>
              <a:t>vật</a:t>
            </a:r>
            <a:r>
              <a:rPr lang="en-US" b="1" dirty="0" smtClean="0">
                <a:solidFill>
                  <a:schemeClr val="tx1"/>
                </a:solidFill>
              </a:rPr>
              <a:t>.</a:t>
            </a:r>
            <a:endParaRPr lang="en-US" b="1" dirty="0">
              <a:solidFill>
                <a:schemeClr val="tx1"/>
              </a:solidFill>
            </a:endParaRPr>
          </a:p>
        </p:txBody>
      </p:sp>
      <p:pic>
        <p:nvPicPr>
          <p:cNvPr id="17412" name="Picture 2" descr="C:\z2629207312188_339f624117bb54b258952e9554a2f8f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866" y="0"/>
            <a:ext cx="450413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787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idx="1"/>
          </p:nvPr>
        </p:nvSpPr>
        <p:spPr/>
        <p:txBody>
          <a:bodyPr/>
          <a:lstStyle/>
          <a:p>
            <a:pPr eaLnBrk="1" hangingPunct="1"/>
            <a:endParaRPr lang="en-US" smtClean="0"/>
          </a:p>
        </p:txBody>
      </p:sp>
      <p:pic>
        <p:nvPicPr>
          <p:cNvPr id="6148" name="Picture 4"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76200"/>
            <a:ext cx="8880475"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1042988" y="2493963"/>
            <a:ext cx="612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p>
        </p:txBody>
      </p:sp>
      <p:sp>
        <p:nvSpPr>
          <p:cNvPr id="6150" name="AutoShape 6"/>
          <p:cNvSpPr>
            <a:spLocks noChangeArrowheads="1"/>
          </p:cNvSpPr>
          <p:nvPr/>
        </p:nvSpPr>
        <p:spPr bwMode="auto">
          <a:xfrm>
            <a:off x="-11113" y="1041400"/>
            <a:ext cx="8772526" cy="4673600"/>
          </a:xfrm>
          <a:prstGeom prst="cloudCallout">
            <a:avLst>
              <a:gd name="adj1" fmla="val -12787"/>
              <a:gd name="adj2" fmla="val 99574"/>
            </a:avLst>
          </a:prstGeom>
          <a:solidFill>
            <a:schemeClr val="bg1"/>
          </a:solidFill>
          <a:ln w="38100">
            <a:solidFill>
              <a:srgbClr val="FF0000"/>
            </a:solidFill>
            <a:round/>
            <a:headEnd/>
            <a:tailEnd/>
          </a:ln>
        </p:spPr>
        <p:txBody>
          <a:bodyPr/>
          <a:lstStyle/>
          <a:p>
            <a:r>
              <a:rPr lang="en-US" b="1" dirty="0"/>
              <a:t>    </a:t>
            </a:r>
            <a:endParaRPr lang="en-US" sz="2400" b="1" dirty="0"/>
          </a:p>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thơ</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cổ</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tích</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lvl="0" algn="ctr"/>
            <a:r>
              <a:rPr lang="en-US" sz="2800" b="1" dirty="0" smtClean="0">
                <a:latin typeface="Times New Roman" pitchFamily="18" charset="0"/>
                <a:cs typeface="Times New Roman" pitchFamily="18" charset="0"/>
              </a:rPr>
              <a:t>A. 5 </a:t>
            </a:r>
            <a:r>
              <a:rPr lang="en-US" sz="2800" b="1" dirty="0" err="1">
                <a:latin typeface="Times New Roman" pitchFamily="18" charset="0"/>
                <a:cs typeface="Times New Roman" pitchFamily="18" charset="0"/>
              </a:rPr>
              <a:t>chữ</a:t>
            </a:r>
            <a:endParaRPr lang="en-US" sz="2800" dirty="0">
              <a:latin typeface="Times New Roman" pitchFamily="18" charset="0"/>
              <a:cs typeface="Times New Roman" pitchFamily="18" charset="0"/>
            </a:endParaRPr>
          </a:p>
          <a:p>
            <a:pPr lvl="0" algn="ctr"/>
            <a:r>
              <a:rPr lang="en-US" sz="2800" b="1" dirty="0" smtClean="0">
                <a:latin typeface="Times New Roman" pitchFamily="18" charset="0"/>
                <a:cs typeface="Times New Roman" pitchFamily="18" charset="0"/>
              </a:rPr>
              <a:t>B. 4 </a:t>
            </a:r>
            <a:r>
              <a:rPr lang="en-US" sz="2800" b="1" dirty="0" err="1">
                <a:latin typeface="Times New Roman" pitchFamily="18" charset="0"/>
                <a:cs typeface="Times New Roman" pitchFamily="18" charset="0"/>
              </a:rPr>
              <a:t>chữ</a:t>
            </a:r>
            <a:endParaRPr lang="en-US" sz="2800" dirty="0">
              <a:latin typeface="Times New Roman" pitchFamily="18" charset="0"/>
              <a:cs typeface="Times New Roman" pitchFamily="18" charset="0"/>
            </a:endParaRPr>
          </a:p>
          <a:p>
            <a:pPr lvl="0" algn="ctr"/>
            <a:r>
              <a:rPr lang="en-US" sz="2800" b="1" dirty="0" smtClean="0">
                <a:latin typeface="Times New Roman" pitchFamily="18" charset="0"/>
                <a:cs typeface="Times New Roman" pitchFamily="18" charset="0"/>
              </a:rPr>
              <a:t>C. 7 </a:t>
            </a:r>
            <a:r>
              <a:rPr lang="en-US" sz="2800" b="1" dirty="0" err="1">
                <a:latin typeface="Times New Roman" pitchFamily="18" charset="0"/>
                <a:cs typeface="Times New Roman" pitchFamily="18" charset="0"/>
              </a:rPr>
              <a:t>chữ</a:t>
            </a:r>
            <a:endParaRPr lang="en-US" sz="2800" dirty="0">
              <a:latin typeface="Times New Roman" pitchFamily="18" charset="0"/>
              <a:cs typeface="Times New Roman" pitchFamily="18" charset="0"/>
            </a:endParaRPr>
          </a:p>
          <a:p>
            <a:pPr lvl="0" algn="ctr"/>
            <a:r>
              <a:rPr lang="en-US" sz="2800" b="1" dirty="0" smtClean="0">
                <a:latin typeface="Times New Roman" pitchFamily="18" charset="0"/>
                <a:cs typeface="Times New Roman" pitchFamily="18" charset="0"/>
              </a:rPr>
              <a:t>        D. </a:t>
            </a:r>
            <a:r>
              <a:rPr lang="en-US" sz="2800" b="1" dirty="0" err="1" smtClean="0">
                <a:latin typeface="Times New Roman" pitchFamily="18" charset="0"/>
                <a:cs typeface="Times New Roman" pitchFamily="18" charset="0"/>
              </a:rPr>
              <a:t>Thơ</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do</a:t>
            </a:r>
            <a:endParaRPr lang="en-US" sz="2800" dirty="0">
              <a:latin typeface="Times New Roman" pitchFamily="18" charset="0"/>
              <a:cs typeface="Times New Roman" pitchFamily="18" charset="0"/>
            </a:endParaRPr>
          </a:p>
        </p:txBody>
      </p:sp>
      <p:pic>
        <p:nvPicPr>
          <p:cNvPr id="6154" name="Picture 22" descr="Animat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00413" y="3340101"/>
            <a:ext cx="6791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2" descr="Animat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671343" y="3320257"/>
            <a:ext cx="67929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21" descr="Animat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 y="0"/>
            <a:ext cx="90693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21" descr="Animat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738" y="6735763"/>
            <a:ext cx="90693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00202" y="457202"/>
            <a:ext cx="2282997" cy="584775"/>
          </a:xfrm>
          <a:prstGeom prst="rect">
            <a:avLst/>
          </a:prstGeom>
          <a:noFill/>
          <a:ln w="38100">
            <a:solidFill>
              <a:srgbClr val="FF0000"/>
            </a:solidFill>
            <a:prstDash val="sysDash"/>
          </a:ln>
        </p:spPr>
        <p:txBody>
          <a:bodyPr wrap="none">
            <a:spAutoFit/>
          </a:bodyPr>
          <a:lstStyle/>
          <a:p>
            <a:pPr algn="ctr">
              <a:defRPr/>
            </a:pPr>
            <a:r>
              <a:rPr lang="en-US" sz="3200" b="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CÂU HỎI 1</a:t>
            </a:r>
          </a:p>
        </p:txBody>
      </p:sp>
      <p:sp>
        <p:nvSpPr>
          <p:cNvPr id="3" name="Oval 2"/>
          <p:cNvSpPr/>
          <p:nvPr/>
        </p:nvSpPr>
        <p:spPr>
          <a:xfrm>
            <a:off x="3321496" y="2887774"/>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itchFamily="18" charset="0"/>
                <a:cs typeface="Times New Roman" pitchFamily="18" charset="0"/>
              </a:rPr>
              <a:t>D</a:t>
            </a:r>
            <a:endParaRPr lang="en-US" sz="2400" b="1">
              <a:solidFill>
                <a:schemeClr val="tx1"/>
              </a:solidFill>
              <a:latin typeface="Times New Roman" pitchFamily="18" charset="0"/>
              <a:cs typeface="Times New Roman" pitchFamily="18" charset="0"/>
            </a:endParaRPr>
          </a:p>
        </p:txBody>
      </p:sp>
      <p:sp>
        <p:nvSpPr>
          <p:cNvPr id="4" name="Left Arrow 3">
            <a:hlinkClick r:id="rId6" action="ppaction://hlinksldjump"/>
          </p:cNvPr>
          <p:cNvSpPr/>
          <p:nvPr/>
        </p:nvSpPr>
        <p:spPr>
          <a:xfrm>
            <a:off x="1371600" y="5791200"/>
            <a:ext cx="6858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054182"/>
      </p:ext>
    </p:extLst>
  </p:cSld>
  <p:clrMapOvr>
    <a:masterClrMapping/>
  </p:clrMapOvr>
  <p:transition spd="slow">
    <p:wheel spokes="1"/>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9425" y="762000"/>
            <a:ext cx="8229600" cy="1143000"/>
          </a:xfrm>
        </p:spPr>
        <p:txBody>
          <a:bodyPr/>
          <a:lstStyle/>
          <a:p>
            <a:pPr eaLnBrk="1" hangingPunct="1"/>
            <a:endParaRPr lang="en-US" smtClean="0"/>
          </a:p>
        </p:txBody>
      </p:sp>
      <p:sp>
        <p:nvSpPr>
          <p:cNvPr id="8195" name="Rectangle 3"/>
          <p:cNvSpPr>
            <a:spLocks noGrp="1" noChangeArrowheads="1"/>
          </p:cNvSpPr>
          <p:nvPr>
            <p:ph idx="1"/>
          </p:nvPr>
        </p:nvSpPr>
        <p:spPr/>
        <p:txBody>
          <a:bodyPr/>
          <a:lstStyle/>
          <a:p>
            <a:pPr eaLnBrk="1" hangingPunct="1"/>
            <a:endParaRPr lang="en-US" smtClean="0"/>
          </a:p>
        </p:txBody>
      </p:sp>
      <p:pic>
        <p:nvPicPr>
          <p:cNvPr id="8196" name="Picture 4" descr="Kết quả hình ảnh cho hình nền trình chiếu powerpoint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04788"/>
            <a:ext cx="8840787" cy="656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AutoShape 5"/>
          <p:cNvSpPr>
            <a:spLocks noChangeArrowheads="1"/>
          </p:cNvSpPr>
          <p:nvPr/>
        </p:nvSpPr>
        <p:spPr bwMode="auto">
          <a:xfrm>
            <a:off x="123237" y="1066800"/>
            <a:ext cx="8610600" cy="1425575"/>
          </a:xfrm>
          <a:prstGeom prst="roundRect">
            <a:avLst>
              <a:gd name="adj" fmla="val 16667"/>
            </a:avLst>
          </a:prstGeom>
          <a:solidFill>
            <a:srgbClr val="FFFF99"/>
          </a:solidFill>
          <a:ln w="9525">
            <a:solidFill>
              <a:schemeClr val="bg1"/>
            </a:solidFill>
            <a:round/>
            <a:headEnd/>
            <a:tailEnd/>
          </a:ln>
        </p:spPr>
        <p:txBody>
          <a:bodyPr wrap="none" anchor="ctr"/>
          <a:lstStyle/>
          <a:p>
            <a:pPr algn="ctr"/>
            <a:r>
              <a:rPr lang="en-US" sz="2800" b="1" smtClean="0">
                <a:latin typeface="Times New Roman" pitchFamily="18" charset="0"/>
                <a:cs typeface="Times New Roman" pitchFamily="18" charset="0"/>
              </a:rPr>
              <a:t>Điền  </a:t>
            </a:r>
            <a:r>
              <a:rPr lang="en-US" sz="2800" b="1">
                <a:latin typeface="Times New Roman" pitchFamily="18" charset="0"/>
                <a:cs typeface="Times New Roman" pitchFamily="18" charset="0"/>
              </a:rPr>
              <a:t>từ còn thiếu vào câu thơ sau:</a:t>
            </a:r>
            <a:endParaRPr lang="en-US" sz="2800">
              <a:latin typeface="Times New Roman" pitchFamily="18" charset="0"/>
              <a:cs typeface="Times New Roman" pitchFamily="18" charset="0"/>
            </a:endParaRPr>
          </a:p>
          <a:p>
            <a:r>
              <a:rPr lang="en-US" sz="2800" smtClean="0">
                <a:latin typeface="Times New Roman" pitchFamily="18" charset="0"/>
                <a:cs typeface="Times New Roman" pitchFamily="18" charset="0"/>
              </a:rPr>
              <a:t>			“ Trời </a:t>
            </a:r>
            <a:r>
              <a:rPr lang="en-US" sz="2800">
                <a:latin typeface="Times New Roman" pitchFamily="18" charset="0"/>
                <a:cs typeface="Times New Roman" pitchFamily="18" charset="0"/>
              </a:rPr>
              <a:t>sinh ra trước </a:t>
            </a:r>
            <a:r>
              <a:rPr lang="en-US" sz="2800" smtClean="0">
                <a:latin typeface="Times New Roman" pitchFamily="18" charset="0"/>
                <a:cs typeface="Times New Roman" pitchFamily="18" charset="0"/>
              </a:rPr>
              <a:t>nhất</a:t>
            </a:r>
          </a:p>
          <a:p>
            <a:r>
              <a:rPr lang="en-US" sz="2800" smtClean="0">
                <a:latin typeface="Times New Roman" pitchFamily="18" charset="0"/>
                <a:cs typeface="Times New Roman" pitchFamily="18" charset="0"/>
              </a:rPr>
              <a:t>			   Chỉ </a:t>
            </a:r>
            <a:r>
              <a:rPr lang="en-US" sz="2800">
                <a:latin typeface="Times New Roman" pitchFamily="18" charset="0"/>
                <a:cs typeface="Times New Roman" pitchFamily="18" charset="0"/>
              </a:rPr>
              <a:t>toàn là </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
        <p:nvSpPr>
          <p:cNvPr id="8" name="Explosion 1 7"/>
          <p:cNvSpPr/>
          <p:nvPr/>
        </p:nvSpPr>
        <p:spPr>
          <a:xfrm>
            <a:off x="1143000" y="2743200"/>
            <a:ext cx="5791200" cy="3693583"/>
          </a:xfrm>
          <a:prstGeom prst="irregularSeal1">
            <a:avLst/>
          </a:prstGeom>
          <a:solidFill>
            <a:srgbClr val="FFFF99"/>
          </a:solidFill>
        </p:spPr>
        <p:style>
          <a:lnRef idx="0">
            <a:schemeClr val="accent3"/>
          </a:lnRef>
          <a:fillRef idx="3">
            <a:schemeClr val="accent3"/>
          </a:fillRef>
          <a:effectRef idx="3">
            <a:schemeClr val="accent3"/>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sz="4400" b="1" dirty="0" smtClean="0"/>
          </a:p>
          <a:p>
            <a:pPr algn="ctr">
              <a:defRPr/>
            </a:pPr>
            <a:r>
              <a:rPr lang="en-US" sz="4400" b="1" dirty="0" err="1">
                <a:latin typeface="Times New Roman" pitchFamily="18" charset="0"/>
                <a:cs typeface="Times New Roman" pitchFamily="18" charset="0"/>
              </a:rPr>
              <a:t>t</a:t>
            </a:r>
            <a:r>
              <a:rPr lang="en-US" sz="4400" b="1" dirty="0" err="1" smtClean="0">
                <a:latin typeface="Times New Roman" pitchFamily="18" charset="0"/>
                <a:cs typeface="Times New Roman" pitchFamily="18" charset="0"/>
              </a:rPr>
              <a:t>rẻ</a:t>
            </a:r>
            <a:r>
              <a:rPr lang="en-US" sz="4400" b="1" dirty="0" smtClean="0">
                <a:latin typeface="Times New Roman" pitchFamily="18" charset="0"/>
                <a:cs typeface="Times New Roman" pitchFamily="18" charset="0"/>
              </a:rPr>
              <a:t> con</a:t>
            </a:r>
            <a:endParaRPr lang="en-US" sz="4400" dirty="0">
              <a:latin typeface="Times New Roman" pitchFamily="18" charset="0"/>
              <a:cs typeface="Times New Roman" pitchFamily="18" charset="0"/>
            </a:endParaRPr>
          </a:p>
          <a:p>
            <a:pPr algn="ctr">
              <a:defRPr/>
            </a:pPr>
            <a:endParaRPr lang="en-US" sz="4400" b="1" dirty="0">
              <a:solidFill>
                <a:srgbClr val="002060"/>
              </a:solidFill>
              <a:latin typeface="Times New Roman" pitchFamily="18" charset="0"/>
              <a:cs typeface="Times New Roman" pitchFamily="18" charset="0"/>
            </a:endParaRPr>
          </a:p>
        </p:txBody>
      </p:sp>
      <p:pic>
        <p:nvPicPr>
          <p:cNvPr id="8201" name="Picture 22"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320256" y="3386931"/>
            <a:ext cx="6789737" cy="15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2"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672137" y="3413126"/>
            <a:ext cx="6791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21"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325" y="6705600"/>
            <a:ext cx="90693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1"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288" y="0"/>
            <a:ext cx="90693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733800" y="304802"/>
            <a:ext cx="2282997" cy="584775"/>
          </a:xfrm>
          <a:prstGeom prst="rect">
            <a:avLst/>
          </a:prstGeom>
          <a:solidFill>
            <a:srgbClr val="E2FBA3"/>
          </a:solidFill>
        </p:spPr>
        <p:txBody>
          <a:bodyPr wrap="none">
            <a:spAutoFit/>
          </a:bodyPr>
          <a:lstStyle/>
          <a:p>
            <a:pPr algn="ctr">
              <a:defRPr/>
            </a:pP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CÂU </a:t>
            </a:r>
            <a:r>
              <a:rPr lang="en-US" sz="3200" b="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HỎI 2</a:t>
            </a:r>
            <a:endPar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3" name="Left Arrow 12">
            <a:hlinkClick r:id="rId5" action="ppaction://hlinksldjump"/>
          </p:cNvPr>
          <p:cNvSpPr/>
          <p:nvPr/>
        </p:nvSpPr>
        <p:spPr>
          <a:xfrm>
            <a:off x="1358537" y="5789023"/>
            <a:ext cx="6858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59001"/>
      </p:ext>
    </p:extLst>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idx="1"/>
          </p:nvPr>
        </p:nvSpPr>
        <p:spPr/>
        <p:txBody>
          <a:bodyPr/>
          <a:lstStyle/>
          <a:p>
            <a:pPr eaLnBrk="1" hangingPunct="1"/>
            <a:endParaRPr lang="en-US" smtClean="0"/>
          </a:p>
        </p:txBody>
      </p:sp>
      <p:sp>
        <p:nvSpPr>
          <p:cNvPr id="10244" name="AutoShape 4" descr="http://www.msofficeskills.com/2016/01/tai-hinh-nen-powerpoint-dep-nhat-don-gian-de-thuong.html"/>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5" name="AutoShape 5" descr="Download hình nền slide Powerpoint đẹp"/>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6" name="AutoShape 6" descr="Download hình nền slide Powerpoint đẹp"/>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7" name="AutoShape 7" descr="Download hình nền slide Powerpoint đẹp"/>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248" name="Picture 8" descr="Kết quả hình ảnh cho hình nền trình chiếu powerpoint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103188"/>
            <a:ext cx="8988425"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2"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319463" y="3321051"/>
            <a:ext cx="6791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2"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651500" y="3365501"/>
            <a:ext cx="6791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1"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613" y="0"/>
            <a:ext cx="90693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21"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400" y="6770688"/>
            <a:ext cx="90693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2731124" y="282390"/>
            <a:ext cx="2282997" cy="584775"/>
          </a:xfrm>
          <a:prstGeom prst="rect">
            <a:avLst/>
          </a:prstGeom>
          <a:noFill/>
          <a:ln>
            <a:solidFill>
              <a:srgbClr val="FF0000"/>
            </a:solidFill>
          </a:ln>
        </p:spPr>
        <p:txBody>
          <a:bodyPr wrap="none">
            <a:spAutoFit/>
          </a:bodyPr>
          <a:lstStyle/>
          <a:p>
            <a:pPr algn="ctr">
              <a:defRPr/>
            </a:pPr>
            <a:r>
              <a:rPr lang="en-US" sz="3200" b="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CÂU </a:t>
            </a:r>
            <a:r>
              <a:rPr lang="en-US" sz="3200" b="1">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rPr>
              <a:t>HỎI 3</a:t>
            </a:r>
            <a:endParaRPr lang="en-US" sz="3200" b="1" dirty="0">
              <a:ln w="1905"/>
              <a:solidFill>
                <a:srgbClr val="0070C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0255" name="TextBox 1"/>
          <p:cNvSpPr txBox="1">
            <a:spLocks noChangeArrowheads="1"/>
          </p:cNvSpPr>
          <p:nvPr/>
        </p:nvSpPr>
        <p:spPr bwMode="auto">
          <a:xfrm>
            <a:off x="2368732" y="1447800"/>
            <a:ext cx="6394268" cy="353943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b="1" dirty="0" smtClean="0"/>
              <a:t> </a:t>
            </a:r>
            <a:r>
              <a:rPr lang="en-US" sz="2800" b="1" dirty="0" err="1">
                <a:latin typeface="Times New Roman" pitchFamily="18" charset="0"/>
                <a:cs typeface="Times New Roman" pitchFamily="18" charset="0"/>
              </a:rPr>
              <a:t>Trái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đất</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trụi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thơ</a:t>
            </a:r>
            <a:r>
              <a:rPr lang="en-US" sz="2800" b="1" dirty="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a:t>
            </a:r>
          </a:p>
          <a:p>
            <a:r>
              <a:rPr lang="en-US" sz="2800" dirty="0" smtClean="0">
                <a:latin typeface="Times New Roman" pitchFamily="18" charset="0"/>
                <a:cs typeface="Times New Roman" pitchFamily="18" charset="0"/>
              </a:rPr>
              <a:t>A.  Hoang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rỗng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a:t>
            </a:r>
          </a:p>
          <a:p>
            <a:r>
              <a:rPr lang="en-US" sz="2800" dirty="0" smtClean="0">
                <a:latin typeface="Times New Roman" pitchFamily="18" charset="0"/>
                <a:cs typeface="Times New Roman" pitchFamily="18" charset="0"/>
              </a:rPr>
              <a:t>B.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C.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a:t>
            </a:r>
          </a:p>
          <a:p>
            <a:pPr lvl="0"/>
            <a:r>
              <a:rPr lang="en-US" sz="2800" dirty="0" smtClean="0">
                <a:latin typeface="Times New Roman" pitchFamily="18" charset="0"/>
                <a:cs typeface="Times New Roman" pitchFamily="18" charset="0"/>
              </a:rPr>
              <a:t>D.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a:t>
            </a:r>
          </a:p>
        </p:txBody>
      </p:sp>
      <p:sp>
        <p:nvSpPr>
          <p:cNvPr id="17" name="Oval 16"/>
          <p:cNvSpPr/>
          <p:nvPr/>
        </p:nvSpPr>
        <p:spPr>
          <a:xfrm>
            <a:off x="2368732" y="27432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itchFamily="18" charset="0"/>
                <a:cs typeface="Times New Roman" pitchFamily="18" charset="0"/>
              </a:rPr>
              <a:t>A</a:t>
            </a:r>
          </a:p>
        </p:txBody>
      </p:sp>
      <p:sp>
        <p:nvSpPr>
          <p:cNvPr id="18" name="Left Arrow 17">
            <a:hlinkClick r:id="rId5" action="ppaction://hlinksldjump"/>
          </p:cNvPr>
          <p:cNvSpPr/>
          <p:nvPr/>
        </p:nvSpPr>
        <p:spPr>
          <a:xfrm>
            <a:off x="3943350" y="5771606"/>
            <a:ext cx="6858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253981"/>
      </p:ext>
    </p:extLst>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22"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19463" y="3352801"/>
            <a:ext cx="6791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2"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49131" y="3386932"/>
            <a:ext cx="67897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1"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2700"/>
            <a:ext cx="9067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1"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88" y="6705600"/>
            <a:ext cx="90693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391607" y="195580"/>
            <a:ext cx="2282997" cy="584775"/>
          </a:xfrm>
          <a:prstGeom prst="rect">
            <a:avLst/>
          </a:prstGeom>
          <a:solidFill>
            <a:schemeClr val="accent6">
              <a:lumMod val="20000"/>
              <a:lumOff val="80000"/>
            </a:schemeClr>
          </a:solidFill>
        </p:spPr>
        <p:txBody>
          <a:bodyPr wrap="none">
            <a:spAutoFit/>
          </a:bodyPr>
          <a:lstStyle/>
          <a:p>
            <a:pPr algn="ctr">
              <a:defRPr/>
            </a:pP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CÂU </a:t>
            </a:r>
            <a:r>
              <a:rPr lang="en-US" sz="3200" b="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HỎI 4</a:t>
            </a:r>
            <a:endPar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5" name="Left Arrow 14">
            <a:hlinkClick r:id="rId4" action="ppaction://hlinksldjump"/>
          </p:cNvPr>
          <p:cNvSpPr/>
          <p:nvPr/>
        </p:nvSpPr>
        <p:spPr>
          <a:xfrm>
            <a:off x="3017845" y="5943600"/>
            <a:ext cx="6858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Kết quả hình ảnh cho hình nền powerpoint đẹp về lịch sử"/>
          <p:cNvPicPr>
            <a:picLocks noGrp="1" noChangeAspect="1" noChangeArrowheads="1" noCrop="1"/>
          </p:cNvPicPr>
          <p:nvPr>
            <p:ph idx="1"/>
          </p:nvPr>
        </p:nvPicPr>
        <p:blipFill>
          <a:blip r:embed="rId5">
            <a:extLst>
              <a:ext uri="{28A0092B-C50C-407E-A947-70E740481C1C}">
                <a14:useLocalDpi xmlns:a14="http://schemas.microsoft.com/office/drawing/2010/main" val="0"/>
              </a:ext>
            </a:extLst>
          </a:blip>
          <a:srcRect/>
          <a:stretch>
            <a:fillRect/>
          </a:stretch>
        </p:blipFill>
        <p:spPr>
          <a:xfrm>
            <a:off x="114891" y="914401"/>
            <a:ext cx="8952910" cy="5029200"/>
          </a:xfrm>
          <a:noFill/>
        </p:spPr>
      </p:pic>
      <p:sp>
        <p:nvSpPr>
          <p:cNvPr id="18" name="Rectangle 17"/>
          <p:cNvSpPr/>
          <p:nvPr/>
        </p:nvSpPr>
        <p:spPr>
          <a:xfrm>
            <a:off x="531813" y="1447800"/>
            <a:ext cx="8229600" cy="2677656"/>
          </a:xfrm>
          <a:prstGeom prst="rect">
            <a:avLst/>
          </a:prstGeom>
        </p:spPr>
        <p:txBody>
          <a:bodyPr wrap="square">
            <a:spAutoFit/>
          </a:bodyPr>
          <a:lstStyle/>
          <a:p>
            <a:r>
              <a:rPr lang="en-US" sz="2800" b="1" dirty="0" smtClean="0">
                <a:latin typeface="Times New Roman" pitchFamily="18" charset="0"/>
                <a:cs typeface="Times New Roman" pitchFamily="18" charset="0"/>
              </a:rPr>
              <a:t>4.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Chuyện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đựng</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tri </a:t>
            </a:r>
            <a:r>
              <a:rPr lang="en-US" sz="2800" dirty="0" err="1" smtClean="0">
                <a:latin typeface="Times New Roman" pitchFamily="18" charset="0"/>
                <a:cs typeface="Times New Roman" pitchFamily="18" charset="0"/>
              </a:rPr>
              <a:t>thức</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B. </a:t>
            </a:r>
            <a:r>
              <a:rPr lang="en-US" sz="2800" dirty="0" err="1" smtClean="0">
                <a:latin typeface="Times New Roman" pitchFamily="18" charset="0"/>
                <a:cs typeface="Times New Roman" pitchFamily="18" charset="0"/>
              </a:rPr>
              <a:t>Giàu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phú</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nuôi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người</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C. </a:t>
            </a:r>
            <a:r>
              <a:rPr lang="en-US" sz="2800" dirty="0" err="1" smtClean="0">
                <a:latin typeface="Times New Roman" pitchFamily="18" charset="0"/>
                <a:cs typeface="Times New Roman" pitchFamily="18" charset="0"/>
              </a:rPr>
              <a:t>Thôi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mới</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D.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 B, C.</a:t>
            </a:r>
            <a:endParaRPr lang="en-US" sz="2800" dirty="0">
              <a:latin typeface="Times New Roman" pitchFamily="18" charset="0"/>
              <a:cs typeface="Times New Roman" pitchFamily="18" charset="0"/>
            </a:endParaRPr>
          </a:p>
        </p:txBody>
      </p:sp>
      <p:sp>
        <p:nvSpPr>
          <p:cNvPr id="19" name="Oval 18"/>
          <p:cNvSpPr/>
          <p:nvPr/>
        </p:nvSpPr>
        <p:spPr>
          <a:xfrm>
            <a:off x="1347651" y="3633192"/>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itchFamily="18" charset="0"/>
                <a:cs typeface="Times New Roman" pitchFamily="18" charset="0"/>
              </a:rPr>
              <a:t>D</a:t>
            </a:r>
            <a:endParaRPr lang="en-US" sz="2400"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39923246"/>
      </p:ext>
    </p:extLst>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5"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1800" y="724535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5"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43888" y="7573963"/>
            <a:ext cx="11525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5"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2625" y="724535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5"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94713" y="7573963"/>
            <a:ext cx="11525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2"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19463" y="3327401"/>
            <a:ext cx="67913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2"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69756" y="3234531"/>
            <a:ext cx="67897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1"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900" y="0"/>
            <a:ext cx="90693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1"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913" y="6691313"/>
            <a:ext cx="90693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5" y="76200"/>
            <a:ext cx="10699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7" descr="POINSET2"/>
          <p:cNvPicPr>
            <a:picLocks noChangeAspect="1" noChangeArrowheads="1"/>
          </p:cNvPicPr>
          <p:nvPr/>
        </p:nvPicPr>
        <p:blipFill>
          <a:blip r:embed="rId4" cstate="print">
            <a:lum contrast="100000"/>
            <a:extLst>
              <a:ext uri="{28A0092B-C50C-407E-A947-70E740481C1C}">
                <a14:useLocalDpi xmlns:a14="http://schemas.microsoft.com/office/drawing/2010/main" val="0"/>
              </a:ext>
            </a:extLst>
          </a:blip>
          <a:srcRect/>
          <a:stretch>
            <a:fillRect/>
          </a:stretch>
        </p:blipFill>
        <p:spPr bwMode="auto">
          <a:xfrm rot="10800000">
            <a:off x="7924800" y="5645150"/>
            <a:ext cx="1066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34326" y="192087"/>
            <a:ext cx="12954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3344" y="5572919"/>
            <a:ext cx="117316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3" descr="Description: C:\Users\Administrator\Desktop\ho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1" y="1351937"/>
            <a:ext cx="4191000" cy="385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859102"/>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0391" y="240452"/>
            <a:ext cx="7695009" cy="938212"/>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b="1" i="1" dirty="0">
                <a:solidFill>
                  <a:schemeClr val="tx1"/>
                </a:solidFill>
              </a:rPr>
              <a:t>ĐỌC HIỂU VĂN BẢN: CHUYỆN CỔ TÍCH VỀ LOÀI NGƯỜI</a:t>
            </a:r>
          </a:p>
          <a:p>
            <a:pPr algn="ctr">
              <a:defRPr/>
            </a:pPr>
            <a:r>
              <a:rPr lang="en-US" sz="2400" b="1" i="1" dirty="0">
                <a:solidFill>
                  <a:schemeClr val="tx1"/>
                </a:solidFill>
              </a:rPr>
              <a:t>( XUÂN QUỲNH</a:t>
            </a:r>
            <a:r>
              <a:rPr lang="en-US" sz="2400" b="1" i="1" dirty="0" smtClean="0">
                <a:solidFill>
                  <a:schemeClr val="tx1"/>
                </a:solidFill>
              </a:rPr>
              <a:t>)( </a:t>
            </a:r>
            <a:r>
              <a:rPr lang="en-US" sz="2400" b="1" i="1" dirty="0" err="1" smtClean="0">
                <a:solidFill>
                  <a:schemeClr val="tx1"/>
                </a:solidFill>
              </a:rPr>
              <a:t>tiết</a:t>
            </a:r>
            <a:r>
              <a:rPr lang="en-US" sz="2400" b="1" i="1" dirty="0" smtClean="0">
                <a:solidFill>
                  <a:schemeClr val="tx1"/>
                </a:solidFill>
              </a:rPr>
              <a:t> 2)</a:t>
            </a:r>
            <a:endParaRPr lang="en-US" sz="2400" b="1" i="1" dirty="0">
              <a:solidFill>
                <a:schemeClr val="tx1"/>
              </a:solidFill>
            </a:endParaRPr>
          </a:p>
        </p:txBody>
      </p:sp>
      <p:pic>
        <p:nvPicPr>
          <p:cNvPr id="3076" name="Picture 1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7157" y="1574800"/>
            <a:ext cx="4622006" cy="5283200"/>
          </a:xfrm>
          <a:noFill/>
        </p:spPr>
      </p:pic>
      <p:pic>
        <p:nvPicPr>
          <p:cNvPr id="30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547" y="1531938"/>
            <a:ext cx="4310063" cy="523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367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3988"/>
            <a:ext cx="9066610" cy="9509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ormAutofit fontScale="90000"/>
          </a:bodyPr>
          <a:lstStyle/>
          <a:p>
            <a:pPr>
              <a:defRPr/>
            </a:pPr>
            <a:r>
              <a:rPr lang="en-US" sz="2800" b="1" dirty="0"/>
              <a:t>3, </a:t>
            </a:r>
            <a:r>
              <a:rPr lang="en-US" sz="2800" b="1" dirty="0" err="1"/>
              <a:t>Những</a:t>
            </a:r>
            <a:r>
              <a:rPr lang="en-US" sz="2800" b="1" dirty="0"/>
              <a:t> </a:t>
            </a:r>
            <a:r>
              <a:rPr lang="en-US" sz="2800" b="1" dirty="0" err="1"/>
              <a:t>người</a:t>
            </a:r>
            <a:r>
              <a:rPr lang="en-US" sz="2800" b="1" dirty="0"/>
              <a:t> </a:t>
            </a:r>
            <a:r>
              <a:rPr lang="en-US" sz="2800" b="1" dirty="0" err="1"/>
              <a:t>thân</a:t>
            </a:r>
            <a:r>
              <a:rPr lang="en-US" sz="2800" b="1" dirty="0"/>
              <a:t> </a:t>
            </a:r>
            <a:r>
              <a:rPr lang="en-US" sz="2800" b="1" dirty="0" err="1"/>
              <a:t>ra</a:t>
            </a:r>
            <a:r>
              <a:rPr lang="en-US" sz="2800" b="1" dirty="0"/>
              <a:t> </a:t>
            </a:r>
            <a:r>
              <a:rPr lang="en-US" sz="2800" b="1" dirty="0" err="1"/>
              <a:t>đời</a:t>
            </a:r>
            <a:r>
              <a:rPr lang="en-US" sz="2800" b="1" dirty="0"/>
              <a:t> </a:t>
            </a:r>
            <a:r>
              <a:rPr lang="en-US" sz="2800" b="1" dirty="0" err="1"/>
              <a:t>mang</a:t>
            </a:r>
            <a:r>
              <a:rPr lang="en-US" sz="2800" b="1" dirty="0"/>
              <a:t> </a:t>
            </a:r>
            <a:r>
              <a:rPr lang="en-US" sz="2800" b="1" dirty="0" err="1"/>
              <a:t>cho</a:t>
            </a:r>
            <a:r>
              <a:rPr lang="en-US" sz="2800" b="1" dirty="0"/>
              <a:t> </a:t>
            </a:r>
            <a:r>
              <a:rPr lang="en-US" sz="2800" b="1" dirty="0" err="1"/>
              <a:t>trẻ</a:t>
            </a:r>
            <a:r>
              <a:rPr lang="en-US" sz="2800" b="1" dirty="0"/>
              <a:t> </a:t>
            </a:r>
            <a:r>
              <a:rPr lang="en-US" sz="2800" b="1" dirty="0" err="1"/>
              <a:t>tình</a:t>
            </a:r>
            <a:r>
              <a:rPr lang="en-US" sz="2800" b="1" dirty="0"/>
              <a:t> </a:t>
            </a:r>
            <a:r>
              <a:rPr lang="en-US" sz="2800" b="1" dirty="0" err="1"/>
              <a:t>thương</a:t>
            </a:r>
            <a:r>
              <a:rPr lang="en-US" sz="2800" b="1" dirty="0"/>
              <a:t> </a:t>
            </a:r>
            <a:r>
              <a:rPr lang="en-US" sz="2800" b="1" dirty="0" err="1"/>
              <a:t>và</a:t>
            </a:r>
            <a:r>
              <a:rPr lang="en-US" sz="2800" b="1" dirty="0"/>
              <a:t> </a:t>
            </a:r>
            <a:r>
              <a:rPr lang="en-US" sz="2800" b="1" dirty="0" err="1"/>
              <a:t>hiểu</a:t>
            </a:r>
            <a:r>
              <a:rPr lang="en-US" sz="2800" b="1" dirty="0"/>
              <a:t> </a:t>
            </a:r>
            <a:r>
              <a:rPr lang="en-US" sz="2800" b="1" dirty="0" err="1"/>
              <a:t>biết</a:t>
            </a:r>
            <a:r>
              <a:rPr lang="en-US" sz="2800" b="1" dirty="0"/>
              <a:t>.</a:t>
            </a:r>
            <a:endParaRPr lang="en-US" sz="2800" dirty="0"/>
          </a:p>
        </p:txBody>
      </p:sp>
      <p:graphicFrame>
        <p:nvGraphicFramePr>
          <p:cNvPr id="2" name="Table 1"/>
          <p:cNvGraphicFramePr>
            <a:graphicFrameLocks noGrp="1"/>
          </p:cNvGraphicFramePr>
          <p:nvPr/>
        </p:nvGraphicFramePr>
        <p:xfrm>
          <a:off x="1" y="1258888"/>
          <a:ext cx="9138047" cy="7290836"/>
        </p:xfrm>
        <a:graphic>
          <a:graphicData uri="http://schemas.openxmlformats.org/drawingml/2006/table">
            <a:tbl>
              <a:tblPr firstRow="1" firstCol="1" bandRow="1">
                <a:tableStyleId>{5C22544A-7EE6-4342-B048-85BDC9FD1C3A}</a:tableStyleId>
              </a:tblPr>
              <a:tblGrid>
                <a:gridCol w="3464620"/>
                <a:gridCol w="3651656"/>
                <a:gridCol w="2021771"/>
              </a:tblGrid>
              <a:tr h="841257">
                <a:tc gridSpan="3">
                  <a:txBody>
                    <a:bodyPr/>
                    <a:lstStyle/>
                    <a:p>
                      <a:pPr algn="ctr">
                        <a:lnSpc>
                          <a:spcPct val="115000"/>
                        </a:lnSpc>
                        <a:spcAft>
                          <a:spcPts val="0"/>
                        </a:spcAft>
                      </a:pPr>
                      <a:r>
                        <a:rPr lang="pt-BR" sz="2400" b="1" i="1" dirty="0" smtClean="0">
                          <a:solidFill>
                            <a:schemeClr val="tx1"/>
                          </a:solidFill>
                        </a:rPr>
                        <a:t>PHIẾU HỌC TẬP SỐ 4 ( 3-5p)</a:t>
                      </a:r>
                      <a:endParaRPr lang="en-US" sz="2400" b="1" dirty="0" smtClean="0">
                        <a:solidFill>
                          <a:schemeClr val="tx1"/>
                        </a:solidFill>
                        <a:effectLst/>
                      </a:endParaRPr>
                    </a:p>
                    <a:p>
                      <a:pPr>
                        <a:lnSpc>
                          <a:spcPct val="115000"/>
                        </a:lnSpc>
                        <a:spcAft>
                          <a:spcPts val="0"/>
                        </a:spcAft>
                      </a:pPr>
                      <a:r>
                        <a:rPr lang="en-US" sz="2400" b="1" dirty="0" err="1" smtClean="0">
                          <a:solidFill>
                            <a:schemeClr val="tx1"/>
                          </a:solidFill>
                          <a:effectLst/>
                        </a:rPr>
                        <a:t>Tìm</a:t>
                      </a:r>
                      <a:r>
                        <a:rPr lang="en-US" sz="2400" b="1" dirty="0" smtClean="0">
                          <a:solidFill>
                            <a:schemeClr val="tx1"/>
                          </a:solidFill>
                          <a:effectLst/>
                        </a:rPr>
                        <a:t> </a:t>
                      </a:r>
                      <a:r>
                        <a:rPr lang="en-US" sz="2400" b="1" dirty="0" err="1">
                          <a:solidFill>
                            <a:schemeClr val="tx1"/>
                          </a:solidFill>
                          <a:effectLst/>
                        </a:rPr>
                        <a:t>hiểu</a:t>
                      </a:r>
                      <a:r>
                        <a:rPr lang="en-US" sz="2400" b="1" dirty="0">
                          <a:solidFill>
                            <a:schemeClr val="tx1"/>
                          </a:solidFill>
                          <a:effectLst/>
                        </a:rPr>
                        <a:t> </a:t>
                      </a:r>
                      <a:r>
                        <a:rPr lang="en-US" sz="2400" b="1" dirty="0" err="1">
                          <a:solidFill>
                            <a:schemeClr val="tx1"/>
                          </a:solidFill>
                          <a:effectLst/>
                        </a:rPr>
                        <a:t>khổ</a:t>
                      </a:r>
                      <a:r>
                        <a:rPr lang="en-US" sz="2400" b="1" dirty="0">
                          <a:solidFill>
                            <a:schemeClr val="tx1"/>
                          </a:solidFill>
                          <a:effectLst/>
                        </a:rPr>
                        <a:t> </a:t>
                      </a:r>
                      <a:r>
                        <a:rPr lang="en-US" sz="2400" b="1" dirty="0" err="1">
                          <a:solidFill>
                            <a:schemeClr val="tx1"/>
                          </a:solidFill>
                          <a:effectLst/>
                        </a:rPr>
                        <a:t>thơ</a:t>
                      </a:r>
                      <a:r>
                        <a:rPr lang="en-US" sz="2400" b="1" dirty="0">
                          <a:solidFill>
                            <a:schemeClr val="tx1"/>
                          </a:solidFill>
                          <a:effectLst/>
                        </a:rPr>
                        <a:t> </a:t>
                      </a:r>
                      <a:r>
                        <a:rPr lang="en-US" sz="2400" b="1" dirty="0" err="1">
                          <a:solidFill>
                            <a:schemeClr val="tx1"/>
                          </a:solidFill>
                          <a:effectLst/>
                        </a:rPr>
                        <a:t>thứ</a:t>
                      </a:r>
                      <a:r>
                        <a:rPr lang="en-US" sz="2400" b="1" dirty="0">
                          <a:solidFill>
                            <a:schemeClr val="tx1"/>
                          </a:solidFill>
                          <a:effectLst/>
                        </a:rPr>
                        <a:t> 3+ 4: </a:t>
                      </a:r>
                      <a:r>
                        <a:rPr lang="en-US" sz="2400" b="1" dirty="0" err="1">
                          <a:solidFill>
                            <a:schemeClr val="tx1"/>
                          </a:solidFill>
                          <a:effectLst/>
                        </a:rPr>
                        <a:t>Điền</a:t>
                      </a:r>
                      <a:r>
                        <a:rPr lang="en-US" sz="2400" b="1" dirty="0">
                          <a:solidFill>
                            <a:schemeClr val="tx1"/>
                          </a:solidFill>
                          <a:effectLst/>
                        </a:rPr>
                        <a:t> </a:t>
                      </a:r>
                      <a:r>
                        <a:rPr lang="en-US" sz="2400" b="1" dirty="0" err="1">
                          <a:solidFill>
                            <a:schemeClr val="tx1"/>
                          </a:solidFill>
                          <a:effectLst/>
                        </a:rPr>
                        <a:t>vaò</a:t>
                      </a:r>
                      <a:r>
                        <a:rPr lang="en-US" sz="2400" b="1" dirty="0">
                          <a:solidFill>
                            <a:schemeClr val="tx1"/>
                          </a:solidFill>
                          <a:effectLst/>
                        </a:rPr>
                        <a:t> </a:t>
                      </a:r>
                      <a:r>
                        <a:rPr lang="en-US" sz="2400" b="1" dirty="0" err="1">
                          <a:solidFill>
                            <a:schemeClr val="tx1"/>
                          </a:solidFill>
                          <a:effectLst/>
                        </a:rPr>
                        <a:t>chỗ</a:t>
                      </a:r>
                      <a:r>
                        <a:rPr lang="en-US" sz="2400" b="1" dirty="0">
                          <a:solidFill>
                            <a:schemeClr val="tx1"/>
                          </a:solidFill>
                          <a:effectLst/>
                        </a:rPr>
                        <a:t> </a:t>
                      </a:r>
                      <a:r>
                        <a:rPr lang="en-US" sz="2400" b="1" dirty="0" err="1">
                          <a:solidFill>
                            <a:schemeClr val="tx1"/>
                          </a:solidFill>
                          <a:effectLst/>
                        </a:rPr>
                        <a:t>trống</a:t>
                      </a:r>
                      <a:r>
                        <a:rPr lang="en-US" sz="2400" b="1" dirty="0">
                          <a:solidFill>
                            <a:schemeClr val="tx1"/>
                          </a:solidFill>
                          <a:effectLst/>
                        </a:rPr>
                        <a:t> </a:t>
                      </a:r>
                      <a:r>
                        <a:rPr lang="en-US" sz="2400" b="1" dirty="0" err="1">
                          <a:solidFill>
                            <a:schemeClr val="tx1"/>
                          </a:solidFill>
                          <a:effectLst/>
                        </a:rPr>
                        <a:t>trong</a:t>
                      </a:r>
                      <a:r>
                        <a:rPr lang="en-US" sz="2400" b="1" dirty="0">
                          <a:solidFill>
                            <a:schemeClr val="tx1"/>
                          </a:solidFill>
                          <a:effectLst/>
                        </a:rPr>
                        <a:t> </a:t>
                      </a:r>
                      <a:r>
                        <a:rPr lang="en-US" sz="2400" b="1" dirty="0" err="1">
                          <a:solidFill>
                            <a:schemeClr val="tx1"/>
                          </a:solidFill>
                          <a:effectLst/>
                        </a:rPr>
                        <a:t>bảng</a:t>
                      </a:r>
                      <a:r>
                        <a:rPr lang="en-US" sz="2400" b="1" dirty="0">
                          <a:solidFill>
                            <a:schemeClr val="tx1"/>
                          </a:solidFill>
                          <a:effectLst/>
                        </a:rPr>
                        <a:t> </a:t>
                      </a:r>
                      <a:r>
                        <a:rPr lang="en-US" sz="2400" b="1" dirty="0" err="1">
                          <a:solidFill>
                            <a:schemeClr val="tx1"/>
                          </a:solidFill>
                          <a:effectLst/>
                        </a:rPr>
                        <a:t>dưới</a:t>
                      </a:r>
                      <a:r>
                        <a:rPr lang="en-US" sz="2400" b="1" dirty="0">
                          <a:solidFill>
                            <a:schemeClr val="tx1"/>
                          </a:solidFill>
                          <a:effectLst/>
                        </a:rPr>
                        <a:t> </a:t>
                      </a:r>
                      <a:r>
                        <a:rPr lang="en-US" sz="2400" b="1" dirty="0" err="1" smtClean="0">
                          <a:solidFill>
                            <a:schemeClr val="tx1"/>
                          </a:solidFill>
                          <a:effectLst/>
                        </a:rPr>
                        <a:t>đây</a:t>
                      </a:r>
                      <a:r>
                        <a:rPr lang="en-US" sz="2400" b="1" dirty="0" smtClean="0">
                          <a:solidFill>
                            <a:schemeClr val="tx1"/>
                          </a:solidFill>
                          <a:effectLst/>
                        </a:rPr>
                        <a:t>: </a:t>
                      </a:r>
                      <a:endParaRPr lang="en-US" sz="2400" b="1" dirty="0">
                        <a:solidFill>
                          <a:schemeClr val="tx1"/>
                        </a:solidFill>
                        <a:effectLst/>
                        <a:latin typeface="Calibri"/>
                        <a:ea typeface="Calibri"/>
                        <a:cs typeface="Times New Roman"/>
                      </a:endParaRPr>
                    </a:p>
                  </a:txBody>
                  <a:tcPr marL="51435" marR="51435"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r>
              <a:tr h="981467">
                <a:tc>
                  <a:txBody>
                    <a:bodyPr/>
                    <a:lstStyle/>
                    <a:p>
                      <a:pPr>
                        <a:lnSpc>
                          <a:spcPct val="115000"/>
                        </a:lnSpc>
                        <a:spcAft>
                          <a:spcPts val="0"/>
                        </a:spcAft>
                      </a:pPr>
                      <a:r>
                        <a:rPr lang="en-US" sz="2400" b="1" dirty="0" err="1">
                          <a:solidFill>
                            <a:schemeClr val="tx1"/>
                          </a:solidFill>
                          <a:effectLst/>
                        </a:rPr>
                        <a:t>Câu</a:t>
                      </a:r>
                      <a:r>
                        <a:rPr lang="en-US" sz="2400" b="1" dirty="0">
                          <a:solidFill>
                            <a:schemeClr val="tx1"/>
                          </a:solidFill>
                          <a:effectLst/>
                        </a:rPr>
                        <a:t> </a:t>
                      </a:r>
                      <a:r>
                        <a:rPr lang="en-US" sz="2400" b="1" dirty="0" err="1">
                          <a:solidFill>
                            <a:schemeClr val="tx1"/>
                          </a:solidFill>
                          <a:effectLst/>
                        </a:rPr>
                        <a:t>thơ</a:t>
                      </a:r>
                      <a:endParaRPr lang="en-US" sz="2400" b="1" dirty="0">
                        <a:solidFill>
                          <a:schemeClr val="tx1"/>
                        </a:solidFill>
                        <a:effectLst/>
                        <a:latin typeface="Calibri"/>
                        <a:ea typeface="Calibri"/>
                        <a:cs typeface="Times New Roman"/>
                      </a:endParaRPr>
                    </a:p>
                  </a:txBody>
                  <a:tcPr marL="51435" marR="51435" marT="0" marB="0">
                    <a:solidFill>
                      <a:schemeClr val="accent2">
                        <a:lumMod val="20000"/>
                        <a:lumOff val="80000"/>
                      </a:schemeClr>
                    </a:solidFill>
                  </a:tcPr>
                </a:tc>
                <a:tc>
                  <a:txBody>
                    <a:bodyPr/>
                    <a:lstStyle/>
                    <a:p>
                      <a:pPr>
                        <a:lnSpc>
                          <a:spcPct val="115000"/>
                        </a:lnSpc>
                        <a:spcAft>
                          <a:spcPts val="0"/>
                        </a:spcAft>
                      </a:pPr>
                      <a:r>
                        <a:rPr lang="en-US" sz="2400" b="1" dirty="0" err="1">
                          <a:effectLst/>
                        </a:rPr>
                        <a:t>Hình</a:t>
                      </a:r>
                      <a:r>
                        <a:rPr lang="en-US" sz="2400" b="1" dirty="0">
                          <a:effectLst/>
                        </a:rPr>
                        <a:t> </a:t>
                      </a:r>
                      <a:r>
                        <a:rPr lang="en-US" sz="2400" b="1" dirty="0" err="1">
                          <a:effectLst/>
                        </a:rPr>
                        <a:t>ảnh</a:t>
                      </a:r>
                      <a:r>
                        <a:rPr lang="en-US" sz="2400" b="1" dirty="0">
                          <a:effectLst/>
                        </a:rPr>
                        <a:t>/ </a:t>
                      </a:r>
                      <a:r>
                        <a:rPr lang="en-US" sz="2400" b="1" dirty="0" err="1">
                          <a:effectLst/>
                        </a:rPr>
                        <a:t>Biện</a:t>
                      </a:r>
                      <a:r>
                        <a:rPr lang="en-US" sz="2400" b="1" dirty="0">
                          <a:effectLst/>
                        </a:rPr>
                        <a:t> </a:t>
                      </a:r>
                      <a:r>
                        <a:rPr lang="en-US" sz="2400" b="1" dirty="0" err="1">
                          <a:effectLst/>
                        </a:rPr>
                        <a:t>pháp</a:t>
                      </a:r>
                      <a:r>
                        <a:rPr lang="en-US" sz="2400" b="1" dirty="0">
                          <a:effectLst/>
                        </a:rPr>
                        <a:t> </a:t>
                      </a:r>
                      <a:r>
                        <a:rPr lang="en-US" sz="2400" b="1" dirty="0" err="1">
                          <a:effectLst/>
                        </a:rPr>
                        <a:t>tu</a:t>
                      </a:r>
                      <a:r>
                        <a:rPr lang="en-US" sz="2400" b="1" dirty="0">
                          <a:effectLst/>
                        </a:rPr>
                        <a:t> </a:t>
                      </a:r>
                      <a:r>
                        <a:rPr lang="en-US" sz="2400" b="1" dirty="0" err="1">
                          <a:effectLst/>
                        </a:rPr>
                        <a:t>từ</a:t>
                      </a:r>
                      <a:endParaRPr lang="en-US" sz="2400" b="1" dirty="0">
                        <a:effectLst/>
                        <a:latin typeface="Calibri"/>
                        <a:ea typeface="Calibri"/>
                        <a:cs typeface="Times New Roman"/>
                      </a:endParaRPr>
                    </a:p>
                  </a:txBody>
                  <a:tcPr marL="51435" marR="51435" marT="0" marB="0">
                    <a:solidFill>
                      <a:schemeClr val="accent2">
                        <a:lumMod val="20000"/>
                        <a:lumOff val="80000"/>
                      </a:schemeClr>
                    </a:solidFill>
                  </a:tcPr>
                </a:tc>
                <a:tc>
                  <a:txBody>
                    <a:bodyPr/>
                    <a:lstStyle/>
                    <a:p>
                      <a:pPr>
                        <a:lnSpc>
                          <a:spcPct val="115000"/>
                        </a:lnSpc>
                        <a:spcAft>
                          <a:spcPts val="0"/>
                        </a:spcAft>
                      </a:pPr>
                      <a:r>
                        <a:rPr lang="en-US" sz="2800" b="1" dirty="0" err="1">
                          <a:effectLst/>
                        </a:rPr>
                        <a:t>Nhận</a:t>
                      </a:r>
                      <a:r>
                        <a:rPr lang="en-US" sz="2800" b="1" dirty="0">
                          <a:effectLst/>
                        </a:rPr>
                        <a:t> </a:t>
                      </a:r>
                      <a:r>
                        <a:rPr lang="en-US" sz="2800" b="1" dirty="0" err="1">
                          <a:effectLst/>
                        </a:rPr>
                        <a:t>xét</a:t>
                      </a:r>
                      <a:r>
                        <a:rPr lang="en-US" sz="2800" b="1" dirty="0">
                          <a:effectLst/>
                        </a:rPr>
                        <a:t>/ </a:t>
                      </a:r>
                      <a:r>
                        <a:rPr lang="en-US" sz="2800" b="1" dirty="0" err="1">
                          <a:effectLst/>
                        </a:rPr>
                        <a:t>tác</a:t>
                      </a:r>
                      <a:r>
                        <a:rPr lang="en-US" sz="2800" b="1" dirty="0">
                          <a:effectLst/>
                        </a:rPr>
                        <a:t> </a:t>
                      </a:r>
                      <a:r>
                        <a:rPr lang="en-US" sz="2800" b="1" dirty="0" err="1">
                          <a:effectLst/>
                        </a:rPr>
                        <a:t>dụng</a:t>
                      </a:r>
                      <a:endParaRPr lang="en-US" sz="2800" b="1" dirty="0">
                        <a:effectLst/>
                        <a:latin typeface="Calibri"/>
                        <a:ea typeface="Calibri"/>
                        <a:cs typeface="Times New Roman"/>
                      </a:endParaRPr>
                    </a:p>
                  </a:txBody>
                  <a:tcPr marL="51435" marR="51435" marT="0" marB="0">
                    <a:solidFill>
                      <a:schemeClr val="accent2">
                        <a:lumMod val="20000"/>
                        <a:lumOff val="80000"/>
                      </a:schemeClr>
                    </a:solidFill>
                  </a:tcPr>
                </a:tc>
              </a:tr>
              <a:tr h="490733">
                <a:tc rowSpan="2">
                  <a:txBody>
                    <a:bodyPr/>
                    <a:lstStyle/>
                    <a:p>
                      <a:pPr>
                        <a:lnSpc>
                          <a:spcPct val="115000"/>
                        </a:lnSpc>
                        <a:spcAft>
                          <a:spcPts val="0"/>
                        </a:spcAft>
                      </a:pPr>
                      <a:r>
                        <a:rPr lang="en-US" sz="2400" b="1" dirty="0" err="1">
                          <a:solidFill>
                            <a:schemeClr val="tx1"/>
                          </a:solidFill>
                          <a:effectLst/>
                        </a:rPr>
                        <a:t>Nhưng</a:t>
                      </a:r>
                      <a:r>
                        <a:rPr lang="en-US" sz="2400" b="1" dirty="0">
                          <a:solidFill>
                            <a:schemeClr val="tx1"/>
                          </a:solidFill>
                          <a:effectLst/>
                        </a:rPr>
                        <a:t> </a:t>
                      </a:r>
                      <a:r>
                        <a:rPr lang="en-US" sz="2400" b="1" dirty="0" err="1">
                          <a:solidFill>
                            <a:schemeClr val="tx1"/>
                          </a:solidFill>
                          <a:effectLst/>
                        </a:rPr>
                        <a:t>còn</a:t>
                      </a:r>
                      <a:r>
                        <a:rPr lang="en-US" sz="2400" b="1" dirty="0">
                          <a:solidFill>
                            <a:schemeClr val="tx1"/>
                          </a:solidFill>
                          <a:effectLst/>
                        </a:rPr>
                        <a:t> </a:t>
                      </a:r>
                      <a:r>
                        <a:rPr lang="en-US" sz="2400" b="1" dirty="0" err="1">
                          <a:solidFill>
                            <a:schemeClr val="tx1"/>
                          </a:solidFill>
                          <a:effectLst/>
                        </a:rPr>
                        <a:t>cần</a:t>
                      </a:r>
                      <a:r>
                        <a:rPr lang="en-US" sz="2400" b="1" dirty="0">
                          <a:solidFill>
                            <a:schemeClr val="tx1"/>
                          </a:solidFill>
                          <a:effectLst/>
                        </a:rPr>
                        <a:t> </a:t>
                      </a:r>
                      <a:r>
                        <a:rPr lang="en-US" sz="2400" b="1" dirty="0" err="1">
                          <a:solidFill>
                            <a:schemeClr val="tx1"/>
                          </a:solidFill>
                          <a:effectLst/>
                        </a:rPr>
                        <a:t>cho</a:t>
                      </a:r>
                      <a:r>
                        <a:rPr lang="en-US" sz="2400" b="1" dirty="0">
                          <a:solidFill>
                            <a:schemeClr val="tx1"/>
                          </a:solidFill>
                          <a:effectLst/>
                        </a:rPr>
                        <a:t> </a:t>
                      </a:r>
                      <a:r>
                        <a:rPr lang="en-US" sz="2400" b="1" dirty="0" err="1">
                          <a:solidFill>
                            <a:schemeClr val="tx1"/>
                          </a:solidFill>
                          <a:effectLst/>
                        </a:rPr>
                        <a:t>trẻ</a:t>
                      </a:r>
                      <a:endParaRPr lang="en-US" sz="2400" b="1" dirty="0">
                        <a:solidFill>
                          <a:schemeClr val="tx1"/>
                        </a:solidFill>
                        <a:effectLst/>
                      </a:endParaRPr>
                    </a:p>
                    <a:p>
                      <a:pPr>
                        <a:lnSpc>
                          <a:spcPct val="115000"/>
                        </a:lnSpc>
                        <a:spcAft>
                          <a:spcPts val="0"/>
                        </a:spcAft>
                      </a:pPr>
                      <a:r>
                        <a:rPr lang="en-US" sz="2400" b="1" dirty="0">
                          <a:solidFill>
                            <a:schemeClr val="tx1"/>
                          </a:solidFill>
                          <a:effectLst/>
                        </a:rPr>
                        <a:t>…………………</a:t>
                      </a:r>
                    </a:p>
                    <a:p>
                      <a:pPr>
                        <a:lnSpc>
                          <a:spcPct val="115000"/>
                        </a:lnSpc>
                        <a:spcAft>
                          <a:spcPts val="0"/>
                        </a:spcAft>
                      </a:pPr>
                      <a:r>
                        <a:rPr lang="en-US" sz="2400" b="1" dirty="0" err="1">
                          <a:solidFill>
                            <a:schemeClr val="tx1"/>
                          </a:solidFill>
                          <a:effectLst/>
                        </a:rPr>
                        <a:t>Từ</a:t>
                      </a:r>
                      <a:r>
                        <a:rPr lang="en-US" sz="2400" b="1" dirty="0">
                          <a:solidFill>
                            <a:schemeClr val="tx1"/>
                          </a:solidFill>
                          <a:effectLst/>
                        </a:rPr>
                        <a:t> </a:t>
                      </a:r>
                      <a:r>
                        <a:rPr lang="en-US" sz="2400" b="1" dirty="0" err="1">
                          <a:solidFill>
                            <a:schemeClr val="tx1"/>
                          </a:solidFill>
                          <a:effectLst/>
                        </a:rPr>
                        <a:t>bãi</a:t>
                      </a:r>
                      <a:r>
                        <a:rPr lang="en-US" sz="2400" b="1" dirty="0">
                          <a:solidFill>
                            <a:schemeClr val="tx1"/>
                          </a:solidFill>
                          <a:effectLst/>
                        </a:rPr>
                        <a:t> </a:t>
                      </a:r>
                      <a:r>
                        <a:rPr lang="en-US" sz="2400" b="1" dirty="0" err="1">
                          <a:solidFill>
                            <a:schemeClr val="tx1"/>
                          </a:solidFill>
                          <a:effectLst/>
                        </a:rPr>
                        <a:t>sông</a:t>
                      </a:r>
                      <a:r>
                        <a:rPr lang="en-US" sz="2400" b="1" dirty="0">
                          <a:solidFill>
                            <a:schemeClr val="tx1"/>
                          </a:solidFill>
                          <a:effectLst/>
                        </a:rPr>
                        <a:t> </a:t>
                      </a:r>
                      <a:r>
                        <a:rPr lang="en-US" sz="2400" b="1" dirty="0" err="1">
                          <a:solidFill>
                            <a:schemeClr val="tx1"/>
                          </a:solidFill>
                          <a:effectLst/>
                        </a:rPr>
                        <a:t>cát</a:t>
                      </a:r>
                      <a:r>
                        <a:rPr lang="en-US" sz="2400" b="1" dirty="0">
                          <a:solidFill>
                            <a:schemeClr val="tx1"/>
                          </a:solidFill>
                          <a:effectLst/>
                        </a:rPr>
                        <a:t> </a:t>
                      </a:r>
                      <a:r>
                        <a:rPr lang="en-US" sz="2400" b="1" dirty="0" err="1">
                          <a:solidFill>
                            <a:schemeClr val="tx1"/>
                          </a:solidFill>
                          <a:effectLst/>
                        </a:rPr>
                        <a:t>vắng</a:t>
                      </a:r>
                      <a:endParaRPr lang="en-US" sz="2400" b="1" dirty="0">
                        <a:solidFill>
                          <a:schemeClr val="tx1"/>
                        </a:solidFill>
                        <a:effectLst/>
                        <a:latin typeface="Calibri"/>
                        <a:ea typeface="Calibri"/>
                        <a:cs typeface="Times New Roman"/>
                      </a:endParaRPr>
                    </a:p>
                  </a:txBody>
                  <a:tcPr marL="51435" marR="51435" marT="0" marB="0">
                    <a:solidFill>
                      <a:schemeClr val="accent2">
                        <a:lumMod val="20000"/>
                        <a:lumOff val="80000"/>
                      </a:schemeClr>
                    </a:solidFill>
                  </a:tcPr>
                </a:tc>
                <a:tc>
                  <a:txBody>
                    <a:bodyPr/>
                    <a:lstStyle/>
                    <a:p>
                      <a:pPr>
                        <a:lnSpc>
                          <a:spcPct val="115000"/>
                        </a:lnSpc>
                        <a:spcAft>
                          <a:spcPts val="0"/>
                        </a:spcAft>
                      </a:pPr>
                      <a:r>
                        <a:rPr lang="en-US" sz="2400" b="1" dirty="0">
                          <a:effectLst/>
                        </a:rPr>
                        <a:t>*</a:t>
                      </a:r>
                      <a:r>
                        <a:rPr lang="en-US" sz="2400" b="1" dirty="0" err="1">
                          <a:effectLst/>
                        </a:rPr>
                        <a:t>Mẹ</a:t>
                      </a:r>
                      <a:r>
                        <a:rPr lang="en-US" sz="2400" b="1" dirty="0">
                          <a:effectLst/>
                        </a:rPr>
                        <a:t> </a:t>
                      </a:r>
                      <a:r>
                        <a:rPr lang="en-US" sz="2400" b="1" dirty="0" err="1">
                          <a:effectLst/>
                        </a:rPr>
                        <a:t>sinh</a:t>
                      </a:r>
                      <a:r>
                        <a:rPr lang="en-US" sz="2400" b="1" dirty="0">
                          <a:effectLst/>
                        </a:rPr>
                        <a:t> </a:t>
                      </a:r>
                      <a:r>
                        <a:rPr lang="en-US" sz="2400" b="1" dirty="0" err="1">
                          <a:effectLst/>
                        </a:rPr>
                        <a:t>ra</a:t>
                      </a:r>
                      <a:r>
                        <a:rPr lang="en-US" sz="2400" b="1" dirty="0">
                          <a:effectLst/>
                        </a:rPr>
                        <a:t> </a:t>
                      </a:r>
                      <a:r>
                        <a:rPr lang="en-US" sz="2400" b="1" dirty="0" err="1">
                          <a:effectLst/>
                        </a:rPr>
                        <a:t>vì</a:t>
                      </a:r>
                      <a:r>
                        <a:rPr lang="en-US" sz="2400" b="1" dirty="0">
                          <a:effectLst/>
                        </a:rPr>
                        <a:t> </a:t>
                      </a:r>
                      <a:r>
                        <a:rPr lang="en-US" sz="2400" b="1" dirty="0" err="1">
                          <a:effectLst/>
                        </a:rPr>
                        <a:t>trẻ</a:t>
                      </a:r>
                      <a:r>
                        <a:rPr lang="en-US" sz="2400" b="1" dirty="0">
                          <a:effectLst/>
                        </a:rPr>
                        <a:t> </a:t>
                      </a:r>
                      <a:r>
                        <a:rPr lang="en-US" sz="2400" b="1" dirty="0" err="1">
                          <a:effectLst/>
                        </a:rPr>
                        <a:t>cần</a:t>
                      </a:r>
                      <a:r>
                        <a:rPr lang="en-US" sz="2400" b="1" dirty="0">
                          <a:effectLst/>
                        </a:rPr>
                        <a:t>:…………..</a:t>
                      </a:r>
                      <a:endParaRPr lang="en-US" sz="2400" b="1" dirty="0">
                        <a:effectLst/>
                        <a:latin typeface="Calibri"/>
                        <a:ea typeface="Calibri"/>
                        <a:cs typeface="Times New Roman"/>
                      </a:endParaRPr>
                    </a:p>
                  </a:txBody>
                  <a:tcPr marL="51435" marR="51435" marT="0" marB="0">
                    <a:solidFill>
                      <a:schemeClr val="accent2">
                        <a:lumMod val="20000"/>
                        <a:lumOff val="80000"/>
                      </a:schemeClr>
                    </a:solidFill>
                  </a:tcPr>
                </a:tc>
                <a:tc>
                  <a:txBody>
                    <a:bodyPr/>
                    <a:lstStyle/>
                    <a:p>
                      <a:pPr>
                        <a:lnSpc>
                          <a:spcPct val="115000"/>
                        </a:lnSpc>
                        <a:spcAft>
                          <a:spcPts val="0"/>
                        </a:spcAft>
                      </a:pPr>
                      <a:r>
                        <a:rPr lang="en-US" sz="2800" dirty="0">
                          <a:effectLst/>
                        </a:rPr>
                        <a:t> </a:t>
                      </a:r>
                      <a:endParaRPr lang="en-US" sz="2800" dirty="0">
                        <a:effectLst/>
                        <a:latin typeface="Calibri"/>
                        <a:ea typeface="Calibri"/>
                        <a:cs typeface="Times New Roman"/>
                      </a:endParaRPr>
                    </a:p>
                  </a:txBody>
                  <a:tcPr marL="51435" marR="51435" marT="0" marB="0">
                    <a:solidFill>
                      <a:schemeClr val="accent2">
                        <a:lumMod val="20000"/>
                        <a:lumOff val="80000"/>
                      </a:schemeClr>
                    </a:solidFill>
                  </a:tcPr>
                </a:tc>
              </a:tr>
              <a:tr h="1261886">
                <a:tc vMerge="1">
                  <a:txBody>
                    <a:bodyPr/>
                    <a:lstStyle/>
                    <a:p>
                      <a:endParaRPr lang="en-US"/>
                    </a:p>
                  </a:txBody>
                  <a:tcPr/>
                </a:tc>
                <a:tc>
                  <a:txBody>
                    <a:bodyPr/>
                    <a:lstStyle/>
                    <a:p>
                      <a:pPr>
                        <a:lnSpc>
                          <a:spcPct val="115000"/>
                        </a:lnSpc>
                        <a:spcAft>
                          <a:spcPts val="0"/>
                        </a:spcAft>
                      </a:pPr>
                      <a:r>
                        <a:rPr lang="en-US" sz="2400" b="1" dirty="0">
                          <a:effectLst/>
                        </a:rPr>
                        <a:t>* </a:t>
                      </a:r>
                      <a:r>
                        <a:rPr lang="en-US" sz="2400" b="1" dirty="0" err="1">
                          <a:effectLst/>
                        </a:rPr>
                        <a:t>Điệptừ</a:t>
                      </a:r>
                      <a:r>
                        <a:rPr lang="en-US" sz="2400" b="1" dirty="0">
                          <a:effectLst/>
                        </a:rPr>
                        <a:t> …</a:t>
                      </a:r>
                      <a:r>
                        <a:rPr lang="en-US" sz="2400" b="1" dirty="0" err="1">
                          <a:effectLst/>
                        </a:rPr>
                        <a:t>được</a:t>
                      </a:r>
                      <a:r>
                        <a:rPr lang="en-US" sz="2400" b="1" dirty="0">
                          <a:effectLst/>
                        </a:rPr>
                        <a:t> </a:t>
                      </a:r>
                      <a:r>
                        <a:rPr lang="en-US" sz="2400" b="1" dirty="0" err="1">
                          <a:effectLst/>
                        </a:rPr>
                        <a:t>lặp</a:t>
                      </a:r>
                      <a:r>
                        <a:rPr lang="en-US" sz="2400" b="1" dirty="0">
                          <a:effectLst/>
                        </a:rPr>
                        <a:t> </a:t>
                      </a:r>
                      <a:r>
                        <a:rPr lang="en-US" sz="2400" b="1" dirty="0" err="1">
                          <a:effectLst/>
                        </a:rPr>
                        <a:t>lại</a:t>
                      </a:r>
                      <a:r>
                        <a:rPr lang="en-US" sz="2400" b="1" dirty="0">
                          <a:effectLst/>
                        </a:rPr>
                        <a:t>…</a:t>
                      </a:r>
                      <a:r>
                        <a:rPr lang="en-US" sz="2400" b="1" dirty="0" err="1">
                          <a:effectLst/>
                        </a:rPr>
                        <a:t>lần</a:t>
                      </a:r>
                      <a:r>
                        <a:rPr lang="en-US" sz="2400" b="1" dirty="0">
                          <a:effectLst/>
                        </a:rPr>
                        <a:t> </a:t>
                      </a:r>
                      <a:r>
                        <a:rPr lang="en-US" sz="2400" b="1" dirty="0" err="1">
                          <a:effectLst/>
                        </a:rPr>
                        <a:t>trong</a:t>
                      </a:r>
                      <a:r>
                        <a:rPr lang="en-US" sz="2400" b="1" dirty="0">
                          <a:effectLst/>
                        </a:rPr>
                        <a:t> </a:t>
                      </a:r>
                      <a:r>
                        <a:rPr lang="en-US" sz="2400" b="1" dirty="0" err="1">
                          <a:effectLst/>
                        </a:rPr>
                        <a:t>đoạn</a:t>
                      </a:r>
                      <a:r>
                        <a:rPr lang="en-US" sz="2400" b="1" dirty="0">
                          <a:effectLst/>
                        </a:rPr>
                        <a:t> </a:t>
                      </a:r>
                      <a:r>
                        <a:rPr lang="en-US" sz="2400" b="1" dirty="0" err="1">
                          <a:effectLst/>
                        </a:rPr>
                        <a:t>thơ</a:t>
                      </a:r>
                      <a:r>
                        <a:rPr lang="en-US" sz="2400" b="1" dirty="0">
                          <a:effectLst/>
                        </a:rPr>
                        <a:t>.</a:t>
                      </a:r>
                    </a:p>
                    <a:p>
                      <a:pPr>
                        <a:lnSpc>
                          <a:spcPct val="115000"/>
                        </a:lnSpc>
                        <a:spcAft>
                          <a:spcPts val="0"/>
                        </a:spcAft>
                      </a:pPr>
                      <a:r>
                        <a:rPr lang="en-US" sz="2400" b="1" dirty="0">
                          <a:effectLst/>
                        </a:rPr>
                        <a:t>*</a:t>
                      </a:r>
                      <a:r>
                        <a:rPr lang="en-US" sz="2400" b="1" dirty="0" err="1">
                          <a:effectLst/>
                        </a:rPr>
                        <a:t>Liệt</a:t>
                      </a:r>
                      <a:r>
                        <a:rPr lang="en-US" sz="2400" b="1" dirty="0">
                          <a:effectLst/>
                        </a:rPr>
                        <a:t> </a:t>
                      </a:r>
                      <a:r>
                        <a:rPr lang="en-US" sz="2400" b="1" dirty="0" err="1">
                          <a:effectLst/>
                        </a:rPr>
                        <a:t>kê</a:t>
                      </a:r>
                      <a:r>
                        <a:rPr lang="en-US" sz="2400" b="1" dirty="0">
                          <a:effectLst/>
                        </a:rPr>
                        <a:t> </a:t>
                      </a:r>
                      <a:r>
                        <a:rPr lang="en-US" sz="2400" b="1" dirty="0" err="1">
                          <a:effectLst/>
                        </a:rPr>
                        <a:t>các</a:t>
                      </a:r>
                      <a:r>
                        <a:rPr lang="en-US" sz="2400" b="1" dirty="0">
                          <a:effectLst/>
                        </a:rPr>
                        <a:t> </a:t>
                      </a:r>
                      <a:r>
                        <a:rPr lang="en-US" sz="2400" b="1" dirty="0" err="1">
                          <a:effectLst/>
                        </a:rPr>
                        <a:t>hình</a:t>
                      </a:r>
                      <a:r>
                        <a:rPr lang="en-US" sz="2400" b="1" dirty="0">
                          <a:effectLst/>
                        </a:rPr>
                        <a:t> </a:t>
                      </a:r>
                      <a:r>
                        <a:rPr lang="en-US" sz="2400" b="1" dirty="0" err="1">
                          <a:effectLst/>
                        </a:rPr>
                        <a:t>ảnh</a:t>
                      </a:r>
                      <a:r>
                        <a:rPr lang="en-US" sz="2400" b="1" dirty="0">
                          <a:effectLst/>
                        </a:rPr>
                        <a:t>:…………..</a:t>
                      </a:r>
                      <a:endParaRPr lang="en-US" sz="2400" b="1" dirty="0">
                        <a:effectLst/>
                        <a:latin typeface="Calibri"/>
                        <a:ea typeface="Calibri"/>
                        <a:cs typeface="Times New Roman"/>
                      </a:endParaRPr>
                    </a:p>
                  </a:txBody>
                  <a:tcPr marL="51435" marR="51435" marT="0" marB="0">
                    <a:solidFill>
                      <a:schemeClr val="accent2">
                        <a:lumMod val="20000"/>
                        <a:lumOff val="80000"/>
                      </a:schemeClr>
                    </a:solidFill>
                  </a:tcPr>
                </a:tc>
                <a:tc>
                  <a:txBody>
                    <a:bodyPr/>
                    <a:lstStyle/>
                    <a:p>
                      <a:pPr>
                        <a:lnSpc>
                          <a:spcPct val="115000"/>
                        </a:lnSpc>
                        <a:spcAft>
                          <a:spcPts val="0"/>
                        </a:spcAft>
                      </a:pPr>
                      <a:r>
                        <a:rPr lang="en-US" sz="2800" dirty="0">
                          <a:effectLst/>
                        </a:rPr>
                        <a:t> </a:t>
                      </a:r>
                      <a:endParaRPr lang="en-US" sz="2800" dirty="0">
                        <a:effectLst/>
                        <a:latin typeface="Calibri"/>
                        <a:ea typeface="Calibri"/>
                        <a:cs typeface="Times New Roman"/>
                      </a:endParaRPr>
                    </a:p>
                  </a:txBody>
                  <a:tcPr marL="51435" marR="51435" marT="0" marB="0">
                    <a:solidFill>
                      <a:schemeClr val="accent2">
                        <a:lumMod val="20000"/>
                        <a:lumOff val="80000"/>
                      </a:schemeClr>
                    </a:solidFill>
                  </a:tcPr>
                </a:tc>
              </a:tr>
              <a:tr h="2103143">
                <a:tc>
                  <a:txBody>
                    <a:bodyPr/>
                    <a:lstStyle/>
                    <a:p>
                      <a:pPr>
                        <a:lnSpc>
                          <a:spcPct val="115000"/>
                        </a:lnSpc>
                        <a:spcAft>
                          <a:spcPts val="0"/>
                        </a:spcAft>
                      </a:pPr>
                      <a:r>
                        <a:rPr lang="en-US" sz="2400" b="1" dirty="0" err="1">
                          <a:solidFill>
                            <a:schemeClr val="tx1"/>
                          </a:solidFill>
                          <a:effectLst/>
                        </a:rPr>
                        <a:t>Biết</a:t>
                      </a:r>
                      <a:r>
                        <a:rPr lang="en-US" sz="2400" b="1" dirty="0">
                          <a:solidFill>
                            <a:schemeClr val="tx1"/>
                          </a:solidFill>
                          <a:effectLst/>
                        </a:rPr>
                        <a:t> </a:t>
                      </a:r>
                      <a:r>
                        <a:rPr lang="en-US" sz="2400" b="1" dirty="0" err="1">
                          <a:solidFill>
                            <a:schemeClr val="tx1"/>
                          </a:solidFill>
                          <a:effectLst/>
                        </a:rPr>
                        <a:t>trẻ</a:t>
                      </a:r>
                      <a:r>
                        <a:rPr lang="en-US" sz="2400" b="1" dirty="0">
                          <a:solidFill>
                            <a:schemeClr val="tx1"/>
                          </a:solidFill>
                          <a:effectLst/>
                        </a:rPr>
                        <a:t> con </a:t>
                      </a:r>
                      <a:r>
                        <a:rPr lang="en-US" sz="2400" b="1" dirty="0" err="1">
                          <a:solidFill>
                            <a:schemeClr val="tx1"/>
                          </a:solidFill>
                          <a:effectLst/>
                        </a:rPr>
                        <a:t>khao</a:t>
                      </a:r>
                      <a:r>
                        <a:rPr lang="en-US" sz="2400" b="1" dirty="0">
                          <a:solidFill>
                            <a:schemeClr val="tx1"/>
                          </a:solidFill>
                          <a:effectLst/>
                        </a:rPr>
                        <a:t> </a:t>
                      </a:r>
                      <a:r>
                        <a:rPr lang="en-US" sz="2400" b="1" dirty="0" err="1">
                          <a:solidFill>
                            <a:schemeClr val="tx1"/>
                          </a:solidFill>
                          <a:effectLst/>
                        </a:rPr>
                        <a:t>khát</a:t>
                      </a:r>
                      <a:r>
                        <a:rPr lang="en-US" sz="2400" b="1" dirty="0">
                          <a:solidFill>
                            <a:schemeClr val="tx1"/>
                          </a:solidFill>
                          <a:effectLst/>
                        </a:rPr>
                        <a:t>………</a:t>
                      </a:r>
                    </a:p>
                    <a:p>
                      <a:pPr>
                        <a:lnSpc>
                          <a:spcPct val="115000"/>
                        </a:lnSpc>
                        <a:spcAft>
                          <a:spcPts val="0"/>
                        </a:spcAft>
                      </a:pPr>
                      <a:r>
                        <a:rPr lang="en-US" sz="2400" b="1" dirty="0" err="1">
                          <a:solidFill>
                            <a:schemeClr val="tx1"/>
                          </a:solidFill>
                          <a:effectLst/>
                        </a:rPr>
                        <a:t>Cũng</a:t>
                      </a:r>
                      <a:r>
                        <a:rPr lang="en-US" sz="2400" b="1" dirty="0">
                          <a:solidFill>
                            <a:schemeClr val="tx1"/>
                          </a:solidFill>
                          <a:effectLst/>
                        </a:rPr>
                        <a:t> </a:t>
                      </a:r>
                      <a:r>
                        <a:rPr lang="en-US" sz="2400" b="1" dirty="0" err="1">
                          <a:solidFill>
                            <a:schemeClr val="tx1"/>
                          </a:solidFill>
                          <a:effectLst/>
                        </a:rPr>
                        <a:t>không</a:t>
                      </a:r>
                      <a:r>
                        <a:rPr lang="en-US" sz="2400" b="1" dirty="0">
                          <a:solidFill>
                            <a:schemeClr val="tx1"/>
                          </a:solidFill>
                          <a:effectLst/>
                        </a:rPr>
                        <a:t> </a:t>
                      </a:r>
                      <a:r>
                        <a:rPr lang="en-US" sz="2400" b="1" dirty="0" err="1">
                          <a:solidFill>
                            <a:schemeClr val="tx1"/>
                          </a:solidFill>
                          <a:effectLst/>
                        </a:rPr>
                        <a:t>sao</a:t>
                      </a:r>
                      <a:r>
                        <a:rPr lang="en-US" sz="2400" b="1" dirty="0">
                          <a:solidFill>
                            <a:schemeClr val="tx1"/>
                          </a:solidFill>
                          <a:effectLst/>
                        </a:rPr>
                        <a:t> </a:t>
                      </a:r>
                      <a:r>
                        <a:rPr lang="en-US" sz="2400" b="1" dirty="0" err="1">
                          <a:solidFill>
                            <a:schemeClr val="tx1"/>
                          </a:solidFill>
                          <a:effectLst/>
                        </a:rPr>
                        <a:t>hết</a:t>
                      </a:r>
                      <a:r>
                        <a:rPr lang="en-US" sz="2400" b="1" dirty="0">
                          <a:solidFill>
                            <a:schemeClr val="tx1"/>
                          </a:solidFill>
                          <a:effectLst/>
                        </a:rPr>
                        <a:t> </a:t>
                      </a:r>
                      <a:r>
                        <a:rPr lang="en-US" sz="2400" b="1" dirty="0" err="1">
                          <a:solidFill>
                            <a:schemeClr val="tx1"/>
                          </a:solidFill>
                          <a:effectLst/>
                        </a:rPr>
                        <a:t>huyện</a:t>
                      </a:r>
                      <a:endParaRPr lang="en-US" sz="2400" b="1" dirty="0">
                        <a:solidFill>
                          <a:schemeClr val="tx1"/>
                        </a:solidFill>
                        <a:effectLst/>
                        <a:latin typeface="Calibri"/>
                        <a:ea typeface="Calibri"/>
                        <a:cs typeface="Times New Roman"/>
                      </a:endParaRPr>
                    </a:p>
                  </a:txBody>
                  <a:tcPr marL="51435" marR="51435" marT="0" marB="0">
                    <a:solidFill>
                      <a:schemeClr val="accent2">
                        <a:lumMod val="20000"/>
                        <a:lumOff val="80000"/>
                      </a:schemeClr>
                    </a:solidFill>
                  </a:tcPr>
                </a:tc>
                <a:tc>
                  <a:txBody>
                    <a:bodyPr/>
                    <a:lstStyle/>
                    <a:p>
                      <a:pPr>
                        <a:lnSpc>
                          <a:spcPct val="115000"/>
                        </a:lnSpc>
                        <a:spcAft>
                          <a:spcPts val="0"/>
                        </a:spcAft>
                      </a:pPr>
                      <a:r>
                        <a:rPr lang="en-US" sz="2400" b="1" dirty="0">
                          <a:effectLst/>
                        </a:rPr>
                        <a:t>*</a:t>
                      </a:r>
                      <a:r>
                        <a:rPr lang="en-US" sz="2400" b="1" dirty="0" err="1">
                          <a:effectLst/>
                        </a:rPr>
                        <a:t>Sự</a:t>
                      </a:r>
                      <a:r>
                        <a:rPr lang="en-US" sz="2400" b="1" dirty="0">
                          <a:effectLst/>
                        </a:rPr>
                        <a:t> </a:t>
                      </a:r>
                      <a:r>
                        <a:rPr lang="en-US" sz="2400" b="1" dirty="0" err="1">
                          <a:effectLst/>
                        </a:rPr>
                        <a:t>xuất</a:t>
                      </a:r>
                      <a:r>
                        <a:rPr lang="en-US" sz="2400" b="1" dirty="0">
                          <a:effectLst/>
                        </a:rPr>
                        <a:t> </a:t>
                      </a:r>
                      <a:r>
                        <a:rPr lang="en-US" sz="2400" b="1" dirty="0" err="1">
                          <a:effectLst/>
                        </a:rPr>
                        <a:t>hiện</a:t>
                      </a:r>
                      <a:r>
                        <a:rPr lang="en-US" sz="2400" b="1" dirty="0">
                          <a:effectLst/>
                        </a:rPr>
                        <a:t> </a:t>
                      </a:r>
                      <a:r>
                        <a:rPr lang="en-US" sz="2400" b="1" dirty="0" err="1">
                          <a:effectLst/>
                        </a:rPr>
                        <a:t>của</a:t>
                      </a:r>
                      <a:r>
                        <a:rPr lang="en-US" sz="2400" b="1" dirty="0">
                          <a:effectLst/>
                        </a:rPr>
                        <a:t> </a:t>
                      </a:r>
                      <a:r>
                        <a:rPr lang="en-US" sz="2400" b="1" dirty="0" err="1">
                          <a:effectLst/>
                        </a:rPr>
                        <a:t>bà</a:t>
                      </a:r>
                      <a:r>
                        <a:rPr lang="en-US" sz="2400" b="1" dirty="0">
                          <a:effectLst/>
                        </a:rPr>
                        <a:t> </a:t>
                      </a:r>
                      <a:r>
                        <a:rPr lang="en-US" sz="2400" b="1" dirty="0" err="1">
                          <a:effectLst/>
                        </a:rPr>
                        <a:t>có</a:t>
                      </a:r>
                      <a:r>
                        <a:rPr lang="en-US" sz="2400" b="1" dirty="0">
                          <a:effectLst/>
                        </a:rPr>
                        <a:t> </a:t>
                      </a:r>
                      <a:r>
                        <a:rPr lang="en-US" sz="2400" b="1" dirty="0" err="1">
                          <a:effectLst/>
                        </a:rPr>
                        <a:t>gì</a:t>
                      </a:r>
                      <a:r>
                        <a:rPr lang="en-US" sz="2400" b="1" dirty="0">
                          <a:effectLst/>
                        </a:rPr>
                        <a:t> </a:t>
                      </a:r>
                      <a:r>
                        <a:rPr lang="en-US" sz="2400" b="1" dirty="0" err="1">
                          <a:effectLst/>
                        </a:rPr>
                        <a:t>đặc</a:t>
                      </a:r>
                      <a:r>
                        <a:rPr lang="en-US" sz="2400" b="1" dirty="0">
                          <a:effectLst/>
                        </a:rPr>
                        <a:t> </a:t>
                      </a:r>
                      <a:r>
                        <a:rPr lang="en-US" sz="2400" b="1" dirty="0" err="1">
                          <a:effectLst/>
                        </a:rPr>
                        <a:t>biệt</a:t>
                      </a:r>
                      <a:r>
                        <a:rPr lang="en-US" sz="2400" b="1" dirty="0">
                          <a:effectLst/>
                        </a:rPr>
                        <a:t>?: ……..</a:t>
                      </a:r>
                    </a:p>
                    <a:p>
                      <a:pPr>
                        <a:lnSpc>
                          <a:spcPct val="115000"/>
                        </a:lnSpc>
                        <a:spcAft>
                          <a:spcPts val="0"/>
                        </a:spcAft>
                      </a:pPr>
                      <a:r>
                        <a:rPr lang="en-US" sz="2400" b="1" dirty="0">
                          <a:effectLst/>
                        </a:rPr>
                        <a:t>*</a:t>
                      </a:r>
                      <a:r>
                        <a:rPr lang="en-US" sz="2400" b="1" dirty="0" err="1">
                          <a:effectLst/>
                        </a:rPr>
                        <a:t>Điệp</a:t>
                      </a:r>
                      <a:r>
                        <a:rPr lang="en-US" sz="2400" b="1" dirty="0">
                          <a:effectLst/>
                        </a:rPr>
                        <a:t> </a:t>
                      </a:r>
                      <a:r>
                        <a:rPr lang="en-US" sz="2400" b="1" dirty="0" err="1">
                          <a:effectLst/>
                        </a:rPr>
                        <a:t>từ</a:t>
                      </a:r>
                      <a:r>
                        <a:rPr lang="en-US" sz="2400" b="1" dirty="0">
                          <a:effectLst/>
                        </a:rPr>
                        <a:t>…</a:t>
                      </a:r>
                      <a:r>
                        <a:rPr lang="en-US" sz="2400" b="1" dirty="0" err="1">
                          <a:effectLst/>
                        </a:rPr>
                        <a:t>cùng</a:t>
                      </a:r>
                      <a:r>
                        <a:rPr lang="en-US" sz="2400" b="1" dirty="0">
                          <a:effectLst/>
                        </a:rPr>
                        <a:t> </a:t>
                      </a:r>
                      <a:r>
                        <a:rPr lang="en-US" sz="2400" b="1" dirty="0" err="1">
                          <a:effectLst/>
                        </a:rPr>
                        <a:t>phép</a:t>
                      </a:r>
                      <a:r>
                        <a:rPr lang="en-US" sz="2400" b="1" dirty="0">
                          <a:effectLst/>
                        </a:rPr>
                        <a:t> </a:t>
                      </a:r>
                      <a:r>
                        <a:rPr lang="en-US" sz="2400" b="1" dirty="0" err="1">
                          <a:effectLst/>
                        </a:rPr>
                        <a:t>liệt</a:t>
                      </a:r>
                      <a:r>
                        <a:rPr lang="en-US" sz="2400" b="1" dirty="0">
                          <a:effectLst/>
                        </a:rPr>
                        <a:t> </a:t>
                      </a:r>
                      <a:r>
                        <a:rPr lang="en-US" sz="2400" b="1" dirty="0" err="1">
                          <a:effectLst/>
                        </a:rPr>
                        <a:t>kê</a:t>
                      </a:r>
                      <a:r>
                        <a:rPr lang="en-US" sz="2400" b="1" dirty="0">
                          <a:effectLst/>
                        </a:rPr>
                        <a:t> </a:t>
                      </a:r>
                      <a:r>
                        <a:rPr lang="en-US" sz="2400" b="1" dirty="0" err="1">
                          <a:effectLst/>
                        </a:rPr>
                        <a:t>những</a:t>
                      </a:r>
                      <a:r>
                        <a:rPr lang="en-US" sz="2400" b="1" dirty="0">
                          <a:effectLst/>
                        </a:rPr>
                        <a:t> </a:t>
                      </a:r>
                      <a:r>
                        <a:rPr lang="en-US" sz="2400" b="1" dirty="0" err="1">
                          <a:effectLst/>
                        </a:rPr>
                        <a:t>câu</a:t>
                      </a:r>
                      <a:r>
                        <a:rPr lang="en-US" sz="2400" b="1" dirty="0">
                          <a:effectLst/>
                        </a:rPr>
                        <a:t> </a:t>
                      </a:r>
                      <a:r>
                        <a:rPr lang="en-US" sz="2400" b="1" dirty="0" err="1">
                          <a:effectLst/>
                        </a:rPr>
                        <a:t>chuyện</a:t>
                      </a:r>
                      <a:r>
                        <a:rPr lang="en-US" sz="2400" b="1" dirty="0">
                          <a:effectLst/>
                        </a:rPr>
                        <a:t> </a:t>
                      </a:r>
                      <a:r>
                        <a:rPr lang="en-US" sz="2400" b="1" dirty="0" err="1">
                          <a:effectLst/>
                        </a:rPr>
                        <a:t>cổ</a:t>
                      </a:r>
                      <a:r>
                        <a:rPr lang="en-US" sz="2400" b="1" dirty="0">
                          <a:effectLst/>
                        </a:rPr>
                        <a:t> </a:t>
                      </a:r>
                      <a:r>
                        <a:rPr lang="en-US" sz="2400" b="1" dirty="0" err="1">
                          <a:effectLst/>
                        </a:rPr>
                        <a:t>tích</a:t>
                      </a:r>
                      <a:r>
                        <a:rPr lang="en-US" sz="2400" b="1" dirty="0">
                          <a:effectLst/>
                        </a:rPr>
                        <a:t> </a:t>
                      </a:r>
                      <a:r>
                        <a:rPr lang="en-US" sz="2400" b="1" dirty="0" err="1">
                          <a:effectLst/>
                        </a:rPr>
                        <a:t>như</a:t>
                      </a:r>
                      <a:r>
                        <a:rPr lang="en-US" sz="2400" b="1" dirty="0">
                          <a:effectLst/>
                        </a:rPr>
                        <a:t>…..…….</a:t>
                      </a:r>
                    </a:p>
                    <a:p>
                      <a:pPr>
                        <a:lnSpc>
                          <a:spcPct val="115000"/>
                        </a:lnSpc>
                        <a:spcAft>
                          <a:spcPts val="0"/>
                        </a:spcAft>
                      </a:pPr>
                      <a:r>
                        <a:rPr lang="en-US" sz="2400" b="1" dirty="0">
                          <a:effectLst/>
                        </a:rPr>
                        <a:t>*</a:t>
                      </a:r>
                      <a:r>
                        <a:rPr lang="en-US" sz="2400" b="1" dirty="0" err="1">
                          <a:effectLst/>
                        </a:rPr>
                        <a:t>Hình</a:t>
                      </a:r>
                      <a:r>
                        <a:rPr lang="en-US" sz="2400" b="1" dirty="0">
                          <a:effectLst/>
                        </a:rPr>
                        <a:t> </a:t>
                      </a:r>
                      <a:r>
                        <a:rPr lang="en-US" sz="2400" b="1" dirty="0" err="1">
                          <a:effectLst/>
                        </a:rPr>
                        <a:t>ảnh</a:t>
                      </a:r>
                      <a:r>
                        <a:rPr lang="en-US" sz="2400" b="1" dirty="0">
                          <a:effectLst/>
                        </a:rPr>
                        <a:t> </a:t>
                      </a:r>
                      <a:r>
                        <a:rPr lang="en-US" sz="2400" b="1" dirty="0" err="1">
                          <a:effectLst/>
                        </a:rPr>
                        <a:t>bà</a:t>
                      </a:r>
                      <a:r>
                        <a:rPr lang="en-US" sz="2400" b="1" dirty="0">
                          <a:effectLst/>
                        </a:rPr>
                        <a:t> </a:t>
                      </a:r>
                      <a:r>
                        <a:rPr lang="en-US" sz="2400" b="1" dirty="0" err="1">
                          <a:effectLst/>
                        </a:rPr>
                        <a:t>khi</a:t>
                      </a:r>
                      <a:r>
                        <a:rPr lang="en-US" sz="2400" b="1" dirty="0">
                          <a:effectLst/>
                        </a:rPr>
                        <a:t> </a:t>
                      </a:r>
                      <a:r>
                        <a:rPr lang="en-US" sz="2400" b="1" dirty="0" err="1">
                          <a:effectLst/>
                        </a:rPr>
                        <a:t>kể</a:t>
                      </a:r>
                      <a:r>
                        <a:rPr lang="en-US" sz="2400" b="1" dirty="0">
                          <a:effectLst/>
                        </a:rPr>
                        <a:t> </a:t>
                      </a:r>
                      <a:r>
                        <a:rPr lang="en-US" sz="2400" b="1" dirty="0" err="1">
                          <a:effectLst/>
                        </a:rPr>
                        <a:t>chuyện</a:t>
                      </a:r>
                      <a:r>
                        <a:rPr lang="en-US" sz="2400" b="1" dirty="0">
                          <a:effectLst/>
                        </a:rPr>
                        <a:t>:</a:t>
                      </a:r>
                      <a:endParaRPr lang="en-US" sz="2400" b="1" dirty="0">
                        <a:effectLst/>
                        <a:latin typeface="Calibri"/>
                        <a:ea typeface="Calibri"/>
                        <a:cs typeface="Times New Roman"/>
                      </a:endParaRPr>
                    </a:p>
                  </a:txBody>
                  <a:tcPr marL="51435" marR="51435" marT="0" marB="0">
                    <a:solidFill>
                      <a:schemeClr val="accent2">
                        <a:lumMod val="20000"/>
                        <a:lumOff val="80000"/>
                      </a:schemeClr>
                    </a:solidFill>
                  </a:tcPr>
                </a:tc>
                <a:tc>
                  <a:txBody>
                    <a:bodyPr/>
                    <a:lstStyle/>
                    <a:p>
                      <a:pPr>
                        <a:lnSpc>
                          <a:spcPct val="115000"/>
                        </a:lnSpc>
                        <a:spcAft>
                          <a:spcPts val="0"/>
                        </a:spcAft>
                      </a:pPr>
                      <a:r>
                        <a:rPr lang="en-US" sz="2800" dirty="0">
                          <a:effectLst/>
                        </a:rPr>
                        <a:t> </a:t>
                      </a:r>
                      <a:endParaRPr lang="en-US" sz="2800" dirty="0">
                        <a:effectLst/>
                        <a:latin typeface="Calibri"/>
                        <a:ea typeface="Calibri"/>
                        <a:cs typeface="Times New Roman"/>
                      </a:endParaRPr>
                    </a:p>
                  </a:txBody>
                  <a:tcPr marL="51435" marR="51435" marT="0" marB="0">
                    <a:solidFill>
                      <a:schemeClr val="accent2">
                        <a:lumMod val="20000"/>
                        <a:lumOff val="80000"/>
                      </a:schemeClr>
                    </a:solidFill>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129" y="3427414"/>
            <a:ext cx="1802606"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948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2009</Words>
  <Application>Microsoft Office PowerPoint</Application>
  <PresentationFormat>On-screen Show (4:3)</PresentationFormat>
  <Paragraphs>214</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Những người thân ra đời mang cho trẻ tình thương và hiểu biết.</vt:lpstr>
      <vt:lpstr>PowerPoint Presentation</vt:lpstr>
      <vt:lpstr>PowerPoint Presentation</vt:lpstr>
      <vt:lpstr>PowerPoint Presentation</vt:lpstr>
      <vt:lpstr>PowerPoint Presentation</vt:lpstr>
      <vt:lpstr>PowerPoint Presentation</vt:lpstr>
      <vt:lpstr>3, Những người thân ra đời mang cho trẻ tình thương và hiểu biết.</vt:lpstr>
      <vt:lpstr>3, Những người thân ra đời mang cho trẻ tình thương và hiểu biết.</vt:lpstr>
      <vt:lpstr>Muốn cho trẻ hiểu biết Thế là bố sinh ra Bố bảo cho biết ngoan Bố dạy cho biết nghĩ Rộng lắm là mặt bể Dài là con đường đi Núi thì xanh và xa Hình tròn là trái đất... </vt:lpstr>
      <vt:lpstr>Muốn cho trẻ hiểu biết Thế là bố sinh ra Bố bảo cho biết ngoan Bố dạy cho biết nghĩ Rộng lắm là mặt bể Dài là con đường đi Núi thì xanh và xa Hình tròn là trái đất... </vt:lpstr>
      <vt:lpstr>Muốn cho trẻ hiểu biết Thế là bố sinh ra Bố bảo cho biết ngoan Bố dạy cho biết nghĩ Rộng lắm là mặt bể Dài là con đường đi Núi thì xanh và xa Hình tròn là trái đất...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HIEN</dc:creator>
  <cp:lastModifiedBy>Admin</cp:lastModifiedBy>
  <cp:revision>45</cp:revision>
  <dcterms:created xsi:type="dcterms:W3CDTF">2021-08-01T00:02:27Z</dcterms:created>
  <dcterms:modified xsi:type="dcterms:W3CDTF">2021-08-05T03:56:11Z</dcterms:modified>
</cp:coreProperties>
</file>