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showGuides="1">
      <p:cViewPr varScale="1">
        <p:scale>
          <a:sx n="64" d="100"/>
          <a:sy n="64" d="100"/>
        </p:scale>
        <p:origin x="888" y="3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2023/9/24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9/24/2023</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9/24/2023</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9/24/2023</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9/24/2023</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9/24/2023</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9/24/2023</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9/24/2023</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9/24/2023</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9/24/2023</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9/24/2023</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9/24/2023</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9/24/2023</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10.gif"/><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1.wmf"/><Relationship Id="rId9"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8.wmf"/></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410010"/>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r:id="rId5" imgW="914400" imgH="393700" progId="Equation.3">
                  <p:embed/>
                </p:oleObj>
              </mc:Choice>
              <mc:Fallback>
                <p:oleObj r:id="rId5" imgW="9144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r:id="rId7" imgW="965200" imgH="393700" progId="Equation.3">
                  <p:embed/>
                </p:oleObj>
              </mc:Choice>
              <mc:Fallback>
                <p:oleObj r:id="rId7" imgW="965200" imgH="3937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r:id="rId3" imgW="2247900" imgH="393700" progId="Equation.3">
                  <p:embed/>
                </p:oleObj>
              </mc:Choice>
              <mc:Fallback>
                <p:oleObj r:id="rId3" imgW="2247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r:id="rId3" imgW="2120900" imgH="393700" progId="Equation.DSMT4">
                  <p:embed/>
                </p:oleObj>
              </mc:Choice>
              <mc:Fallback>
                <p:oleObj r:id="rId3" imgW="2120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r:id="rId5" imgW="1016000" imgH="241300" progId="Equation.DSMT4">
                  <p:embed/>
                </p:oleObj>
              </mc:Choice>
              <mc:Fallback>
                <p:oleObj r:id="rId5" imgW="10160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r:id="rId7" imgW="914400" imgH="393700" progId="Equation.3">
                  <p:embed/>
                </p:oleObj>
              </mc:Choice>
              <mc:Fallback>
                <p:oleObj r:id="rId7" imgW="9144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r:id="rId9" imgW="965200" imgH="393700" progId="Equation.3">
                  <p:embed/>
                </p:oleObj>
              </mc:Choice>
              <mc:Fallback>
                <p:oleObj r:id="rId9" imgW="965200" imgH="393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br>
              <a:rPr lang="en-US" altLang="en-US" sz="3600">
                <a:solidFill>
                  <a:srgbClr val="FF0000"/>
                </a:solidFill>
                <a:latin typeface="Palatino Linotype" panose="02040502050505030304" pitchFamily="18" charset="0"/>
              </a:rPr>
            </a:b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r:id="rId3" imgW="1180588" imgH="393529" progId="Equation.3">
                  <p:embed/>
                </p:oleObj>
              </mc:Choice>
              <mc:Fallback>
                <p:oleObj r:id="rId3" imgW="1180588"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390257"/>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178267">
                  <a:extLst>
                    <a:ext uri="{9D8B030D-6E8A-4147-A177-3AD203B41FA5}">
                      <a16:colId xmlns:a16="http://schemas.microsoft.com/office/drawing/2014/main" val="3089685055"/>
                    </a:ext>
                  </a:extLst>
                </a:gridCol>
                <a:gridCol w="2051415">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568889"/>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34841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3828</Words>
  <Application>Microsoft Office PowerPoint</Application>
  <PresentationFormat>Widescreen</PresentationFormat>
  <Paragraphs>450</Paragraphs>
  <Slides>58</Slides>
  <Notes>15</Notes>
  <HiddenSlides>0</HiddenSlides>
  <MMClips>1</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72" baseType="lpstr">
      <vt:lpstr>等线</vt:lpstr>
      <vt:lpstr>Arial</vt:lpstr>
      <vt:lpstr>Calibri</vt:lpstr>
      <vt:lpstr>Calibri Light</vt:lpstr>
      <vt:lpstr>Cambria Math</vt:lpstr>
      <vt:lpstr>ChickenScratch AOE</vt:lpstr>
      <vt:lpstr>Impact</vt:lpstr>
      <vt:lpstr>Palatino Linotype</vt:lpstr>
      <vt:lpstr>Segoe UI</vt:lpstr>
      <vt:lpstr>Times New Roman</vt:lpstr>
      <vt:lpstr>Office 主题​​</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Tran Van Dung</cp:lastModifiedBy>
  <cp:revision>35</cp:revision>
  <dcterms:created xsi:type="dcterms:W3CDTF">2017-06-17T11:56:52Z</dcterms:created>
  <dcterms:modified xsi:type="dcterms:W3CDTF">2023-09-24T10:56:13Z</dcterms:modified>
</cp:coreProperties>
</file>