
<file path=[Content_Types].xml><?xml version="1.0" encoding="utf-8"?>
<Types xmlns="http://schemas.openxmlformats.org/package/2006/content-types">
  <Default Extension="jpeg" ContentType="image/jpeg"/>
  <Default Extension="JPG" ContentType="image/.jpg"/>
  <Default Extension="wav" ContentType="audio/x-wav"/>
  <Default Extension="png" ContentType="image/png"/>
  <Default Extension="tiff" ContentType="image/tif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8"/>
  </p:notesMasterIdLst>
  <p:sldIdLst>
    <p:sldId id="274" r:id="rId3"/>
    <p:sldId id="300" r:id="rId4"/>
    <p:sldId id="299" r:id="rId5"/>
    <p:sldId id="257" r:id="rId6"/>
    <p:sldId id="276" r:id="rId7"/>
    <p:sldId id="258" r:id="rId8"/>
    <p:sldId id="289" r:id="rId9"/>
    <p:sldId id="260" r:id="rId10"/>
    <p:sldId id="273" r:id="rId11"/>
    <p:sldId id="277" r:id="rId12"/>
    <p:sldId id="261" r:id="rId13"/>
    <p:sldId id="262" r:id="rId14"/>
    <p:sldId id="304" r:id="rId15"/>
    <p:sldId id="305" r:id="rId16"/>
    <p:sldId id="278" r:id="rId1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2C8CE"/>
    <a:srgbClr val="C39BE1"/>
    <a:srgbClr val="A6DBE8"/>
    <a:srgbClr val="FBDFEB"/>
    <a:srgbClr val="C0E6EA"/>
    <a:srgbClr val="FFF200"/>
    <a:srgbClr val="7F7F7F"/>
    <a:srgbClr val="5ABDD4"/>
    <a:srgbClr val="2AE9EE"/>
    <a:srgbClr val="C8E9F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BC89EF96-8CEA-46FF-86C4-4CE0E7609802}" styleName="浅色样式 3 - 强调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15" autoAdjust="0"/>
    <p:restoredTop sz="94660"/>
  </p:normalViewPr>
  <p:slideViewPr>
    <p:cSldViewPr snapToGrid="0" showGuides="1">
      <p:cViewPr varScale="1">
        <p:scale>
          <a:sx n="83" d="100"/>
          <a:sy n="83" d="100"/>
        </p:scale>
        <p:origin x="442" y="67"/>
      </p:cViewPr>
      <p:guideLst>
        <p:guide orient="horz" pos="2208"/>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1" Type="http://schemas.openxmlformats.org/officeDocument/2006/relationships/tableStyles" Target="tableStyles.xml"/><Relationship Id="rId20" Type="http://schemas.openxmlformats.org/officeDocument/2006/relationships/viewProps" Target="viewProps.xml"/><Relationship Id="rId2" Type="http://schemas.openxmlformats.org/officeDocument/2006/relationships/theme" Target="theme/theme1.xml"/><Relationship Id="rId19" Type="http://schemas.openxmlformats.org/officeDocument/2006/relationships/presProps" Target="presProps.xml"/><Relationship Id="rId18" Type="http://schemas.openxmlformats.org/officeDocument/2006/relationships/notesMaster" Target="notesMasters/notesMaster1.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FE4638-3800-4EA1-9090-2CD9B2C76F05}" type="datetimeFigureOut">
              <a:rPr lang="en-US" smtClean="0"/>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447670-85F4-4951-8719-5BFAF2299720}"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3B526A92-8AAF-4BF0-85FE-B336BF0F8D2D}"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AF2F91-6C79-4775-9E01-5F8EDCA63F89}"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3B526A92-8AAF-4BF0-85FE-B336BF0F8D2D}"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3B526A92-8AAF-4BF0-85FE-B336BF0F8D2D}"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526A92-8AAF-4BF0-85FE-B336BF0F8D2D}" type="datetimeFigureOut">
              <a:rPr lang="en-US" smtClean="0"/>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AF2F91-6C79-4775-9E01-5F8EDCA63F89}"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tiff"/></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5.png"/><Relationship Id="rId1"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5.png"/><Relationship Id="rId1" Type="http://schemas.openxmlformats.org/officeDocument/2006/relationships/image" Target="../media/image1.png"/></Relationships>
</file>

<file path=ppt/slides/_rels/slide12.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8.jpeg"/><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1.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png"/></Relationships>
</file>

<file path=ppt/slides/_rels/slide15.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png"/><Relationship Id="rId1" Type="http://schemas.openxmlformats.org/officeDocument/2006/relationships/image" Target="../media/image1.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10.png"/><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5.png"/><Relationship Id="rId1" Type="http://schemas.openxmlformats.org/officeDocument/2006/relationships/image" Target="../media/image4.png"/></Relationships>
</file>

<file path=ppt/slides/_rels/slide6.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slide" Target="slide7.xml"/><Relationship Id="rId6" Type="http://schemas.openxmlformats.org/officeDocument/2006/relationships/image" Target="../media/image13.png"/><Relationship Id="rId5" Type="http://schemas.microsoft.com/office/2007/relationships/media" Target="../media/audio2.wav"/><Relationship Id="rId4" Type="http://schemas.openxmlformats.org/officeDocument/2006/relationships/audio" Target="../media/audio2.wav"/><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image" Target="../media/image1.png"/></Relationships>
</file>

<file path=ppt/slides/_rels/slide7.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13.png"/><Relationship Id="rId4" Type="http://schemas.microsoft.com/office/2007/relationships/media" Target="../media/audio3.wav"/><Relationship Id="rId3" Type="http://schemas.openxmlformats.org/officeDocument/2006/relationships/audio" Target="NULL" TargetMode="External"/><Relationship Id="rId2" Type="http://schemas.openxmlformats.org/officeDocument/2006/relationships/slide" Target="slide6.xml"/><Relationship Id="rId1" Type="http://schemas.openxmlformats.org/officeDocument/2006/relationships/image" Target="../media/image1.png"/></Relationships>
</file>

<file path=ppt/slides/_rels/slide8.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slide" Target="slide9.xml"/><Relationship Id="rId5" Type="http://schemas.openxmlformats.org/officeDocument/2006/relationships/image" Target="../media/image13.png"/><Relationship Id="rId4" Type="http://schemas.microsoft.com/office/2007/relationships/media" Target="../media/audio3.wav"/><Relationship Id="rId3" Type="http://schemas.openxmlformats.org/officeDocument/2006/relationships/audio" Target="../media/audio3.wav"/><Relationship Id="rId2" Type="http://schemas.openxmlformats.org/officeDocument/2006/relationships/image" Target="../media/image14.png"/><Relationship Id="rId1" Type="http://schemas.openxmlformats.org/officeDocument/2006/relationships/image" Target="../media/image1.png"/></Relationships>
</file>

<file path=ppt/slides/_rels/slide9.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13.png"/><Relationship Id="rId4" Type="http://schemas.microsoft.com/office/2007/relationships/media" Target="../media/audio3.wav"/><Relationship Id="rId3" Type="http://schemas.openxmlformats.org/officeDocument/2006/relationships/audio" Target="NULL" TargetMode="External"/><Relationship Id="rId2" Type="http://schemas.openxmlformats.org/officeDocument/2006/relationships/slide" Target="slide8.xml"/><Relationship Id="rId1"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9144"/>
            <a:ext cx="9144000" cy="6839712"/>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0" y="0"/>
            <a:ext cx="9144000" cy="6858000"/>
            <a:chOff x="193701" y="1590291"/>
            <a:chExt cx="8653859" cy="5137079"/>
          </a:xfrm>
        </p:grpSpPr>
        <p:sp>
          <p:nvSpPr>
            <p:cNvPr id="15" name="Rounded Rectangle 14"/>
            <p:cNvSpPr/>
            <p:nvPr/>
          </p:nvSpPr>
          <p:spPr>
            <a:xfrm>
              <a:off x="193701" y="1590291"/>
              <a:ext cx="8653859" cy="5137079"/>
            </a:xfrm>
            <a:prstGeom prst="roundRect">
              <a:avLst/>
            </a:prstGeom>
            <a:solidFill>
              <a:srgbClr val="C0E6EA"/>
            </a:solidFill>
            <a:ln>
              <a:solidFill>
                <a:srgbClr val="C0E6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277403" y="1674687"/>
              <a:ext cx="8444374" cy="4900773"/>
            </a:xfrm>
            <a:prstGeom prst="roundRect">
              <a:avLst/>
            </a:prstGeom>
            <a:solidFill>
              <a:srgbClr val="05A0B8"/>
            </a:solidFill>
            <a:ln>
              <a:solidFill>
                <a:srgbClr val="05A0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314872" y="1767152"/>
              <a:ext cx="8369436" cy="4952146"/>
            </a:xfrm>
            <a:prstGeom prst="roundRect">
              <a:avLst/>
            </a:prstGeom>
            <a:solidFill>
              <a:srgbClr val="E2F4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p:nvGrpSpPr>
        <p:grpSpPr>
          <a:xfrm>
            <a:off x="2091691" y="2573874"/>
            <a:ext cx="4954515" cy="1717040"/>
            <a:chOff x="2094743" y="1826837"/>
            <a:chExt cx="4954515" cy="1717040"/>
          </a:xfrm>
        </p:grpSpPr>
        <p:grpSp>
          <p:nvGrpSpPr>
            <p:cNvPr id="12" name="Group 11"/>
            <p:cNvGrpSpPr/>
            <p:nvPr/>
          </p:nvGrpSpPr>
          <p:grpSpPr>
            <a:xfrm>
              <a:off x="2094743" y="1826837"/>
              <a:ext cx="4954515" cy="777611"/>
              <a:chOff x="2100847" y="1826837"/>
              <a:chExt cx="4954515" cy="777611"/>
            </a:xfrm>
          </p:grpSpPr>
          <p:pic>
            <p:nvPicPr>
              <p:cNvPr id="4" name="Picture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879262" y="1829932"/>
                <a:ext cx="4176100" cy="732987"/>
              </a:xfrm>
              <a:prstGeom prst="rect">
                <a:avLst/>
              </a:prstGeom>
            </p:spPr>
          </p:pic>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0847" y="1826837"/>
                <a:ext cx="961782" cy="777611"/>
              </a:xfrm>
              <a:prstGeom prst="rect">
                <a:avLst/>
              </a:prstGeom>
            </p:spPr>
          </p:pic>
        </p:grpSp>
        <p:sp>
          <p:nvSpPr>
            <p:cNvPr id="6" name="TextBox 5"/>
            <p:cNvSpPr txBox="1"/>
            <p:nvPr/>
          </p:nvSpPr>
          <p:spPr>
            <a:xfrm>
              <a:off x="2796464" y="2835991"/>
              <a:ext cx="3557176" cy="707886"/>
            </a:xfrm>
            <a:prstGeom prst="rect">
              <a:avLst/>
            </a:prstGeom>
            <a:noFill/>
          </p:spPr>
          <p:txBody>
            <a:bodyPr wrap="square" rtlCol="0">
              <a:spAutoFit/>
            </a:bodyPr>
            <a:lstStyle/>
            <a:p>
              <a:pPr algn="ctr"/>
              <a:r>
                <a:rPr lang="en-US" sz="4000" b="1">
                  <a:solidFill>
                    <a:srgbClr val="0084B1"/>
                  </a:solidFill>
                </a:rPr>
                <a:t>Writing</a:t>
              </a:r>
              <a:endParaRPr lang="en-US" sz="4000" b="1">
                <a:solidFill>
                  <a:srgbClr val="0084B1"/>
                </a:solidFill>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9144000" cy="1180214"/>
          </a:xfrm>
          <a:prstGeom prst="rect">
            <a:avLst/>
          </a:prstGeom>
        </p:spPr>
      </p:pic>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994" y="104779"/>
            <a:ext cx="587409" cy="621628"/>
          </a:xfrm>
          <a:prstGeom prst="rect">
            <a:avLst/>
          </a:prstGeom>
        </p:spPr>
      </p:pic>
      <p:sp>
        <p:nvSpPr>
          <p:cNvPr id="8" name="TextBox 7"/>
          <p:cNvSpPr txBox="1"/>
          <p:nvPr/>
        </p:nvSpPr>
        <p:spPr>
          <a:xfrm>
            <a:off x="920270" y="70783"/>
            <a:ext cx="7720810" cy="892552"/>
          </a:xfrm>
          <a:prstGeom prst="rect">
            <a:avLst/>
          </a:prstGeom>
          <a:noFill/>
        </p:spPr>
        <p:txBody>
          <a:bodyPr wrap="square" rtlCol="0">
            <a:spAutoFit/>
          </a:bodyPr>
          <a:lstStyle/>
          <a:p>
            <a:r>
              <a:rPr lang="en-US" sz="2600" b="1">
                <a:effectLst>
                  <a:glow rad="88900">
                    <a:schemeClr val="bg1"/>
                  </a:glow>
                </a:effectLst>
                <a:latin typeface="Arial" panose="020B0604020202020204" pitchFamily="34" charset="0"/>
                <a:cs typeface="Arial" panose="020B0604020202020204" pitchFamily="34" charset="0"/>
              </a:rPr>
              <a:t>Fill each blank in the network with the information about a travel attraction you know.</a:t>
            </a:r>
            <a:endParaRPr lang="en-US" sz="2600" b="1">
              <a:effectLst>
                <a:glow rad="88900">
                  <a:schemeClr val="bg1"/>
                </a:glow>
              </a:effectLst>
              <a:latin typeface="Arial" panose="020B0604020202020204" pitchFamily="34" charset="0"/>
              <a:cs typeface="Arial" panose="020B0604020202020204" pitchFamily="34" charset="0"/>
            </a:endParaRPr>
          </a:p>
        </p:txBody>
      </p:sp>
      <p:grpSp>
        <p:nvGrpSpPr>
          <p:cNvPr id="5" name="Group 4"/>
          <p:cNvGrpSpPr/>
          <p:nvPr/>
        </p:nvGrpSpPr>
        <p:grpSpPr>
          <a:xfrm>
            <a:off x="1580722" y="1180214"/>
            <a:ext cx="5982556" cy="5612116"/>
            <a:chOff x="1839191" y="1523999"/>
            <a:chExt cx="5369492" cy="5037013"/>
          </a:xfrm>
        </p:grpSpPr>
        <p:sp>
          <p:nvSpPr>
            <p:cNvPr id="11" name="Oval 10"/>
            <p:cNvSpPr/>
            <p:nvPr/>
          </p:nvSpPr>
          <p:spPr>
            <a:xfrm>
              <a:off x="4642129" y="4160712"/>
              <a:ext cx="2566554" cy="2400300"/>
            </a:xfrm>
            <a:prstGeom prst="ellipse">
              <a:avLst/>
            </a:prstGeom>
            <a:solidFill>
              <a:srgbClr val="A6DBE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1839191" y="4160712"/>
              <a:ext cx="2566554" cy="2400300"/>
            </a:xfrm>
            <a:prstGeom prst="ellipse">
              <a:avLst/>
            </a:prstGeom>
            <a:solidFill>
              <a:srgbClr val="C39BE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4642129" y="1566047"/>
              <a:ext cx="2566554" cy="2400300"/>
            </a:xfrm>
            <a:prstGeom prst="ellipse">
              <a:avLst/>
            </a:prstGeom>
            <a:solidFill>
              <a:srgbClr val="FBDFE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839191" y="1523999"/>
              <a:ext cx="2566554" cy="2400300"/>
            </a:xfrm>
            <a:prstGeom prst="ellipse">
              <a:avLst/>
            </a:prstGeom>
            <a:solidFill>
              <a:schemeClr val="accent6">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p:cNvSpPr/>
            <p:nvPr/>
          </p:nvSpPr>
          <p:spPr>
            <a:xfrm>
              <a:off x="3240660" y="2670463"/>
              <a:ext cx="2566554" cy="2400300"/>
            </a:xfrm>
            <a:prstGeom prst="ellipse">
              <a:avLst/>
            </a:prstGeom>
            <a:solidFill>
              <a:srgbClr val="FFF20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p:cNvSpPr txBox="1"/>
          <p:nvPr/>
        </p:nvSpPr>
        <p:spPr>
          <a:xfrm>
            <a:off x="3447056" y="3240129"/>
            <a:ext cx="2223654" cy="830997"/>
          </a:xfrm>
          <a:prstGeom prst="rect">
            <a:avLst/>
          </a:prstGeom>
          <a:noFill/>
        </p:spPr>
        <p:txBody>
          <a:bodyPr wrap="square" rtlCol="0">
            <a:spAutoFit/>
          </a:bodyPr>
          <a:lstStyle/>
          <a:p>
            <a:pPr algn="ctr"/>
            <a:r>
              <a:rPr lang="en-US" sz="2400"/>
              <a:t>(1) Name of the attraction</a:t>
            </a:r>
            <a:endParaRPr lang="en-US" sz="2400"/>
          </a:p>
        </p:txBody>
      </p:sp>
      <p:cxnSp>
        <p:nvCxnSpPr>
          <p:cNvPr id="15" name="Straight Connector 14"/>
          <p:cNvCxnSpPr/>
          <p:nvPr/>
        </p:nvCxnSpPr>
        <p:spPr>
          <a:xfrm>
            <a:off x="4023360" y="4347292"/>
            <a:ext cx="109728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1851718" y="1893420"/>
            <a:ext cx="2223654" cy="461665"/>
          </a:xfrm>
          <a:prstGeom prst="rect">
            <a:avLst/>
          </a:prstGeom>
          <a:noFill/>
        </p:spPr>
        <p:txBody>
          <a:bodyPr wrap="square" rtlCol="0">
            <a:spAutoFit/>
          </a:bodyPr>
          <a:lstStyle/>
          <a:p>
            <a:pPr algn="ctr"/>
            <a:r>
              <a:rPr lang="en-US" sz="2400"/>
              <a:t>(2) Where is it?</a:t>
            </a:r>
            <a:endParaRPr lang="en-US" sz="2400"/>
          </a:p>
        </p:txBody>
      </p:sp>
      <p:cxnSp>
        <p:nvCxnSpPr>
          <p:cNvPr id="18" name="Straight Connector 17"/>
          <p:cNvCxnSpPr/>
          <p:nvPr/>
        </p:nvCxnSpPr>
        <p:spPr>
          <a:xfrm>
            <a:off x="2461877" y="2706958"/>
            <a:ext cx="109728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5120640" y="1893420"/>
            <a:ext cx="2223654" cy="830997"/>
          </a:xfrm>
          <a:prstGeom prst="rect">
            <a:avLst/>
          </a:prstGeom>
          <a:noFill/>
        </p:spPr>
        <p:txBody>
          <a:bodyPr wrap="square" rtlCol="0">
            <a:spAutoFit/>
          </a:bodyPr>
          <a:lstStyle/>
          <a:p>
            <a:pPr algn="ctr"/>
            <a:r>
              <a:rPr lang="en-US" sz="2400"/>
              <a:t>(3) How can you go there?</a:t>
            </a:r>
            <a:endParaRPr lang="en-US" sz="2400"/>
          </a:p>
        </p:txBody>
      </p:sp>
      <p:cxnSp>
        <p:nvCxnSpPr>
          <p:cNvPr id="20" name="Straight Connector 19"/>
          <p:cNvCxnSpPr/>
          <p:nvPr/>
        </p:nvCxnSpPr>
        <p:spPr>
          <a:xfrm>
            <a:off x="5730799" y="2893996"/>
            <a:ext cx="109728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1848982" y="5062584"/>
            <a:ext cx="2223654" cy="830997"/>
          </a:xfrm>
          <a:prstGeom prst="rect">
            <a:avLst/>
          </a:prstGeom>
          <a:noFill/>
        </p:spPr>
        <p:txBody>
          <a:bodyPr wrap="square" rtlCol="0">
            <a:spAutoFit/>
          </a:bodyPr>
          <a:lstStyle/>
          <a:p>
            <a:pPr algn="ctr"/>
            <a:r>
              <a:rPr lang="en-US" sz="2400"/>
              <a:t>(5) What can you do there?</a:t>
            </a:r>
            <a:endParaRPr lang="en-US" sz="2400"/>
          </a:p>
        </p:txBody>
      </p:sp>
      <p:cxnSp>
        <p:nvCxnSpPr>
          <p:cNvPr id="22" name="Straight Connector 21"/>
          <p:cNvCxnSpPr/>
          <p:nvPr/>
        </p:nvCxnSpPr>
        <p:spPr>
          <a:xfrm>
            <a:off x="2459141" y="6115115"/>
            <a:ext cx="109728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5120640" y="5062584"/>
            <a:ext cx="2223654" cy="830997"/>
          </a:xfrm>
          <a:prstGeom prst="rect">
            <a:avLst/>
          </a:prstGeom>
          <a:noFill/>
        </p:spPr>
        <p:txBody>
          <a:bodyPr wrap="square" rtlCol="0">
            <a:spAutoFit/>
          </a:bodyPr>
          <a:lstStyle/>
          <a:p>
            <a:pPr algn="ctr"/>
            <a:r>
              <a:rPr lang="en-US" sz="2400"/>
              <a:t>(4) What is special about it?</a:t>
            </a:r>
            <a:endParaRPr lang="en-US" sz="2400"/>
          </a:p>
        </p:txBody>
      </p:sp>
      <p:cxnSp>
        <p:nvCxnSpPr>
          <p:cNvPr id="24" name="Straight Connector 23"/>
          <p:cNvCxnSpPr/>
          <p:nvPr/>
        </p:nvCxnSpPr>
        <p:spPr>
          <a:xfrm>
            <a:off x="5730799" y="6115115"/>
            <a:ext cx="109728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884" y="0"/>
            <a:ext cx="9144000" cy="1246909"/>
          </a:xfrm>
          <a:prstGeom prst="rect">
            <a:avLst/>
          </a:prstGeom>
        </p:spPr>
      </p:pic>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994" y="113416"/>
            <a:ext cx="587409" cy="604353"/>
          </a:xfrm>
          <a:prstGeom prst="rect">
            <a:avLst/>
          </a:prstGeom>
        </p:spPr>
      </p:pic>
      <p:sp>
        <p:nvSpPr>
          <p:cNvPr id="8" name="TextBox 7"/>
          <p:cNvSpPr txBox="1"/>
          <p:nvPr/>
        </p:nvSpPr>
        <p:spPr>
          <a:xfrm>
            <a:off x="915778" y="98414"/>
            <a:ext cx="7312441" cy="892552"/>
          </a:xfrm>
          <a:prstGeom prst="rect">
            <a:avLst/>
          </a:prstGeom>
          <a:noFill/>
        </p:spPr>
        <p:txBody>
          <a:bodyPr wrap="square" rtlCol="0">
            <a:spAutoFit/>
          </a:bodyPr>
          <a:lstStyle/>
          <a:p>
            <a:r>
              <a:rPr lang="en-US" sz="2600" b="1">
                <a:effectLst>
                  <a:glow rad="88900">
                    <a:schemeClr val="bg1"/>
                  </a:glow>
                </a:effectLst>
                <a:latin typeface="Arial" panose="020B0604020202020204" pitchFamily="34" charset="0"/>
                <a:cs typeface="Arial" panose="020B0604020202020204" pitchFamily="34" charset="0"/>
              </a:rPr>
              <a:t>Use the notes in </a:t>
            </a:r>
            <a:r>
              <a:rPr lang="en-US" sz="2600" b="1">
                <a:solidFill>
                  <a:srgbClr val="FF0000"/>
                </a:solidFill>
                <a:effectLst>
                  <a:glow rad="88900">
                    <a:schemeClr val="bg1"/>
                  </a:glow>
                </a:effectLst>
                <a:latin typeface="Arial" panose="020B0604020202020204" pitchFamily="34" charset="0"/>
                <a:cs typeface="Arial" panose="020B0604020202020204" pitchFamily="34" charset="0"/>
              </a:rPr>
              <a:t>3</a:t>
            </a:r>
            <a:r>
              <a:rPr lang="en-US" sz="2600" b="1">
                <a:effectLst>
                  <a:glow rad="88900">
                    <a:schemeClr val="bg1"/>
                  </a:glow>
                </a:effectLst>
                <a:latin typeface="Arial" panose="020B0604020202020204" pitchFamily="34" charset="0"/>
                <a:cs typeface="Arial" panose="020B0604020202020204" pitchFamily="34" charset="0"/>
              </a:rPr>
              <a:t> to write a paragraph of about 50 words.</a:t>
            </a:r>
            <a:endParaRPr lang="en-US" sz="2600" b="1">
              <a:effectLst>
                <a:glow rad="88900">
                  <a:schemeClr val="bg1"/>
                </a:glow>
              </a:effectLst>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46769" y="1246909"/>
            <a:ext cx="5699603" cy="5585905"/>
          </a:xfrm>
          <a:prstGeom prst="rect">
            <a:avLst/>
          </a:prstGeom>
        </p:spPr>
      </p:pic>
      <p:sp>
        <p:nvSpPr>
          <p:cNvPr id="9" name="TextBox 8"/>
          <p:cNvSpPr txBox="1"/>
          <p:nvPr/>
        </p:nvSpPr>
        <p:spPr>
          <a:xfrm>
            <a:off x="2867893" y="1922317"/>
            <a:ext cx="2961409" cy="461665"/>
          </a:xfrm>
          <a:prstGeom prst="rect">
            <a:avLst/>
          </a:prstGeom>
          <a:noFill/>
        </p:spPr>
        <p:txBody>
          <a:bodyPr wrap="square" rtlCol="0">
            <a:spAutoFit/>
          </a:bodyPr>
          <a:lstStyle/>
          <a:p>
            <a:r>
              <a:rPr lang="en-US" sz="2400">
                <a:latin typeface="Comic Sans MS" panose="030F0702030302020204" pitchFamily="66" charset="0"/>
              </a:rPr>
              <a:t>I am writing about</a:t>
            </a:r>
            <a:endParaRPr lang="en-US" sz="2400">
              <a:latin typeface="Comic Sans MS" panose="030F0702030302020204" pitchFamily="66" charset="0"/>
            </a:endParaRPr>
          </a:p>
        </p:txBody>
      </p:sp>
      <p:sp>
        <p:nvSpPr>
          <p:cNvPr id="16" name="TextBox 15"/>
          <p:cNvSpPr txBox="1"/>
          <p:nvPr/>
        </p:nvSpPr>
        <p:spPr>
          <a:xfrm>
            <a:off x="2750129" y="2292926"/>
            <a:ext cx="2961409" cy="461665"/>
          </a:xfrm>
          <a:prstGeom prst="rect">
            <a:avLst/>
          </a:prstGeom>
          <a:noFill/>
        </p:spPr>
        <p:txBody>
          <a:bodyPr wrap="square" rtlCol="0">
            <a:spAutoFit/>
          </a:bodyPr>
          <a:lstStyle/>
          <a:p>
            <a:r>
              <a:rPr lang="en-US" sz="2400">
                <a:latin typeface="Comic Sans MS" panose="030F0702030302020204" pitchFamily="66" charset="0"/>
              </a:rPr>
              <a:t>It is in</a:t>
            </a:r>
            <a:endParaRPr lang="en-US" sz="2400">
              <a:latin typeface="Comic Sans MS" panose="030F0702030302020204" pitchFamily="66" charset="0"/>
            </a:endParaRP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50428" y="4908511"/>
            <a:ext cx="2528454" cy="1685312"/>
          </a:xfrm>
          <a:prstGeom prst="rect">
            <a:avLst/>
          </a:prstGeom>
          <a:solidFill>
            <a:srgbClr val="FFFFFF">
              <a:shade val="85000"/>
            </a:srgbClr>
          </a:solidFill>
          <a:ln w="190500" cap="sq">
            <a:solidFill>
              <a:srgbClr val="FFFFFF"/>
            </a:solidFill>
            <a:miter lim="800000"/>
            <a:headEnd/>
            <a:tailEn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493395" y="3174365"/>
            <a:ext cx="8360410" cy="3138170"/>
          </a:xfrm>
          <a:prstGeom prst="rect">
            <a:avLst/>
          </a:prstGeom>
          <a:noFill/>
        </p:spPr>
        <p:txBody>
          <a:bodyPr wrap="square" rtlCol="0">
            <a:spAutoFit/>
          </a:bodyPr>
          <a:lstStyle/>
          <a:p>
            <a:r>
              <a:rPr lang="en-US" b="1">
                <a:latin typeface="Arial" panose="020B0604020202020204" pitchFamily="34" charset="0"/>
                <a:cs typeface="Arial" panose="020B0604020202020204" pitchFamily="34" charset="0"/>
              </a:rPr>
              <a:t>1. Knowledge:</a:t>
            </a:r>
            <a:r>
              <a:rPr lang="en-US">
                <a:latin typeface="Arial" panose="020B0604020202020204" pitchFamily="34" charset="0"/>
                <a:cs typeface="Arial" panose="020B0604020202020204" pitchFamily="34" charset="0"/>
              </a:rPr>
              <a:t> </a:t>
            </a:r>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 Recognize to the topic of the lesson, Natural wonders of Viet Nam.</a:t>
            </a:r>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 Remmemer some lexical items related to the topic Natural wonders of Viet Nam.</a:t>
            </a:r>
            <a:endParaRPr lang="en-US">
              <a:latin typeface="Arial" panose="020B0604020202020204" pitchFamily="34" charset="0"/>
              <a:cs typeface="Arial" panose="020B0604020202020204" pitchFamily="34" charset="0"/>
            </a:endParaRPr>
          </a:p>
          <a:p>
            <a:r>
              <a:rPr lang="en-US" b="1">
                <a:latin typeface="Arial" panose="020B0604020202020204" pitchFamily="34" charset="0"/>
                <a:cs typeface="Arial" panose="020B0604020202020204" pitchFamily="34" charset="0"/>
              </a:rPr>
              <a:t>2. Skills:</a:t>
            </a:r>
            <a:endParaRPr lang="en-US" b="1">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 Use some lexical items related to the topic Natural wonders of Viet Nam to do exercise.</a:t>
            </a:r>
            <a:endParaRPr lang="en-US">
              <a:latin typeface="Arial" panose="020B0604020202020204" pitchFamily="34" charset="0"/>
              <a:cs typeface="Arial" panose="020B0604020202020204" pitchFamily="34" charset="0"/>
            </a:endParaRPr>
          </a:p>
          <a:p>
            <a:r>
              <a:rPr lang="en-US" b="1">
                <a:latin typeface="Arial" panose="020B0604020202020204" pitchFamily="34" charset="0"/>
                <a:cs typeface="Arial" panose="020B0604020202020204" pitchFamily="34" charset="0"/>
              </a:rPr>
              <a:t>3. Quality:</a:t>
            </a:r>
            <a:r>
              <a:rPr lang="en-US">
                <a:latin typeface="Arial" panose="020B0604020202020204" pitchFamily="34" charset="0"/>
                <a:cs typeface="Arial" panose="020B0604020202020204" pitchFamily="34" charset="0"/>
              </a:rPr>
              <a:t> </a:t>
            </a:r>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 Enhance Ss’ love for natural wonders in Viet Nam, the love for the hometown and the country.</a:t>
            </a:r>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 Enhance Ss’ good attitude to protect and conserve the natural wonders. </a:t>
            </a:r>
            <a:endParaRPr lang="en-US">
              <a:latin typeface="Arial" panose="020B0604020202020204" pitchFamily="34" charset="0"/>
              <a:cs typeface="Arial" panose="020B0604020202020204" pitchFamily="34" charset="0"/>
            </a:endParaRPr>
          </a:p>
        </p:txBody>
      </p:sp>
      <p:sp>
        <p:nvSpPr>
          <p:cNvPr id="2" name="TextBox 1"/>
          <p:cNvSpPr txBox="1"/>
          <p:nvPr/>
        </p:nvSpPr>
        <p:spPr>
          <a:xfrm>
            <a:off x="2918459" y="2382349"/>
            <a:ext cx="3510049" cy="645160"/>
          </a:xfrm>
          <a:prstGeom prst="rect">
            <a:avLst/>
          </a:prstGeom>
          <a:noFill/>
        </p:spPr>
        <p:txBody>
          <a:bodyPr wrap="square" rtlCol="0">
            <a:spAutoFit/>
          </a:bodyPr>
          <a:lstStyle/>
          <a:p>
            <a:r>
              <a:rPr lang="en-US" sz="3600" b="1">
                <a:solidFill>
                  <a:srgbClr val="048DA4"/>
                </a:solidFill>
              </a:rPr>
              <a:t>Wrap- up</a:t>
            </a:r>
            <a:endParaRPr lang="en-US" sz="3600" b="1">
              <a:solidFill>
                <a:srgbClr val="048DA4"/>
              </a:solidFill>
            </a:endParaRPr>
          </a:p>
        </p:txBody>
      </p:sp>
      <p:pic>
        <p:nvPicPr>
          <p:cNvPr id="18" name="Picture 1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38433"/>
            <a:ext cx="8853992" cy="2344216"/>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493395" y="3174365"/>
            <a:ext cx="8360410" cy="1899285"/>
          </a:xfrm>
          <a:prstGeom prst="rect">
            <a:avLst/>
          </a:prstGeom>
          <a:noFill/>
        </p:spPr>
        <p:txBody>
          <a:bodyPr wrap="square" rtlCol="0">
            <a:spAutoFit/>
          </a:bodyPr>
          <a:lstStyle/>
          <a:p>
            <a:pPr>
              <a:lnSpc>
                <a:spcPct val="140000"/>
              </a:lnSpc>
            </a:pPr>
            <a:r>
              <a:rPr lang="en-US" sz="2800">
                <a:latin typeface="Arial" panose="020B0604020202020204" pitchFamily="34" charset="0"/>
                <a:cs typeface="Arial" panose="020B0604020202020204" pitchFamily="34" charset="0"/>
              </a:rPr>
              <a:t>- Write new words 2 </a:t>
            </a:r>
            <a:r>
              <a:rPr lang="en-US" sz="2800">
                <a:latin typeface="Arial" panose="020B0604020202020204" pitchFamily="34" charset="0"/>
                <a:cs typeface="Arial" panose="020B0604020202020204" pitchFamily="34" charset="0"/>
                <a:sym typeface="+mn-ea"/>
              </a:rPr>
              <a:t>li</a:t>
            </a:r>
            <a:r>
              <a:rPr lang="en-US" sz="2800">
                <a:latin typeface="Arial" panose="020B0604020202020204" pitchFamily="34" charset="0"/>
                <a:cs typeface="Arial" panose="020B0604020202020204" pitchFamily="34" charset="0"/>
              </a:rPr>
              <a:t>ne</a:t>
            </a:r>
            <a:r>
              <a:rPr lang="en-US" sz="2800">
                <a:latin typeface="Arial" panose="020B0604020202020204" pitchFamily="34" charset="0"/>
                <a:cs typeface="Arial" panose="020B0604020202020204" pitchFamily="34" charset="0"/>
                <a:sym typeface="+mn-ea"/>
              </a:rPr>
              <a:t>s</a:t>
            </a:r>
            <a:r>
              <a:rPr lang="en-US" sz="2800">
                <a:latin typeface="Arial" panose="020B0604020202020204" pitchFamily="34" charset="0"/>
                <a:cs typeface="Arial" panose="020B0604020202020204" pitchFamily="34" charset="0"/>
              </a:rPr>
              <a:t>. </a:t>
            </a:r>
            <a:endParaRPr lang="en-US" sz="2800">
              <a:latin typeface="Arial" panose="020B0604020202020204" pitchFamily="34" charset="0"/>
              <a:cs typeface="Arial" panose="020B0604020202020204" pitchFamily="34" charset="0"/>
            </a:endParaRPr>
          </a:p>
          <a:p>
            <a:pPr>
              <a:lnSpc>
                <a:spcPct val="140000"/>
              </a:lnSpc>
            </a:pPr>
            <a:r>
              <a:rPr lang="en-US" sz="2800">
                <a:latin typeface="Arial" panose="020B0604020202020204" pitchFamily="34" charset="0"/>
                <a:cs typeface="Arial" panose="020B0604020202020204" pitchFamily="34" charset="0"/>
              </a:rPr>
              <a:t>- Do more exercises in workbook.</a:t>
            </a:r>
            <a:endParaRPr lang="en-US" sz="2800">
              <a:latin typeface="Arial" panose="020B0604020202020204" pitchFamily="34" charset="0"/>
              <a:cs typeface="Arial" panose="020B0604020202020204" pitchFamily="34" charset="0"/>
            </a:endParaRPr>
          </a:p>
          <a:p>
            <a:pPr>
              <a:lnSpc>
                <a:spcPct val="140000"/>
              </a:lnSpc>
            </a:pPr>
            <a:r>
              <a:rPr lang="en-US" sz="2800">
                <a:latin typeface="Arial" panose="020B0604020202020204" pitchFamily="34" charset="0"/>
                <a:cs typeface="Arial" panose="020B0604020202020204" pitchFamily="34" charset="0"/>
              </a:rPr>
              <a:t>- Prepare new lesson: U5- Looking back &amp; Project.</a:t>
            </a:r>
            <a:endParaRPr lang="en-US" sz="2800">
              <a:latin typeface="Arial" panose="020B0604020202020204" pitchFamily="34" charset="0"/>
              <a:cs typeface="Arial" panose="020B0604020202020204" pitchFamily="34" charset="0"/>
            </a:endParaRPr>
          </a:p>
        </p:txBody>
      </p:sp>
      <p:sp>
        <p:nvSpPr>
          <p:cNvPr id="2" name="TextBox 1"/>
          <p:cNvSpPr txBox="1"/>
          <p:nvPr/>
        </p:nvSpPr>
        <p:spPr>
          <a:xfrm>
            <a:off x="2918459" y="2382349"/>
            <a:ext cx="3510049" cy="645160"/>
          </a:xfrm>
          <a:prstGeom prst="rect">
            <a:avLst/>
          </a:prstGeom>
          <a:noFill/>
        </p:spPr>
        <p:txBody>
          <a:bodyPr wrap="square" rtlCol="0">
            <a:spAutoFit/>
          </a:bodyPr>
          <a:lstStyle/>
          <a:p>
            <a:r>
              <a:rPr lang="en-US" sz="3600" b="1">
                <a:solidFill>
                  <a:srgbClr val="048DA4"/>
                </a:solidFill>
              </a:rPr>
              <a:t>HOMEWORK</a:t>
            </a:r>
            <a:endParaRPr lang="en-US" sz="3600" b="1">
              <a:solidFill>
                <a:srgbClr val="048DA4"/>
              </a:solidFill>
            </a:endParaRPr>
          </a:p>
        </p:txBody>
      </p:sp>
      <p:pic>
        <p:nvPicPr>
          <p:cNvPr id="18" name="Picture 1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38433"/>
            <a:ext cx="8853992" cy="2344216"/>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1" name="Content Placeholder 10"/>
          <p:cNvPicPr>
            <a:picLocks noGrp="1" noChangeAspect="1"/>
          </p:cNvPicPr>
          <p:nvPr>
            <p:ph idx="1"/>
          </p:nvPr>
        </p:nvPicPr>
        <p:blipFill>
          <a:blip r:embed="rId1" cstate="print">
            <a:extLst>
              <a:ext uri="{28A0092B-C50C-407E-A947-70E740481C1C}">
                <a14:useLocalDpi xmlns:a14="http://schemas.microsoft.com/office/drawing/2010/main" val="0"/>
              </a:ext>
            </a:extLst>
          </a:blip>
          <a:stretch>
            <a:fillRect/>
          </a:stretch>
        </p:blipFill>
        <p:spPr>
          <a:xfrm>
            <a:off x="24449" y="19902"/>
            <a:ext cx="9095102" cy="6803136"/>
          </a:xfrm>
        </p:spPr>
      </p:pic>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20066" y="3490844"/>
            <a:ext cx="1327361" cy="1862055"/>
          </a:xfrm>
          <a:prstGeom prst="rect">
            <a:avLst/>
          </a:prstGeom>
          <a:noFill/>
          <a:ln>
            <a:noFill/>
          </a:ln>
          <a:effectLst>
            <a:outerShdw blurRad="342900" dir="13500000" sy="23000" kx="1200000" algn="br" rotWithShape="0">
              <a:prstClr val="black">
                <a:alpha val="15000"/>
              </a:prstClr>
            </a:outerShdw>
          </a:effectLst>
          <a:scene3d>
            <a:camera prst="perspectiveRight">
              <a:rot lat="0" lon="20099996" rev="0"/>
            </a:camera>
            <a:lightRig rig="threePt" dir="t"/>
          </a:scene3d>
          <a:sp3d extrusionH="254000"/>
        </p:spPr>
      </p:pic>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63147" y="3490392"/>
            <a:ext cx="1319185" cy="1862962"/>
          </a:xfrm>
          <a:prstGeom prst="rect">
            <a:avLst/>
          </a:prstGeom>
          <a:noFill/>
          <a:ln>
            <a:noFill/>
          </a:ln>
          <a:effectLst>
            <a:outerShdw blurRad="342900" dir="13500000" sy="23000" kx="1200000" algn="br" rotWithShape="0">
              <a:prstClr val="black">
                <a:alpha val="15000"/>
              </a:prstClr>
            </a:outerShdw>
          </a:effectLst>
          <a:scene3d>
            <a:camera prst="perspectiveRight">
              <a:rot lat="0" lon="20099996" rev="0"/>
            </a:camera>
            <a:lightRig rig="threePt" dir="t"/>
          </a:scene3d>
          <a:sp3d extrusionH="254000"/>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40482" y="3494196"/>
            <a:ext cx="1323683" cy="1855354"/>
          </a:xfrm>
          <a:prstGeom prst="rect">
            <a:avLst/>
          </a:prstGeom>
          <a:noFill/>
          <a:ln>
            <a:noFill/>
          </a:ln>
          <a:effectLst>
            <a:outerShdw blurRad="342900" dir="13500000" sy="23000" kx="1200000" algn="br" rotWithShape="0">
              <a:prstClr val="black">
                <a:alpha val="15000"/>
              </a:prstClr>
            </a:outerShdw>
          </a:effectLst>
          <a:scene3d>
            <a:camera prst="perspectiveRight">
              <a:rot lat="0" lon="20099996" rev="0"/>
            </a:camera>
            <a:lightRig rig="threePt" dir="t"/>
          </a:scene3d>
          <a:sp3d extrusionH="254000"/>
        </p:spPr>
      </p:pic>
      <p:pic>
        <p:nvPicPr>
          <p:cNvPr id="15" name="Picture 14"/>
          <p:cNvPicPr>
            <a:picLocks noChangeAspect="1"/>
          </p:cNvPicPr>
          <p:nvPr/>
        </p:nvPicPr>
        <p:blipFill>
          <a:blip r:embed="rId5" cstate="email"/>
          <a:stretch>
            <a:fillRect/>
          </a:stretch>
        </p:blipFill>
        <p:spPr>
          <a:xfrm>
            <a:off x="6903180" y="3490390"/>
            <a:ext cx="1329112" cy="1862964"/>
          </a:xfrm>
          <a:prstGeom prst="rect">
            <a:avLst/>
          </a:prstGeom>
          <a:noFill/>
          <a:ln>
            <a:noFill/>
          </a:ln>
          <a:effectLst>
            <a:outerShdw blurRad="342900" dir="13500000" sy="23000" kx="1200000" algn="br" rotWithShape="0">
              <a:prstClr val="black">
                <a:alpha val="15000"/>
              </a:prstClr>
            </a:outerShdw>
          </a:effectLst>
          <a:scene3d>
            <a:camera prst="perspectiveRight">
              <a:rot lat="0" lon="20099996" rev="0"/>
            </a:camera>
            <a:lightRig rig="threePt" dir="t"/>
          </a:scene3d>
          <a:sp3d extrusionH="254000"/>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01900" y="3490391"/>
            <a:ext cx="1329112" cy="1862962"/>
          </a:xfrm>
          <a:prstGeom prst="rect">
            <a:avLst/>
          </a:prstGeom>
          <a:noFill/>
          <a:ln>
            <a:noFill/>
          </a:ln>
          <a:effectLst>
            <a:outerShdw blurRad="342900" dir="13500000" sy="23000" kx="1200000" algn="br" rotWithShape="0">
              <a:prstClr val="black">
                <a:alpha val="15000"/>
              </a:prstClr>
            </a:outerShdw>
          </a:effectLst>
          <a:scene3d>
            <a:camera prst="perspectiveRight">
              <a:rot lat="0" lon="20099996" rev="0"/>
            </a:camera>
            <a:lightRig rig="threePt" dir="t"/>
          </a:scene3d>
          <a:sp3d extrusionH="254000"/>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2000"/>
                                        <p:tgtEl>
                                          <p:spTgt spid="13"/>
                                        </p:tgtEl>
                                      </p:cBhvr>
                                    </p:animEffect>
                                  </p:childTnLst>
                                </p:cTn>
                              </p:par>
                              <p:par>
                                <p:cTn id="8" presetID="63" presetClass="path" presetSubtype="0" decel="100000" fill="hold" nodeType="withEffect">
                                  <p:stCondLst>
                                    <p:cond delay="0"/>
                                  </p:stCondLst>
                                  <p:childTnLst>
                                    <p:animMotion origin="layout" path="M 1.66667E-6 2.22222E-6 L -0.07878 2.22222E-6 " pathEditMode="relative" rAng="0" ptsTypes="AA">
                                      <p:cBhvr>
                                        <p:cTn id="9" dur="2000" spd="-100000" fill="hold"/>
                                        <p:tgtEl>
                                          <p:spTgt spid="13"/>
                                        </p:tgtEl>
                                        <p:attrNameLst>
                                          <p:attrName>ppt_x</p:attrName>
                                          <p:attrName>ppt_y</p:attrName>
                                        </p:attrNameLst>
                                      </p:cBhvr>
                                      <p:rCtr x="-3945" y="0"/>
                                    </p:animMotion>
                                  </p:childTnLst>
                                </p:cTn>
                              </p:par>
                              <p:par>
                                <p:cTn id="10" presetID="22" presetClass="entr" presetSubtype="8"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2000"/>
                                        <p:tgtEl>
                                          <p:spTgt spid="14"/>
                                        </p:tgtEl>
                                      </p:cBhvr>
                                    </p:animEffect>
                                  </p:childTnLst>
                                </p:cTn>
                              </p:par>
                              <p:par>
                                <p:cTn id="13" presetID="63" presetClass="path" presetSubtype="0" decel="100000" fill="hold" nodeType="withEffect">
                                  <p:stCondLst>
                                    <p:cond delay="0"/>
                                  </p:stCondLst>
                                  <p:childTnLst>
                                    <p:animMotion origin="layout" path="M 2.08333E-6 -7.40741E-7 L -0.07878 -7.40741E-7 " pathEditMode="relative" rAng="0" ptsTypes="AA">
                                      <p:cBhvr>
                                        <p:cTn id="14" dur="2000" spd="-100000" fill="hold"/>
                                        <p:tgtEl>
                                          <p:spTgt spid="14"/>
                                        </p:tgtEl>
                                        <p:attrNameLst>
                                          <p:attrName>ppt_x</p:attrName>
                                          <p:attrName>ppt_y</p:attrName>
                                        </p:attrNameLst>
                                      </p:cBhvr>
                                      <p:rCtr x="-3945" y="0"/>
                                    </p:animMotion>
                                  </p:childTnLst>
                                </p:cTn>
                              </p:par>
                              <p:par>
                                <p:cTn id="15" presetID="22" presetClass="entr" presetSubtype="8"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2000"/>
                                        <p:tgtEl>
                                          <p:spTgt spid="12"/>
                                        </p:tgtEl>
                                      </p:cBhvr>
                                    </p:animEffect>
                                  </p:childTnLst>
                                </p:cTn>
                              </p:par>
                              <p:par>
                                <p:cTn id="18" presetID="63" presetClass="path" presetSubtype="0" decel="100000" fill="hold" nodeType="withEffect">
                                  <p:stCondLst>
                                    <p:cond delay="0"/>
                                  </p:stCondLst>
                                  <p:childTnLst>
                                    <p:animMotion origin="layout" path="M 6.25E-7 -7.40741E-7 L -0.07878 -7.40741E-7 " pathEditMode="relative" rAng="0" ptsTypes="AA">
                                      <p:cBhvr>
                                        <p:cTn id="19" dur="2000" spd="-100000" fill="hold"/>
                                        <p:tgtEl>
                                          <p:spTgt spid="12"/>
                                        </p:tgtEl>
                                        <p:attrNameLst>
                                          <p:attrName>ppt_x</p:attrName>
                                          <p:attrName>ppt_y</p:attrName>
                                        </p:attrNameLst>
                                      </p:cBhvr>
                                      <p:rCtr x="-3945" y="0"/>
                                    </p:animMotion>
                                  </p:childTnLst>
                                </p:cTn>
                              </p:par>
                              <p:par>
                                <p:cTn id="20" presetID="22" presetClass="entr" presetSubtype="8"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2000"/>
                                        <p:tgtEl>
                                          <p:spTgt spid="16"/>
                                        </p:tgtEl>
                                      </p:cBhvr>
                                    </p:animEffect>
                                  </p:childTnLst>
                                </p:cTn>
                              </p:par>
                              <p:par>
                                <p:cTn id="23" presetID="63" presetClass="path" presetSubtype="0" decel="100000" fill="hold" nodeType="withEffect">
                                  <p:stCondLst>
                                    <p:cond delay="0"/>
                                  </p:stCondLst>
                                  <p:childTnLst>
                                    <p:animMotion origin="layout" path="M 1.66667E-6 2.22222E-6 L -0.07878 2.22222E-6 " pathEditMode="relative" rAng="0" ptsTypes="AA">
                                      <p:cBhvr>
                                        <p:cTn id="24" dur="2000" spd="-100000" fill="hold"/>
                                        <p:tgtEl>
                                          <p:spTgt spid="16"/>
                                        </p:tgtEl>
                                        <p:attrNameLst>
                                          <p:attrName>ppt_x</p:attrName>
                                          <p:attrName>ppt_y</p:attrName>
                                        </p:attrNameLst>
                                      </p:cBhvr>
                                      <p:rCtr x="-3945" y="0"/>
                                    </p:animMotion>
                                  </p:childTnLst>
                                </p:cTn>
                              </p:par>
                              <p:par>
                                <p:cTn id="25" presetID="22" presetClass="entr" presetSubtype="8"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2000"/>
                                        <p:tgtEl>
                                          <p:spTgt spid="15"/>
                                        </p:tgtEl>
                                      </p:cBhvr>
                                    </p:animEffect>
                                  </p:childTnLst>
                                </p:cTn>
                              </p:par>
                              <p:par>
                                <p:cTn id="28" presetID="63" presetClass="path" presetSubtype="0" decel="100000" fill="hold" nodeType="withEffect">
                                  <p:stCondLst>
                                    <p:cond delay="0"/>
                                  </p:stCondLst>
                                  <p:childTnLst>
                                    <p:animMotion origin="layout" path="M 1.66667E-6 2.22222E-6 L -0.07878 2.22222E-6 " pathEditMode="relative" rAng="0" ptsTypes="AA">
                                      <p:cBhvr>
                                        <p:cTn id="29" dur="2000" spd="-100000" fill="hold"/>
                                        <p:tgtEl>
                                          <p:spTgt spid="15"/>
                                        </p:tgtEl>
                                        <p:attrNameLst>
                                          <p:attrName>ppt_x</p:attrName>
                                          <p:attrName>ppt_y</p:attrName>
                                        </p:attrNameLst>
                                      </p:cBhvr>
                                      <p:rCtr x="-3945"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p>
            <a:endParaRPr lang="en-US"/>
          </a:p>
        </p:txBody>
      </p:sp>
      <p:pic>
        <p:nvPicPr>
          <p:cNvPr id="10" name="Picture 9"/>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9144000" cy="1169551"/>
          </a:xfrm>
          <a:prstGeom prst="rect">
            <a:avLst/>
          </a:prstGeom>
        </p:spPr>
      </p:pic>
      <p:sp>
        <p:nvSpPr>
          <p:cNvPr id="12" name="TextBox 11"/>
          <p:cNvSpPr txBox="1"/>
          <p:nvPr/>
        </p:nvSpPr>
        <p:spPr>
          <a:xfrm>
            <a:off x="827313" y="224285"/>
            <a:ext cx="7783288" cy="645160"/>
          </a:xfrm>
          <a:prstGeom prst="rect">
            <a:avLst/>
          </a:prstGeom>
          <a:noFill/>
        </p:spPr>
        <p:txBody>
          <a:bodyPr wrap="square" rtlCol="0">
            <a:spAutoFit/>
          </a:bodyPr>
          <a:lstStyle/>
          <a:p>
            <a:pPr algn="ctr"/>
            <a:r>
              <a:rPr lang="en-US" sz="3600" b="1">
                <a:effectLst>
                  <a:glow rad="88900">
                    <a:schemeClr val="bg1"/>
                  </a:glow>
                </a:effectLst>
                <a:latin typeface="Arial" panose="020B0604020202020204" pitchFamily="34" charset="0"/>
                <a:cs typeface="Arial" panose="020B0604020202020204" pitchFamily="34" charset="0"/>
              </a:rPr>
              <a:t>WARM- UP </a:t>
            </a:r>
            <a:endParaRPr lang="en-US" sz="3600" b="1">
              <a:effectLst>
                <a:glow rad="88900">
                  <a:schemeClr val="bg1"/>
                </a:glow>
              </a:effectLst>
              <a:latin typeface="Arial" panose="020B0604020202020204" pitchFamily="34" charset="0"/>
              <a:cs typeface="Arial" panose="020B0604020202020204" pitchFamily="34" charset="0"/>
            </a:endParaRPr>
          </a:p>
        </p:txBody>
      </p:sp>
      <p:sp>
        <p:nvSpPr>
          <p:cNvPr id="101" name="Text Box 100"/>
          <p:cNvSpPr txBox="1"/>
          <p:nvPr/>
        </p:nvSpPr>
        <p:spPr>
          <a:xfrm>
            <a:off x="483870" y="1949450"/>
            <a:ext cx="6250305" cy="2676525"/>
          </a:xfrm>
          <a:prstGeom prst="rect">
            <a:avLst/>
          </a:prstGeom>
          <a:noFill/>
          <a:ln w="9525">
            <a:noFill/>
          </a:ln>
        </p:spPr>
        <p:txBody>
          <a:bodyPr wrap="square">
            <a:spAutoFit/>
          </a:bodyPr>
          <a:p>
            <a:pPr indent="0"/>
            <a:r>
              <a:rPr lang="en-US" sz="2800" b="1">
                <a:solidFill>
                  <a:srgbClr val="000000"/>
                </a:solidFill>
                <a:latin typeface="Calibri" panose="020F0502020204030204" charset="0"/>
              </a:rPr>
              <a:t>* Game: Hidden picture</a:t>
            </a:r>
            <a:r>
              <a:rPr lang="en-US" sz="2800" b="0">
                <a:solidFill>
                  <a:srgbClr val="000000"/>
                </a:solidFill>
                <a:latin typeface="Calibri" panose="020F0502020204030204" charset="0"/>
              </a:rPr>
              <a:t>- Teacher shows the slide with the picture that was hidden. - Teacher gradually unhides the picture while having the class guess the name of the destination. </a:t>
            </a:r>
            <a:endParaRPr lang="en-US" sz="2800" b="0">
              <a:solidFill>
                <a:srgbClr val="000000"/>
              </a:solidFill>
              <a:latin typeface="Calibri" panose="020F0502020204030204" charset="0"/>
            </a:endParaRPr>
          </a:p>
        </p:txBody>
      </p:sp>
      <p:pic>
        <p:nvPicPr>
          <p:cNvPr id="5" name="Content Placeholder 4"/>
          <p:cNvPicPr/>
          <p:nvPr>
            <p:ph idx="1"/>
          </p:nvPr>
        </p:nvPicPr>
        <p:blipFill>
          <a:blip r:embed="rId2"/>
          <a:stretch>
            <a:fillRect/>
          </a:stretch>
        </p:blipFill>
        <p:spPr>
          <a:xfrm>
            <a:off x="6558280" y="2339975"/>
            <a:ext cx="2585720" cy="1895475"/>
          </a:xfrm>
          <a:prstGeom prst="rect">
            <a:avLst/>
          </a:prstGeom>
          <a:noFill/>
          <a:ln w="9525">
            <a:noFill/>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 name="Picture 99"/>
          <p:cNvPicPr/>
          <p:nvPr/>
        </p:nvPicPr>
        <p:blipFill>
          <a:blip r:embed="rId1"/>
          <a:stretch>
            <a:fillRect/>
          </a:stretch>
        </p:blipFill>
        <p:spPr>
          <a:xfrm>
            <a:off x="0" y="4922"/>
            <a:ext cx="9144000" cy="6853237"/>
          </a:xfrm>
          <a:prstGeom prst="rect">
            <a:avLst/>
          </a:prstGeom>
          <a:noFill/>
          <a:ln w="9525">
            <a:noFill/>
          </a:ln>
        </p:spPr>
      </p:pic>
      <p:sp>
        <p:nvSpPr>
          <p:cNvPr id="3" name="Rectangle 2"/>
          <p:cNvSpPr/>
          <p:nvPr/>
        </p:nvSpPr>
        <p:spPr>
          <a:xfrm>
            <a:off x="19044" y="22226"/>
            <a:ext cx="2257430" cy="1676400"/>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2295525" y="22225"/>
            <a:ext cx="2257430" cy="1676400"/>
          </a:xfrm>
          <a:prstGeom prst="rect">
            <a:avLst/>
          </a:prstGeom>
          <a:solidFill>
            <a:schemeClr val="accent3">
              <a:lumMod val="5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584689" y="22226"/>
            <a:ext cx="2257430" cy="1676400"/>
          </a:xfrm>
          <a:prstGeom prst="rect">
            <a:avLst/>
          </a:prstGeom>
          <a:solidFill>
            <a:srgbClr val="7030A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6873870" y="22225"/>
            <a:ext cx="2257430" cy="1676400"/>
          </a:xfrm>
          <a:prstGeom prst="rect">
            <a:avLst/>
          </a:prstGeom>
          <a:solidFill>
            <a:srgbClr val="C0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1750" y="1714501"/>
            <a:ext cx="2257430" cy="1676400"/>
          </a:xfrm>
          <a:prstGeom prst="rect">
            <a:avLst/>
          </a:prstGeom>
          <a:solidFill>
            <a:srgbClr val="00B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301881" y="1714500"/>
            <a:ext cx="2257430" cy="1676400"/>
          </a:xfrm>
          <a:prstGeom prst="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591045" y="1714501"/>
            <a:ext cx="2257430" cy="1676400"/>
          </a:xfrm>
          <a:prstGeom prst="rect">
            <a:avLst/>
          </a:prstGeom>
          <a:solidFill>
            <a:srgbClr val="1B89E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6867526" y="1714500"/>
            <a:ext cx="2257430" cy="1676400"/>
          </a:xfrm>
          <a:prstGeom prst="rect">
            <a:avLst/>
          </a:prstGeom>
          <a:solidFill>
            <a:srgbClr val="00206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9044" y="3425825"/>
            <a:ext cx="2257430" cy="1676400"/>
          </a:xfrm>
          <a:prstGeom prst="rect">
            <a:avLst/>
          </a:prstGeom>
          <a:solidFill>
            <a:srgbClr val="7030A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2295525" y="3425824"/>
            <a:ext cx="2257430" cy="1676400"/>
          </a:xfrm>
          <a:prstGeom prst="rect">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4584689" y="3425825"/>
            <a:ext cx="2257430" cy="1676400"/>
          </a:xfrm>
          <a:prstGeom prst="rect">
            <a:avLst/>
          </a:prstGeom>
          <a:solidFill>
            <a:srgbClr val="0033CC"/>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6861170" y="3425824"/>
            <a:ext cx="2257430" cy="1676400"/>
          </a:xfrm>
          <a:prstGeom prst="rect">
            <a:avLst/>
          </a:prstGeom>
          <a:solidFill>
            <a:srgbClr val="00B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12700" y="5118099"/>
            <a:ext cx="2257430" cy="1727201"/>
          </a:xfrm>
          <a:prstGeom prst="rect">
            <a:avLst/>
          </a:prstGeom>
          <a:solidFill>
            <a:srgbClr val="00206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2289181" y="5118098"/>
            <a:ext cx="2257430" cy="1727201"/>
          </a:xfrm>
          <a:prstGeom prst="rect">
            <a:avLst/>
          </a:prstGeom>
          <a:solidFill>
            <a:srgbClr val="66006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4578345" y="5118099"/>
            <a:ext cx="2257430" cy="1727201"/>
          </a:xfrm>
          <a:prstGeom prst="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6867526" y="5118098"/>
            <a:ext cx="2257430" cy="1727201"/>
          </a:xfrm>
          <a:prstGeom prst="rect">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p:cNvSpPr/>
          <p:nvPr/>
        </p:nvSpPr>
        <p:spPr>
          <a:xfrm>
            <a:off x="6400800" y="5981698"/>
            <a:ext cx="2514600" cy="723901"/>
          </a:xfrm>
          <a:prstGeom prst="roundRect">
            <a:avLst/>
          </a:prstGeom>
          <a:solidFill>
            <a:schemeClr val="tx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smtClean="0"/>
              <a:t>SHOW</a:t>
            </a:r>
            <a:endParaRPr lang="en-US" b="1" dirty="0"/>
          </a:p>
        </p:txBody>
      </p:sp>
      <p:sp>
        <p:nvSpPr>
          <p:cNvPr id="20" name="Rounded Rectangle 19"/>
          <p:cNvSpPr/>
          <p:nvPr/>
        </p:nvSpPr>
        <p:spPr>
          <a:xfrm>
            <a:off x="685800" y="76200"/>
            <a:ext cx="7772400" cy="1143000"/>
          </a:xfrm>
          <a:prstGeom prst="roundRect">
            <a:avLst/>
          </a:prstGeom>
          <a:solidFill>
            <a:srgbClr val="66FFFF"/>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b="1" dirty="0" smtClean="0">
                <a:solidFill>
                  <a:sysClr val="windowText" lastClr="000000"/>
                </a:solidFill>
              </a:rPr>
              <a:t>Phu Quoc Island</a:t>
            </a:r>
            <a:endParaRPr lang="en-US" sz="8000" b="1" dirty="0" smtClean="0">
              <a:solidFill>
                <a:sysClr val="windowText" lastClr="000000"/>
              </a:solidFill>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31" presetClass="exit" presetSubtype="0" fill="hold" grpId="0" nodeType="clickEffect">
                                  <p:stCondLst>
                                    <p:cond delay="0"/>
                                  </p:stCondLst>
                                  <p:childTnLst>
                                    <p:anim calcmode="lin" valueType="num">
                                      <p:cBhvr>
                                        <p:cTn id="6" dur="1000"/>
                                        <p:tgtEl>
                                          <p:spTgt spid="3"/>
                                        </p:tgtEl>
                                        <p:attrNameLst>
                                          <p:attrName>ppt_w</p:attrName>
                                        </p:attrNameLst>
                                      </p:cBhvr>
                                      <p:tavLst>
                                        <p:tav tm="0">
                                          <p:val>
                                            <p:strVal val="ppt_w"/>
                                          </p:val>
                                        </p:tav>
                                        <p:tav tm="100000">
                                          <p:val>
                                            <p:fltVal val="0"/>
                                          </p:val>
                                        </p:tav>
                                      </p:tavLst>
                                    </p:anim>
                                    <p:anim calcmode="lin" valueType="num">
                                      <p:cBhvr>
                                        <p:cTn id="7" dur="1000"/>
                                        <p:tgtEl>
                                          <p:spTgt spid="3"/>
                                        </p:tgtEl>
                                        <p:attrNameLst>
                                          <p:attrName>ppt_h</p:attrName>
                                        </p:attrNameLst>
                                      </p:cBhvr>
                                      <p:tavLst>
                                        <p:tav tm="0">
                                          <p:val>
                                            <p:strVal val="ppt_h"/>
                                          </p:val>
                                        </p:tav>
                                        <p:tav tm="100000">
                                          <p:val>
                                            <p:fltVal val="0"/>
                                          </p:val>
                                        </p:tav>
                                      </p:tavLst>
                                    </p:anim>
                                    <p:anim calcmode="lin" valueType="num">
                                      <p:cBhvr>
                                        <p:cTn id="8" dur="1000"/>
                                        <p:tgtEl>
                                          <p:spTgt spid="3"/>
                                        </p:tgtEl>
                                        <p:attrNameLst>
                                          <p:attrName>style.rotation</p:attrName>
                                        </p:attrNameLst>
                                      </p:cBhvr>
                                      <p:tavLst>
                                        <p:tav tm="0">
                                          <p:val>
                                            <p:fltVal val="0"/>
                                          </p:val>
                                        </p:tav>
                                        <p:tav tm="100000">
                                          <p:val>
                                            <p:fltVal val="90"/>
                                          </p:val>
                                        </p:tav>
                                      </p:tavLst>
                                    </p:anim>
                                    <p:animEffect transition="out" filter="fade">
                                      <p:cBhvr>
                                        <p:cTn id="9" dur="1000"/>
                                        <p:tgtEl>
                                          <p:spTgt spid="3"/>
                                        </p:tgtEl>
                                      </p:cBhvr>
                                    </p:animEffect>
                                    <p:set>
                                      <p:cBhvr>
                                        <p:cTn id="10" dur="1" fill="hold">
                                          <p:stCondLst>
                                            <p:cond delay="9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11" restart="whenNotActive" fill="hold" evtFilter="cancelBubble" nodeType="interactiveSeq">
                <p:stCondLst>
                  <p:cond evt="onClick" delay="0">
                    <p:tgtEl>
                      <p:spTgt spid="4"/>
                    </p:tgtEl>
                  </p:cond>
                </p:stCondLst>
                <p:endSync evt="end" delay="0">
                  <p:rtn val="all"/>
                </p:endSync>
                <p:childTnLst>
                  <p:par>
                    <p:cTn id="12" fill="hold">
                      <p:stCondLst>
                        <p:cond delay="0"/>
                      </p:stCondLst>
                      <p:childTnLst>
                        <p:par>
                          <p:cTn id="13" fill="hold">
                            <p:stCondLst>
                              <p:cond delay="0"/>
                            </p:stCondLst>
                            <p:childTnLst>
                              <p:par>
                                <p:cTn id="14" presetID="31" presetClass="exit" presetSubtype="0" fill="hold" grpId="0" nodeType="clickEffect">
                                  <p:stCondLst>
                                    <p:cond delay="0"/>
                                  </p:stCondLst>
                                  <p:childTnLst>
                                    <p:anim calcmode="lin" valueType="num">
                                      <p:cBhvr>
                                        <p:cTn id="15" dur="1000"/>
                                        <p:tgtEl>
                                          <p:spTgt spid="4"/>
                                        </p:tgtEl>
                                        <p:attrNameLst>
                                          <p:attrName>ppt_w</p:attrName>
                                        </p:attrNameLst>
                                      </p:cBhvr>
                                      <p:tavLst>
                                        <p:tav tm="0">
                                          <p:val>
                                            <p:strVal val="ppt_w"/>
                                          </p:val>
                                        </p:tav>
                                        <p:tav tm="100000">
                                          <p:val>
                                            <p:fltVal val="0"/>
                                          </p:val>
                                        </p:tav>
                                      </p:tavLst>
                                    </p:anim>
                                    <p:anim calcmode="lin" valueType="num">
                                      <p:cBhvr>
                                        <p:cTn id="16" dur="1000"/>
                                        <p:tgtEl>
                                          <p:spTgt spid="4"/>
                                        </p:tgtEl>
                                        <p:attrNameLst>
                                          <p:attrName>ppt_h</p:attrName>
                                        </p:attrNameLst>
                                      </p:cBhvr>
                                      <p:tavLst>
                                        <p:tav tm="0">
                                          <p:val>
                                            <p:strVal val="ppt_h"/>
                                          </p:val>
                                        </p:tav>
                                        <p:tav tm="100000">
                                          <p:val>
                                            <p:fltVal val="0"/>
                                          </p:val>
                                        </p:tav>
                                      </p:tavLst>
                                    </p:anim>
                                    <p:anim calcmode="lin" valueType="num">
                                      <p:cBhvr>
                                        <p:cTn id="17" dur="1000"/>
                                        <p:tgtEl>
                                          <p:spTgt spid="4"/>
                                        </p:tgtEl>
                                        <p:attrNameLst>
                                          <p:attrName>style.rotation</p:attrName>
                                        </p:attrNameLst>
                                      </p:cBhvr>
                                      <p:tavLst>
                                        <p:tav tm="0">
                                          <p:val>
                                            <p:fltVal val="0"/>
                                          </p:val>
                                        </p:tav>
                                        <p:tav tm="100000">
                                          <p:val>
                                            <p:fltVal val="90"/>
                                          </p:val>
                                        </p:tav>
                                      </p:tavLst>
                                    </p:anim>
                                    <p:animEffect transition="out" filter="fade">
                                      <p:cBhvr>
                                        <p:cTn id="18" dur="1000"/>
                                        <p:tgtEl>
                                          <p:spTgt spid="4"/>
                                        </p:tgtEl>
                                      </p:cBhvr>
                                    </p:animEffect>
                                    <p:set>
                                      <p:cBhvr>
                                        <p:cTn id="19" dur="1" fill="hold">
                                          <p:stCondLst>
                                            <p:cond delay="9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20" restart="whenNotActive" fill="hold" evtFilter="cancelBubble" nodeType="interactiveSeq">
                <p:stCondLst>
                  <p:cond evt="onClick" delay="0">
                    <p:tgtEl>
                      <p:spTgt spid="5"/>
                    </p:tgtEl>
                  </p:cond>
                </p:stCondLst>
                <p:endSync evt="end" delay="0">
                  <p:rtn val="all"/>
                </p:endSync>
                <p:childTnLst>
                  <p:par>
                    <p:cTn id="21" fill="hold">
                      <p:stCondLst>
                        <p:cond delay="0"/>
                      </p:stCondLst>
                      <p:childTnLst>
                        <p:par>
                          <p:cTn id="22" fill="hold">
                            <p:stCondLst>
                              <p:cond delay="0"/>
                            </p:stCondLst>
                            <p:childTnLst>
                              <p:par>
                                <p:cTn id="23" presetID="31" presetClass="exit" presetSubtype="0" fill="hold" grpId="0" nodeType="clickEffect">
                                  <p:stCondLst>
                                    <p:cond delay="0"/>
                                  </p:stCondLst>
                                  <p:childTnLst>
                                    <p:anim calcmode="lin" valueType="num">
                                      <p:cBhvr>
                                        <p:cTn id="24" dur="1000"/>
                                        <p:tgtEl>
                                          <p:spTgt spid="5"/>
                                        </p:tgtEl>
                                        <p:attrNameLst>
                                          <p:attrName>ppt_w</p:attrName>
                                        </p:attrNameLst>
                                      </p:cBhvr>
                                      <p:tavLst>
                                        <p:tav tm="0">
                                          <p:val>
                                            <p:strVal val="ppt_w"/>
                                          </p:val>
                                        </p:tav>
                                        <p:tav tm="100000">
                                          <p:val>
                                            <p:fltVal val="0"/>
                                          </p:val>
                                        </p:tav>
                                      </p:tavLst>
                                    </p:anim>
                                    <p:anim calcmode="lin" valueType="num">
                                      <p:cBhvr>
                                        <p:cTn id="25" dur="1000"/>
                                        <p:tgtEl>
                                          <p:spTgt spid="5"/>
                                        </p:tgtEl>
                                        <p:attrNameLst>
                                          <p:attrName>ppt_h</p:attrName>
                                        </p:attrNameLst>
                                      </p:cBhvr>
                                      <p:tavLst>
                                        <p:tav tm="0">
                                          <p:val>
                                            <p:strVal val="ppt_h"/>
                                          </p:val>
                                        </p:tav>
                                        <p:tav tm="100000">
                                          <p:val>
                                            <p:fltVal val="0"/>
                                          </p:val>
                                        </p:tav>
                                      </p:tavLst>
                                    </p:anim>
                                    <p:anim calcmode="lin" valueType="num">
                                      <p:cBhvr>
                                        <p:cTn id="26" dur="1000"/>
                                        <p:tgtEl>
                                          <p:spTgt spid="5"/>
                                        </p:tgtEl>
                                        <p:attrNameLst>
                                          <p:attrName>style.rotation</p:attrName>
                                        </p:attrNameLst>
                                      </p:cBhvr>
                                      <p:tavLst>
                                        <p:tav tm="0">
                                          <p:val>
                                            <p:fltVal val="0"/>
                                          </p:val>
                                        </p:tav>
                                        <p:tav tm="100000">
                                          <p:val>
                                            <p:fltVal val="90"/>
                                          </p:val>
                                        </p:tav>
                                      </p:tavLst>
                                    </p:anim>
                                    <p:animEffect transition="out" filter="fade">
                                      <p:cBhvr>
                                        <p:cTn id="27" dur="1000"/>
                                        <p:tgtEl>
                                          <p:spTgt spid="5"/>
                                        </p:tgtEl>
                                      </p:cBhvr>
                                    </p:animEffect>
                                    <p:set>
                                      <p:cBhvr>
                                        <p:cTn id="28" dur="1" fill="hold">
                                          <p:stCondLst>
                                            <p:cond delay="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29" restart="whenNotActive" fill="hold" evtFilter="cancelBubble" nodeType="interactiveSeq">
                <p:stCondLst>
                  <p:cond evt="onClick" delay="0">
                    <p:tgtEl>
                      <p:spTgt spid="6"/>
                    </p:tgtEl>
                  </p:cond>
                </p:stCondLst>
                <p:endSync evt="end" delay="0">
                  <p:rtn val="all"/>
                </p:endSync>
                <p:childTnLst>
                  <p:par>
                    <p:cTn id="30" fill="hold">
                      <p:stCondLst>
                        <p:cond delay="0"/>
                      </p:stCondLst>
                      <p:childTnLst>
                        <p:par>
                          <p:cTn id="31" fill="hold">
                            <p:stCondLst>
                              <p:cond delay="0"/>
                            </p:stCondLst>
                            <p:childTnLst>
                              <p:par>
                                <p:cTn id="32" presetID="31" presetClass="exit" presetSubtype="0" fill="hold" grpId="0" nodeType="clickEffect">
                                  <p:stCondLst>
                                    <p:cond delay="0"/>
                                  </p:stCondLst>
                                  <p:childTnLst>
                                    <p:anim calcmode="lin" valueType="num">
                                      <p:cBhvr>
                                        <p:cTn id="33" dur="1000"/>
                                        <p:tgtEl>
                                          <p:spTgt spid="6"/>
                                        </p:tgtEl>
                                        <p:attrNameLst>
                                          <p:attrName>ppt_w</p:attrName>
                                        </p:attrNameLst>
                                      </p:cBhvr>
                                      <p:tavLst>
                                        <p:tav tm="0">
                                          <p:val>
                                            <p:strVal val="ppt_w"/>
                                          </p:val>
                                        </p:tav>
                                        <p:tav tm="100000">
                                          <p:val>
                                            <p:fltVal val="0"/>
                                          </p:val>
                                        </p:tav>
                                      </p:tavLst>
                                    </p:anim>
                                    <p:anim calcmode="lin" valueType="num">
                                      <p:cBhvr>
                                        <p:cTn id="34" dur="1000"/>
                                        <p:tgtEl>
                                          <p:spTgt spid="6"/>
                                        </p:tgtEl>
                                        <p:attrNameLst>
                                          <p:attrName>ppt_h</p:attrName>
                                        </p:attrNameLst>
                                      </p:cBhvr>
                                      <p:tavLst>
                                        <p:tav tm="0">
                                          <p:val>
                                            <p:strVal val="ppt_h"/>
                                          </p:val>
                                        </p:tav>
                                        <p:tav tm="100000">
                                          <p:val>
                                            <p:fltVal val="0"/>
                                          </p:val>
                                        </p:tav>
                                      </p:tavLst>
                                    </p:anim>
                                    <p:anim calcmode="lin" valueType="num">
                                      <p:cBhvr>
                                        <p:cTn id="35" dur="1000"/>
                                        <p:tgtEl>
                                          <p:spTgt spid="6"/>
                                        </p:tgtEl>
                                        <p:attrNameLst>
                                          <p:attrName>style.rotation</p:attrName>
                                        </p:attrNameLst>
                                      </p:cBhvr>
                                      <p:tavLst>
                                        <p:tav tm="0">
                                          <p:val>
                                            <p:fltVal val="0"/>
                                          </p:val>
                                        </p:tav>
                                        <p:tav tm="100000">
                                          <p:val>
                                            <p:fltVal val="90"/>
                                          </p:val>
                                        </p:tav>
                                      </p:tavLst>
                                    </p:anim>
                                    <p:animEffect transition="out" filter="fade">
                                      <p:cBhvr>
                                        <p:cTn id="36" dur="1000"/>
                                        <p:tgtEl>
                                          <p:spTgt spid="6"/>
                                        </p:tgtEl>
                                      </p:cBhvr>
                                    </p:animEffect>
                                    <p:set>
                                      <p:cBhvr>
                                        <p:cTn id="37" dur="1" fill="hold">
                                          <p:stCondLst>
                                            <p:cond delay="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38" restart="whenNotActive" fill="hold" evtFilter="cancelBubble" nodeType="interactiveSeq">
                <p:stCondLst>
                  <p:cond evt="onClick" delay="0">
                    <p:tgtEl>
                      <p:spTgt spid="7"/>
                    </p:tgtEl>
                  </p:cond>
                </p:stCondLst>
                <p:endSync evt="end" delay="0">
                  <p:rtn val="all"/>
                </p:endSync>
                <p:childTnLst>
                  <p:par>
                    <p:cTn id="39" fill="hold">
                      <p:stCondLst>
                        <p:cond delay="0"/>
                      </p:stCondLst>
                      <p:childTnLst>
                        <p:par>
                          <p:cTn id="40" fill="hold">
                            <p:stCondLst>
                              <p:cond delay="0"/>
                            </p:stCondLst>
                            <p:childTnLst>
                              <p:par>
                                <p:cTn id="41" presetID="31" presetClass="exit" presetSubtype="0" fill="hold" grpId="0" nodeType="clickEffect">
                                  <p:stCondLst>
                                    <p:cond delay="0"/>
                                  </p:stCondLst>
                                  <p:childTnLst>
                                    <p:anim calcmode="lin" valueType="num">
                                      <p:cBhvr>
                                        <p:cTn id="42" dur="1000"/>
                                        <p:tgtEl>
                                          <p:spTgt spid="7"/>
                                        </p:tgtEl>
                                        <p:attrNameLst>
                                          <p:attrName>ppt_w</p:attrName>
                                        </p:attrNameLst>
                                      </p:cBhvr>
                                      <p:tavLst>
                                        <p:tav tm="0">
                                          <p:val>
                                            <p:strVal val="ppt_w"/>
                                          </p:val>
                                        </p:tav>
                                        <p:tav tm="100000">
                                          <p:val>
                                            <p:fltVal val="0"/>
                                          </p:val>
                                        </p:tav>
                                      </p:tavLst>
                                    </p:anim>
                                    <p:anim calcmode="lin" valueType="num">
                                      <p:cBhvr>
                                        <p:cTn id="43" dur="1000"/>
                                        <p:tgtEl>
                                          <p:spTgt spid="7"/>
                                        </p:tgtEl>
                                        <p:attrNameLst>
                                          <p:attrName>ppt_h</p:attrName>
                                        </p:attrNameLst>
                                      </p:cBhvr>
                                      <p:tavLst>
                                        <p:tav tm="0">
                                          <p:val>
                                            <p:strVal val="ppt_h"/>
                                          </p:val>
                                        </p:tav>
                                        <p:tav tm="100000">
                                          <p:val>
                                            <p:fltVal val="0"/>
                                          </p:val>
                                        </p:tav>
                                      </p:tavLst>
                                    </p:anim>
                                    <p:anim calcmode="lin" valueType="num">
                                      <p:cBhvr>
                                        <p:cTn id="44" dur="1000"/>
                                        <p:tgtEl>
                                          <p:spTgt spid="7"/>
                                        </p:tgtEl>
                                        <p:attrNameLst>
                                          <p:attrName>style.rotation</p:attrName>
                                        </p:attrNameLst>
                                      </p:cBhvr>
                                      <p:tavLst>
                                        <p:tav tm="0">
                                          <p:val>
                                            <p:fltVal val="0"/>
                                          </p:val>
                                        </p:tav>
                                        <p:tav tm="100000">
                                          <p:val>
                                            <p:fltVal val="90"/>
                                          </p:val>
                                        </p:tav>
                                      </p:tavLst>
                                    </p:anim>
                                    <p:animEffect transition="out" filter="fade">
                                      <p:cBhvr>
                                        <p:cTn id="45" dur="1000"/>
                                        <p:tgtEl>
                                          <p:spTgt spid="7"/>
                                        </p:tgtEl>
                                      </p:cBhvr>
                                    </p:animEffect>
                                    <p:set>
                                      <p:cBhvr>
                                        <p:cTn id="46" dur="1" fill="hold">
                                          <p:stCondLst>
                                            <p:cond delay="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31" presetClass="exit" presetSubtype="0" fill="hold" grpId="0" nodeType="clickEffect">
                                  <p:stCondLst>
                                    <p:cond delay="0"/>
                                  </p:stCondLst>
                                  <p:childTnLst>
                                    <p:anim calcmode="lin" valueType="num">
                                      <p:cBhvr>
                                        <p:cTn id="51" dur="1000"/>
                                        <p:tgtEl>
                                          <p:spTgt spid="8"/>
                                        </p:tgtEl>
                                        <p:attrNameLst>
                                          <p:attrName>ppt_w</p:attrName>
                                        </p:attrNameLst>
                                      </p:cBhvr>
                                      <p:tavLst>
                                        <p:tav tm="0">
                                          <p:val>
                                            <p:strVal val="ppt_w"/>
                                          </p:val>
                                        </p:tav>
                                        <p:tav tm="100000">
                                          <p:val>
                                            <p:fltVal val="0"/>
                                          </p:val>
                                        </p:tav>
                                      </p:tavLst>
                                    </p:anim>
                                    <p:anim calcmode="lin" valueType="num">
                                      <p:cBhvr>
                                        <p:cTn id="52" dur="1000"/>
                                        <p:tgtEl>
                                          <p:spTgt spid="8"/>
                                        </p:tgtEl>
                                        <p:attrNameLst>
                                          <p:attrName>ppt_h</p:attrName>
                                        </p:attrNameLst>
                                      </p:cBhvr>
                                      <p:tavLst>
                                        <p:tav tm="0">
                                          <p:val>
                                            <p:strVal val="ppt_h"/>
                                          </p:val>
                                        </p:tav>
                                        <p:tav tm="100000">
                                          <p:val>
                                            <p:fltVal val="0"/>
                                          </p:val>
                                        </p:tav>
                                      </p:tavLst>
                                    </p:anim>
                                    <p:anim calcmode="lin" valueType="num">
                                      <p:cBhvr>
                                        <p:cTn id="53" dur="1000"/>
                                        <p:tgtEl>
                                          <p:spTgt spid="8"/>
                                        </p:tgtEl>
                                        <p:attrNameLst>
                                          <p:attrName>style.rotation</p:attrName>
                                        </p:attrNameLst>
                                      </p:cBhvr>
                                      <p:tavLst>
                                        <p:tav tm="0">
                                          <p:val>
                                            <p:fltVal val="0"/>
                                          </p:val>
                                        </p:tav>
                                        <p:tav tm="100000">
                                          <p:val>
                                            <p:fltVal val="90"/>
                                          </p:val>
                                        </p:tav>
                                      </p:tavLst>
                                    </p:anim>
                                    <p:animEffect transition="out" filter="fade">
                                      <p:cBhvr>
                                        <p:cTn id="54" dur="1000"/>
                                        <p:tgtEl>
                                          <p:spTgt spid="8"/>
                                        </p:tgtEl>
                                      </p:cBhvr>
                                    </p:animEffect>
                                    <p:set>
                                      <p:cBhvr>
                                        <p:cTn id="55" dur="1" fill="hold">
                                          <p:stCondLst>
                                            <p:cond delay="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56" restart="whenNotActive" fill="hold" evtFilter="cancelBubble" nodeType="interactiveSeq">
                <p:stCondLst>
                  <p:cond evt="onClick" delay="0">
                    <p:tgtEl>
                      <p:spTgt spid="9"/>
                    </p:tgtEl>
                  </p:cond>
                </p:stCondLst>
                <p:endSync evt="end" delay="0">
                  <p:rtn val="all"/>
                </p:endSync>
                <p:childTnLst>
                  <p:par>
                    <p:cTn id="57" fill="hold">
                      <p:stCondLst>
                        <p:cond delay="0"/>
                      </p:stCondLst>
                      <p:childTnLst>
                        <p:par>
                          <p:cTn id="58" fill="hold">
                            <p:stCondLst>
                              <p:cond delay="0"/>
                            </p:stCondLst>
                            <p:childTnLst>
                              <p:par>
                                <p:cTn id="59" presetID="31" presetClass="exit" presetSubtype="0" fill="hold" grpId="0" nodeType="clickEffect">
                                  <p:stCondLst>
                                    <p:cond delay="0"/>
                                  </p:stCondLst>
                                  <p:childTnLst>
                                    <p:anim calcmode="lin" valueType="num">
                                      <p:cBhvr>
                                        <p:cTn id="60" dur="1000"/>
                                        <p:tgtEl>
                                          <p:spTgt spid="9"/>
                                        </p:tgtEl>
                                        <p:attrNameLst>
                                          <p:attrName>ppt_w</p:attrName>
                                        </p:attrNameLst>
                                      </p:cBhvr>
                                      <p:tavLst>
                                        <p:tav tm="0">
                                          <p:val>
                                            <p:strVal val="ppt_w"/>
                                          </p:val>
                                        </p:tav>
                                        <p:tav tm="100000">
                                          <p:val>
                                            <p:fltVal val="0"/>
                                          </p:val>
                                        </p:tav>
                                      </p:tavLst>
                                    </p:anim>
                                    <p:anim calcmode="lin" valueType="num">
                                      <p:cBhvr>
                                        <p:cTn id="61" dur="1000"/>
                                        <p:tgtEl>
                                          <p:spTgt spid="9"/>
                                        </p:tgtEl>
                                        <p:attrNameLst>
                                          <p:attrName>ppt_h</p:attrName>
                                        </p:attrNameLst>
                                      </p:cBhvr>
                                      <p:tavLst>
                                        <p:tav tm="0">
                                          <p:val>
                                            <p:strVal val="ppt_h"/>
                                          </p:val>
                                        </p:tav>
                                        <p:tav tm="100000">
                                          <p:val>
                                            <p:fltVal val="0"/>
                                          </p:val>
                                        </p:tav>
                                      </p:tavLst>
                                    </p:anim>
                                    <p:anim calcmode="lin" valueType="num">
                                      <p:cBhvr>
                                        <p:cTn id="62" dur="1000"/>
                                        <p:tgtEl>
                                          <p:spTgt spid="9"/>
                                        </p:tgtEl>
                                        <p:attrNameLst>
                                          <p:attrName>style.rotation</p:attrName>
                                        </p:attrNameLst>
                                      </p:cBhvr>
                                      <p:tavLst>
                                        <p:tav tm="0">
                                          <p:val>
                                            <p:fltVal val="0"/>
                                          </p:val>
                                        </p:tav>
                                        <p:tav tm="100000">
                                          <p:val>
                                            <p:fltVal val="90"/>
                                          </p:val>
                                        </p:tav>
                                      </p:tavLst>
                                    </p:anim>
                                    <p:animEffect transition="out" filter="fade">
                                      <p:cBhvr>
                                        <p:cTn id="63" dur="1000"/>
                                        <p:tgtEl>
                                          <p:spTgt spid="9"/>
                                        </p:tgtEl>
                                      </p:cBhvr>
                                    </p:animEffect>
                                    <p:set>
                                      <p:cBhvr>
                                        <p:cTn id="64" dur="1" fill="hold">
                                          <p:stCondLst>
                                            <p:cond delay="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65" restart="whenNotActive" fill="hold" evtFilter="cancelBubble" nodeType="interactiveSeq">
                <p:stCondLst>
                  <p:cond evt="onClick" delay="0">
                    <p:tgtEl>
                      <p:spTgt spid="10"/>
                    </p:tgtEl>
                  </p:cond>
                </p:stCondLst>
                <p:endSync evt="end" delay="0">
                  <p:rtn val="all"/>
                </p:endSync>
                <p:childTnLst>
                  <p:par>
                    <p:cTn id="66" fill="hold">
                      <p:stCondLst>
                        <p:cond delay="0"/>
                      </p:stCondLst>
                      <p:childTnLst>
                        <p:par>
                          <p:cTn id="67" fill="hold">
                            <p:stCondLst>
                              <p:cond delay="0"/>
                            </p:stCondLst>
                            <p:childTnLst>
                              <p:par>
                                <p:cTn id="68" presetID="31" presetClass="exit" presetSubtype="0" fill="hold" grpId="0" nodeType="clickEffect">
                                  <p:stCondLst>
                                    <p:cond delay="0"/>
                                  </p:stCondLst>
                                  <p:childTnLst>
                                    <p:anim calcmode="lin" valueType="num">
                                      <p:cBhvr>
                                        <p:cTn id="69" dur="1000"/>
                                        <p:tgtEl>
                                          <p:spTgt spid="10"/>
                                        </p:tgtEl>
                                        <p:attrNameLst>
                                          <p:attrName>ppt_w</p:attrName>
                                        </p:attrNameLst>
                                      </p:cBhvr>
                                      <p:tavLst>
                                        <p:tav tm="0">
                                          <p:val>
                                            <p:strVal val="ppt_w"/>
                                          </p:val>
                                        </p:tav>
                                        <p:tav tm="100000">
                                          <p:val>
                                            <p:fltVal val="0"/>
                                          </p:val>
                                        </p:tav>
                                      </p:tavLst>
                                    </p:anim>
                                    <p:anim calcmode="lin" valueType="num">
                                      <p:cBhvr>
                                        <p:cTn id="70" dur="1000"/>
                                        <p:tgtEl>
                                          <p:spTgt spid="10"/>
                                        </p:tgtEl>
                                        <p:attrNameLst>
                                          <p:attrName>ppt_h</p:attrName>
                                        </p:attrNameLst>
                                      </p:cBhvr>
                                      <p:tavLst>
                                        <p:tav tm="0">
                                          <p:val>
                                            <p:strVal val="ppt_h"/>
                                          </p:val>
                                        </p:tav>
                                        <p:tav tm="100000">
                                          <p:val>
                                            <p:fltVal val="0"/>
                                          </p:val>
                                        </p:tav>
                                      </p:tavLst>
                                    </p:anim>
                                    <p:anim calcmode="lin" valueType="num">
                                      <p:cBhvr>
                                        <p:cTn id="71" dur="1000"/>
                                        <p:tgtEl>
                                          <p:spTgt spid="10"/>
                                        </p:tgtEl>
                                        <p:attrNameLst>
                                          <p:attrName>style.rotation</p:attrName>
                                        </p:attrNameLst>
                                      </p:cBhvr>
                                      <p:tavLst>
                                        <p:tav tm="0">
                                          <p:val>
                                            <p:fltVal val="0"/>
                                          </p:val>
                                        </p:tav>
                                        <p:tav tm="100000">
                                          <p:val>
                                            <p:fltVal val="90"/>
                                          </p:val>
                                        </p:tav>
                                      </p:tavLst>
                                    </p:anim>
                                    <p:animEffect transition="out" filter="fade">
                                      <p:cBhvr>
                                        <p:cTn id="72" dur="1000"/>
                                        <p:tgtEl>
                                          <p:spTgt spid="10"/>
                                        </p:tgtEl>
                                      </p:cBhvr>
                                    </p:animEffect>
                                    <p:set>
                                      <p:cBhvr>
                                        <p:cTn id="73" dur="1" fill="hold">
                                          <p:stCondLst>
                                            <p:cond delay="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74" restart="whenNotActive" fill="hold" evtFilter="cancelBubble" nodeType="interactiveSeq">
                <p:stCondLst>
                  <p:cond evt="onClick" delay="0">
                    <p:tgtEl>
                      <p:spTgt spid="11"/>
                    </p:tgtEl>
                  </p:cond>
                </p:stCondLst>
                <p:endSync evt="end" delay="0">
                  <p:rtn val="all"/>
                </p:endSync>
                <p:childTnLst>
                  <p:par>
                    <p:cTn id="75" fill="hold">
                      <p:stCondLst>
                        <p:cond delay="0"/>
                      </p:stCondLst>
                      <p:childTnLst>
                        <p:par>
                          <p:cTn id="76" fill="hold">
                            <p:stCondLst>
                              <p:cond delay="0"/>
                            </p:stCondLst>
                            <p:childTnLst>
                              <p:par>
                                <p:cTn id="77" presetID="31" presetClass="exit" presetSubtype="0" fill="hold" grpId="0" nodeType="clickEffect">
                                  <p:stCondLst>
                                    <p:cond delay="0"/>
                                  </p:stCondLst>
                                  <p:childTnLst>
                                    <p:anim calcmode="lin" valueType="num">
                                      <p:cBhvr>
                                        <p:cTn id="78" dur="1000"/>
                                        <p:tgtEl>
                                          <p:spTgt spid="11"/>
                                        </p:tgtEl>
                                        <p:attrNameLst>
                                          <p:attrName>ppt_w</p:attrName>
                                        </p:attrNameLst>
                                      </p:cBhvr>
                                      <p:tavLst>
                                        <p:tav tm="0">
                                          <p:val>
                                            <p:strVal val="ppt_w"/>
                                          </p:val>
                                        </p:tav>
                                        <p:tav tm="100000">
                                          <p:val>
                                            <p:fltVal val="0"/>
                                          </p:val>
                                        </p:tav>
                                      </p:tavLst>
                                    </p:anim>
                                    <p:anim calcmode="lin" valueType="num">
                                      <p:cBhvr>
                                        <p:cTn id="79" dur="1000"/>
                                        <p:tgtEl>
                                          <p:spTgt spid="11"/>
                                        </p:tgtEl>
                                        <p:attrNameLst>
                                          <p:attrName>ppt_h</p:attrName>
                                        </p:attrNameLst>
                                      </p:cBhvr>
                                      <p:tavLst>
                                        <p:tav tm="0">
                                          <p:val>
                                            <p:strVal val="ppt_h"/>
                                          </p:val>
                                        </p:tav>
                                        <p:tav tm="100000">
                                          <p:val>
                                            <p:fltVal val="0"/>
                                          </p:val>
                                        </p:tav>
                                      </p:tavLst>
                                    </p:anim>
                                    <p:anim calcmode="lin" valueType="num">
                                      <p:cBhvr>
                                        <p:cTn id="80" dur="1000"/>
                                        <p:tgtEl>
                                          <p:spTgt spid="11"/>
                                        </p:tgtEl>
                                        <p:attrNameLst>
                                          <p:attrName>style.rotation</p:attrName>
                                        </p:attrNameLst>
                                      </p:cBhvr>
                                      <p:tavLst>
                                        <p:tav tm="0">
                                          <p:val>
                                            <p:fltVal val="0"/>
                                          </p:val>
                                        </p:tav>
                                        <p:tav tm="100000">
                                          <p:val>
                                            <p:fltVal val="90"/>
                                          </p:val>
                                        </p:tav>
                                      </p:tavLst>
                                    </p:anim>
                                    <p:animEffect transition="out" filter="fade">
                                      <p:cBhvr>
                                        <p:cTn id="81" dur="1000"/>
                                        <p:tgtEl>
                                          <p:spTgt spid="11"/>
                                        </p:tgtEl>
                                      </p:cBhvr>
                                    </p:animEffect>
                                    <p:set>
                                      <p:cBhvr>
                                        <p:cTn id="82" dur="1" fill="hold">
                                          <p:stCondLst>
                                            <p:cond delay="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83" restart="whenNotActive" fill="hold" evtFilter="cancelBubble" nodeType="interactiveSeq">
                <p:stCondLst>
                  <p:cond evt="onClick" delay="0">
                    <p:tgtEl>
                      <p:spTgt spid="12"/>
                    </p:tgtEl>
                  </p:cond>
                </p:stCondLst>
                <p:endSync evt="end" delay="0">
                  <p:rtn val="all"/>
                </p:endSync>
                <p:childTnLst>
                  <p:par>
                    <p:cTn id="84" fill="hold">
                      <p:stCondLst>
                        <p:cond delay="0"/>
                      </p:stCondLst>
                      <p:childTnLst>
                        <p:par>
                          <p:cTn id="85" fill="hold">
                            <p:stCondLst>
                              <p:cond delay="0"/>
                            </p:stCondLst>
                            <p:childTnLst>
                              <p:par>
                                <p:cTn id="86" presetID="31" presetClass="exit" presetSubtype="0" fill="hold" grpId="0" nodeType="clickEffect">
                                  <p:stCondLst>
                                    <p:cond delay="0"/>
                                  </p:stCondLst>
                                  <p:childTnLst>
                                    <p:anim calcmode="lin" valueType="num">
                                      <p:cBhvr>
                                        <p:cTn id="87" dur="1000"/>
                                        <p:tgtEl>
                                          <p:spTgt spid="12"/>
                                        </p:tgtEl>
                                        <p:attrNameLst>
                                          <p:attrName>ppt_w</p:attrName>
                                        </p:attrNameLst>
                                      </p:cBhvr>
                                      <p:tavLst>
                                        <p:tav tm="0">
                                          <p:val>
                                            <p:strVal val="ppt_w"/>
                                          </p:val>
                                        </p:tav>
                                        <p:tav tm="100000">
                                          <p:val>
                                            <p:fltVal val="0"/>
                                          </p:val>
                                        </p:tav>
                                      </p:tavLst>
                                    </p:anim>
                                    <p:anim calcmode="lin" valueType="num">
                                      <p:cBhvr>
                                        <p:cTn id="88" dur="1000"/>
                                        <p:tgtEl>
                                          <p:spTgt spid="12"/>
                                        </p:tgtEl>
                                        <p:attrNameLst>
                                          <p:attrName>ppt_h</p:attrName>
                                        </p:attrNameLst>
                                      </p:cBhvr>
                                      <p:tavLst>
                                        <p:tav tm="0">
                                          <p:val>
                                            <p:strVal val="ppt_h"/>
                                          </p:val>
                                        </p:tav>
                                        <p:tav tm="100000">
                                          <p:val>
                                            <p:fltVal val="0"/>
                                          </p:val>
                                        </p:tav>
                                      </p:tavLst>
                                    </p:anim>
                                    <p:anim calcmode="lin" valueType="num">
                                      <p:cBhvr>
                                        <p:cTn id="89" dur="1000"/>
                                        <p:tgtEl>
                                          <p:spTgt spid="12"/>
                                        </p:tgtEl>
                                        <p:attrNameLst>
                                          <p:attrName>style.rotation</p:attrName>
                                        </p:attrNameLst>
                                      </p:cBhvr>
                                      <p:tavLst>
                                        <p:tav tm="0">
                                          <p:val>
                                            <p:fltVal val="0"/>
                                          </p:val>
                                        </p:tav>
                                        <p:tav tm="100000">
                                          <p:val>
                                            <p:fltVal val="90"/>
                                          </p:val>
                                        </p:tav>
                                      </p:tavLst>
                                    </p:anim>
                                    <p:animEffect transition="out" filter="fade">
                                      <p:cBhvr>
                                        <p:cTn id="90" dur="1000"/>
                                        <p:tgtEl>
                                          <p:spTgt spid="12"/>
                                        </p:tgtEl>
                                      </p:cBhvr>
                                    </p:animEffect>
                                    <p:set>
                                      <p:cBhvr>
                                        <p:cTn id="91" dur="1" fill="hold">
                                          <p:stCondLst>
                                            <p:cond delay="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92" restart="whenNotActive" fill="hold" evtFilter="cancelBubble" nodeType="interactiveSeq">
                <p:stCondLst>
                  <p:cond evt="onClick" delay="0">
                    <p:tgtEl>
                      <p:spTgt spid="13"/>
                    </p:tgtEl>
                  </p:cond>
                </p:stCondLst>
                <p:endSync evt="end" delay="0">
                  <p:rtn val="all"/>
                </p:endSync>
                <p:childTnLst>
                  <p:par>
                    <p:cTn id="93" fill="hold">
                      <p:stCondLst>
                        <p:cond delay="0"/>
                      </p:stCondLst>
                      <p:childTnLst>
                        <p:par>
                          <p:cTn id="94" fill="hold">
                            <p:stCondLst>
                              <p:cond delay="0"/>
                            </p:stCondLst>
                            <p:childTnLst>
                              <p:par>
                                <p:cTn id="95" presetID="31" presetClass="exit" presetSubtype="0" fill="hold" grpId="0" nodeType="clickEffect">
                                  <p:stCondLst>
                                    <p:cond delay="0"/>
                                  </p:stCondLst>
                                  <p:childTnLst>
                                    <p:anim calcmode="lin" valueType="num">
                                      <p:cBhvr>
                                        <p:cTn id="96" dur="1000"/>
                                        <p:tgtEl>
                                          <p:spTgt spid="13"/>
                                        </p:tgtEl>
                                        <p:attrNameLst>
                                          <p:attrName>ppt_w</p:attrName>
                                        </p:attrNameLst>
                                      </p:cBhvr>
                                      <p:tavLst>
                                        <p:tav tm="0">
                                          <p:val>
                                            <p:strVal val="ppt_w"/>
                                          </p:val>
                                        </p:tav>
                                        <p:tav tm="100000">
                                          <p:val>
                                            <p:fltVal val="0"/>
                                          </p:val>
                                        </p:tav>
                                      </p:tavLst>
                                    </p:anim>
                                    <p:anim calcmode="lin" valueType="num">
                                      <p:cBhvr>
                                        <p:cTn id="97" dur="1000"/>
                                        <p:tgtEl>
                                          <p:spTgt spid="13"/>
                                        </p:tgtEl>
                                        <p:attrNameLst>
                                          <p:attrName>ppt_h</p:attrName>
                                        </p:attrNameLst>
                                      </p:cBhvr>
                                      <p:tavLst>
                                        <p:tav tm="0">
                                          <p:val>
                                            <p:strVal val="ppt_h"/>
                                          </p:val>
                                        </p:tav>
                                        <p:tav tm="100000">
                                          <p:val>
                                            <p:fltVal val="0"/>
                                          </p:val>
                                        </p:tav>
                                      </p:tavLst>
                                    </p:anim>
                                    <p:anim calcmode="lin" valueType="num">
                                      <p:cBhvr>
                                        <p:cTn id="98" dur="1000"/>
                                        <p:tgtEl>
                                          <p:spTgt spid="13"/>
                                        </p:tgtEl>
                                        <p:attrNameLst>
                                          <p:attrName>style.rotation</p:attrName>
                                        </p:attrNameLst>
                                      </p:cBhvr>
                                      <p:tavLst>
                                        <p:tav tm="0">
                                          <p:val>
                                            <p:fltVal val="0"/>
                                          </p:val>
                                        </p:tav>
                                        <p:tav tm="100000">
                                          <p:val>
                                            <p:fltVal val="90"/>
                                          </p:val>
                                        </p:tav>
                                      </p:tavLst>
                                    </p:anim>
                                    <p:animEffect transition="out" filter="fade">
                                      <p:cBhvr>
                                        <p:cTn id="99" dur="1000"/>
                                        <p:tgtEl>
                                          <p:spTgt spid="13"/>
                                        </p:tgtEl>
                                      </p:cBhvr>
                                    </p:animEffect>
                                    <p:set>
                                      <p:cBhvr>
                                        <p:cTn id="100" dur="1" fill="hold">
                                          <p:stCondLst>
                                            <p:cond delay="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101" restart="whenNotActive" fill="hold" evtFilter="cancelBubble" nodeType="interactiveSeq">
                <p:stCondLst>
                  <p:cond evt="onClick" delay="0">
                    <p:tgtEl>
                      <p:spTgt spid="14"/>
                    </p:tgtEl>
                  </p:cond>
                </p:stCondLst>
                <p:endSync evt="end" delay="0">
                  <p:rtn val="all"/>
                </p:endSync>
                <p:childTnLst>
                  <p:par>
                    <p:cTn id="102" fill="hold">
                      <p:stCondLst>
                        <p:cond delay="0"/>
                      </p:stCondLst>
                      <p:childTnLst>
                        <p:par>
                          <p:cTn id="103" fill="hold">
                            <p:stCondLst>
                              <p:cond delay="0"/>
                            </p:stCondLst>
                            <p:childTnLst>
                              <p:par>
                                <p:cTn id="104" presetID="31" presetClass="exit" presetSubtype="0" fill="hold" grpId="0" nodeType="clickEffect">
                                  <p:stCondLst>
                                    <p:cond delay="0"/>
                                  </p:stCondLst>
                                  <p:childTnLst>
                                    <p:anim calcmode="lin" valueType="num">
                                      <p:cBhvr>
                                        <p:cTn id="105" dur="1000"/>
                                        <p:tgtEl>
                                          <p:spTgt spid="14"/>
                                        </p:tgtEl>
                                        <p:attrNameLst>
                                          <p:attrName>ppt_w</p:attrName>
                                        </p:attrNameLst>
                                      </p:cBhvr>
                                      <p:tavLst>
                                        <p:tav tm="0">
                                          <p:val>
                                            <p:strVal val="ppt_w"/>
                                          </p:val>
                                        </p:tav>
                                        <p:tav tm="100000">
                                          <p:val>
                                            <p:fltVal val="0"/>
                                          </p:val>
                                        </p:tav>
                                      </p:tavLst>
                                    </p:anim>
                                    <p:anim calcmode="lin" valueType="num">
                                      <p:cBhvr>
                                        <p:cTn id="106" dur="1000"/>
                                        <p:tgtEl>
                                          <p:spTgt spid="14"/>
                                        </p:tgtEl>
                                        <p:attrNameLst>
                                          <p:attrName>ppt_h</p:attrName>
                                        </p:attrNameLst>
                                      </p:cBhvr>
                                      <p:tavLst>
                                        <p:tav tm="0">
                                          <p:val>
                                            <p:strVal val="ppt_h"/>
                                          </p:val>
                                        </p:tav>
                                        <p:tav tm="100000">
                                          <p:val>
                                            <p:fltVal val="0"/>
                                          </p:val>
                                        </p:tav>
                                      </p:tavLst>
                                    </p:anim>
                                    <p:anim calcmode="lin" valueType="num">
                                      <p:cBhvr>
                                        <p:cTn id="107" dur="1000"/>
                                        <p:tgtEl>
                                          <p:spTgt spid="14"/>
                                        </p:tgtEl>
                                        <p:attrNameLst>
                                          <p:attrName>style.rotation</p:attrName>
                                        </p:attrNameLst>
                                      </p:cBhvr>
                                      <p:tavLst>
                                        <p:tav tm="0">
                                          <p:val>
                                            <p:fltVal val="0"/>
                                          </p:val>
                                        </p:tav>
                                        <p:tav tm="100000">
                                          <p:val>
                                            <p:fltVal val="90"/>
                                          </p:val>
                                        </p:tav>
                                      </p:tavLst>
                                    </p:anim>
                                    <p:animEffect transition="out" filter="fade">
                                      <p:cBhvr>
                                        <p:cTn id="108" dur="1000"/>
                                        <p:tgtEl>
                                          <p:spTgt spid="14"/>
                                        </p:tgtEl>
                                      </p:cBhvr>
                                    </p:animEffect>
                                    <p:set>
                                      <p:cBhvr>
                                        <p:cTn id="109" dur="1" fill="hold">
                                          <p:stCondLst>
                                            <p:cond delay="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110" restart="whenNotActive" fill="hold" evtFilter="cancelBubble" nodeType="interactiveSeq">
                <p:stCondLst>
                  <p:cond evt="onClick" delay="0">
                    <p:tgtEl>
                      <p:spTgt spid="15"/>
                    </p:tgtEl>
                  </p:cond>
                </p:stCondLst>
                <p:endSync evt="end" delay="0">
                  <p:rtn val="all"/>
                </p:endSync>
                <p:childTnLst>
                  <p:par>
                    <p:cTn id="111" fill="hold">
                      <p:stCondLst>
                        <p:cond delay="0"/>
                      </p:stCondLst>
                      <p:childTnLst>
                        <p:par>
                          <p:cTn id="112" fill="hold">
                            <p:stCondLst>
                              <p:cond delay="0"/>
                            </p:stCondLst>
                            <p:childTnLst>
                              <p:par>
                                <p:cTn id="113" presetID="31" presetClass="exit" presetSubtype="0" fill="hold" grpId="0" nodeType="clickEffect">
                                  <p:stCondLst>
                                    <p:cond delay="0"/>
                                  </p:stCondLst>
                                  <p:childTnLst>
                                    <p:anim calcmode="lin" valueType="num">
                                      <p:cBhvr>
                                        <p:cTn id="114" dur="1000"/>
                                        <p:tgtEl>
                                          <p:spTgt spid="15"/>
                                        </p:tgtEl>
                                        <p:attrNameLst>
                                          <p:attrName>ppt_w</p:attrName>
                                        </p:attrNameLst>
                                      </p:cBhvr>
                                      <p:tavLst>
                                        <p:tav tm="0">
                                          <p:val>
                                            <p:strVal val="ppt_w"/>
                                          </p:val>
                                        </p:tav>
                                        <p:tav tm="100000">
                                          <p:val>
                                            <p:fltVal val="0"/>
                                          </p:val>
                                        </p:tav>
                                      </p:tavLst>
                                    </p:anim>
                                    <p:anim calcmode="lin" valueType="num">
                                      <p:cBhvr>
                                        <p:cTn id="115" dur="1000"/>
                                        <p:tgtEl>
                                          <p:spTgt spid="15"/>
                                        </p:tgtEl>
                                        <p:attrNameLst>
                                          <p:attrName>ppt_h</p:attrName>
                                        </p:attrNameLst>
                                      </p:cBhvr>
                                      <p:tavLst>
                                        <p:tav tm="0">
                                          <p:val>
                                            <p:strVal val="ppt_h"/>
                                          </p:val>
                                        </p:tav>
                                        <p:tav tm="100000">
                                          <p:val>
                                            <p:fltVal val="0"/>
                                          </p:val>
                                        </p:tav>
                                      </p:tavLst>
                                    </p:anim>
                                    <p:anim calcmode="lin" valueType="num">
                                      <p:cBhvr>
                                        <p:cTn id="116" dur="1000"/>
                                        <p:tgtEl>
                                          <p:spTgt spid="15"/>
                                        </p:tgtEl>
                                        <p:attrNameLst>
                                          <p:attrName>style.rotation</p:attrName>
                                        </p:attrNameLst>
                                      </p:cBhvr>
                                      <p:tavLst>
                                        <p:tav tm="0">
                                          <p:val>
                                            <p:fltVal val="0"/>
                                          </p:val>
                                        </p:tav>
                                        <p:tav tm="100000">
                                          <p:val>
                                            <p:fltVal val="90"/>
                                          </p:val>
                                        </p:tav>
                                      </p:tavLst>
                                    </p:anim>
                                    <p:animEffect transition="out" filter="fade">
                                      <p:cBhvr>
                                        <p:cTn id="117" dur="1000"/>
                                        <p:tgtEl>
                                          <p:spTgt spid="15"/>
                                        </p:tgtEl>
                                      </p:cBhvr>
                                    </p:animEffect>
                                    <p:set>
                                      <p:cBhvr>
                                        <p:cTn id="118" dur="1" fill="hold">
                                          <p:stCondLst>
                                            <p:cond delay="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19" restart="whenNotActive" fill="hold" evtFilter="cancelBubble" nodeType="interactiveSeq">
                <p:stCondLst>
                  <p:cond evt="onClick" delay="0">
                    <p:tgtEl>
                      <p:spTgt spid="16"/>
                    </p:tgtEl>
                  </p:cond>
                </p:stCondLst>
                <p:endSync evt="end" delay="0">
                  <p:rtn val="all"/>
                </p:endSync>
                <p:childTnLst>
                  <p:par>
                    <p:cTn id="120" fill="hold">
                      <p:stCondLst>
                        <p:cond delay="0"/>
                      </p:stCondLst>
                      <p:childTnLst>
                        <p:par>
                          <p:cTn id="121" fill="hold">
                            <p:stCondLst>
                              <p:cond delay="0"/>
                            </p:stCondLst>
                            <p:childTnLst>
                              <p:par>
                                <p:cTn id="122" presetID="31" presetClass="exit" presetSubtype="0" fill="hold" grpId="0" nodeType="clickEffect">
                                  <p:stCondLst>
                                    <p:cond delay="0"/>
                                  </p:stCondLst>
                                  <p:childTnLst>
                                    <p:anim calcmode="lin" valueType="num">
                                      <p:cBhvr>
                                        <p:cTn id="123" dur="1000"/>
                                        <p:tgtEl>
                                          <p:spTgt spid="16"/>
                                        </p:tgtEl>
                                        <p:attrNameLst>
                                          <p:attrName>ppt_w</p:attrName>
                                        </p:attrNameLst>
                                      </p:cBhvr>
                                      <p:tavLst>
                                        <p:tav tm="0">
                                          <p:val>
                                            <p:strVal val="ppt_w"/>
                                          </p:val>
                                        </p:tav>
                                        <p:tav tm="100000">
                                          <p:val>
                                            <p:fltVal val="0"/>
                                          </p:val>
                                        </p:tav>
                                      </p:tavLst>
                                    </p:anim>
                                    <p:anim calcmode="lin" valueType="num">
                                      <p:cBhvr>
                                        <p:cTn id="124" dur="1000"/>
                                        <p:tgtEl>
                                          <p:spTgt spid="16"/>
                                        </p:tgtEl>
                                        <p:attrNameLst>
                                          <p:attrName>ppt_h</p:attrName>
                                        </p:attrNameLst>
                                      </p:cBhvr>
                                      <p:tavLst>
                                        <p:tav tm="0">
                                          <p:val>
                                            <p:strVal val="ppt_h"/>
                                          </p:val>
                                        </p:tav>
                                        <p:tav tm="100000">
                                          <p:val>
                                            <p:fltVal val="0"/>
                                          </p:val>
                                        </p:tav>
                                      </p:tavLst>
                                    </p:anim>
                                    <p:anim calcmode="lin" valueType="num">
                                      <p:cBhvr>
                                        <p:cTn id="125" dur="1000"/>
                                        <p:tgtEl>
                                          <p:spTgt spid="16"/>
                                        </p:tgtEl>
                                        <p:attrNameLst>
                                          <p:attrName>style.rotation</p:attrName>
                                        </p:attrNameLst>
                                      </p:cBhvr>
                                      <p:tavLst>
                                        <p:tav tm="0">
                                          <p:val>
                                            <p:fltVal val="0"/>
                                          </p:val>
                                        </p:tav>
                                        <p:tav tm="100000">
                                          <p:val>
                                            <p:fltVal val="90"/>
                                          </p:val>
                                        </p:tav>
                                      </p:tavLst>
                                    </p:anim>
                                    <p:animEffect transition="out" filter="fade">
                                      <p:cBhvr>
                                        <p:cTn id="126" dur="1000"/>
                                        <p:tgtEl>
                                          <p:spTgt spid="16"/>
                                        </p:tgtEl>
                                      </p:cBhvr>
                                    </p:animEffect>
                                    <p:set>
                                      <p:cBhvr>
                                        <p:cTn id="127" dur="1" fill="hold">
                                          <p:stCondLst>
                                            <p:cond delay="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128" restart="whenNotActive" fill="hold" evtFilter="cancelBubble" nodeType="interactiveSeq">
                <p:stCondLst>
                  <p:cond evt="onClick" delay="0">
                    <p:tgtEl>
                      <p:spTgt spid="17"/>
                    </p:tgtEl>
                  </p:cond>
                </p:stCondLst>
                <p:endSync evt="end" delay="0">
                  <p:rtn val="all"/>
                </p:endSync>
                <p:childTnLst>
                  <p:par>
                    <p:cTn id="129" fill="hold">
                      <p:stCondLst>
                        <p:cond delay="0"/>
                      </p:stCondLst>
                      <p:childTnLst>
                        <p:par>
                          <p:cTn id="130" fill="hold">
                            <p:stCondLst>
                              <p:cond delay="0"/>
                            </p:stCondLst>
                            <p:childTnLst>
                              <p:par>
                                <p:cTn id="131" presetID="31" presetClass="exit" presetSubtype="0" fill="hold" grpId="0" nodeType="clickEffect">
                                  <p:stCondLst>
                                    <p:cond delay="0"/>
                                  </p:stCondLst>
                                  <p:childTnLst>
                                    <p:anim calcmode="lin" valueType="num">
                                      <p:cBhvr>
                                        <p:cTn id="132" dur="1000"/>
                                        <p:tgtEl>
                                          <p:spTgt spid="17"/>
                                        </p:tgtEl>
                                        <p:attrNameLst>
                                          <p:attrName>ppt_w</p:attrName>
                                        </p:attrNameLst>
                                      </p:cBhvr>
                                      <p:tavLst>
                                        <p:tav tm="0">
                                          <p:val>
                                            <p:strVal val="ppt_w"/>
                                          </p:val>
                                        </p:tav>
                                        <p:tav tm="100000">
                                          <p:val>
                                            <p:fltVal val="0"/>
                                          </p:val>
                                        </p:tav>
                                      </p:tavLst>
                                    </p:anim>
                                    <p:anim calcmode="lin" valueType="num">
                                      <p:cBhvr>
                                        <p:cTn id="133" dur="1000"/>
                                        <p:tgtEl>
                                          <p:spTgt spid="17"/>
                                        </p:tgtEl>
                                        <p:attrNameLst>
                                          <p:attrName>ppt_h</p:attrName>
                                        </p:attrNameLst>
                                      </p:cBhvr>
                                      <p:tavLst>
                                        <p:tav tm="0">
                                          <p:val>
                                            <p:strVal val="ppt_h"/>
                                          </p:val>
                                        </p:tav>
                                        <p:tav tm="100000">
                                          <p:val>
                                            <p:fltVal val="0"/>
                                          </p:val>
                                        </p:tav>
                                      </p:tavLst>
                                    </p:anim>
                                    <p:anim calcmode="lin" valueType="num">
                                      <p:cBhvr>
                                        <p:cTn id="134" dur="1000"/>
                                        <p:tgtEl>
                                          <p:spTgt spid="17"/>
                                        </p:tgtEl>
                                        <p:attrNameLst>
                                          <p:attrName>style.rotation</p:attrName>
                                        </p:attrNameLst>
                                      </p:cBhvr>
                                      <p:tavLst>
                                        <p:tav tm="0">
                                          <p:val>
                                            <p:fltVal val="0"/>
                                          </p:val>
                                        </p:tav>
                                        <p:tav tm="100000">
                                          <p:val>
                                            <p:fltVal val="90"/>
                                          </p:val>
                                        </p:tav>
                                      </p:tavLst>
                                    </p:anim>
                                    <p:animEffect transition="out" filter="fade">
                                      <p:cBhvr>
                                        <p:cTn id="135" dur="1000"/>
                                        <p:tgtEl>
                                          <p:spTgt spid="17"/>
                                        </p:tgtEl>
                                      </p:cBhvr>
                                    </p:animEffect>
                                    <p:set>
                                      <p:cBhvr>
                                        <p:cTn id="136" dur="1" fill="hold">
                                          <p:stCondLst>
                                            <p:cond delay="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37" restart="whenNotActive" fill="hold" evtFilter="cancelBubble" nodeType="interactiveSeq">
                <p:stCondLst>
                  <p:cond evt="onClick" delay="0">
                    <p:tgtEl>
                      <p:spTgt spid="18"/>
                    </p:tgtEl>
                  </p:cond>
                </p:stCondLst>
                <p:endSync evt="end" delay="0">
                  <p:rtn val="all"/>
                </p:endSync>
                <p:childTnLst>
                  <p:par>
                    <p:cTn id="138" fill="hold">
                      <p:stCondLst>
                        <p:cond delay="0"/>
                      </p:stCondLst>
                      <p:childTnLst>
                        <p:par>
                          <p:cTn id="139" fill="hold">
                            <p:stCondLst>
                              <p:cond delay="0"/>
                            </p:stCondLst>
                            <p:childTnLst>
                              <p:par>
                                <p:cTn id="140" presetID="31" presetClass="exit" presetSubtype="0" fill="hold" grpId="0" nodeType="clickEffect">
                                  <p:stCondLst>
                                    <p:cond delay="0"/>
                                  </p:stCondLst>
                                  <p:childTnLst>
                                    <p:anim calcmode="lin" valueType="num">
                                      <p:cBhvr>
                                        <p:cTn id="141" dur="1000"/>
                                        <p:tgtEl>
                                          <p:spTgt spid="18"/>
                                        </p:tgtEl>
                                        <p:attrNameLst>
                                          <p:attrName>ppt_w</p:attrName>
                                        </p:attrNameLst>
                                      </p:cBhvr>
                                      <p:tavLst>
                                        <p:tav tm="0">
                                          <p:val>
                                            <p:strVal val="ppt_w"/>
                                          </p:val>
                                        </p:tav>
                                        <p:tav tm="100000">
                                          <p:val>
                                            <p:fltVal val="0"/>
                                          </p:val>
                                        </p:tav>
                                      </p:tavLst>
                                    </p:anim>
                                    <p:anim calcmode="lin" valueType="num">
                                      <p:cBhvr>
                                        <p:cTn id="142" dur="1000"/>
                                        <p:tgtEl>
                                          <p:spTgt spid="18"/>
                                        </p:tgtEl>
                                        <p:attrNameLst>
                                          <p:attrName>ppt_h</p:attrName>
                                        </p:attrNameLst>
                                      </p:cBhvr>
                                      <p:tavLst>
                                        <p:tav tm="0">
                                          <p:val>
                                            <p:strVal val="ppt_h"/>
                                          </p:val>
                                        </p:tav>
                                        <p:tav tm="100000">
                                          <p:val>
                                            <p:fltVal val="0"/>
                                          </p:val>
                                        </p:tav>
                                      </p:tavLst>
                                    </p:anim>
                                    <p:anim calcmode="lin" valueType="num">
                                      <p:cBhvr>
                                        <p:cTn id="143" dur="1000"/>
                                        <p:tgtEl>
                                          <p:spTgt spid="18"/>
                                        </p:tgtEl>
                                        <p:attrNameLst>
                                          <p:attrName>style.rotation</p:attrName>
                                        </p:attrNameLst>
                                      </p:cBhvr>
                                      <p:tavLst>
                                        <p:tav tm="0">
                                          <p:val>
                                            <p:fltVal val="0"/>
                                          </p:val>
                                        </p:tav>
                                        <p:tav tm="100000">
                                          <p:val>
                                            <p:fltVal val="90"/>
                                          </p:val>
                                        </p:tav>
                                      </p:tavLst>
                                    </p:anim>
                                    <p:animEffect transition="out" filter="fade">
                                      <p:cBhvr>
                                        <p:cTn id="144" dur="1000"/>
                                        <p:tgtEl>
                                          <p:spTgt spid="18"/>
                                        </p:tgtEl>
                                      </p:cBhvr>
                                    </p:animEffect>
                                    <p:set>
                                      <p:cBhvr>
                                        <p:cTn id="145" dur="1" fill="hold">
                                          <p:stCondLst>
                                            <p:cond delay="9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146" restart="whenNotActive" fill="hold" evtFilter="cancelBubble" nodeType="interactiveSeq">
                <p:stCondLst>
                  <p:cond evt="onClick" delay="0">
                    <p:tgtEl>
                      <p:spTgt spid="19"/>
                    </p:tgtEl>
                  </p:cond>
                </p:stCondLst>
                <p:endSync evt="end" delay="0">
                  <p:rtn val="all"/>
                </p:endSync>
                <p:childTnLst>
                  <p:par>
                    <p:cTn id="147" fill="hold">
                      <p:stCondLst>
                        <p:cond delay="0"/>
                      </p:stCondLst>
                      <p:childTnLst>
                        <p:par>
                          <p:cTn id="148" fill="hold">
                            <p:stCondLst>
                              <p:cond delay="0"/>
                            </p:stCondLst>
                            <p:childTnLst>
                              <p:par>
                                <p:cTn id="149" presetID="31" presetClass="exit" presetSubtype="0" fill="hold" grpId="1" nodeType="clickEffect">
                                  <p:stCondLst>
                                    <p:cond delay="0"/>
                                  </p:stCondLst>
                                  <p:childTnLst>
                                    <p:anim calcmode="lin" valueType="num">
                                      <p:cBhvr>
                                        <p:cTn id="150" dur="1000"/>
                                        <p:tgtEl>
                                          <p:spTgt spid="3"/>
                                        </p:tgtEl>
                                        <p:attrNameLst>
                                          <p:attrName>ppt_w</p:attrName>
                                        </p:attrNameLst>
                                      </p:cBhvr>
                                      <p:tavLst>
                                        <p:tav tm="0">
                                          <p:val>
                                            <p:strVal val="ppt_w"/>
                                          </p:val>
                                        </p:tav>
                                        <p:tav tm="100000">
                                          <p:val>
                                            <p:fltVal val="0"/>
                                          </p:val>
                                        </p:tav>
                                      </p:tavLst>
                                    </p:anim>
                                    <p:anim calcmode="lin" valueType="num">
                                      <p:cBhvr>
                                        <p:cTn id="151" dur="1000"/>
                                        <p:tgtEl>
                                          <p:spTgt spid="3"/>
                                        </p:tgtEl>
                                        <p:attrNameLst>
                                          <p:attrName>ppt_h</p:attrName>
                                        </p:attrNameLst>
                                      </p:cBhvr>
                                      <p:tavLst>
                                        <p:tav tm="0">
                                          <p:val>
                                            <p:strVal val="ppt_h"/>
                                          </p:val>
                                        </p:tav>
                                        <p:tav tm="100000">
                                          <p:val>
                                            <p:fltVal val="0"/>
                                          </p:val>
                                        </p:tav>
                                      </p:tavLst>
                                    </p:anim>
                                    <p:anim calcmode="lin" valueType="num">
                                      <p:cBhvr>
                                        <p:cTn id="152" dur="1000"/>
                                        <p:tgtEl>
                                          <p:spTgt spid="3"/>
                                        </p:tgtEl>
                                        <p:attrNameLst>
                                          <p:attrName>style.rotation</p:attrName>
                                        </p:attrNameLst>
                                      </p:cBhvr>
                                      <p:tavLst>
                                        <p:tav tm="0">
                                          <p:val>
                                            <p:fltVal val="0"/>
                                          </p:val>
                                        </p:tav>
                                        <p:tav tm="100000">
                                          <p:val>
                                            <p:fltVal val="90"/>
                                          </p:val>
                                        </p:tav>
                                      </p:tavLst>
                                    </p:anim>
                                    <p:animEffect transition="out" filter="fade">
                                      <p:cBhvr>
                                        <p:cTn id="153" dur="1000"/>
                                        <p:tgtEl>
                                          <p:spTgt spid="3"/>
                                        </p:tgtEl>
                                      </p:cBhvr>
                                    </p:animEffect>
                                    <p:set>
                                      <p:cBhvr>
                                        <p:cTn id="154" dur="1" fill="hold">
                                          <p:stCondLst>
                                            <p:cond delay="999"/>
                                          </p:stCondLst>
                                        </p:cTn>
                                        <p:tgtEl>
                                          <p:spTgt spid="3"/>
                                        </p:tgtEl>
                                        <p:attrNameLst>
                                          <p:attrName>style.visibility</p:attrName>
                                        </p:attrNameLst>
                                      </p:cBhvr>
                                      <p:to>
                                        <p:strVal val="hidden"/>
                                      </p:to>
                                    </p:set>
                                  </p:childTnLst>
                                </p:cTn>
                              </p:par>
                              <p:par>
                                <p:cTn id="155" presetID="31" presetClass="exit" presetSubtype="0" fill="hold" grpId="1" nodeType="withEffect">
                                  <p:stCondLst>
                                    <p:cond delay="0"/>
                                  </p:stCondLst>
                                  <p:childTnLst>
                                    <p:anim calcmode="lin" valueType="num">
                                      <p:cBhvr>
                                        <p:cTn id="156" dur="1000"/>
                                        <p:tgtEl>
                                          <p:spTgt spid="4"/>
                                        </p:tgtEl>
                                        <p:attrNameLst>
                                          <p:attrName>ppt_w</p:attrName>
                                        </p:attrNameLst>
                                      </p:cBhvr>
                                      <p:tavLst>
                                        <p:tav tm="0">
                                          <p:val>
                                            <p:strVal val="ppt_w"/>
                                          </p:val>
                                        </p:tav>
                                        <p:tav tm="100000">
                                          <p:val>
                                            <p:fltVal val="0"/>
                                          </p:val>
                                        </p:tav>
                                      </p:tavLst>
                                    </p:anim>
                                    <p:anim calcmode="lin" valueType="num">
                                      <p:cBhvr>
                                        <p:cTn id="157" dur="1000"/>
                                        <p:tgtEl>
                                          <p:spTgt spid="4"/>
                                        </p:tgtEl>
                                        <p:attrNameLst>
                                          <p:attrName>ppt_h</p:attrName>
                                        </p:attrNameLst>
                                      </p:cBhvr>
                                      <p:tavLst>
                                        <p:tav tm="0">
                                          <p:val>
                                            <p:strVal val="ppt_h"/>
                                          </p:val>
                                        </p:tav>
                                        <p:tav tm="100000">
                                          <p:val>
                                            <p:fltVal val="0"/>
                                          </p:val>
                                        </p:tav>
                                      </p:tavLst>
                                    </p:anim>
                                    <p:anim calcmode="lin" valueType="num">
                                      <p:cBhvr>
                                        <p:cTn id="158" dur="1000"/>
                                        <p:tgtEl>
                                          <p:spTgt spid="4"/>
                                        </p:tgtEl>
                                        <p:attrNameLst>
                                          <p:attrName>style.rotation</p:attrName>
                                        </p:attrNameLst>
                                      </p:cBhvr>
                                      <p:tavLst>
                                        <p:tav tm="0">
                                          <p:val>
                                            <p:fltVal val="0"/>
                                          </p:val>
                                        </p:tav>
                                        <p:tav tm="100000">
                                          <p:val>
                                            <p:fltVal val="90"/>
                                          </p:val>
                                        </p:tav>
                                      </p:tavLst>
                                    </p:anim>
                                    <p:animEffect transition="out" filter="fade">
                                      <p:cBhvr>
                                        <p:cTn id="159" dur="1000"/>
                                        <p:tgtEl>
                                          <p:spTgt spid="4"/>
                                        </p:tgtEl>
                                      </p:cBhvr>
                                    </p:animEffect>
                                    <p:set>
                                      <p:cBhvr>
                                        <p:cTn id="160" dur="1" fill="hold">
                                          <p:stCondLst>
                                            <p:cond delay="999"/>
                                          </p:stCondLst>
                                        </p:cTn>
                                        <p:tgtEl>
                                          <p:spTgt spid="4"/>
                                        </p:tgtEl>
                                        <p:attrNameLst>
                                          <p:attrName>style.visibility</p:attrName>
                                        </p:attrNameLst>
                                      </p:cBhvr>
                                      <p:to>
                                        <p:strVal val="hidden"/>
                                      </p:to>
                                    </p:set>
                                  </p:childTnLst>
                                </p:cTn>
                              </p:par>
                              <p:par>
                                <p:cTn id="161" presetID="31" presetClass="exit" presetSubtype="0" fill="hold" grpId="1" nodeType="withEffect">
                                  <p:stCondLst>
                                    <p:cond delay="0"/>
                                  </p:stCondLst>
                                  <p:childTnLst>
                                    <p:anim calcmode="lin" valueType="num">
                                      <p:cBhvr>
                                        <p:cTn id="162" dur="1000"/>
                                        <p:tgtEl>
                                          <p:spTgt spid="5"/>
                                        </p:tgtEl>
                                        <p:attrNameLst>
                                          <p:attrName>ppt_w</p:attrName>
                                        </p:attrNameLst>
                                      </p:cBhvr>
                                      <p:tavLst>
                                        <p:tav tm="0">
                                          <p:val>
                                            <p:strVal val="ppt_w"/>
                                          </p:val>
                                        </p:tav>
                                        <p:tav tm="100000">
                                          <p:val>
                                            <p:fltVal val="0"/>
                                          </p:val>
                                        </p:tav>
                                      </p:tavLst>
                                    </p:anim>
                                    <p:anim calcmode="lin" valueType="num">
                                      <p:cBhvr>
                                        <p:cTn id="163" dur="1000"/>
                                        <p:tgtEl>
                                          <p:spTgt spid="5"/>
                                        </p:tgtEl>
                                        <p:attrNameLst>
                                          <p:attrName>ppt_h</p:attrName>
                                        </p:attrNameLst>
                                      </p:cBhvr>
                                      <p:tavLst>
                                        <p:tav tm="0">
                                          <p:val>
                                            <p:strVal val="ppt_h"/>
                                          </p:val>
                                        </p:tav>
                                        <p:tav tm="100000">
                                          <p:val>
                                            <p:fltVal val="0"/>
                                          </p:val>
                                        </p:tav>
                                      </p:tavLst>
                                    </p:anim>
                                    <p:anim calcmode="lin" valueType="num">
                                      <p:cBhvr>
                                        <p:cTn id="164" dur="1000"/>
                                        <p:tgtEl>
                                          <p:spTgt spid="5"/>
                                        </p:tgtEl>
                                        <p:attrNameLst>
                                          <p:attrName>style.rotation</p:attrName>
                                        </p:attrNameLst>
                                      </p:cBhvr>
                                      <p:tavLst>
                                        <p:tav tm="0">
                                          <p:val>
                                            <p:fltVal val="0"/>
                                          </p:val>
                                        </p:tav>
                                        <p:tav tm="100000">
                                          <p:val>
                                            <p:fltVal val="90"/>
                                          </p:val>
                                        </p:tav>
                                      </p:tavLst>
                                    </p:anim>
                                    <p:animEffect transition="out" filter="fade">
                                      <p:cBhvr>
                                        <p:cTn id="165" dur="1000"/>
                                        <p:tgtEl>
                                          <p:spTgt spid="5"/>
                                        </p:tgtEl>
                                      </p:cBhvr>
                                    </p:animEffect>
                                    <p:set>
                                      <p:cBhvr>
                                        <p:cTn id="166" dur="1" fill="hold">
                                          <p:stCondLst>
                                            <p:cond delay="999"/>
                                          </p:stCondLst>
                                        </p:cTn>
                                        <p:tgtEl>
                                          <p:spTgt spid="5"/>
                                        </p:tgtEl>
                                        <p:attrNameLst>
                                          <p:attrName>style.visibility</p:attrName>
                                        </p:attrNameLst>
                                      </p:cBhvr>
                                      <p:to>
                                        <p:strVal val="hidden"/>
                                      </p:to>
                                    </p:set>
                                  </p:childTnLst>
                                </p:cTn>
                              </p:par>
                              <p:par>
                                <p:cTn id="167" presetID="31" presetClass="exit" presetSubtype="0" fill="hold" grpId="1" nodeType="withEffect">
                                  <p:stCondLst>
                                    <p:cond delay="0"/>
                                  </p:stCondLst>
                                  <p:childTnLst>
                                    <p:anim calcmode="lin" valueType="num">
                                      <p:cBhvr>
                                        <p:cTn id="168" dur="1000"/>
                                        <p:tgtEl>
                                          <p:spTgt spid="6"/>
                                        </p:tgtEl>
                                        <p:attrNameLst>
                                          <p:attrName>ppt_w</p:attrName>
                                        </p:attrNameLst>
                                      </p:cBhvr>
                                      <p:tavLst>
                                        <p:tav tm="0">
                                          <p:val>
                                            <p:strVal val="ppt_w"/>
                                          </p:val>
                                        </p:tav>
                                        <p:tav tm="100000">
                                          <p:val>
                                            <p:fltVal val="0"/>
                                          </p:val>
                                        </p:tav>
                                      </p:tavLst>
                                    </p:anim>
                                    <p:anim calcmode="lin" valueType="num">
                                      <p:cBhvr>
                                        <p:cTn id="169" dur="1000"/>
                                        <p:tgtEl>
                                          <p:spTgt spid="6"/>
                                        </p:tgtEl>
                                        <p:attrNameLst>
                                          <p:attrName>ppt_h</p:attrName>
                                        </p:attrNameLst>
                                      </p:cBhvr>
                                      <p:tavLst>
                                        <p:tav tm="0">
                                          <p:val>
                                            <p:strVal val="ppt_h"/>
                                          </p:val>
                                        </p:tav>
                                        <p:tav tm="100000">
                                          <p:val>
                                            <p:fltVal val="0"/>
                                          </p:val>
                                        </p:tav>
                                      </p:tavLst>
                                    </p:anim>
                                    <p:anim calcmode="lin" valueType="num">
                                      <p:cBhvr>
                                        <p:cTn id="170" dur="1000"/>
                                        <p:tgtEl>
                                          <p:spTgt spid="6"/>
                                        </p:tgtEl>
                                        <p:attrNameLst>
                                          <p:attrName>style.rotation</p:attrName>
                                        </p:attrNameLst>
                                      </p:cBhvr>
                                      <p:tavLst>
                                        <p:tav tm="0">
                                          <p:val>
                                            <p:fltVal val="0"/>
                                          </p:val>
                                        </p:tav>
                                        <p:tav tm="100000">
                                          <p:val>
                                            <p:fltVal val="90"/>
                                          </p:val>
                                        </p:tav>
                                      </p:tavLst>
                                    </p:anim>
                                    <p:animEffect transition="out" filter="fade">
                                      <p:cBhvr>
                                        <p:cTn id="171" dur="1000"/>
                                        <p:tgtEl>
                                          <p:spTgt spid="6"/>
                                        </p:tgtEl>
                                      </p:cBhvr>
                                    </p:animEffect>
                                    <p:set>
                                      <p:cBhvr>
                                        <p:cTn id="172" dur="1" fill="hold">
                                          <p:stCondLst>
                                            <p:cond delay="999"/>
                                          </p:stCondLst>
                                        </p:cTn>
                                        <p:tgtEl>
                                          <p:spTgt spid="6"/>
                                        </p:tgtEl>
                                        <p:attrNameLst>
                                          <p:attrName>style.visibility</p:attrName>
                                        </p:attrNameLst>
                                      </p:cBhvr>
                                      <p:to>
                                        <p:strVal val="hidden"/>
                                      </p:to>
                                    </p:set>
                                  </p:childTnLst>
                                </p:cTn>
                              </p:par>
                              <p:par>
                                <p:cTn id="173" presetID="31" presetClass="exit" presetSubtype="0" fill="hold" grpId="1" nodeType="withEffect">
                                  <p:stCondLst>
                                    <p:cond delay="0"/>
                                  </p:stCondLst>
                                  <p:childTnLst>
                                    <p:anim calcmode="lin" valueType="num">
                                      <p:cBhvr>
                                        <p:cTn id="174" dur="1000"/>
                                        <p:tgtEl>
                                          <p:spTgt spid="7"/>
                                        </p:tgtEl>
                                        <p:attrNameLst>
                                          <p:attrName>ppt_w</p:attrName>
                                        </p:attrNameLst>
                                      </p:cBhvr>
                                      <p:tavLst>
                                        <p:tav tm="0">
                                          <p:val>
                                            <p:strVal val="ppt_w"/>
                                          </p:val>
                                        </p:tav>
                                        <p:tav tm="100000">
                                          <p:val>
                                            <p:fltVal val="0"/>
                                          </p:val>
                                        </p:tav>
                                      </p:tavLst>
                                    </p:anim>
                                    <p:anim calcmode="lin" valueType="num">
                                      <p:cBhvr>
                                        <p:cTn id="175" dur="1000"/>
                                        <p:tgtEl>
                                          <p:spTgt spid="7"/>
                                        </p:tgtEl>
                                        <p:attrNameLst>
                                          <p:attrName>ppt_h</p:attrName>
                                        </p:attrNameLst>
                                      </p:cBhvr>
                                      <p:tavLst>
                                        <p:tav tm="0">
                                          <p:val>
                                            <p:strVal val="ppt_h"/>
                                          </p:val>
                                        </p:tav>
                                        <p:tav tm="100000">
                                          <p:val>
                                            <p:fltVal val="0"/>
                                          </p:val>
                                        </p:tav>
                                      </p:tavLst>
                                    </p:anim>
                                    <p:anim calcmode="lin" valueType="num">
                                      <p:cBhvr>
                                        <p:cTn id="176" dur="1000"/>
                                        <p:tgtEl>
                                          <p:spTgt spid="7"/>
                                        </p:tgtEl>
                                        <p:attrNameLst>
                                          <p:attrName>style.rotation</p:attrName>
                                        </p:attrNameLst>
                                      </p:cBhvr>
                                      <p:tavLst>
                                        <p:tav tm="0">
                                          <p:val>
                                            <p:fltVal val="0"/>
                                          </p:val>
                                        </p:tav>
                                        <p:tav tm="100000">
                                          <p:val>
                                            <p:fltVal val="90"/>
                                          </p:val>
                                        </p:tav>
                                      </p:tavLst>
                                    </p:anim>
                                    <p:animEffect transition="out" filter="fade">
                                      <p:cBhvr>
                                        <p:cTn id="177" dur="1000"/>
                                        <p:tgtEl>
                                          <p:spTgt spid="7"/>
                                        </p:tgtEl>
                                      </p:cBhvr>
                                    </p:animEffect>
                                    <p:set>
                                      <p:cBhvr>
                                        <p:cTn id="178" dur="1" fill="hold">
                                          <p:stCondLst>
                                            <p:cond delay="999"/>
                                          </p:stCondLst>
                                        </p:cTn>
                                        <p:tgtEl>
                                          <p:spTgt spid="7"/>
                                        </p:tgtEl>
                                        <p:attrNameLst>
                                          <p:attrName>style.visibility</p:attrName>
                                        </p:attrNameLst>
                                      </p:cBhvr>
                                      <p:to>
                                        <p:strVal val="hidden"/>
                                      </p:to>
                                    </p:set>
                                  </p:childTnLst>
                                </p:cTn>
                              </p:par>
                              <p:par>
                                <p:cTn id="179" presetID="31" presetClass="exit" presetSubtype="0" fill="hold" grpId="1" nodeType="withEffect">
                                  <p:stCondLst>
                                    <p:cond delay="0"/>
                                  </p:stCondLst>
                                  <p:childTnLst>
                                    <p:anim calcmode="lin" valueType="num">
                                      <p:cBhvr>
                                        <p:cTn id="180" dur="1000"/>
                                        <p:tgtEl>
                                          <p:spTgt spid="8"/>
                                        </p:tgtEl>
                                        <p:attrNameLst>
                                          <p:attrName>ppt_w</p:attrName>
                                        </p:attrNameLst>
                                      </p:cBhvr>
                                      <p:tavLst>
                                        <p:tav tm="0">
                                          <p:val>
                                            <p:strVal val="ppt_w"/>
                                          </p:val>
                                        </p:tav>
                                        <p:tav tm="100000">
                                          <p:val>
                                            <p:fltVal val="0"/>
                                          </p:val>
                                        </p:tav>
                                      </p:tavLst>
                                    </p:anim>
                                    <p:anim calcmode="lin" valueType="num">
                                      <p:cBhvr>
                                        <p:cTn id="181" dur="1000"/>
                                        <p:tgtEl>
                                          <p:spTgt spid="8"/>
                                        </p:tgtEl>
                                        <p:attrNameLst>
                                          <p:attrName>ppt_h</p:attrName>
                                        </p:attrNameLst>
                                      </p:cBhvr>
                                      <p:tavLst>
                                        <p:tav tm="0">
                                          <p:val>
                                            <p:strVal val="ppt_h"/>
                                          </p:val>
                                        </p:tav>
                                        <p:tav tm="100000">
                                          <p:val>
                                            <p:fltVal val="0"/>
                                          </p:val>
                                        </p:tav>
                                      </p:tavLst>
                                    </p:anim>
                                    <p:anim calcmode="lin" valueType="num">
                                      <p:cBhvr>
                                        <p:cTn id="182" dur="1000"/>
                                        <p:tgtEl>
                                          <p:spTgt spid="8"/>
                                        </p:tgtEl>
                                        <p:attrNameLst>
                                          <p:attrName>style.rotation</p:attrName>
                                        </p:attrNameLst>
                                      </p:cBhvr>
                                      <p:tavLst>
                                        <p:tav tm="0">
                                          <p:val>
                                            <p:fltVal val="0"/>
                                          </p:val>
                                        </p:tav>
                                        <p:tav tm="100000">
                                          <p:val>
                                            <p:fltVal val="90"/>
                                          </p:val>
                                        </p:tav>
                                      </p:tavLst>
                                    </p:anim>
                                    <p:animEffect transition="out" filter="fade">
                                      <p:cBhvr>
                                        <p:cTn id="183" dur="1000"/>
                                        <p:tgtEl>
                                          <p:spTgt spid="8"/>
                                        </p:tgtEl>
                                      </p:cBhvr>
                                    </p:animEffect>
                                    <p:set>
                                      <p:cBhvr>
                                        <p:cTn id="184" dur="1" fill="hold">
                                          <p:stCondLst>
                                            <p:cond delay="999"/>
                                          </p:stCondLst>
                                        </p:cTn>
                                        <p:tgtEl>
                                          <p:spTgt spid="8"/>
                                        </p:tgtEl>
                                        <p:attrNameLst>
                                          <p:attrName>style.visibility</p:attrName>
                                        </p:attrNameLst>
                                      </p:cBhvr>
                                      <p:to>
                                        <p:strVal val="hidden"/>
                                      </p:to>
                                    </p:set>
                                  </p:childTnLst>
                                </p:cTn>
                              </p:par>
                              <p:par>
                                <p:cTn id="185" presetID="31" presetClass="exit" presetSubtype="0" fill="hold" grpId="1" nodeType="withEffect">
                                  <p:stCondLst>
                                    <p:cond delay="0"/>
                                  </p:stCondLst>
                                  <p:childTnLst>
                                    <p:anim calcmode="lin" valueType="num">
                                      <p:cBhvr>
                                        <p:cTn id="186" dur="1000"/>
                                        <p:tgtEl>
                                          <p:spTgt spid="9"/>
                                        </p:tgtEl>
                                        <p:attrNameLst>
                                          <p:attrName>ppt_w</p:attrName>
                                        </p:attrNameLst>
                                      </p:cBhvr>
                                      <p:tavLst>
                                        <p:tav tm="0">
                                          <p:val>
                                            <p:strVal val="ppt_w"/>
                                          </p:val>
                                        </p:tav>
                                        <p:tav tm="100000">
                                          <p:val>
                                            <p:fltVal val="0"/>
                                          </p:val>
                                        </p:tav>
                                      </p:tavLst>
                                    </p:anim>
                                    <p:anim calcmode="lin" valueType="num">
                                      <p:cBhvr>
                                        <p:cTn id="187" dur="1000"/>
                                        <p:tgtEl>
                                          <p:spTgt spid="9"/>
                                        </p:tgtEl>
                                        <p:attrNameLst>
                                          <p:attrName>ppt_h</p:attrName>
                                        </p:attrNameLst>
                                      </p:cBhvr>
                                      <p:tavLst>
                                        <p:tav tm="0">
                                          <p:val>
                                            <p:strVal val="ppt_h"/>
                                          </p:val>
                                        </p:tav>
                                        <p:tav tm="100000">
                                          <p:val>
                                            <p:fltVal val="0"/>
                                          </p:val>
                                        </p:tav>
                                      </p:tavLst>
                                    </p:anim>
                                    <p:anim calcmode="lin" valueType="num">
                                      <p:cBhvr>
                                        <p:cTn id="188" dur="1000"/>
                                        <p:tgtEl>
                                          <p:spTgt spid="9"/>
                                        </p:tgtEl>
                                        <p:attrNameLst>
                                          <p:attrName>style.rotation</p:attrName>
                                        </p:attrNameLst>
                                      </p:cBhvr>
                                      <p:tavLst>
                                        <p:tav tm="0">
                                          <p:val>
                                            <p:fltVal val="0"/>
                                          </p:val>
                                        </p:tav>
                                        <p:tav tm="100000">
                                          <p:val>
                                            <p:fltVal val="90"/>
                                          </p:val>
                                        </p:tav>
                                      </p:tavLst>
                                    </p:anim>
                                    <p:animEffect transition="out" filter="fade">
                                      <p:cBhvr>
                                        <p:cTn id="189" dur="1000"/>
                                        <p:tgtEl>
                                          <p:spTgt spid="9"/>
                                        </p:tgtEl>
                                      </p:cBhvr>
                                    </p:animEffect>
                                    <p:set>
                                      <p:cBhvr>
                                        <p:cTn id="190" dur="1" fill="hold">
                                          <p:stCondLst>
                                            <p:cond delay="999"/>
                                          </p:stCondLst>
                                        </p:cTn>
                                        <p:tgtEl>
                                          <p:spTgt spid="9"/>
                                        </p:tgtEl>
                                        <p:attrNameLst>
                                          <p:attrName>style.visibility</p:attrName>
                                        </p:attrNameLst>
                                      </p:cBhvr>
                                      <p:to>
                                        <p:strVal val="hidden"/>
                                      </p:to>
                                    </p:set>
                                  </p:childTnLst>
                                </p:cTn>
                              </p:par>
                              <p:par>
                                <p:cTn id="191" presetID="31" presetClass="exit" presetSubtype="0" fill="hold" grpId="1" nodeType="withEffect">
                                  <p:stCondLst>
                                    <p:cond delay="0"/>
                                  </p:stCondLst>
                                  <p:childTnLst>
                                    <p:anim calcmode="lin" valueType="num">
                                      <p:cBhvr>
                                        <p:cTn id="192" dur="1000"/>
                                        <p:tgtEl>
                                          <p:spTgt spid="10"/>
                                        </p:tgtEl>
                                        <p:attrNameLst>
                                          <p:attrName>ppt_w</p:attrName>
                                        </p:attrNameLst>
                                      </p:cBhvr>
                                      <p:tavLst>
                                        <p:tav tm="0">
                                          <p:val>
                                            <p:strVal val="ppt_w"/>
                                          </p:val>
                                        </p:tav>
                                        <p:tav tm="100000">
                                          <p:val>
                                            <p:fltVal val="0"/>
                                          </p:val>
                                        </p:tav>
                                      </p:tavLst>
                                    </p:anim>
                                    <p:anim calcmode="lin" valueType="num">
                                      <p:cBhvr>
                                        <p:cTn id="193" dur="1000"/>
                                        <p:tgtEl>
                                          <p:spTgt spid="10"/>
                                        </p:tgtEl>
                                        <p:attrNameLst>
                                          <p:attrName>ppt_h</p:attrName>
                                        </p:attrNameLst>
                                      </p:cBhvr>
                                      <p:tavLst>
                                        <p:tav tm="0">
                                          <p:val>
                                            <p:strVal val="ppt_h"/>
                                          </p:val>
                                        </p:tav>
                                        <p:tav tm="100000">
                                          <p:val>
                                            <p:fltVal val="0"/>
                                          </p:val>
                                        </p:tav>
                                      </p:tavLst>
                                    </p:anim>
                                    <p:anim calcmode="lin" valueType="num">
                                      <p:cBhvr>
                                        <p:cTn id="194" dur="1000"/>
                                        <p:tgtEl>
                                          <p:spTgt spid="10"/>
                                        </p:tgtEl>
                                        <p:attrNameLst>
                                          <p:attrName>style.rotation</p:attrName>
                                        </p:attrNameLst>
                                      </p:cBhvr>
                                      <p:tavLst>
                                        <p:tav tm="0">
                                          <p:val>
                                            <p:fltVal val="0"/>
                                          </p:val>
                                        </p:tav>
                                        <p:tav tm="100000">
                                          <p:val>
                                            <p:fltVal val="90"/>
                                          </p:val>
                                        </p:tav>
                                      </p:tavLst>
                                    </p:anim>
                                    <p:animEffect transition="out" filter="fade">
                                      <p:cBhvr>
                                        <p:cTn id="195" dur="1000"/>
                                        <p:tgtEl>
                                          <p:spTgt spid="10"/>
                                        </p:tgtEl>
                                      </p:cBhvr>
                                    </p:animEffect>
                                    <p:set>
                                      <p:cBhvr>
                                        <p:cTn id="196" dur="1" fill="hold">
                                          <p:stCondLst>
                                            <p:cond delay="999"/>
                                          </p:stCondLst>
                                        </p:cTn>
                                        <p:tgtEl>
                                          <p:spTgt spid="10"/>
                                        </p:tgtEl>
                                        <p:attrNameLst>
                                          <p:attrName>style.visibility</p:attrName>
                                        </p:attrNameLst>
                                      </p:cBhvr>
                                      <p:to>
                                        <p:strVal val="hidden"/>
                                      </p:to>
                                    </p:set>
                                  </p:childTnLst>
                                </p:cTn>
                              </p:par>
                              <p:par>
                                <p:cTn id="197" presetID="31" presetClass="exit" presetSubtype="0" fill="hold" grpId="1" nodeType="withEffect">
                                  <p:stCondLst>
                                    <p:cond delay="0"/>
                                  </p:stCondLst>
                                  <p:childTnLst>
                                    <p:anim calcmode="lin" valueType="num">
                                      <p:cBhvr>
                                        <p:cTn id="198" dur="1000"/>
                                        <p:tgtEl>
                                          <p:spTgt spid="11"/>
                                        </p:tgtEl>
                                        <p:attrNameLst>
                                          <p:attrName>ppt_w</p:attrName>
                                        </p:attrNameLst>
                                      </p:cBhvr>
                                      <p:tavLst>
                                        <p:tav tm="0">
                                          <p:val>
                                            <p:strVal val="ppt_w"/>
                                          </p:val>
                                        </p:tav>
                                        <p:tav tm="100000">
                                          <p:val>
                                            <p:fltVal val="0"/>
                                          </p:val>
                                        </p:tav>
                                      </p:tavLst>
                                    </p:anim>
                                    <p:anim calcmode="lin" valueType="num">
                                      <p:cBhvr>
                                        <p:cTn id="199" dur="1000"/>
                                        <p:tgtEl>
                                          <p:spTgt spid="11"/>
                                        </p:tgtEl>
                                        <p:attrNameLst>
                                          <p:attrName>ppt_h</p:attrName>
                                        </p:attrNameLst>
                                      </p:cBhvr>
                                      <p:tavLst>
                                        <p:tav tm="0">
                                          <p:val>
                                            <p:strVal val="ppt_h"/>
                                          </p:val>
                                        </p:tav>
                                        <p:tav tm="100000">
                                          <p:val>
                                            <p:fltVal val="0"/>
                                          </p:val>
                                        </p:tav>
                                      </p:tavLst>
                                    </p:anim>
                                    <p:anim calcmode="lin" valueType="num">
                                      <p:cBhvr>
                                        <p:cTn id="200" dur="1000"/>
                                        <p:tgtEl>
                                          <p:spTgt spid="11"/>
                                        </p:tgtEl>
                                        <p:attrNameLst>
                                          <p:attrName>style.rotation</p:attrName>
                                        </p:attrNameLst>
                                      </p:cBhvr>
                                      <p:tavLst>
                                        <p:tav tm="0">
                                          <p:val>
                                            <p:fltVal val="0"/>
                                          </p:val>
                                        </p:tav>
                                        <p:tav tm="100000">
                                          <p:val>
                                            <p:fltVal val="90"/>
                                          </p:val>
                                        </p:tav>
                                      </p:tavLst>
                                    </p:anim>
                                    <p:animEffect transition="out" filter="fade">
                                      <p:cBhvr>
                                        <p:cTn id="201" dur="1000"/>
                                        <p:tgtEl>
                                          <p:spTgt spid="11"/>
                                        </p:tgtEl>
                                      </p:cBhvr>
                                    </p:animEffect>
                                    <p:set>
                                      <p:cBhvr>
                                        <p:cTn id="202" dur="1" fill="hold">
                                          <p:stCondLst>
                                            <p:cond delay="999"/>
                                          </p:stCondLst>
                                        </p:cTn>
                                        <p:tgtEl>
                                          <p:spTgt spid="11"/>
                                        </p:tgtEl>
                                        <p:attrNameLst>
                                          <p:attrName>style.visibility</p:attrName>
                                        </p:attrNameLst>
                                      </p:cBhvr>
                                      <p:to>
                                        <p:strVal val="hidden"/>
                                      </p:to>
                                    </p:set>
                                  </p:childTnLst>
                                </p:cTn>
                              </p:par>
                              <p:par>
                                <p:cTn id="203" presetID="31" presetClass="exit" presetSubtype="0" fill="hold" grpId="1" nodeType="withEffect">
                                  <p:stCondLst>
                                    <p:cond delay="0"/>
                                  </p:stCondLst>
                                  <p:childTnLst>
                                    <p:anim calcmode="lin" valueType="num">
                                      <p:cBhvr>
                                        <p:cTn id="204" dur="1000"/>
                                        <p:tgtEl>
                                          <p:spTgt spid="12"/>
                                        </p:tgtEl>
                                        <p:attrNameLst>
                                          <p:attrName>ppt_w</p:attrName>
                                        </p:attrNameLst>
                                      </p:cBhvr>
                                      <p:tavLst>
                                        <p:tav tm="0">
                                          <p:val>
                                            <p:strVal val="ppt_w"/>
                                          </p:val>
                                        </p:tav>
                                        <p:tav tm="100000">
                                          <p:val>
                                            <p:fltVal val="0"/>
                                          </p:val>
                                        </p:tav>
                                      </p:tavLst>
                                    </p:anim>
                                    <p:anim calcmode="lin" valueType="num">
                                      <p:cBhvr>
                                        <p:cTn id="205" dur="1000"/>
                                        <p:tgtEl>
                                          <p:spTgt spid="12"/>
                                        </p:tgtEl>
                                        <p:attrNameLst>
                                          <p:attrName>ppt_h</p:attrName>
                                        </p:attrNameLst>
                                      </p:cBhvr>
                                      <p:tavLst>
                                        <p:tav tm="0">
                                          <p:val>
                                            <p:strVal val="ppt_h"/>
                                          </p:val>
                                        </p:tav>
                                        <p:tav tm="100000">
                                          <p:val>
                                            <p:fltVal val="0"/>
                                          </p:val>
                                        </p:tav>
                                      </p:tavLst>
                                    </p:anim>
                                    <p:anim calcmode="lin" valueType="num">
                                      <p:cBhvr>
                                        <p:cTn id="206" dur="1000"/>
                                        <p:tgtEl>
                                          <p:spTgt spid="12"/>
                                        </p:tgtEl>
                                        <p:attrNameLst>
                                          <p:attrName>style.rotation</p:attrName>
                                        </p:attrNameLst>
                                      </p:cBhvr>
                                      <p:tavLst>
                                        <p:tav tm="0">
                                          <p:val>
                                            <p:fltVal val="0"/>
                                          </p:val>
                                        </p:tav>
                                        <p:tav tm="100000">
                                          <p:val>
                                            <p:fltVal val="90"/>
                                          </p:val>
                                        </p:tav>
                                      </p:tavLst>
                                    </p:anim>
                                    <p:animEffect transition="out" filter="fade">
                                      <p:cBhvr>
                                        <p:cTn id="207" dur="1000"/>
                                        <p:tgtEl>
                                          <p:spTgt spid="12"/>
                                        </p:tgtEl>
                                      </p:cBhvr>
                                    </p:animEffect>
                                    <p:set>
                                      <p:cBhvr>
                                        <p:cTn id="208" dur="1" fill="hold">
                                          <p:stCondLst>
                                            <p:cond delay="999"/>
                                          </p:stCondLst>
                                        </p:cTn>
                                        <p:tgtEl>
                                          <p:spTgt spid="12"/>
                                        </p:tgtEl>
                                        <p:attrNameLst>
                                          <p:attrName>style.visibility</p:attrName>
                                        </p:attrNameLst>
                                      </p:cBhvr>
                                      <p:to>
                                        <p:strVal val="hidden"/>
                                      </p:to>
                                    </p:set>
                                  </p:childTnLst>
                                </p:cTn>
                              </p:par>
                              <p:par>
                                <p:cTn id="209" presetID="31" presetClass="exit" presetSubtype="0" fill="hold" grpId="1" nodeType="withEffect">
                                  <p:stCondLst>
                                    <p:cond delay="0"/>
                                  </p:stCondLst>
                                  <p:childTnLst>
                                    <p:anim calcmode="lin" valueType="num">
                                      <p:cBhvr>
                                        <p:cTn id="210" dur="1000"/>
                                        <p:tgtEl>
                                          <p:spTgt spid="13"/>
                                        </p:tgtEl>
                                        <p:attrNameLst>
                                          <p:attrName>ppt_w</p:attrName>
                                        </p:attrNameLst>
                                      </p:cBhvr>
                                      <p:tavLst>
                                        <p:tav tm="0">
                                          <p:val>
                                            <p:strVal val="ppt_w"/>
                                          </p:val>
                                        </p:tav>
                                        <p:tav tm="100000">
                                          <p:val>
                                            <p:fltVal val="0"/>
                                          </p:val>
                                        </p:tav>
                                      </p:tavLst>
                                    </p:anim>
                                    <p:anim calcmode="lin" valueType="num">
                                      <p:cBhvr>
                                        <p:cTn id="211" dur="1000"/>
                                        <p:tgtEl>
                                          <p:spTgt spid="13"/>
                                        </p:tgtEl>
                                        <p:attrNameLst>
                                          <p:attrName>ppt_h</p:attrName>
                                        </p:attrNameLst>
                                      </p:cBhvr>
                                      <p:tavLst>
                                        <p:tav tm="0">
                                          <p:val>
                                            <p:strVal val="ppt_h"/>
                                          </p:val>
                                        </p:tav>
                                        <p:tav tm="100000">
                                          <p:val>
                                            <p:fltVal val="0"/>
                                          </p:val>
                                        </p:tav>
                                      </p:tavLst>
                                    </p:anim>
                                    <p:anim calcmode="lin" valueType="num">
                                      <p:cBhvr>
                                        <p:cTn id="212" dur="1000"/>
                                        <p:tgtEl>
                                          <p:spTgt spid="13"/>
                                        </p:tgtEl>
                                        <p:attrNameLst>
                                          <p:attrName>style.rotation</p:attrName>
                                        </p:attrNameLst>
                                      </p:cBhvr>
                                      <p:tavLst>
                                        <p:tav tm="0">
                                          <p:val>
                                            <p:fltVal val="0"/>
                                          </p:val>
                                        </p:tav>
                                        <p:tav tm="100000">
                                          <p:val>
                                            <p:fltVal val="90"/>
                                          </p:val>
                                        </p:tav>
                                      </p:tavLst>
                                    </p:anim>
                                    <p:animEffect transition="out" filter="fade">
                                      <p:cBhvr>
                                        <p:cTn id="213" dur="1000"/>
                                        <p:tgtEl>
                                          <p:spTgt spid="13"/>
                                        </p:tgtEl>
                                      </p:cBhvr>
                                    </p:animEffect>
                                    <p:set>
                                      <p:cBhvr>
                                        <p:cTn id="214" dur="1" fill="hold">
                                          <p:stCondLst>
                                            <p:cond delay="999"/>
                                          </p:stCondLst>
                                        </p:cTn>
                                        <p:tgtEl>
                                          <p:spTgt spid="13"/>
                                        </p:tgtEl>
                                        <p:attrNameLst>
                                          <p:attrName>style.visibility</p:attrName>
                                        </p:attrNameLst>
                                      </p:cBhvr>
                                      <p:to>
                                        <p:strVal val="hidden"/>
                                      </p:to>
                                    </p:set>
                                  </p:childTnLst>
                                </p:cTn>
                              </p:par>
                              <p:par>
                                <p:cTn id="215" presetID="31" presetClass="exit" presetSubtype="0" fill="hold" grpId="1" nodeType="withEffect">
                                  <p:stCondLst>
                                    <p:cond delay="0"/>
                                  </p:stCondLst>
                                  <p:childTnLst>
                                    <p:anim calcmode="lin" valueType="num">
                                      <p:cBhvr>
                                        <p:cTn id="216" dur="1000"/>
                                        <p:tgtEl>
                                          <p:spTgt spid="14"/>
                                        </p:tgtEl>
                                        <p:attrNameLst>
                                          <p:attrName>ppt_w</p:attrName>
                                        </p:attrNameLst>
                                      </p:cBhvr>
                                      <p:tavLst>
                                        <p:tav tm="0">
                                          <p:val>
                                            <p:strVal val="ppt_w"/>
                                          </p:val>
                                        </p:tav>
                                        <p:tav tm="100000">
                                          <p:val>
                                            <p:fltVal val="0"/>
                                          </p:val>
                                        </p:tav>
                                      </p:tavLst>
                                    </p:anim>
                                    <p:anim calcmode="lin" valueType="num">
                                      <p:cBhvr>
                                        <p:cTn id="217" dur="1000"/>
                                        <p:tgtEl>
                                          <p:spTgt spid="14"/>
                                        </p:tgtEl>
                                        <p:attrNameLst>
                                          <p:attrName>ppt_h</p:attrName>
                                        </p:attrNameLst>
                                      </p:cBhvr>
                                      <p:tavLst>
                                        <p:tav tm="0">
                                          <p:val>
                                            <p:strVal val="ppt_h"/>
                                          </p:val>
                                        </p:tav>
                                        <p:tav tm="100000">
                                          <p:val>
                                            <p:fltVal val="0"/>
                                          </p:val>
                                        </p:tav>
                                      </p:tavLst>
                                    </p:anim>
                                    <p:anim calcmode="lin" valueType="num">
                                      <p:cBhvr>
                                        <p:cTn id="218" dur="1000"/>
                                        <p:tgtEl>
                                          <p:spTgt spid="14"/>
                                        </p:tgtEl>
                                        <p:attrNameLst>
                                          <p:attrName>style.rotation</p:attrName>
                                        </p:attrNameLst>
                                      </p:cBhvr>
                                      <p:tavLst>
                                        <p:tav tm="0">
                                          <p:val>
                                            <p:fltVal val="0"/>
                                          </p:val>
                                        </p:tav>
                                        <p:tav tm="100000">
                                          <p:val>
                                            <p:fltVal val="90"/>
                                          </p:val>
                                        </p:tav>
                                      </p:tavLst>
                                    </p:anim>
                                    <p:animEffect transition="out" filter="fade">
                                      <p:cBhvr>
                                        <p:cTn id="219" dur="1000"/>
                                        <p:tgtEl>
                                          <p:spTgt spid="14"/>
                                        </p:tgtEl>
                                      </p:cBhvr>
                                    </p:animEffect>
                                    <p:set>
                                      <p:cBhvr>
                                        <p:cTn id="220" dur="1" fill="hold">
                                          <p:stCondLst>
                                            <p:cond delay="999"/>
                                          </p:stCondLst>
                                        </p:cTn>
                                        <p:tgtEl>
                                          <p:spTgt spid="14"/>
                                        </p:tgtEl>
                                        <p:attrNameLst>
                                          <p:attrName>style.visibility</p:attrName>
                                        </p:attrNameLst>
                                      </p:cBhvr>
                                      <p:to>
                                        <p:strVal val="hidden"/>
                                      </p:to>
                                    </p:set>
                                  </p:childTnLst>
                                </p:cTn>
                              </p:par>
                              <p:par>
                                <p:cTn id="221" presetID="31" presetClass="exit" presetSubtype="0" fill="hold" grpId="1" nodeType="withEffect">
                                  <p:stCondLst>
                                    <p:cond delay="0"/>
                                  </p:stCondLst>
                                  <p:childTnLst>
                                    <p:anim calcmode="lin" valueType="num">
                                      <p:cBhvr>
                                        <p:cTn id="222" dur="1000"/>
                                        <p:tgtEl>
                                          <p:spTgt spid="15"/>
                                        </p:tgtEl>
                                        <p:attrNameLst>
                                          <p:attrName>ppt_w</p:attrName>
                                        </p:attrNameLst>
                                      </p:cBhvr>
                                      <p:tavLst>
                                        <p:tav tm="0">
                                          <p:val>
                                            <p:strVal val="ppt_w"/>
                                          </p:val>
                                        </p:tav>
                                        <p:tav tm="100000">
                                          <p:val>
                                            <p:fltVal val="0"/>
                                          </p:val>
                                        </p:tav>
                                      </p:tavLst>
                                    </p:anim>
                                    <p:anim calcmode="lin" valueType="num">
                                      <p:cBhvr>
                                        <p:cTn id="223" dur="1000"/>
                                        <p:tgtEl>
                                          <p:spTgt spid="15"/>
                                        </p:tgtEl>
                                        <p:attrNameLst>
                                          <p:attrName>ppt_h</p:attrName>
                                        </p:attrNameLst>
                                      </p:cBhvr>
                                      <p:tavLst>
                                        <p:tav tm="0">
                                          <p:val>
                                            <p:strVal val="ppt_h"/>
                                          </p:val>
                                        </p:tav>
                                        <p:tav tm="100000">
                                          <p:val>
                                            <p:fltVal val="0"/>
                                          </p:val>
                                        </p:tav>
                                      </p:tavLst>
                                    </p:anim>
                                    <p:anim calcmode="lin" valueType="num">
                                      <p:cBhvr>
                                        <p:cTn id="224" dur="1000"/>
                                        <p:tgtEl>
                                          <p:spTgt spid="15"/>
                                        </p:tgtEl>
                                        <p:attrNameLst>
                                          <p:attrName>style.rotation</p:attrName>
                                        </p:attrNameLst>
                                      </p:cBhvr>
                                      <p:tavLst>
                                        <p:tav tm="0">
                                          <p:val>
                                            <p:fltVal val="0"/>
                                          </p:val>
                                        </p:tav>
                                        <p:tav tm="100000">
                                          <p:val>
                                            <p:fltVal val="90"/>
                                          </p:val>
                                        </p:tav>
                                      </p:tavLst>
                                    </p:anim>
                                    <p:animEffect transition="out" filter="fade">
                                      <p:cBhvr>
                                        <p:cTn id="225" dur="1000"/>
                                        <p:tgtEl>
                                          <p:spTgt spid="15"/>
                                        </p:tgtEl>
                                      </p:cBhvr>
                                    </p:animEffect>
                                    <p:set>
                                      <p:cBhvr>
                                        <p:cTn id="226" dur="1" fill="hold">
                                          <p:stCondLst>
                                            <p:cond delay="999"/>
                                          </p:stCondLst>
                                        </p:cTn>
                                        <p:tgtEl>
                                          <p:spTgt spid="15"/>
                                        </p:tgtEl>
                                        <p:attrNameLst>
                                          <p:attrName>style.visibility</p:attrName>
                                        </p:attrNameLst>
                                      </p:cBhvr>
                                      <p:to>
                                        <p:strVal val="hidden"/>
                                      </p:to>
                                    </p:set>
                                  </p:childTnLst>
                                </p:cTn>
                              </p:par>
                              <p:par>
                                <p:cTn id="227" presetID="31" presetClass="exit" presetSubtype="0" fill="hold" grpId="1" nodeType="withEffect">
                                  <p:stCondLst>
                                    <p:cond delay="0"/>
                                  </p:stCondLst>
                                  <p:childTnLst>
                                    <p:anim calcmode="lin" valueType="num">
                                      <p:cBhvr>
                                        <p:cTn id="228" dur="1000"/>
                                        <p:tgtEl>
                                          <p:spTgt spid="16"/>
                                        </p:tgtEl>
                                        <p:attrNameLst>
                                          <p:attrName>ppt_w</p:attrName>
                                        </p:attrNameLst>
                                      </p:cBhvr>
                                      <p:tavLst>
                                        <p:tav tm="0">
                                          <p:val>
                                            <p:strVal val="ppt_w"/>
                                          </p:val>
                                        </p:tav>
                                        <p:tav tm="100000">
                                          <p:val>
                                            <p:fltVal val="0"/>
                                          </p:val>
                                        </p:tav>
                                      </p:tavLst>
                                    </p:anim>
                                    <p:anim calcmode="lin" valueType="num">
                                      <p:cBhvr>
                                        <p:cTn id="229" dur="1000"/>
                                        <p:tgtEl>
                                          <p:spTgt spid="16"/>
                                        </p:tgtEl>
                                        <p:attrNameLst>
                                          <p:attrName>ppt_h</p:attrName>
                                        </p:attrNameLst>
                                      </p:cBhvr>
                                      <p:tavLst>
                                        <p:tav tm="0">
                                          <p:val>
                                            <p:strVal val="ppt_h"/>
                                          </p:val>
                                        </p:tav>
                                        <p:tav tm="100000">
                                          <p:val>
                                            <p:fltVal val="0"/>
                                          </p:val>
                                        </p:tav>
                                      </p:tavLst>
                                    </p:anim>
                                    <p:anim calcmode="lin" valueType="num">
                                      <p:cBhvr>
                                        <p:cTn id="230" dur="1000"/>
                                        <p:tgtEl>
                                          <p:spTgt spid="16"/>
                                        </p:tgtEl>
                                        <p:attrNameLst>
                                          <p:attrName>style.rotation</p:attrName>
                                        </p:attrNameLst>
                                      </p:cBhvr>
                                      <p:tavLst>
                                        <p:tav tm="0">
                                          <p:val>
                                            <p:fltVal val="0"/>
                                          </p:val>
                                        </p:tav>
                                        <p:tav tm="100000">
                                          <p:val>
                                            <p:fltVal val="90"/>
                                          </p:val>
                                        </p:tav>
                                      </p:tavLst>
                                    </p:anim>
                                    <p:animEffect transition="out" filter="fade">
                                      <p:cBhvr>
                                        <p:cTn id="231" dur="1000"/>
                                        <p:tgtEl>
                                          <p:spTgt spid="16"/>
                                        </p:tgtEl>
                                      </p:cBhvr>
                                    </p:animEffect>
                                    <p:set>
                                      <p:cBhvr>
                                        <p:cTn id="232" dur="1" fill="hold">
                                          <p:stCondLst>
                                            <p:cond delay="999"/>
                                          </p:stCondLst>
                                        </p:cTn>
                                        <p:tgtEl>
                                          <p:spTgt spid="16"/>
                                        </p:tgtEl>
                                        <p:attrNameLst>
                                          <p:attrName>style.visibility</p:attrName>
                                        </p:attrNameLst>
                                      </p:cBhvr>
                                      <p:to>
                                        <p:strVal val="hidden"/>
                                      </p:to>
                                    </p:set>
                                  </p:childTnLst>
                                </p:cTn>
                              </p:par>
                              <p:par>
                                <p:cTn id="233" presetID="31" presetClass="exit" presetSubtype="0" fill="hold" grpId="1" nodeType="withEffect">
                                  <p:stCondLst>
                                    <p:cond delay="0"/>
                                  </p:stCondLst>
                                  <p:childTnLst>
                                    <p:anim calcmode="lin" valueType="num">
                                      <p:cBhvr>
                                        <p:cTn id="234" dur="1000"/>
                                        <p:tgtEl>
                                          <p:spTgt spid="17"/>
                                        </p:tgtEl>
                                        <p:attrNameLst>
                                          <p:attrName>ppt_w</p:attrName>
                                        </p:attrNameLst>
                                      </p:cBhvr>
                                      <p:tavLst>
                                        <p:tav tm="0">
                                          <p:val>
                                            <p:strVal val="ppt_w"/>
                                          </p:val>
                                        </p:tav>
                                        <p:tav tm="100000">
                                          <p:val>
                                            <p:fltVal val="0"/>
                                          </p:val>
                                        </p:tav>
                                      </p:tavLst>
                                    </p:anim>
                                    <p:anim calcmode="lin" valueType="num">
                                      <p:cBhvr>
                                        <p:cTn id="235" dur="1000"/>
                                        <p:tgtEl>
                                          <p:spTgt spid="17"/>
                                        </p:tgtEl>
                                        <p:attrNameLst>
                                          <p:attrName>ppt_h</p:attrName>
                                        </p:attrNameLst>
                                      </p:cBhvr>
                                      <p:tavLst>
                                        <p:tav tm="0">
                                          <p:val>
                                            <p:strVal val="ppt_h"/>
                                          </p:val>
                                        </p:tav>
                                        <p:tav tm="100000">
                                          <p:val>
                                            <p:fltVal val="0"/>
                                          </p:val>
                                        </p:tav>
                                      </p:tavLst>
                                    </p:anim>
                                    <p:anim calcmode="lin" valueType="num">
                                      <p:cBhvr>
                                        <p:cTn id="236" dur="1000"/>
                                        <p:tgtEl>
                                          <p:spTgt spid="17"/>
                                        </p:tgtEl>
                                        <p:attrNameLst>
                                          <p:attrName>style.rotation</p:attrName>
                                        </p:attrNameLst>
                                      </p:cBhvr>
                                      <p:tavLst>
                                        <p:tav tm="0">
                                          <p:val>
                                            <p:fltVal val="0"/>
                                          </p:val>
                                        </p:tav>
                                        <p:tav tm="100000">
                                          <p:val>
                                            <p:fltVal val="90"/>
                                          </p:val>
                                        </p:tav>
                                      </p:tavLst>
                                    </p:anim>
                                    <p:animEffect transition="out" filter="fade">
                                      <p:cBhvr>
                                        <p:cTn id="237" dur="1000"/>
                                        <p:tgtEl>
                                          <p:spTgt spid="17"/>
                                        </p:tgtEl>
                                      </p:cBhvr>
                                    </p:animEffect>
                                    <p:set>
                                      <p:cBhvr>
                                        <p:cTn id="238" dur="1" fill="hold">
                                          <p:stCondLst>
                                            <p:cond delay="999"/>
                                          </p:stCondLst>
                                        </p:cTn>
                                        <p:tgtEl>
                                          <p:spTgt spid="17"/>
                                        </p:tgtEl>
                                        <p:attrNameLst>
                                          <p:attrName>style.visibility</p:attrName>
                                        </p:attrNameLst>
                                      </p:cBhvr>
                                      <p:to>
                                        <p:strVal val="hidden"/>
                                      </p:to>
                                    </p:set>
                                  </p:childTnLst>
                                </p:cTn>
                              </p:par>
                              <p:par>
                                <p:cTn id="239" presetID="31" presetClass="exit" presetSubtype="0" fill="hold" grpId="1" nodeType="withEffect">
                                  <p:stCondLst>
                                    <p:cond delay="0"/>
                                  </p:stCondLst>
                                  <p:childTnLst>
                                    <p:anim calcmode="lin" valueType="num">
                                      <p:cBhvr>
                                        <p:cTn id="240" dur="1000"/>
                                        <p:tgtEl>
                                          <p:spTgt spid="18"/>
                                        </p:tgtEl>
                                        <p:attrNameLst>
                                          <p:attrName>ppt_w</p:attrName>
                                        </p:attrNameLst>
                                      </p:cBhvr>
                                      <p:tavLst>
                                        <p:tav tm="0">
                                          <p:val>
                                            <p:strVal val="ppt_w"/>
                                          </p:val>
                                        </p:tav>
                                        <p:tav tm="100000">
                                          <p:val>
                                            <p:fltVal val="0"/>
                                          </p:val>
                                        </p:tav>
                                      </p:tavLst>
                                    </p:anim>
                                    <p:anim calcmode="lin" valueType="num">
                                      <p:cBhvr>
                                        <p:cTn id="241" dur="1000"/>
                                        <p:tgtEl>
                                          <p:spTgt spid="18"/>
                                        </p:tgtEl>
                                        <p:attrNameLst>
                                          <p:attrName>ppt_h</p:attrName>
                                        </p:attrNameLst>
                                      </p:cBhvr>
                                      <p:tavLst>
                                        <p:tav tm="0">
                                          <p:val>
                                            <p:strVal val="ppt_h"/>
                                          </p:val>
                                        </p:tav>
                                        <p:tav tm="100000">
                                          <p:val>
                                            <p:fltVal val="0"/>
                                          </p:val>
                                        </p:tav>
                                      </p:tavLst>
                                    </p:anim>
                                    <p:anim calcmode="lin" valueType="num">
                                      <p:cBhvr>
                                        <p:cTn id="242" dur="1000"/>
                                        <p:tgtEl>
                                          <p:spTgt spid="18"/>
                                        </p:tgtEl>
                                        <p:attrNameLst>
                                          <p:attrName>style.rotation</p:attrName>
                                        </p:attrNameLst>
                                      </p:cBhvr>
                                      <p:tavLst>
                                        <p:tav tm="0">
                                          <p:val>
                                            <p:fltVal val="0"/>
                                          </p:val>
                                        </p:tav>
                                        <p:tav tm="100000">
                                          <p:val>
                                            <p:fltVal val="90"/>
                                          </p:val>
                                        </p:tav>
                                      </p:tavLst>
                                    </p:anim>
                                    <p:animEffect transition="out" filter="fade">
                                      <p:cBhvr>
                                        <p:cTn id="243" dur="1000"/>
                                        <p:tgtEl>
                                          <p:spTgt spid="18"/>
                                        </p:tgtEl>
                                      </p:cBhvr>
                                    </p:animEffect>
                                    <p:set>
                                      <p:cBhvr>
                                        <p:cTn id="244" dur="1" fill="hold">
                                          <p:stCondLst>
                                            <p:cond delay="999"/>
                                          </p:stCondLst>
                                        </p:cTn>
                                        <p:tgtEl>
                                          <p:spTgt spid="18"/>
                                        </p:tgtEl>
                                        <p:attrNameLst>
                                          <p:attrName>style.visibility</p:attrName>
                                        </p:attrNameLst>
                                      </p:cBhvr>
                                      <p:to>
                                        <p:strVal val="hidden"/>
                                      </p:to>
                                    </p:set>
                                  </p:childTnLst>
                                </p:cTn>
                              </p:par>
                              <p:par>
                                <p:cTn id="245" presetID="2" presetClass="entr" presetSubtype="1" fill="hold" grpId="0" nodeType="withEffect">
                                  <p:stCondLst>
                                    <p:cond delay="0"/>
                                  </p:stCondLst>
                                  <p:childTnLst>
                                    <p:set>
                                      <p:cBhvr>
                                        <p:cTn id="246" dur="1" fill="hold">
                                          <p:stCondLst>
                                            <p:cond delay="0"/>
                                          </p:stCondLst>
                                        </p:cTn>
                                        <p:tgtEl>
                                          <p:spTgt spid="20"/>
                                        </p:tgtEl>
                                        <p:attrNameLst>
                                          <p:attrName>style.visibility</p:attrName>
                                        </p:attrNameLst>
                                      </p:cBhvr>
                                      <p:to>
                                        <p:strVal val="visible"/>
                                      </p:to>
                                    </p:set>
                                    <p:anim calcmode="lin" valueType="num">
                                      <p:cBhvr additive="base">
                                        <p:cTn id="247" dur="1000" fill="hold"/>
                                        <p:tgtEl>
                                          <p:spTgt spid="20"/>
                                        </p:tgtEl>
                                        <p:attrNameLst>
                                          <p:attrName>ppt_x</p:attrName>
                                        </p:attrNameLst>
                                      </p:cBhvr>
                                      <p:tavLst>
                                        <p:tav tm="0">
                                          <p:val>
                                            <p:strVal val="#ppt_x"/>
                                          </p:val>
                                        </p:tav>
                                        <p:tav tm="100000">
                                          <p:val>
                                            <p:strVal val="#ppt_x"/>
                                          </p:val>
                                        </p:tav>
                                      </p:tavLst>
                                    </p:anim>
                                    <p:anim calcmode="lin" valueType="num">
                                      <p:cBhvr additive="base">
                                        <p:cTn id="248" dur="1000" fill="hold"/>
                                        <p:tgtEl>
                                          <p:spTgt spid="20"/>
                                        </p:tgtEl>
                                        <p:attrNameLst>
                                          <p:attrName>ppt_y</p:attrName>
                                        </p:attrNameLst>
                                      </p:cBhvr>
                                      <p:tavLst>
                                        <p:tav tm="0">
                                          <p:val>
                                            <p:strVal val="0-#ppt_h/2"/>
                                          </p:val>
                                        </p:tav>
                                        <p:tav tm="100000">
                                          <p:val>
                                            <p:strVal val="#ppt_y"/>
                                          </p:val>
                                        </p:tav>
                                      </p:tavLst>
                                    </p:anim>
                                  </p:childTnLst>
                                </p:cTn>
                              </p:par>
                            </p:childTnLst>
                          </p:cTn>
                        </p:par>
                      </p:childTnLst>
                    </p:cTn>
                  </p:par>
                </p:childTnLst>
              </p:cTn>
              <p:nextCondLst>
                <p:cond evt="onClick" delay="0">
                  <p:tgtEl>
                    <p:spTgt spid="19"/>
                  </p:tgtEl>
                </p:cond>
              </p:nextCondLst>
            </p:seq>
          </p:childTnLst>
        </p:cTn>
      </p:par>
    </p:tnLst>
    <p:bldLst>
      <p:bldP spid="3" grpId="0" bldLvl="0" animBg="1"/>
      <p:bldP spid="3" grpId="1" bldLvl="0" animBg="1"/>
      <p:bldP spid="4" grpId="0" bldLvl="0" animBg="1"/>
      <p:bldP spid="4" grpId="1" bldLvl="0" animBg="1"/>
      <p:bldP spid="5" grpId="0" bldLvl="0" animBg="1"/>
      <p:bldP spid="5" grpId="1" bldLvl="0" animBg="1"/>
      <p:bldP spid="6" grpId="0" bldLvl="0" animBg="1"/>
      <p:bldP spid="6" grpId="1" bldLvl="0" animBg="1"/>
      <p:bldP spid="7" grpId="0" bldLvl="0" animBg="1"/>
      <p:bldP spid="7" grpId="1" bldLvl="0" animBg="1"/>
      <p:bldP spid="8" grpId="0" bldLvl="0" animBg="1"/>
      <p:bldP spid="8" grpId="1" bldLvl="0" animBg="1"/>
      <p:bldP spid="9" grpId="0" bldLvl="0" animBg="1"/>
      <p:bldP spid="9" grpId="1" bldLvl="0" animBg="1"/>
      <p:bldP spid="10" grpId="0" bldLvl="0" animBg="1"/>
      <p:bldP spid="10" grpId="1" bldLvl="0" animBg="1"/>
      <p:bldP spid="11" grpId="0" bldLvl="0" animBg="1"/>
      <p:bldP spid="11" grpId="1" bldLvl="0" animBg="1"/>
      <p:bldP spid="12" grpId="0" bldLvl="0" animBg="1"/>
      <p:bldP spid="12" grpId="1" bldLvl="0" animBg="1"/>
      <p:bldP spid="13" grpId="0" bldLvl="0" animBg="1"/>
      <p:bldP spid="13" grpId="1" bldLvl="0" animBg="1"/>
      <p:bldP spid="14" grpId="0" bldLvl="0" animBg="1"/>
      <p:bldP spid="14" grpId="1" bldLvl="0" animBg="1"/>
      <p:bldP spid="15" grpId="0" bldLvl="0" animBg="1"/>
      <p:bldP spid="15" grpId="1" bldLvl="0" animBg="1"/>
      <p:bldP spid="16" grpId="0" bldLvl="0" animBg="1"/>
      <p:bldP spid="16" grpId="1" bldLvl="0" animBg="1"/>
      <p:bldP spid="17" grpId="0" bldLvl="0" animBg="1"/>
      <p:bldP spid="17" grpId="1" bldLvl="0" animBg="1"/>
      <p:bldP spid="18" grpId="0" bldLvl="0" animBg="1"/>
      <p:bldP spid="18" grpId="1" bldLvl="0" animBg="1"/>
      <p:bldP spid="20"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35257" y="2545169"/>
            <a:ext cx="4176100" cy="732987"/>
          </a:xfrm>
          <a:prstGeom prst="rect">
            <a:avLst/>
          </a:prstGeom>
        </p:spPr>
      </p:pic>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842" y="2542074"/>
            <a:ext cx="961782" cy="777611"/>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4252" y="3939268"/>
            <a:ext cx="379594" cy="412444"/>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6825" y="4992119"/>
            <a:ext cx="408794" cy="405144"/>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62882" y="5152450"/>
            <a:ext cx="375944" cy="386788"/>
          </a:xfrm>
          <a:prstGeom prst="rect">
            <a:avLst/>
          </a:prstGeom>
        </p:spPr>
      </p:pic>
      <p:sp>
        <p:nvSpPr>
          <p:cNvPr id="13" name="TextBox 12"/>
          <p:cNvSpPr txBox="1"/>
          <p:nvPr/>
        </p:nvSpPr>
        <p:spPr>
          <a:xfrm>
            <a:off x="750195" y="3964787"/>
            <a:ext cx="3738677" cy="646331"/>
          </a:xfrm>
          <a:prstGeom prst="rect">
            <a:avLst/>
          </a:prstGeom>
          <a:noFill/>
        </p:spPr>
        <p:txBody>
          <a:bodyPr wrap="square" rtlCol="0">
            <a:spAutoFit/>
          </a:bodyPr>
          <a:lstStyle/>
          <a:p>
            <a:pPr algn="just"/>
            <a:r>
              <a:rPr lang="en-US" b="1">
                <a:latin typeface="Arial" panose="020B0604020202020204" pitchFamily="34" charset="0"/>
                <a:cs typeface="Arial" panose="020B0604020202020204" pitchFamily="34" charset="0"/>
              </a:rPr>
              <a:t>Work in groups. Discuss the question.</a:t>
            </a:r>
            <a:endParaRPr lang="en-US" b="1">
              <a:latin typeface="Arial" panose="020B0604020202020204" pitchFamily="34" charset="0"/>
              <a:cs typeface="Arial" panose="020B0604020202020204" pitchFamily="34" charset="0"/>
            </a:endParaRPr>
          </a:p>
        </p:txBody>
      </p:sp>
      <p:sp>
        <p:nvSpPr>
          <p:cNvPr id="14" name="TextBox 13"/>
          <p:cNvSpPr txBox="1"/>
          <p:nvPr/>
        </p:nvSpPr>
        <p:spPr>
          <a:xfrm>
            <a:off x="750196" y="4980384"/>
            <a:ext cx="3821804" cy="646331"/>
          </a:xfrm>
          <a:prstGeom prst="rect">
            <a:avLst/>
          </a:prstGeom>
          <a:noFill/>
        </p:spPr>
        <p:txBody>
          <a:bodyPr wrap="square" rtlCol="0">
            <a:spAutoFit/>
          </a:bodyPr>
          <a:lstStyle/>
          <a:p>
            <a:pPr algn="just"/>
            <a:r>
              <a:rPr lang="en-US" b="1">
                <a:latin typeface="Arial" panose="020B0604020202020204" pitchFamily="34" charset="0"/>
                <a:cs typeface="Arial" panose="020B0604020202020204" pitchFamily="34" charset="0"/>
              </a:rPr>
              <a:t>Listen again and tick (</a:t>
            </a:r>
            <a:r>
              <a:rPr lang="en-US" b="1">
                <a:latin typeface="Arial" panose="020B0604020202020204" pitchFamily="34" charset="0"/>
                <a:cs typeface="Arial" panose="020B0604020202020204" pitchFamily="34" charset="0"/>
                <a:sym typeface="Wingdings 2" panose="05020102010507070707" pitchFamily="18" charset="2"/>
              </a:rPr>
              <a:t></a:t>
            </a:r>
            <a:r>
              <a:rPr lang="en-US" b="1">
                <a:latin typeface="Arial" panose="020B0604020202020204" pitchFamily="34" charset="0"/>
                <a:cs typeface="Arial" panose="020B0604020202020204" pitchFamily="34" charset="0"/>
              </a:rPr>
              <a:t>) T (True) or F (False). </a:t>
            </a:r>
            <a:endParaRPr lang="en-US" b="1">
              <a:latin typeface="Arial" panose="020B0604020202020204" pitchFamily="34" charset="0"/>
              <a:cs typeface="Arial" panose="020B0604020202020204" pitchFamily="34" charset="0"/>
            </a:endParaRPr>
          </a:p>
        </p:txBody>
      </p:sp>
      <p:sp>
        <p:nvSpPr>
          <p:cNvPr id="15" name="TextBox 14"/>
          <p:cNvSpPr txBox="1"/>
          <p:nvPr/>
        </p:nvSpPr>
        <p:spPr>
          <a:xfrm>
            <a:off x="5138824" y="5106150"/>
            <a:ext cx="4005175" cy="646331"/>
          </a:xfrm>
          <a:prstGeom prst="rect">
            <a:avLst/>
          </a:prstGeom>
          <a:noFill/>
        </p:spPr>
        <p:txBody>
          <a:bodyPr wrap="square" rtlCol="0">
            <a:spAutoFit/>
          </a:bodyPr>
          <a:lstStyle/>
          <a:p>
            <a:r>
              <a:rPr lang="en-US" b="1">
                <a:latin typeface="Arial" panose="020B0604020202020204" pitchFamily="34" charset="0"/>
                <a:cs typeface="Arial" panose="020B0604020202020204" pitchFamily="34" charset="0"/>
              </a:rPr>
              <a:t>Use the notes in </a:t>
            </a:r>
            <a:r>
              <a:rPr lang="en-US" b="1">
                <a:solidFill>
                  <a:srgbClr val="FF0000"/>
                </a:solidFill>
                <a:latin typeface="Arial" panose="020B0604020202020204" pitchFamily="34" charset="0"/>
                <a:cs typeface="Arial" panose="020B0604020202020204" pitchFamily="34" charset="0"/>
              </a:rPr>
              <a:t>3</a:t>
            </a:r>
            <a:r>
              <a:rPr lang="en-US" b="1">
                <a:latin typeface="Arial" panose="020B0604020202020204" pitchFamily="34" charset="0"/>
                <a:cs typeface="Arial" panose="020B0604020202020204" pitchFamily="34" charset="0"/>
              </a:rPr>
              <a:t> to write a paragraph of about 50 words.</a:t>
            </a:r>
            <a:endParaRPr lang="en-US" b="1">
              <a:latin typeface="Arial" panose="020B0604020202020204" pitchFamily="34" charset="0"/>
              <a:cs typeface="Arial" panose="020B0604020202020204" pitchFamily="34" charset="0"/>
            </a:endParaRPr>
          </a:p>
        </p:txBody>
      </p:sp>
      <p:sp>
        <p:nvSpPr>
          <p:cNvPr id="2" name="TextBox 1"/>
          <p:cNvSpPr txBox="1"/>
          <p:nvPr/>
        </p:nvSpPr>
        <p:spPr>
          <a:xfrm>
            <a:off x="783046" y="3307849"/>
            <a:ext cx="2689497" cy="523220"/>
          </a:xfrm>
          <a:prstGeom prst="rect">
            <a:avLst/>
          </a:prstGeom>
          <a:noFill/>
        </p:spPr>
        <p:txBody>
          <a:bodyPr wrap="square" rtlCol="0">
            <a:spAutoFit/>
          </a:bodyPr>
          <a:lstStyle/>
          <a:p>
            <a:r>
              <a:rPr lang="en-US" sz="2800" b="1">
                <a:solidFill>
                  <a:srgbClr val="0FB7BD"/>
                </a:solidFill>
              </a:rPr>
              <a:t>Listening</a:t>
            </a:r>
            <a:endParaRPr lang="en-US" sz="2800" b="1">
              <a:solidFill>
                <a:srgbClr val="0FB7BD"/>
              </a:solidFill>
            </a:endParaRPr>
          </a:p>
        </p:txBody>
      </p:sp>
      <p:sp>
        <p:nvSpPr>
          <p:cNvPr id="21" name="TextBox 20"/>
          <p:cNvSpPr txBox="1"/>
          <p:nvPr/>
        </p:nvSpPr>
        <p:spPr>
          <a:xfrm>
            <a:off x="4762882" y="3307849"/>
            <a:ext cx="2689497" cy="523220"/>
          </a:xfrm>
          <a:prstGeom prst="rect">
            <a:avLst/>
          </a:prstGeom>
          <a:noFill/>
        </p:spPr>
        <p:txBody>
          <a:bodyPr wrap="square" rtlCol="0">
            <a:spAutoFit/>
          </a:bodyPr>
          <a:lstStyle/>
          <a:p>
            <a:r>
              <a:rPr lang="en-US" sz="2800" b="1">
                <a:solidFill>
                  <a:srgbClr val="0FB7BD"/>
                </a:solidFill>
              </a:rPr>
              <a:t>Writing</a:t>
            </a:r>
            <a:endParaRPr lang="en-US" sz="2800" b="1">
              <a:solidFill>
                <a:srgbClr val="0FB7BD"/>
              </a:solidFill>
            </a:endParaRPr>
          </a:p>
        </p:txBody>
      </p:sp>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40962" y="4001036"/>
            <a:ext cx="382842" cy="405144"/>
          </a:xfrm>
          <a:prstGeom prst="rect">
            <a:avLst/>
          </a:prstGeom>
        </p:spPr>
      </p:pic>
      <p:sp>
        <p:nvSpPr>
          <p:cNvPr id="20" name="TextBox 19"/>
          <p:cNvSpPr txBox="1"/>
          <p:nvPr/>
        </p:nvSpPr>
        <p:spPr>
          <a:xfrm>
            <a:off x="5111357" y="3989301"/>
            <a:ext cx="3821804" cy="923330"/>
          </a:xfrm>
          <a:prstGeom prst="rect">
            <a:avLst/>
          </a:prstGeom>
          <a:noFill/>
        </p:spPr>
        <p:txBody>
          <a:bodyPr wrap="square" rtlCol="0">
            <a:spAutoFit/>
          </a:bodyPr>
          <a:lstStyle/>
          <a:p>
            <a:pPr algn="just"/>
            <a:r>
              <a:rPr lang="en-US" b="1">
                <a:latin typeface="Arial" panose="020B0604020202020204" pitchFamily="34" charset="0"/>
                <a:cs typeface="Arial" panose="020B0604020202020204" pitchFamily="34" charset="0"/>
              </a:rPr>
              <a:t>Fill each blank in the network with the information about a travel attraction you know.</a:t>
            </a:r>
            <a:endParaRPr lang="en-US" b="1">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38433"/>
            <a:ext cx="8853992" cy="2344216"/>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0" y="0"/>
            <a:ext cx="9144000" cy="6858000"/>
            <a:chOff x="193701" y="1590291"/>
            <a:chExt cx="8653859" cy="5137079"/>
          </a:xfrm>
        </p:grpSpPr>
        <p:sp>
          <p:nvSpPr>
            <p:cNvPr id="15" name="Rounded Rectangle 14"/>
            <p:cNvSpPr/>
            <p:nvPr/>
          </p:nvSpPr>
          <p:spPr>
            <a:xfrm>
              <a:off x="193701" y="1590291"/>
              <a:ext cx="8653859" cy="5137079"/>
            </a:xfrm>
            <a:prstGeom prst="roundRect">
              <a:avLst/>
            </a:prstGeom>
            <a:solidFill>
              <a:srgbClr val="C0E6EA"/>
            </a:solidFill>
            <a:ln>
              <a:solidFill>
                <a:srgbClr val="C0E6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277403" y="1674687"/>
              <a:ext cx="8444374" cy="4900773"/>
            </a:xfrm>
            <a:prstGeom prst="roundRect">
              <a:avLst/>
            </a:prstGeom>
            <a:solidFill>
              <a:srgbClr val="05A0B8"/>
            </a:solidFill>
            <a:ln>
              <a:solidFill>
                <a:srgbClr val="05A0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314872" y="1767152"/>
              <a:ext cx="8369436" cy="4952146"/>
            </a:xfrm>
            <a:prstGeom prst="roundRect">
              <a:avLst/>
            </a:prstGeom>
            <a:solidFill>
              <a:srgbClr val="E2F4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p:nvGrpSpPr>
        <p:grpSpPr>
          <a:xfrm>
            <a:off x="2091691" y="2573874"/>
            <a:ext cx="4954515" cy="1717040"/>
            <a:chOff x="2094743" y="1826837"/>
            <a:chExt cx="4954515" cy="1717040"/>
          </a:xfrm>
        </p:grpSpPr>
        <p:grpSp>
          <p:nvGrpSpPr>
            <p:cNvPr id="12" name="Group 11"/>
            <p:cNvGrpSpPr/>
            <p:nvPr/>
          </p:nvGrpSpPr>
          <p:grpSpPr>
            <a:xfrm>
              <a:off x="2094743" y="1826837"/>
              <a:ext cx="4954515" cy="777611"/>
              <a:chOff x="2100847" y="1826837"/>
              <a:chExt cx="4954515" cy="777611"/>
            </a:xfrm>
          </p:grpSpPr>
          <p:pic>
            <p:nvPicPr>
              <p:cNvPr id="4" name="Picture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879262" y="1829932"/>
                <a:ext cx="4176100" cy="732987"/>
              </a:xfrm>
              <a:prstGeom prst="rect">
                <a:avLst/>
              </a:prstGeom>
            </p:spPr>
          </p:pic>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0847" y="1826837"/>
                <a:ext cx="961782" cy="777611"/>
              </a:xfrm>
              <a:prstGeom prst="rect">
                <a:avLst/>
              </a:prstGeom>
            </p:spPr>
          </p:pic>
        </p:grpSp>
        <p:sp>
          <p:nvSpPr>
            <p:cNvPr id="6" name="TextBox 5"/>
            <p:cNvSpPr txBox="1"/>
            <p:nvPr/>
          </p:nvSpPr>
          <p:spPr>
            <a:xfrm>
              <a:off x="2796464" y="2835991"/>
              <a:ext cx="3557176" cy="707886"/>
            </a:xfrm>
            <a:prstGeom prst="rect">
              <a:avLst/>
            </a:prstGeom>
            <a:noFill/>
          </p:spPr>
          <p:txBody>
            <a:bodyPr wrap="square" rtlCol="0">
              <a:spAutoFit/>
            </a:bodyPr>
            <a:lstStyle/>
            <a:p>
              <a:pPr algn="ctr"/>
              <a:r>
                <a:rPr lang="en-US" sz="4000" b="1">
                  <a:solidFill>
                    <a:srgbClr val="0084B1"/>
                  </a:solidFill>
                </a:rPr>
                <a:t>Listening</a:t>
              </a:r>
              <a:endParaRPr lang="en-US" sz="4000" b="1">
                <a:solidFill>
                  <a:srgbClr val="0084B1"/>
                </a:solidFill>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9144000" cy="1169551"/>
          </a:xfrm>
          <a:prstGeom prst="rect">
            <a:avLst/>
          </a:prstGeom>
        </p:spPr>
      </p:pic>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084" y="74839"/>
            <a:ext cx="627229" cy="681509"/>
          </a:xfrm>
          <a:prstGeom prst="rect">
            <a:avLst/>
          </a:prstGeom>
        </p:spPr>
      </p:pic>
      <p:sp>
        <p:nvSpPr>
          <p:cNvPr id="12" name="TextBox 11"/>
          <p:cNvSpPr txBox="1"/>
          <p:nvPr/>
        </p:nvSpPr>
        <p:spPr>
          <a:xfrm>
            <a:off x="827313" y="224285"/>
            <a:ext cx="7783288" cy="492443"/>
          </a:xfrm>
          <a:prstGeom prst="rect">
            <a:avLst/>
          </a:prstGeom>
          <a:noFill/>
        </p:spPr>
        <p:txBody>
          <a:bodyPr wrap="square" rtlCol="0">
            <a:spAutoFit/>
          </a:bodyPr>
          <a:lstStyle/>
          <a:p>
            <a:pPr algn="just"/>
            <a:r>
              <a:rPr lang="en-US" sz="2600" b="1">
                <a:effectLst>
                  <a:glow rad="88900">
                    <a:schemeClr val="bg1"/>
                  </a:glow>
                </a:effectLst>
                <a:latin typeface="Arial" panose="020B0604020202020204" pitchFamily="34" charset="0"/>
                <a:cs typeface="Arial" panose="020B0604020202020204" pitchFamily="34" charset="0"/>
              </a:rPr>
              <a:t>Work in groups. Discuss the question.</a:t>
            </a:r>
            <a:endParaRPr lang="en-US" sz="2600" b="1">
              <a:effectLst>
                <a:glow rad="88900">
                  <a:schemeClr val="bg1"/>
                </a:glow>
              </a:effectLst>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80050" y="1393190"/>
            <a:ext cx="3400425" cy="2549525"/>
          </a:xfrm>
          <a:prstGeom prst="rect">
            <a:avLst/>
          </a:prstGeom>
          <a:ln>
            <a:noFill/>
          </a:ln>
          <a:effectLst>
            <a:softEdge rad="112500"/>
          </a:effectLst>
        </p:spPr>
      </p:pic>
      <p:sp>
        <p:nvSpPr>
          <p:cNvPr id="3" name="TextBox 2"/>
          <p:cNvSpPr txBox="1"/>
          <p:nvPr/>
        </p:nvSpPr>
        <p:spPr>
          <a:xfrm>
            <a:off x="351155" y="1480820"/>
            <a:ext cx="4470400" cy="953135"/>
          </a:xfrm>
          <a:prstGeom prst="rect">
            <a:avLst/>
          </a:prstGeom>
          <a:solidFill>
            <a:schemeClr val="accent1">
              <a:lumMod val="40000"/>
              <a:lumOff val="60000"/>
            </a:schemeClr>
          </a:solidFill>
        </p:spPr>
        <p:txBody>
          <a:bodyPr wrap="square" rtlCol="0">
            <a:spAutoFit/>
          </a:bodyPr>
          <a:lstStyle/>
          <a:p>
            <a:r>
              <a:rPr lang="en-US" sz="2800" dirty="0"/>
              <a:t>What do you know about </a:t>
            </a:r>
            <a:r>
              <a:rPr lang="en-US" sz="2800" dirty="0" err="1"/>
              <a:t>Phu</a:t>
            </a:r>
            <a:r>
              <a:rPr lang="en-US" sz="2800" dirty="0"/>
              <a:t> Quoc Island?</a:t>
            </a:r>
            <a:endParaRPr lang="en-US" sz="2800" dirty="0"/>
          </a:p>
        </p:txBody>
      </p:sp>
      <p:sp>
        <p:nvSpPr>
          <p:cNvPr id="8" name="TextBox 7"/>
          <p:cNvSpPr txBox="1"/>
          <p:nvPr/>
        </p:nvSpPr>
        <p:spPr>
          <a:xfrm>
            <a:off x="1267690" y="5547544"/>
            <a:ext cx="6608619" cy="523220"/>
          </a:xfrm>
          <a:prstGeom prst="rect">
            <a:avLst/>
          </a:prstGeom>
          <a:noFill/>
        </p:spPr>
        <p:txBody>
          <a:bodyPr wrap="square" rtlCol="0">
            <a:spAutoFit/>
          </a:bodyPr>
          <a:lstStyle/>
          <a:p>
            <a:r>
              <a:rPr lang="en-US" sz="2800" b="1" dirty="0"/>
              <a:t>Listen to the talk and check your answers.</a:t>
            </a:r>
            <a:endParaRPr lang="en-US" sz="2800" b="1" dirty="0"/>
          </a:p>
        </p:txBody>
      </p:sp>
      <p:pic>
        <p:nvPicPr>
          <p:cNvPr id="4" name="Bản sao của B1_36">
            <a:hlinkClick r:id="" action="ppaction://media"/>
          </p:cNvPr>
          <p:cNvPicPr>
            <a:picLocks noChangeAspect="1"/>
          </p:cNvPicPr>
          <p:nvPr>
            <a:audioFile r:link="rId4"/>
            <p:extLst>
              <p:ext uri="{DAA4B4D4-6D71-4841-9C94-3DE7FCFB9230}">
                <p14:media xmlns:p14="http://schemas.microsoft.com/office/powerpoint/2010/main" r:embed="rId5"/>
              </p:ext>
            </p:extLst>
          </p:nvPr>
        </p:nvPicPr>
        <p:blipFill>
          <a:blip r:embed="rId6"/>
          <a:stretch>
            <a:fillRect/>
          </a:stretch>
        </p:blipFill>
        <p:spPr>
          <a:xfrm>
            <a:off x="7716405" y="5547544"/>
            <a:ext cx="487363" cy="487363"/>
          </a:xfrm>
          <a:prstGeom prst="rect">
            <a:avLst/>
          </a:prstGeom>
        </p:spPr>
      </p:pic>
      <p:sp>
        <p:nvSpPr>
          <p:cNvPr id="9" name="Rounded Rectangle 3">
            <a:hlinkClick r:id="rId7" action="ppaction://hlinksldjump"/>
          </p:cNvPr>
          <p:cNvSpPr/>
          <p:nvPr/>
        </p:nvSpPr>
        <p:spPr>
          <a:xfrm>
            <a:off x="3786501" y="6323533"/>
            <a:ext cx="1570997" cy="453639"/>
          </a:xfrm>
          <a:prstGeom prst="roundRect">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bg1"/>
                </a:solidFill>
              </a:rPr>
              <a:t>Audio script</a:t>
            </a:r>
            <a:endParaRPr lang="en-US" sz="2000" b="1" dirty="0">
              <a:solidFill>
                <a:schemeClr val="bg1"/>
              </a:solidFill>
            </a:endParaRPr>
          </a:p>
        </p:txBody>
      </p:sp>
      <p:sp>
        <p:nvSpPr>
          <p:cNvPr id="102" name="Text Box 101"/>
          <p:cNvSpPr txBox="1"/>
          <p:nvPr/>
        </p:nvSpPr>
        <p:spPr>
          <a:xfrm>
            <a:off x="132080" y="2745105"/>
            <a:ext cx="5496560" cy="2306955"/>
          </a:xfrm>
          <a:prstGeom prst="rect">
            <a:avLst/>
          </a:prstGeom>
          <a:noFill/>
          <a:ln w="9525">
            <a:noFill/>
          </a:ln>
        </p:spPr>
        <p:txBody>
          <a:bodyPr wrap="square">
            <a:spAutoFit/>
          </a:bodyPr>
          <a:p>
            <a:pPr marL="144145" indent="-144145"/>
            <a:r>
              <a:rPr lang="en-US" sz="2400" i="1">
                <a:solidFill>
                  <a:srgbClr val="FF0000"/>
                </a:solidFill>
                <a:latin typeface="Calibri" panose="020F0502020204030204" charset="0"/>
              </a:rPr>
              <a:t>1. Phu Quoc is a beautiful island in Viet Nam.</a:t>
            </a:r>
            <a:endParaRPr lang="en-US" sz="2400" i="1">
              <a:solidFill>
                <a:srgbClr val="FF0000"/>
              </a:solidFill>
              <a:latin typeface="Calibri" panose="020F0502020204030204" charset="0"/>
            </a:endParaRPr>
          </a:p>
          <a:p>
            <a:pPr marL="144145" indent="-144145"/>
            <a:r>
              <a:rPr lang="en-US" sz="2400" i="1">
                <a:solidFill>
                  <a:srgbClr val="FF0000"/>
                </a:solidFill>
                <a:latin typeface="Calibri" panose="020F0502020204030204" charset="0"/>
              </a:rPr>
              <a:t>2. Tourists can enjoy many entertaining activities such as visiting the night market, sightseeing, visiting the Safari,... The food in here is delicious and unique.</a:t>
            </a:r>
            <a:endParaRPr lang="en-US" sz="2400" i="1">
              <a:solidFill>
                <a:srgbClr val="FF0000"/>
              </a:solidFill>
              <a:latin typeface="Calibri" panose="020F05020202040302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 presetClass="entr" presetSubtype="0" fill="hold" nodeType="afterEffect">
                                  <p:stCondLst>
                                    <p:cond delay="500"/>
                                  </p:stCondLst>
                                  <p:childTnLst>
                                    <p:set>
                                      <p:cBhvr>
                                        <p:cTn id="11" dur="1" fill="hold">
                                          <p:stCondLst>
                                            <p:cond delay="0"/>
                                          </p:stCondLst>
                                        </p:cTn>
                                        <p:tgtEl>
                                          <p:spTgt spid="4"/>
                                        </p:tgtEl>
                                        <p:attrNameLst>
                                          <p:attrName>style.visibility</p:attrName>
                                        </p:attrNameLst>
                                      </p:cBhvr>
                                      <p:to>
                                        <p:strVal val="visible"/>
                                      </p:to>
                                    </p:set>
                                  </p:childTnLst>
                                </p:cTn>
                              </p:par>
                              <p:par>
                                <p:cTn id="12" presetID="1" presetClass="entr" presetSubtype="0" fill="hold" grpId="0" nodeType="withEffect">
                                  <p:stCondLst>
                                    <p:cond delay="500"/>
                                  </p:stCondLst>
                                  <p:childTnLst>
                                    <p:set>
                                      <p:cBhvr>
                                        <p:cTn id="13"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4"/>
                </p:tgtEl>
              </p:cMediaNode>
            </p:audio>
          </p:childTnLst>
        </p:cTn>
      </p:par>
    </p:tnLst>
    <p:bldLst>
      <p:bldP spid="8" grpId="0"/>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 name="Group 2"/>
          <p:cNvGrpSpPr/>
          <p:nvPr/>
        </p:nvGrpSpPr>
        <p:grpSpPr>
          <a:xfrm>
            <a:off x="0" y="0"/>
            <a:ext cx="9144000" cy="6137455"/>
            <a:chOff x="0" y="0"/>
            <a:chExt cx="9144000" cy="6137455"/>
          </a:xfrm>
        </p:grpSpPr>
        <p:sp>
          <p:nvSpPr>
            <p:cNvPr id="2" name="Rectangle 1"/>
            <p:cNvSpPr/>
            <p:nvPr/>
          </p:nvSpPr>
          <p:spPr>
            <a:xfrm>
              <a:off x="0" y="0"/>
              <a:ext cx="9144000" cy="61374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338595" y="720545"/>
              <a:ext cx="8486470" cy="4334392"/>
            </a:xfrm>
            <a:prstGeom prst="rect">
              <a:avLst/>
            </a:prstGeom>
            <a:noFill/>
            <a:ln w="19050">
              <a:solidFill>
                <a:srgbClr val="0FB7BD"/>
              </a:solidFill>
            </a:ln>
          </p:spPr>
          <p:txBody>
            <a:bodyPr wrap="square">
              <a:spAutoFit/>
            </a:bodyPr>
            <a:lstStyle/>
            <a:p>
              <a:pPr algn="just">
                <a:lnSpc>
                  <a:spcPct val="110000"/>
                </a:lnSpc>
              </a:pPr>
              <a:r>
                <a:rPr lang="en-US" sz="2800" b="0" i="0" dirty="0" err="1">
                  <a:solidFill>
                    <a:srgbClr val="242021"/>
                  </a:solidFill>
                  <a:effectLst/>
                </a:rPr>
                <a:t>Phu</a:t>
              </a:r>
              <a:r>
                <a:rPr lang="en-US" sz="2800" b="0" i="0" dirty="0">
                  <a:solidFill>
                    <a:srgbClr val="242021"/>
                  </a:solidFill>
                  <a:effectLst/>
                </a:rPr>
                <a:t> Quoc is a very beautiful island in Viet Nam. It is in </a:t>
              </a:r>
              <a:r>
                <a:rPr lang="en-US" sz="2800" b="0" i="0" dirty="0" err="1">
                  <a:solidFill>
                    <a:srgbClr val="242021"/>
                  </a:solidFill>
                  <a:effectLst/>
                </a:rPr>
                <a:t>Kien</a:t>
              </a:r>
              <a:r>
                <a:rPr lang="en-US" sz="2800" b="0" i="0" dirty="0">
                  <a:solidFill>
                    <a:srgbClr val="242021"/>
                  </a:solidFill>
                  <a:effectLst/>
                </a:rPr>
                <a:t> </a:t>
              </a:r>
              <a:r>
                <a:rPr lang="en-US" sz="2800" b="0" i="0" dirty="0" err="1">
                  <a:solidFill>
                    <a:srgbClr val="242021"/>
                  </a:solidFill>
                  <a:effectLst/>
                </a:rPr>
                <a:t>Giang</a:t>
              </a:r>
              <a:r>
                <a:rPr lang="en-US" sz="2800" b="0" i="0" dirty="0">
                  <a:solidFill>
                    <a:srgbClr val="242021"/>
                  </a:solidFill>
                  <a:effectLst/>
                </a:rPr>
                <a:t>. It has beautiful beaches and green forests. It also has resorts, hotels, and bars. The people here are friendly. </a:t>
              </a:r>
              <a:r>
                <a:rPr lang="en-US" sz="2800" b="0" i="0" dirty="0" err="1">
                  <a:solidFill>
                    <a:srgbClr val="242021"/>
                  </a:solidFill>
                  <a:effectLst/>
                </a:rPr>
                <a:t>Phu</a:t>
              </a:r>
              <a:r>
                <a:rPr lang="en-US" sz="2800" b="0" i="0" dirty="0">
                  <a:solidFill>
                    <a:srgbClr val="242021"/>
                  </a:solidFill>
                  <a:effectLst/>
                </a:rPr>
                <a:t> Quoc has an international airport, and travelling there is easy. Tourists can visit fishing villages, national parks, pagodas and temples. They also like to eat the seafood here. It is delicious. Sailing and fishing are popular water sports. You can buy interesting things at the markets on the island.</a:t>
              </a:r>
              <a:endParaRPr lang="en-US" sz="4000" i="0" dirty="0">
                <a:effectLst/>
              </a:endParaRPr>
            </a:p>
          </p:txBody>
        </p:sp>
        <p:pic>
          <p:nvPicPr>
            <p:cNvPr id="6" name="Picture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28763" y="1"/>
              <a:ext cx="8726747" cy="825910"/>
            </a:xfrm>
            <a:prstGeom prst="rect">
              <a:avLst/>
            </a:prstGeom>
          </p:spPr>
        </p:pic>
        <p:sp>
          <p:nvSpPr>
            <p:cNvPr id="7" name="TextBox 6"/>
            <p:cNvSpPr txBox="1"/>
            <p:nvPr/>
          </p:nvSpPr>
          <p:spPr>
            <a:xfrm>
              <a:off x="3573041" y="135812"/>
              <a:ext cx="1997919" cy="461665"/>
            </a:xfrm>
            <a:prstGeom prst="rect">
              <a:avLst/>
            </a:prstGeom>
            <a:noFill/>
          </p:spPr>
          <p:txBody>
            <a:bodyPr wrap="none" rtlCol="0">
              <a:spAutoFit/>
            </a:bodyPr>
            <a:lstStyle/>
            <a:p>
              <a:r>
                <a:rPr lang="en-US" sz="2400" b="1" dirty="0">
                  <a:solidFill>
                    <a:schemeClr val="bg1"/>
                  </a:solidFill>
                </a:rPr>
                <a:t>AUDIO SCRIPT</a:t>
              </a:r>
              <a:endParaRPr lang="en-US" sz="2400" b="1" dirty="0">
                <a:solidFill>
                  <a:schemeClr val="bg1"/>
                </a:solidFill>
              </a:endParaRPr>
            </a:p>
          </p:txBody>
        </p:sp>
      </p:grpSp>
      <p:sp>
        <p:nvSpPr>
          <p:cNvPr id="8" name="Multiplication Sign 7">
            <a:hlinkClick r:id="rId2" action="ppaction://hlinksldjump"/>
          </p:cNvPr>
          <p:cNvSpPr/>
          <p:nvPr/>
        </p:nvSpPr>
        <p:spPr>
          <a:xfrm>
            <a:off x="8209935" y="129441"/>
            <a:ext cx="491613" cy="461665"/>
          </a:xfrm>
          <a:prstGeom prst="mathMultipl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Bản sao của B1_37">
            <a:hlinkClick r:id="" action="ppaction://media"/>
          </p:cNvPr>
          <p:cNvPicPr>
            <a:picLocks noChangeAspect="1"/>
          </p:cNvPicPr>
          <p:nvPr>
            <a:audioFile r:link="rId3"/>
            <p:extLst>
              <p:ext uri="{DAA4B4D4-6D71-4841-9C94-3DE7FCFB9230}">
                <p14:media xmlns:p14="http://schemas.microsoft.com/office/powerpoint/2010/main" r:embed="rId4">
                  <p14:trim st="17320.000000"/>
                </p14:media>
              </p:ext>
            </p:extLst>
          </p:nvPr>
        </p:nvPicPr>
        <p:blipFill>
          <a:blip r:embed="rId5"/>
          <a:stretch>
            <a:fillRect/>
          </a:stretch>
        </p:blipFill>
        <p:spPr>
          <a:xfrm>
            <a:off x="5570960" y="103743"/>
            <a:ext cx="487363" cy="487363"/>
          </a:xfrm>
          <a:prstGeom prst="rect">
            <a:avLst/>
          </a:prstGeom>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6333"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 name="Picture 7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9144000" cy="1132609"/>
          </a:xfrm>
          <a:prstGeom prst="rect">
            <a:avLst/>
          </a:prstGeom>
        </p:spPr>
      </p:pic>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084" y="104779"/>
            <a:ext cx="627229" cy="621628"/>
          </a:xfrm>
          <a:prstGeom prst="rect">
            <a:avLst/>
          </a:prstGeom>
        </p:spPr>
      </p:pic>
      <p:sp>
        <p:nvSpPr>
          <p:cNvPr id="8" name="TextBox 7"/>
          <p:cNvSpPr txBox="1"/>
          <p:nvPr/>
        </p:nvSpPr>
        <p:spPr>
          <a:xfrm>
            <a:off x="827313" y="192400"/>
            <a:ext cx="7906536" cy="492443"/>
          </a:xfrm>
          <a:prstGeom prst="rect">
            <a:avLst/>
          </a:prstGeom>
          <a:noFill/>
        </p:spPr>
        <p:txBody>
          <a:bodyPr wrap="square" rtlCol="0">
            <a:spAutoFit/>
          </a:bodyPr>
          <a:lstStyle/>
          <a:p>
            <a:pPr algn="just"/>
            <a:r>
              <a:rPr lang="en-US" sz="2600" b="1" spc="-50">
                <a:effectLst>
                  <a:glow rad="88900">
                    <a:schemeClr val="bg1"/>
                  </a:glow>
                </a:effectLst>
                <a:latin typeface="Arial" panose="020B0604020202020204" pitchFamily="34" charset="0"/>
                <a:cs typeface="Arial" panose="020B0604020202020204" pitchFamily="34" charset="0"/>
              </a:rPr>
              <a:t>Listen again and tick (</a:t>
            </a:r>
            <a:r>
              <a:rPr lang="en-US" sz="2600" b="1" spc="-50">
                <a:effectLst>
                  <a:glow rad="88900">
                    <a:schemeClr val="bg1"/>
                  </a:glow>
                </a:effectLst>
                <a:latin typeface="Arial" panose="020B0604020202020204" pitchFamily="34" charset="0"/>
                <a:cs typeface="Arial" panose="020B0604020202020204" pitchFamily="34" charset="0"/>
                <a:sym typeface="Wingdings 2" panose="05020102010507070707" pitchFamily="18" charset="2"/>
              </a:rPr>
              <a:t></a:t>
            </a:r>
            <a:r>
              <a:rPr lang="en-US" sz="2600" b="1" spc="-50">
                <a:effectLst>
                  <a:glow rad="88900">
                    <a:schemeClr val="bg1"/>
                  </a:glow>
                </a:effectLst>
                <a:latin typeface="Arial" panose="020B0604020202020204" pitchFamily="34" charset="0"/>
                <a:cs typeface="Arial" panose="020B0604020202020204" pitchFamily="34" charset="0"/>
              </a:rPr>
              <a:t>) T (True) or F (False). </a:t>
            </a:r>
            <a:endParaRPr lang="en-US" sz="2600" b="1" spc="-50">
              <a:effectLst>
                <a:glow rad="88900">
                  <a:schemeClr val="bg1"/>
                </a:glow>
              </a:effectLst>
              <a:latin typeface="Arial" panose="020B0604020202020204" pitchFamily="34" charset="0"/>
              <a:cs typeface="Arial" panose="020B0604020202020204" pitchFamily="34" charset="0"/>
            </a:endParaRPr>
          </a:p>
        </p:txBody>
      </p:sp>
      <p:graphicFrame>
        <p:nvGraphicFramePr>
          <p:cNvPr id="17" name="Table 16"/>
          <p:cNvGraphicFramePr>
            <a:graphicFrameLocks noGrp="1"/>
          </p:cNvGraphicFramePr>
          <p:nvPr/>
        </p:nvGraphicFramePr>
        <p:xfrm>
          <a:off x="136072" y="1897387"/>
          <a:ext cx="8871856" cy="3413760"/>
        </p:xfrm>
        <a:graphic>
          <a:graphicData uri="http://schemas.openxmlformats.org/drawingml/2006/table">
            <a:tbl>
              <a:tblPr firstRow="1" bandRow="1">
                <a:tableStyleId>{BC89EF96-8CEA-46FF-86C4-4CE0E7609802}</a:tableStyleId>
              </a:tblPr>
              <a:tblGrid>
                <a:gridCol w="719938"/>
                <a:gridCol w="6261763"/>
                <a:gridCol w="955963"/>
                <a:gridCol w="934192"/>
              </a:tblGrid>
              <a:tr h="370840">
                <a:tc>
                  <a:txBody>
                    <a:bodyPr/>
                    <a:lstStyle/>
                    <a:p>
                      <a:pPr algn="ctr"/>
                      <a:endParaRPr lang="en-US" sz="2800" dirty="0"/>
                    </a:p>
                  </a:txBody>
                  <a:tcPr>
                    <a:solidFill>
                      <a:schemeClr val="accent1">
                        <a:lumMod val="60000"/>
                        <a:lumOff val="40000"/>
                      </a:schemeClr>
                    </a:solidFill>
                  </a:tcPr>
                </a:tc>
                <a:tc>
                  <a:txBody>
                    <a:bodyPr/>
                    <a:lstStyle/>
                    <a:p>
                      <a:endParaRPr lang="en-US" sz="2800"/>
                    </a:p>
                  </a:txBody>
                  <a:tcPr>
                    <a:solidFill>
                      <a:schemeClr val="accent1">
                        <a:lumMod val="60000"/>
                        <a:lumOff val="40000"/>
                      </a:schemeClr>
                    </a:solidFill>
                  </a:tcPr>
                </a:tc>
                <a:tc>
                  <a:txBody>
                    <a:bodyPr/>
                    <a:lstStyle/>
                    <a:p>
                      <a:pPr algn="ctr"/>
                      <a:r>
                        <a:rPr lang="en-US" sz="2800"/>
                        <a:t>T</a:t>
                      </a:r>
                      <a:endParaRPr lang="en-US" sz="2800" b="1">
                        <a:solidFill>
                          <a:srgbClr val="002060"/>
                        </a:solidFill>
                      </a:endParaRPr>
                    </a:p>
                  </a:txBody>
                  <a:tcPr>
                    <a:solidFill>
                      <a:schemeClr val="accent1">
                        <a:lumMod val="60000"/>
                        <a:lumOff val="40000"/>
                      </a:schemeClr>
                    </a:solidFill>
                  </a:tcPr>
                </a:tc>
                <a:tc>
                  <a:txBody>
                    <a:bodyPr/>
                    <a:lstStyle/>
                    <a:p>
                      <a:pPr algn="ctr"/>
                      <a:r>
                        <a:rPr lang="en-US" sz="2800"/>
                        <a:t>F</a:t>
                      </a:r>
                      <a:endParaRPr lang="en-US" sz="2800" b="1">
                        <a:solidFill>
                          <a:srgbClr val="002060"/>
                        </a:solidFill>
                      </a:endParaRPr>
                    </a:p>
                  </a:txBody>
                  <a:tcPr>
                    <a:solidFill>
                      <a:schemeClr val="accent1">
                        <a:lumMod val="60000"/>
                        <a:lumOff val="40000"/>
                      </a:schemeClr>
                    </a:solidFill>
                  </a:tcPr>
                </a:tc>
              </a:tr>
              <a:tr h="370840">
                <a:tc>
                  <a:txBody>
                    <a:bodyPr/>
                    <a:lstStyle/>
                    <a:p>
                      <a:pPr algn="ctr"/>
                      <a:r>
                        <a:rPr lang="en-US" sz="2400" b="1">
                          <a:solidFill>
                            <a:srgbClr val="0070C0"/>
                          </a:solidFill>
                        </a:rPr>
                        <a:t>1.</a:t>
                      </a:r>
                      <a:endParaRPr lang="en-US" sz="2400" b="1">
                        <a:solidFill>
                          <a:srgbClr val="0070C0"/>
                        </a:solidFill>
                      </a:endParaRPr>
                    </a:p>
                  </a:txBody>
                  <a:tcPr anchor="ctr">
                    <a:solidFill>
                      <a:schemeClr val="accent1">
                        <a:lumMod val="20000"/>
                        <a:lumOff val="80000"/>
                      </a:schemeClr>
                    </a:solidFill>
                  </a:tcPr>
                </a:tc>
                <a:tc>
                  <a:txBody>
                    <a:bodyPr/>
                    <a:lstStyle/>
                    <a:p>
                      <a:pPr algn="l"/>
                      <a:r>
                        <a:rPr lang="en-US" sz="2400"/>
                        <a:t>Phu Quoc is</a:t>
                      </a:r>
                      <a:r>
                        <a:rPr lang="en-US" sz="2400" baseline="0"/>
                        <a:t> a very beautiful island in Viet Nam.</a:t>
                      </a:r>
                      <a:r>
                        <a:rPr lang="en-US" sz="2400"/>
                        <a:t> </a:t>
                      </a:r>
                      <a:endParaRPr lang="en-US" sz="2400"/>
                    </a:p>
                  </a:txBody>
                  <a:tcPr>
                    <a:solidFill>
                      <a:schemeClr val="accent1">
                        <a:lumMod val="20000"/>
                        <a:lumOff val="80000"/>
                      </a:schemeClr>
                    </a:solidFill>
                  </a:tcPr>
                </a:tc>
                <a:tc>
                  <a:txBody>
                    <a:bodyPr/>
                    <a:lstStyle/>
                    <a:p>
                      <a:endParaRPr lang="en-US" sz="2800" dirty="0"/>
                    </a:p>
                  </a:txBody>
                  <a:tcPr>
                    <a:solidFill>
                      <a:schemeClr val="accent1">
                        <a:lumMod val="20000"/>
                        <a:lumOff val="80000"/>
                      </a:schemeClr>
                    </a:solidFill>
                  </a:tcPr>
                </a:tc>
                <a:tc>
                  <a:txBody>
                    <a:bodyPr/>
                    <a:lstStyle/>
                    <a:p>
                      <a:endParaRPr lang="en-US" sz="2800"/>
                    </a:p>
                  </a:txBody>
                  <a:tcPr>
                    <a:solidFill>
                      <a:schemeClr val="accent1">
                        <a:lumMod val="20000"/>
                        <a:lumOff val="80000"/>
                      </a:schemeClr>
                    </a:solidFill>
                  </a:tcPr>
                </a:tc>
              </a:tr>
              <a:tr h="370840">
                <a:tc>
                  <a:txBody>
                    <a:bodyPr/>
                    <a:lstStyle/>
                    <a:p>
                      <a:pPr algn="ctr"/>
                      <a:r>
                        <a:rPr lang="en-US" sz="2400" b="1">
                          <a:solidFill>
                            <a:srgbClr val="0070C0"/>
                          </a:solidFill>
                        </a:rPr>
                        <a:t>2.</a:t>
                      </a:r>
                      <a:endParaRPr lang="en-US" sz="2400" b="1">
                        <a:solidFill>
                          <a:srgbClr val="0070C0"/>
                        </a:solidFill>
                      </a:endParaRPr>
                    </a:p>
                  </a:txBody>
                  <a:tcPr anchor="ctr">
                    <a:solidFill>
                      <a:schemeClr val="accent1">
                        <a:lumMod val="20000"/>
                        <a:lumOff val="80000"/>
                      </a:schemeClr>
                    </a:solidFill>
                  </a:tcPr>
                </a:tc>
                <a:tc>
                  <a:txBody>
                    <a:bodyPr/>
                    <a:lstStyle/>
                    <a:p>
                      <a:pPr algn="l"/>
                      <a:r>
                        <a:rPr lang="en-US" sz="2400"/>
                        <a:t>There are no green forests</a:t>
                      </a:r>
                      <a:r>
                        <a:rPr lang="en-US" sz="2400" baseline="0"/>
                        <a:t> in Phu Quoc.</a:t>
                      </a:r>
                      <a:endParaRPr lang="en-US" sz="2400"/>
                    </a:p>
                  </a:txBody>
                  <a:tcPr>
                    <a:solidFill>
                      <a:schemeClr val="accent1">
                        <a:lumMod val="20000"/>
                        <a:lumOff val="80000"/>
                      </a:schemeClr>
                    </a:solidFill>
                  </a:tcPr>
                </a:tc>
                <a:tc>
                  <a:txBody>
                    <a:bodyPr/>
                    <a:lstStyle/>
                    <a:p>
                      <a:endParaRPr lang="en-US" sz="2800"/>
                    </a:p>
                  </a:txBody>
                  <a:tcPr>
                    <a:solidFill>
                      <a:schemeClr val="accent1">
                        <a:lumMod val="20000"/>
                        <a:lumOff val="80000"/>
                      </a:schemeClr>
                    </a:solidFill>
                  </a:tcPr>
                </a:tc>
                <a:tc>
                  <a:txBody>
                    <a:bodyPr/>
                    <a:lstStyle/>
                    <a:p>
                      <a:endParaRPr lang="en-US" sz="2800"/>
                    </a:p>
                  </a:txBody>
                  <a:tcPr>
                    <a:solidFill>
                      <a:schemeClr val="accent1">
                        <a:lumMod val="20000"/>
                        <a:lumOff val="80000"/>
                      </a:schemeClr>
                    </a:solidFill>
                  </a:tcPr>
                </a:tc>
              </a:tr>
              <a:tr h="370840">
                <a:tc>
                  <a:txBody>
                    <a:bodyPr/>
                    <a:lstStyle/>
                    <a:p>
                      <a:pPr algn="ctr"/>
                      <a:r>
                        <a:rPr lang="en-US" sz="2400" b="1">
                          <a:solidFill>
                            <a:srgbClr val="0070C0"/>
                          </a:solidFill>
                        </a:rPr>
                        <a:t>3.</a:t>
                      </a:r>
                      <a:endParaRPr lang="en-US" sz="2400" b="1">
                        <a:solidFill>
                          <a:srgbClr val="0070C0"/>
                        </a:solidFill>
                      </a:endParaRPr>
                    </a:p>
                  </a:txBody>
                  <a:tcPr anchor="ctr">
                    <a:solidFill>
                      <a:schemeClr val="accent1">
                        <a:lumMod val="20000"/>
                        <a:lumOff val="80000"/>
                      </a:schemeClr>
                    </a:solidFill>
                  </a:tcPr>
                </a:tc>
                <a:tc>
                  <a:txBody>
                    <a:bodyPr/>
                    <a:lstStyle/>
                    <a:p>
                      <a:pPr algn="l"/>
                      <a:r>
                        <a:rPr lang="en-US" sz="2400"/>
                        <a:t>Tourists can visit fishing villages and national parks there.</a:t>
                      </a:r>
                      <a:endParaRPr lang="en-US" sz="2400"/>
                    </a:p>
                  </a:txBody>
                  <a:tcPr>
                    <a:solidFill>
                      <a:schemeClr val="accent1">
                        <a:lumMod val="20000"/>
                        <a:lumOff val="80000"/>
                      </a:schemeClr>
                    </a:solidFill>
                  </a:tcPr>
                </a:tc>
                <a:tc>
                  <a:txBody>
                    <a:bodyPr/>
                    <a:lstStyle/>
                    <a:p>
                      <a:endParaRPr lang="en-US" sz="2800"/>
                    </a:p>
                  </a:txBody>
                  <a:tcPr>
                    <a:solidFill>
                      <a:schemeClr val="accent1">
                        <a:lumMod val="20000"/>
                        <a:lumOff val="80000"/>
                      </a:schemeClr>
                    </a:solidFill>
                  </a:tcPr>
                </a:tc>
                <a:tc>
                  <a:txBody>
                    <a:bodyPr/>
                    <a:lstStyle/>
                    <a:p>
                      <a:endParaRPr lang="en-US" sz="2800"/>
                    </a:p>
                  </a:txBody>
                  <a:tcPr>
                    <a:solidFill>
                      <a:schemeClr val="accent1">
                        <a:lumMod val="20000"/>
                        <a:lumOff val="80000"/>
                      </a:schemeClr>
                    </a:solidFill>
                  </a:tcPr>
                </a:tc>
              </a:tr>
              <a:tr h="370840">
                <a:tc>
                  <a:txBody>
                    <a:bodyPr/>
                    <a:lstStyle/>
                    <a:p>
                      <a:pPr algn="ctr"/>
                      <a:r>
                        <a:rPr lang="en-US" sz="2400" b="1">
                          <a:solidFill>
                            <a:srgbClr val="0070C0"/>
                          </a:solidFill>
                        </a:rPr>
                        <a:t>4.</a:t>
                      </a:r>
                      <a:endParaRPr lang="en-US" sz="2400" b="1">
                        <a:solidFill>
                          <a:srgbClr val="0070C0"/>
                        </a:solidFill>
                      </a:endParaRPr>
                    </a:p>
                  </a:txBody>
                  <a:tcPr anchor="ctr">
                    <a:solidFill>
                      <a:schemeClr val="accent1">
                        <a:lumMod val="20000"/>
                        <a:lumOff val="80000"/>
                      </a:schemeClr>
                    </a:solidFill>
                  </a:tcPr>
                </a:tc>
                <a:tc>
                  <a:txBody>
                    <a:bodyPr/>
                    <a:lstStyle/>
                    <a:p>
                      <a:pPr algn="l"/>
                      <a:r>
                        <a:rPr lang="en-US" sz="2400"/>
                        <a:t>You cannot play water</a:t>
                      </a:r>
                      <a:r>
                        <a:rPr lang="en-US" sz="2400" baseline="0"/>
                        <a:t> sports in Phu Quoc.</a:t>
                      </a:r>
                      <a:endParaRPr lang="en-US" sz="2400"/>
                    </a:p>
                  </a:txBody>
                  <a:tcPr>
                    <a:solidFill>
                      <a:schemeClr val="accent1">
                        <a:lumMod val="20000"/>
                        <a:lumOff val="80000"/>
                      </a:schemeClr>
                    </a:solidFill>
                  </a:tcPr>
                </a:tc>
                <a:tc>
                  <a:txBody>
                    <a:bodyPr/>
                    <a:lstStyle/>
                    <a:p>
                      <a:endParaRPr lang="en-US" sz="2800"/>
                    </a:p>
                  </a:txBody>
                  <a:tcPr>
                    <a:solidFill>
                      <a:schemeClr val="accent1">
                        <a:lumMod val="20000"/>
                        <a:lumOff val="80000"/>
                      </a:schemeClr>
                    </a:solidFill>
                  </a:tcPr>
                </a:tc>
                <a:tc>
                  <a:txBody>
                    <a:bodyPr/>
                    <a:lstStyle/>
                    <a:p>
                      <a:endParaRPr lang="en-US" sz="2800"/>
                    </a:p>
                  </a:txBody>
                  <a:tcPr>
                    <a:solidFill>
                      <a:schemeClr val="accent1">
                        <a:lumMod val="20000"/>
                        <a:lumOff val="80000"/>
                      </a:schemeClr>
                    </a:solidFill>
                  </a:tcPr>
                </a:tc>
              </a:tr>
              <a:tr h="370840">
                <a:tc>
                  <a:txBody>
                    <a:bodyPr/>
                    <a:lstStyle/>
                    <a:p>
                      <a:pPr algn="ctr"/>
                      <a:r>
                        <a:rPr lang="en-US" sz="2400" b="1">
                          <a:solidFill>
                            <a:srgbClr val="0070C0"/>
                          </a:solidFill>
                        </a:rPr>
                        <a:t>5.</a:t>
                      </a:r>
                      <a:endParaRPr lang="en-US" sz="2400" b="1">
                        <a:solidFill>
                          <a:srgbClr val="0070C0"/>
                        </a:solidFill>
                      </a:endParaRPr>
                    </a:p>
                  </a:txBody>
                  <a:tcPr anchor="ctr">
                    <a:solidFill>
                      <a:schemeClr val="accent1">
                        <a:lumMod val="20000"/>
                        <a:lumOff val="80000"/>
                      </a:schemeClr>
                    </a:solidFill>
                  </a:tcPr>
                </a:tc>
                <a:tc>
                  <a:txBody>
                    <a:bodyPr/>
                    <a:lstStyle/>
                    <a:p>
                      <a:pPr algn="l"/>
                      <a:r>
                        <a:rPr lang="en-US" sz="2400"/>
                        <a:t>People sell interesting things at the markets.</a:t>
                      </a:r>
                      <a:endParaRPr lang="en-US" sz="2400"/>
                    </a:p>
                  </a:txBody>
                  <a:tcPr>
                    <a:solidFill>
                      <a:schemeClr val="accent1">
                        <a:lumMod val="20000"/>
                        <a:lumOff val="80000"/>
                      </a:schemeClr>
                    </a:solidFill>
                  </a:tcPr>
                </a:tc>
                <a:tc>
                  <a:txBody>
                    <a:bodyPr/>
                    <a:lstStyle/>
                    <a:p>
                      <a:endParaRPr lang="en-US" sz="2800"/>
                    </a:p>
                  </a:txBody>
                  <a:tcPr>
                    <a:solidFill>
                      <a:schemeClr val="accent1">
                        <a:lumMod val="20000"/>
                        <a:lumOff val="80000"/>
                      </a:schemeClr>
                    </a:solidFill>
                  </a:tcPr>
                </a:tc>
                <a:tc>
                  <a:txBody>
                    <a:bodyPr/>
                    <a:lstStyle/>
                    <a:p>
                      <a:endParaRPr lang="en-US" sz="2800"/>
                    </a:p>
                  </a:txBody>
                  <a:tcPr>
                    <a:solidFill>
                      <a:schemeClr val="accent1">
                        <a:lumMod val="20000"/>
                        <a:lumOff val="80000"/>
                      </a:schemeClr>
                    </a:solidFill>
                  </a:tcPr>
                </a:tc>
              </a:tr>
            </a:tbl>
          </a:graphicData>
        </a:graphic>
      </p:graphicFrame>
      <p:pic>
        <p:nvPicPr>
          <p:cNvPr id="2" name="Bản sao của B1_37">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7841762" y="192400"/>
            <a:ext cx="487363" cy="487363"/>
          </a:xfrm>
          <a:prstGeom prst="rect">
            <a:avLst/>
          </a:prstGeom>
        </p:spPr>
      </p:pic>
      <p:sp>
        <p:nvSpPr>
          <p:cNvPr id="3" name="TextBox 2"/>
          <p:cNvSpPr txBox="1"/>
          <p:nvPr/>
        </p:nvSpPr>
        <p:spPr>
          <a:xfrm>
            <a:off x="7342909" y="2419927"/>
            <a:ext cx="498855" cy="584775"/>
          </a:xfrm>
          <a:prstGeom prst="rect">
            <a:avLst/>
          </a:prstGeom>
          <a:noFill/>
        </p:spPr>
        <p:txBody>
          <a:bodyPr wrap="none" rtlCol="0">
            <a:spAutoFit/>
          </a:bodyPr>
          <a:lstStyle/>
          <a:p>
            <a:r>
              <a:rPr lang="en-US" sz="3200" b="1" dirty="0">
                <a:solidFill>
                  <a:srgbClr val="00B050"/>
                </a:solidFill>
                <a:sym typeface="Wingdings 2" panose="05020102010507070707" pitchFamily="18" charset="2"/>
              </a:rPr>
              <a:t></a:t>
            </a:r>
            <a:endParaRPr lang="en-US" sz="3200" b="1" dirty="0">
              <a:solidFill>
                <a:srgbClr val="00B050"/>
              </a:solidFill>
            </a:endParaRPr>
          </a:p>
        </p:txBody>
      </p:sp>
      <p:sp>
        <p:nvSpPr>
          <p:cNvPr id="9" name="TextBox 8"/>
          <p:cNvSpPr txBox="1"/>
          <p:nvPr/>
        </p:nvSpPr>
        <p:spPr>
          <a:xfrm>
            <a:off x="8234994" y="2937164"/>
            <a:ext cx="498855" cy="584775"/>
          </a:xfrm>
          <a:prstGeom prst="rect">
            <a:avLst/>
          </a:prstGeom>
          <a:noFill/>
        </p:spPr>
        <p:txBody>
          <a:bodyPr wrap="none" rtlCol="0">
            <a:spAutoFit/>
          </a:bodyPr>
          <a:lstStyle/>
          <a:p>
            <a:r>
              <a:rPr lang="en-US" sz="3200" b="1" dirty="0">
                <a:solidFill>
                  <a:srgbClr val="00B050"/>
                </a:solidFill>
                <a:sym typeface="Wingdings 2" panose="05020102010507070707" pitchFamily="18" charset="2"/>
              </a:rPr>
              <a:t></a:t>
            </a:r>
            <a:endParaRPr lang="en-US" sz="3200" b="1" dirty="0">
              <a:solidFill>
                <a:srgbClr val="00B050"/>
              </a:solidFill>
            </a:endParaRPr>
          </a:p>
        </p:txBody>
      </p:sp>
      <p:sp>
        <p:nvSpPr>
          <p:cNvPr id="11" name="TextBox 10"/>
          <p:cNvSpPr txBox="1"/>
          <p:nvPr/>
        </p:nvSpPr>
        <p:spPr>
          <a:xfrm>
            <a:off x="7342908" y="3560911"/>
            <a:ext cx="498855" cy="584775"/>
          </a:xfrm>
          <a:prstGeom prst="rect">
            <a:avLst/>
          </a:prstGeom>
          <a:noFill/>
        </p:spPr>
        <p:txBody>
          <a:bodyPr wrap="none" rtlCol="0">
            <a:spAutoFit/>
          </a:bodyPr>
          <a:lstStyle/>
          <a:p>
            <a:r>
              <a:rPr lang="en-US" sz="3200" b="1" dirty="0">
                <a:solidFill>
                  <a:srgbClr val="00B050"/>
                </a:solidFill>
                <a:sym typeface="Wingdings 2" panose="05020102010507070707" pitchFamily="18" charset="2"/>
              </a:rPr>
              <a:t></a:t>
            </a:r>
            <a:endParaRPr lang="en-US" sz="3200" b="1" dirty="0">
              <a:solidFill>
                <a:srgbClr val="00B050"/>
              </a:solidFill>
            </a:endParaRPr>
          </a:p>
        </p:txBody>
      </p:sp>
      <p:sp>
        <p:nvSpPr>
          <p:cNvPr id="12" name="TextBox 11"/>
          <p:cNvSpPr txBox="1"/>
          <p:nvPr/>
        </p:nvSpPr>
        <p:spPr>
          <a:xfrm>
            <a:off x="8234994" y="4269328"/>
            <a:ext cx="498855" cy="584775"/>
          </a:xfrm>
          <a:prstGeom prst="rect">
            <a:avLst/>
          </a:prstGeom>
          <a:noFill/>
        </p:spPr>
        <p:txBody>
          <a:bodyPr wrap="none" rtlCol="0">
            <a:spAutoFit/>
          </a:bodyPr>
          <a:lstStyle/>
          <a:p>
            <a:r>
              <a:rPr lang="en-US" sz="3200" b="1" dirty="0">
                <a:solidFill>
                  <a:srgbClr val="00B050"/>
                </a:solidFill>
                <a:sym typeface="Wingdings 2" panose="05020102010507070707" pitchFamily="18" charset="2"/>
              </a:rPr>
              <a:t></a:t>
            </a:r>
            <a:endParaRPr lang="en-US" sz="3200" b="1" dirty="0">
              <a:solidFill>
                <a:srgbClr val="00B050"/>
              </a:solidFill>
            </a:endParaRPr>
          </a:p>
        </p:txBody>
      </p:sp>
      <p:sp>
        <p:nvSpPr>
          <p:cNvPr id="13" name="TextBox 12"/>
          <p:cNvSpPr txBox="1"/>
          <p:nvPr/>
        </p:nvSpPr>
        <p:spPr>
          <a:xfrm>
            <a:off x="7342907" y="4854103"/>
            <a:ext cx="498855" cy="584775"/>
          </a:xfrm>
          <a:prstGeom prst="rect">
            <a:avLst/>
          </a:prstGeom>
          <a:noFill/>
        </p:spPr>
        <p:txBody>
          <a:bodyPr wrap="none" rtlCol="0">
            <a:spAutoFit/>
          </a:bodyPr>
          <a:lstStyle/>
          <a:p>
            <a:r>
              <a:rPr lang="en-US" sz="3200" b="1" dirty="0">
                <a:solidFill>
                  <a:srgbClr val="00B050"/>
                </a:solidFill>
                <a:sym typeface="Wingdings 2" panose="05020102010507070707" pitchFamily="18" charset="2"/>
              </a:rPr>
              <a:t></a:t>
            </a:r>
            <a:endParaRPr lang="en-US" sz="3200" b="1" dirty="0">
              <a:solidFill>
                <a:srgbClr val="00B050"/>
              </a:solidFill>
            </a:endParaRPr>
          </a:p>
        </p:txBody>
      </p:sp>
      <p:sp>
        <p:nvSpPr>
          <p:cNvPr id="15" name="Rounded Rectangle 3">
            <a:hlinkClick r:id="rId6" action="ppaction://hlinksldjump"/>
          </p:cNvPr>
          <p:cNvSpPr/>
          <p:nvPr/>
        </p:nvSpPr>
        <p:spPr>
          <a:xfrm>
            <a:off x="3809592" y="6354618"/>
            <a:ext cx="1524815" cy="413487"/>
          </a:xfrm>
          <a:prstGeom prst="roundRect">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bg1"/>
                </a:solidFill>
              </a:rPr>
              <a:t>Audio script</a:t>
            </a:r>
            <a:endParaRPr lang="en-US" sz="2000" b="1"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63653" fill="hold"/>
                                        <p:tgtEl>
                                          <p:spTgt spid="2"/>
                                        </p:tgtEl>
                                      </p:cBhvr>
                                    </p:cmd>
                                  </p:childTnLst>
                                </p:cTn>
                              </p:par>
                            </p:childTnLst>
                          </p:cTn>
                        </p:par>
                      </p:childTnLst>
                    </p:cTn>
                  </p:par>
                </p:childTnLst>
              </p:cTn>
              <p:nextCondLst>
                <p:cond evt="onClick" delay="0">
                  <p:tgtEl>
                    <p:spTgt spid="2"/>
                  </p:tgtEl>
                </p:cond>
              </p:nextCondLst>
            </p:seq>
            <p:audio>
              <p:cMediaNode vol="80000">
                <p:cTn id="28" fill="hold" display="0">
                  <p:stCondLst>
                    <p:cond delay="indefinite"/>
                  </p:stCondLst>
                  <p:endCondLst>
                    <p:cond evt="onStopAudio" delay="0">
                      <p:tgtEl>
                        <p:sldTgt/>
                      </p:tgtEl>
                    </p:cond>
                  </p:endCondLst>
                </p:cTn>
                <p:tgtEl>
                  <p:spTgt spid="2"/>
                </p:tgtEl>
              </p:cMediaNode>
            </p:audio>
          </p:childTnLst>
        </p:cTn>
      </p:par>
    </p:tnLst>
    <p:bldLst>
      <p:bldP spid="3" grpId="0"/>
      <p:bldP spid="9" grpId="0"/>
      <p:bldP spid="11" grpId="0"/>
      <p:bldP spid="12"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 name="Group 2"/>
          <p:cNvGrpSpPr/>
          <p:nvPr/>
        </p:nvGrpSpPr>
        <p:grpSpPr>
          <a:xfrm>
            <a:off x="0" y="0"/>
            <a:ext cx="9144000" cy="6137455"/>
            <a:chOff x="0" y="0"/>
            <a:chExt cx="9144000" cy="6137455"/>
          </a:xfrm>
        </p:grpSpPr>
        <p:sp>
          <p:nvSpPr>
            <p:cNvPr id="2" name="Rectangle 1"/>
            <p:cNvSpPr/>
            <p:nvPr/>
          </p:nvSpPr>
          <p:spPr>
            <a:xfrm>
              <a:off x="0" y="0"/>
              <a:ext cx="9144000" cy="61374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338595" y="720545"/>
              <a:ext cx="8486470" cy="4334392"/>
            </a:xfrm>
            <a:prstGeom prst="rect">
              <a:avLst/>
            </a:prstGeom>
            <a:noFill/>
            <a:ln w="19050">
              <a:solidFill>
                <a:srgbClr val="0FB7BD"/>
              </a:solidFill>
            </a:ln>
          </p:spPr>
          <p:txBody>
            <a:bodyPr wrap="square">
              <a:spAutoFit/>
            </a:bodyPr>
            <a:lstStyle/>
            <a:p>
              <a:pPr algn="just">
                <a:lnSpc>
                  <a:spcPct val="110000"/>
                </a:lnSpc>
              </a:pPr>
              <a:r>
                <a:rPr lang="en-US" sz="2800" b="0" i="0" dirty="0" err="1">
                  <a:solidFill>
                    <a:srgbClr val="242021"/>
                  </a:solidFill>
                  <a:effectLst/>
                </a:rPr>
                <a:t>Phu</a:t>
              </a:r>
              <a:r>
                <a:rPr lang="en-US" sz="2800" b="0" i="0" dirty="0">
                  <a:solidFill>
                    <a:srgbClr val="242021"/>
                  </a:solidFill>
                  <a:effectLst/>
                </a:rPr>
                <a:t> Quoc is a very beautiful island in Viet Nam. It is in </a:t>
              </a:r>
              <a:r>
                <a:rPr lang="en-US" sz="2800" b="0" i="0" dirty="0" err="1">
                  <a:solidFill>
                    <a:srgbClr val="242021"/>
                  </a:solidFill>
                  <a:effectLst/>
                </a:rPr>
                <a:t>Kien</a:t>
              </a:r>
              <a:r>
                <a:rPr lang="en-US" sz="2800" b="0" i="0" dirty="0">
                  <a:solidFill>
                    <a:srgbClr val="242021"/>
                  </a:solidFill>
                  <a:effectLst/>
                </a:rPr>
                <a:t> </a:t>
              </a:r>
              <a:r>
                <a:rPr lang="en-US" sz="2800" b="0" i="0" dirty="0" err="1">
                  <a:solidFill>
                    <a:srgbClr val="242021"/>
                  </a:solidFill>
                  <a:effectLst/>
                </a:rPr>
                <a:t>Giang</a:t>
              </a:r>
              <a:r>
                <a:rPr lang="en-US" sz="2800" b="0" i="0" dirty="0">
                  <a:solidFill>
                    <a:srgbClr val="242021"/>
                  </a:solidFill>
                  <a:effectLst/>
                </a:rPr>
                <a:t>. It has beautiful beaches and green forests. It also has resorts, hotels, and bars. The people here are friendly. </a:t>
              </a:r>
              <a:r>
                <a:rPr lang="en-US" sz="2800" b="0" i="0" dirty="0" err="1">
                  <a:solidFill>
                    <a:srgbClr val="242021"/>
                  </a:solidFill>
                  <a:effectLst/>
                </a:rPr>
                <a:t>Phu</a:t>
              </a:r>
              <a:r>
                <a:rPr lang="en-US" sz="2800" b="0" i="0" dirty="0">
                  <a:solidFill>
                    <a:srgbClr val="242021"/>
                  </a:solidFill>
                  <a:effectLst/>
                </a:rPr>
                <a:t> Quoc has an international airport, and travelling there is easy. Tourists can visit fishing villages, national parks, pagodas and temples. They also like to eat the seafood here. It is delicious. Sailing and fishing are popular water sports. You can buy interesting things at the markets on the island.</a:t>
              </a:r>
              <a:endParaRPr lang="en-US" sz="4000" i="0" dirty="0">
                <a:effectLst/>
              </a:endParaRPr>
            </a:p>
          </p:txBody>
        </p:sp>
        <p:pic>
          <p:nvPicPr>
            <p:cNvPr id="6" name="Picture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28763" y="1"/>
              <a:ext cx="8726747" cy="825910"/>
            </a:xfrm>
            <a:prstGeom prst="rect">
              <a:avLst/>
            </a:prstGeom>
          </p:spPr>
        </p:pic>
        <p:sp>
          <p:nvSpPr>
            <p:cNvPr id="7" name="TextBox 6"/>
            <p:cNvSpPr txBox="1"/>
            <p:nvPr/>
          </p:nvSpPr>
          <p:spPr>
            <a:xfrm>
              <a:off x="3573041" y="135812"/>
              <a:ext cx="1997919" cy="461665"/>
            </a:xfrm>
            <a:prstGeom prst="rect">
              <a:avLst/>
            </a:prstGeom>
            <a:noFill/>
          </p:spPr>
          <p:txBody>
            <a:bodyPr wrap="none" rtlCol="0">
              <a:spAutoFit/>
            </a:bodyPr>
            <a:lstStyle/>
            <a:p>
              <a:r>
                <a:rPr lang="en-US" sz="2400" b="1" dirty="0">
                  <a:solidFill>
                    <a:schemeClr val="bg1"/>
                  </a:solidFill>
                </a:rPr>
                <a:t>AUDIO SCRIPT</a:t>
              </a:r>
              <a:endParaRPr lang="en-US" sz="2400" b="1" dirty="0">
                <a:solidFill>
                  <a:schemeClr val="bg1"/>
                </a:solidFill>
              </a:endParaRPr>
            </a:p>
          </p:txBody>
        </p:sp>
      </p:grpSp>
      <p:sp>
        <p:nvSpPr>
          <p:cNvPr id="8" name="Multiplication Sign 7">
            <a:hlinkClick r:id="rId2" action="ppaction://hlinksldjump"/>
          </p:cNvPr>
          <p:cNvSpPr/>
          <p:nvPr/>
        </p:nvSpPr>
        <p:spPr>
          <a:xfrm>
            <a:off x="8209935" y="129441"/>
            <a:ext cx="491613" cy="461665"/>
          </a:xfrm>
          <a:prstGeom prst="mathMultipl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Bản sao của B1_37">
            <a:hlinkClick r:id="" action="ppaction://media"/>
          </p:cNvPr>
          <p:cNvPicPr>
            <a:picLocks noChangeAspect="1"/>
          </p:cNvPicPr>
          <p:nvPr>
            <a:audioFile r:link="rId3"/>
            <p:extLst>
              <p:ext uri="{DAA4B4D4-6D71-4841-9C94-3DE7FCFB9230}">
                <p14:media xmlns:p14="http://schemas.microsoft.com/office/powerpoint/2010/main" r:embed="rId4">
                  <p14:trim st="17320.000000"/>
                </p14:media>
              </p:ext>
            </p:extLst>
          </p:nvPr>
        </p:nvPicPr>
        <p:blipFill>
          <a:blip r:embed="rId5"/>
          <a:stretch>
            <a:fillRect/>
          </a:stretch>
        </p:blipFill>
        <p:spPr>
          <a:xfrm>
            <a:off x="5570960" y="103743"/>
            <a:ext cx="487363" cy="487363"/>
          </a:xfrm>
          <a:prstGeom prst="rect">
            <a:avLst/>
          </a:prstGeom>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6333"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2983</Words>
  <Application>WPS Presentation</Application>
  <PresentationFormat>On-screen Show (4:3)</PresentationFormat>
  <Paragraphs>119</Paragraphs>
  <Slides>15</Slides>
  <Notes>0</Notes>
  <HiddenSlides>2</HiddenSlides>
  <MMClips>4</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15</vt:i4>
      </vt:variant>
    </vt:vector>
  </HeadingPairs>
  <TitlesOfParts>
    <vt:vector size="25" baseType="lpstr">
      <vt:lpstr>Arial</vt:lpstr>
      <vt:lpstr>SimSun</vt:lpstr>
      <vt:lpstr>Wingdings</vt:lpstr>
      <vt:lpstr>Calibri</vt:lpstr>
      <vt:lpstr>Wingdings 2</vt:lpstr>
      <vt:lpstr>Comic Sans MS</vt:lpstr>
      <vt:lpstr>Calibri Light</vt:lpstr>
      <vt:lpstr>Microsoft YaHei</vt:lpstr>
      <vt:lpstr>Arial Unicode MS</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TrangDTT</dc:creator>
  <cp:lastModifiedBy>DELL</cp:lastModifiedBy>
  <cp:revision>104</cp:revision>
  <dcterms:created xsi:type="dcterms:W3CDTF">2020-12-09T02:04:00Z</dcterms:created>
  <dcterms:modified xsi:type="dcterms:W3CDTF">2023-01-06T03:34:41Z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44FE2F285ED144F297404FEA07443BDF</vt:lpwstr>
  </property>
  <property fmtid="{D5CDD505-2E9C-101B-9397-08002B2CF9AE}" pid="3" name="KSOProductBuildVer">
    <vt:lpwstr>1033-11.2.0.11440</vt:lpwstr>
  </property>
</Properties>
</file>