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71" r:id="rId3"/>
    <p:sldId id="257" r:id="rId4"/>
    <p:sldId id="289" r:id="rId5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58" r:id="rId15"/>
    <p:sldId id="259" r:id="rId16"/>
    <p:sldId id="260" r:id="rId17"/>
    <p:sldId id="261" r:id="rId18"/>
    <p:sldId id="275" r:id="rId19"/>
    <p:sldId id="276" r:id="rId20"/>
    <p:sldId id="277" r:id="rId21"/>
    <p:sldId id="282" r:id="rId22"/>
    <p:sldId id="281" r:id="rId23"/>
    <p:sldId id="280" r:id="rId24"/>
    <p:sldId id="279" r:id="rId25"/>
    <p:sldId id="278" r:id="rId26"/>
    <p:sldId id="263" r:id="rId27"/>
    <p:sldId id="298" r:id="rId28"/>
    <p:sldId id="299" r:id="rId29"/>
    <p:sldId id="27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45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6.png"/><Relationship Id="rId12" Type="http://schemas.microsoft.com/office/2007/relationships/media" Target="../media/audio2.wav"/><Relationship Id="rId11" Type="http://schemas.openxmlformats.org/officeDocument/2006/relationships/audio" Target="../media/audio2.wav"/><Relationship Id="rId10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870" y="1597025"/>
            <a:ext cx="5394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waterfall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/ˈwɔːtəfɔːl/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19830"/>
            <a:ext cx="5065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/>
              <a:t>thác nước</a:t>
            </a:r>
            <a:endParaRPr lang="en-US" sz="4400" b="1" dirty="0"/>
          </a:p>
        </p:txBody>
      </p:sp>
      <p:pic>
        <p:nvPicPr>
          <p:cNvPr id="105" name="Content Placeholder 104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4675" y="2712085"/>
            <a:ext cx="4008120" cy="32429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" y="1635760"/>
            <a:ext cx="5394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(be) on time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88900" y="3159125"/>
            <a:ext cx="5065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/>
              <a:t>đúng giờ</a:t>
            </a:r>
            <a:endParaRPr lang="en-US" sz="4400" b="1" dirty="0"/>
          </a:p>
        </p:txBody>
      </p:sp>
      <p:pic>
        <p:nvPicPr>
          <p:cNvPr id="107" name="Content Placeholder 106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4580" y="2760980"/>
            <a:ext cx="3805555" cy="28136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33" y="1170388"/>
            <a:ext cx="7872414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174" y="1370684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Geopraphy Club</a:t>
            </a:r>
            <a:endParaRPr lang="en-US" sz="4000" b="1">
              <a:solidFill>
                <a:srgbClr val="048D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  <a:endParaRPr lang="en-US" sz="2200" i="1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  <a:endParaRPr lang="en-US" sz="2200" spc="-100" dirty="0"/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  <a:endParaRPr lang="en-US" sz="2200" spc="-100" dirty="0"/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Chau, a large island.</a:t>
            </a:r>
            <a:endParaRPr lang="en-US" sz="2200" spc="-100" dirty="0"/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  <a:endParaRPr lang="en-US" sz="2200" spc="-100" dirty="0"/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48DA4"/>
                </a:solidFill>
              </a:rPr>
              <a:t>Geopraphy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  <a:endParaRPr lang="en-US" sz="4000" b="1" dirty="0">
              <a:solidFill>
                <a:srgbClr val="048D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1727" y="1278082"/>
            <a:ext cx="852054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137160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199414" y="137160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amazing</a:t>
            </a:r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3766653" y="1371600"/>
            <a:ext cx="125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natural</a:t>
            </a:r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5425646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islands</a:t>
            </a:r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7152353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  <a:endParaRPr lang="en-US" sz="2400"/>
          </a:p>
        </p:txBody>
      </p:sp>
      <p:sp>
        <p:nvSpPr>
          <p:cNvPr id="43" name="TextBox 42"/>
          <p:cNvSpPr txBox="1"/>
          <p:nvPr/>
        </p:nvSpPr>
        <p:spPr>
          <a:xfrm>
            <a:off x="352483" y="2241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7313" y="2188952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People didn’t make Ganh Da Dia.</a:t>
            </a:r>
            <a:endParaRPr lang="en-US" sz="2400"/>
          </a:p>
          <a:p>
            <a:r>
              <a:rPr lang="en-US" sz="2400"/>
              <a:t>They are               rocks.</a:t>
            </a:r>
            <a:endParaRPr lang="en-US" sz="2400"/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901689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32286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2483" y="39963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27313" y="3987662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432394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8499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27313" y="4841249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6024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7313" y="6024045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63603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519304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3176473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6298243" y="350961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922440" y="3987661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scenery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67890" y="4842331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amazing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11304" y="2566616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natural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0057" y="3179477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islands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8094" y="601992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wonders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179377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  <a:endParaRPr lang="en-US" sz="25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9765" y="125799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 </a:t>
              </a:r>
              <a:r>
                <a:rPr lang="en-US" sz="2400"/>
                <a:t>mountain</a:t>
              </a:r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  <a:endParaRPr lang="en-US" sz="24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 </a:t>
              </a:r>
              <a:r>
                <a:rPr lang="en-US" sz="2400"/>
                <a:t>waterfall</a:t>
              </a:r>
              <a:endParaRPr lang="en-US" sz="24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  <a:endParaRPr lang="en-US" sz="2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  <a:endParaRPr lang="en-US" sz="24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 </a:t>
              </a:r>
              <a:r>
                <a:rPr lang="en-US" sz="2400"/>
                <a:t>desert</a:t>
              </a:r>
              <a:endParaRPr lang="en-US" sz="24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 </a:t>
              </a:r>
              <a:r>
                <a:rPr lang="en-US" sz="2400"/>
                <a:t>beach</a:t>
              </a:r>
              <a:endParaRPr lang="en-US" sz="24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  <a:endParaRPr lang="en-US" sz="240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>
            <a:fillRect/>
          </a:stretch>
        </p:blipFill>
        <p:spPr>
          <a:xfrm>
            <a:off x="262183" y="278531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>
            <a:fillRect/>
          </a:stretch>
        </p:blipFill>
        <p:spPr>
          <a:xfrm>
            <a:off x="2543025" y="278531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78531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78531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>
            <a:fillRect/>
          </a:stretch>
        </p:blipFill>
        <p:spPr>
          <a:xfrm>
            <a:off x="7059053" y="481686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07404" y="194972"/>
            <a:ext cx="487363" cy="48736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73960" y="4100374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621583" y="4100373"/>
            <a:ext cx="1493887" cy="461665"/>
            <a:chOff x="1685581" y="5618602"/>
            <a:chExt cx="1493887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872242" y="4100374"/>
            <a:ext cx="1493887" cy="461665"/>
            <a:chOff x="1685581" y="5618602"/>
            <a:chExt cx="1493887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7175467" y="4100373"/>
            <a:ext cx="1493887" cy="461665"/>
            <a:chOff x="1685581" y="5618602"/>
            <a:chExt cx="1493887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36626" y="6237430"/>
            <a:ext cx="1493887" cy="461665"/>
            <a:chOff x="1685581" y="5618602"/>
            <a:chExt cx="1493887" cy="461665"/>
          </a:xfrm>
        </p:grpSpPr>
        <p:sp>
          <p:nvSpPr>
            <p:cNvPr id="49" name="TextBox 4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584249" y="6237429"/>
            <a:ext cx="1493887" cy="461665"/>
            <a:chOff x="1685581" y="5618602"/>
            <a:chExt cx="1493887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834908" y="6237430"/>
            <a:ext cx="1493887" cy="461665"/>
            <a:chOff x="1685581" y="5618602"/>
            <a:chExt cx="1493887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7138133" y="6237429"/>
            <a:ext cx="1493887" cy="461665"/>
            <a:chOff x="1685581" y="5618602"/>
            <a:chExt cx="1493887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619835"/>
            <a:ext cx="7421365" cy="4168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58481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  <a:endParaRPr lang="en-US" sz="2800"/>
          </a:p>
        </p:txBody>
      </p:sp>
      <p:sp>
        <p:nvSpPr>
          <p:cNvPr id="13" name="TextBox 12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dirty="0"/>
              <a:t>desert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41672" y="6064647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857735"/>
            <a:ext cx="7421365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03065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  <a:endParaRPr lang="en-US" sz="2800"/>
          </a:p>
        </p:txBody>
      </p:sp>
      <p:sp>
        <p:nvSpPr>
          <p:cNvPr id="19" name="TextBox 18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  <a:endParaRPr lang="en-US" sz="2800"/>
          </a:p>
        </p:txBody>
      </p:sp>
      <p:sp>
        <p:nvSpPr>
          <p:cNvPr id="22" name="TextBox 21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854102" y="600306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41" y="1634508"/>
            <a:ext cx="6165519" cy="410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  <a:endParaRPr lang="en-US" sz="2800"/>
          </a:p>
        </p:txBody>
      </p:sp>
      <p:sp>
        <p:nvSpPr>
          <p:cNvPr id="19" name="TextBox 18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  <a:endParaRPr lang="en-US" sz="2800"/>
          </a:p>
        </p:txBody>
      </p:sp>
      <p:sp>
        <p:nvSpPr>
          <p:cNvPr id="22" name="TextBox 21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89757" y="6003065"/>
            <a:ext cx="116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5" y="1547090"/>
            <a:ext cx="6326971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50737" y="6003065"/>
            <a:ext cx="2042527" cy="523220"/>
            <a:chOff x="1685581" y="5618602"/>
            <a:chExt cx="204252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d.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  <a:endParaRPr lang="en-US" sz="2800"/>
          </a:p>
        </p:txBody>
      </p:sp>
      <p:sp>
        <p:nvSpPr>
          <p:cNvPr id="19" name="TextBox 18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river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  <a:endParaRPr lang="en-US" sz="2800"/>
          </a:p>
        </p:txBody>
      </p:sp>
      <p:sp>
        <p:nvSpPr>
          <p:cNvPr id="22" name="TextBox 21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60454" y="6003065"/>
            <a:ext cx="122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2339975"/>
            <a:ext cx="3718560" cy="687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2" y="229442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395" y="3174365"/>
            <a:ext cx="836041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1. Knowledge: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Remember some lexical items related to travelling.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Dishtinguish how to pronounce the sounds /t/ and /d/.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2. Skills: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Use some lexical items related to travelling to do exercise.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Identify and pronounce the sounds /t/ and /d/ correctly.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3. Quality: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Enhance Ss’ love for natural wonders in Viet Nam, the love for the hometown and the country.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Enhance Ss’ good attitude to protect and conserve the natural wonders.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39969" y="2422354"/>
            <a:ext cx="351004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Objectives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6" y="1533788"/>
            <a:ext cx="6320507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e.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  <a:endParaRPr lang="en-US" sz="2800"/>
          </a:p>
        </p:txBody>
      </p:sp>
      <p:sp>
        <p:nvSpPr>
          <p:cNvPr id="19" name="TextBox 18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  <a:endParaRPr lang="en-US" sz="2800"/>
          </a:p>
        </p:txBody>
      </p:sp>
      <p:sp>
        <p:nvSpPr>
          <p:cNvPr id="22" name="TextBox 21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1623" y="6003065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87" y="1565556"/>
            <a:ext cx="6295226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f.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mountain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  <a:endParaRPr lang="en-US" sz="2800"/>
          </a:p>
        </p:txBody>
      </p:sp>
      <p:sp>
        <p:nvSpPr>
          <p:cNvPr id="22" name="TextBox 21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8764" y="6003065"/>
            <a:ext cx="186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mountain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1529559"/>
            <a:ext cx="6333424" cy="42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g.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forest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82709" y="6003065"/>
            <a:ext cx="137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forest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4" y="1857735"/>
            <a:ext cx="6596252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h.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4.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forest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  <a:endParaRPr lang="en-US" sz="28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4496" y="6003065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  <a:endParaRPr lang="en-US" sz="2800" dirty="0">
              <a:solidFill>
                <a:srgbClr val="F1594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  <a:endParaRPr lang="en-US" sz="24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  <a:endParaRPr lang="en-US" sz="24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  <a:endParaRPr lang="en-US" sz="24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  <a:endParaRPr lang="en-US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  <a:endParaRPr lang="en-US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  <a:endParaRPr lang="en-US" sz="24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3966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  <a:endParaRPr lang="en-US" sz="24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  <a:endParaRPr lang="en-US" sz="240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  <a:endParaRPr lang="en-US" sz="24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4200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  <a:endParaRPr lang="en-US" sz="24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  <a:endParaRPr lang="en-US" sz="240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  <a:endParaRPr lang="en-US" sz="24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 Gioc Waterfall</a:t>
              </a:r>
              <a:endParaRPr lang="en-US" sz="2400"/>
            </a:p>
          </p:txBody>
        </p:sp>
      </p:grpSp>
      <p:sp>
        <p:nvSpPr>
          <p:cNvPr id="2" name="Oval 1"/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93395" y="3174365"/>
            <a:ext cx="836041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1. Knowledge: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Recognize to the topic of the lesson, Natural wonders of Viet Nam.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Remmemer some lexical items related to the topic Natural wonders of Viet Nam.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2. Skills: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Use some lexical items related to the topic Natural wonders of Viet Nam to do exercise.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3. Quality: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Enhance Ss’ love for natural wonders in Viet Nam, the love for the hometown and the country.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- Enhance Ss’ good attitude to protect and conserve the natural wonders.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8459" y="2382349"/>
            <a:ext cx="35100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48DA4"/>
                </a:solidFill>
              </a:rPr>
              <a:t>Wrap- up</a:t>
            </a:r>
            <a:endParaRPr lang="en-US" sz="3600" b="1">
              <a:solidFill>
                <a:srgbClr val="048DA4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93395" y="3174365"/>
            <a:ext cx="836041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Write new words 2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Do more exercises in workbook.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Prepare new lesson: U5- A close look 1.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8459" y="2382349"/>
            <a:ext cx="351004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48DA4"/>
                </a:solidFill>
              </a:rPr>
              <a:t>HOMEWORK</a:t>
            </a:r>
            <a:endParaRPr lang="en-US" sz="3600" b="1">
              <a:solidFill>
                <a:srgbClr val="048DA4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natural 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/ˈnætʃrəl/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thuộc về thiên nhiên</a:t>
            </a:r>
            <a:endParaRPr lang="en-US" sz="4000" b="1" dirty="0"/>
          </a:p>
        </p:txBody>
      </p:sp>
      <p:pic>
        <p:nvPicPr>
          <p:cNvPr id="5" name="Content Placeholder 4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4085" y="1597025"/>
            <a:ext cx="4124325" cy="279590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wonder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/ˈwʌndər/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kì quan</a:t>
            </a:r>
            <a:endParaRPr lang="en-US" sz="4000" b="1" dirty="0"/>
          </a:p>
        </p:txBody>
      </p:sp>
      <p:pic>
        <p:nvPicPr>
          <p:cNvPr id="101" name="Content Placeholder 100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3195" y="2519045"/>
            <a:ext cx="4975860" cy="263207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amazing 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/əˈmeɪzɪŋ/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tuyệt vời</a:t>
            </a:r>
            <a:endParaRPr lang="en-US" sz="4000" b="1" dirty="0"/>
          </a:p>
        </p:txBody>
      </p:sp>
      <p:pic>
        <p:nvPicPr>
          <p:cNvPr id="102" name="Content Placeholder 101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680" y="2653665"/>
            <a:ext cx="3805555" cy="2910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island 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/ˈaɪlənd/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hòn đảo</a:t>
            </a:r>
            <a:endParaRPr lang="en-US" sz="4000" b="1" dirty="0"/>
          </a:p>
        </p:txBody>
      </p:sp>
      <p:pic>
        <p:nvPicPr>
          <p:cNvPr id="103" name="Content Placeholder 102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7980" y="2653665"/>
            <a:ext cx="4357370" cy="2990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scenery 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/ˈsiːnəri/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phong cảnh</a:t>
            </a:r>
            <a:endParaRPr lang="en-US" sz="4000" b="1" dirty="0"/>
          </a:p>
        </p:txBody>
      </p:sp>
      <p:pic>
        <p:nvPicPr>
          <p:cNvPr id="104" name="Content Placeholder 103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9920" y="2519045"/>
            <a:ext cx="3795395" cy="309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142" y="1597194"/>
            <a:ext cx="442694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 desert (n)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/ˈdezət/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68090"/>
            <a:ext cx="506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/>
              <a:t> sa mạc</a:t>
            </a:r>
            <a:endParaRPr lang="en-US" sz="4000" b="1" dirty="0"/>
          </a:p>
        </p:txBody>
      </p:sp>
      <p:pic>
        <p:nvPicPr>
          <p:cNvPr id="100" name="Content Placeholder 99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1025" y="1941195"/>
            <a:ext cx="3669030" cy="260096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870" y="1597025"/>
            <a:ext cx="5394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man-made (adj)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3"/>
          <p:cNvSpPr txBox="1"/>
          <p:nvPr/>
        </p:nvSpPr>
        <p:spPr>
          <a:xfrm>
            <a:off x="-129268" y="2653834"/>
            <a:ext cx="44269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solidFill>
                  <a:srgbClr val="0FB7BD"/>
                </a:solidFill>
              </a:rPr>
              <a:t>/ˌmæn ˈmeɪd/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-129540" y="3719830"/>
            <a:ext cx="50653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 b="1" dirty="0"/>
              <a:t>nhân tạo</a:t>
            </a:r>
            <a:endParaRPr lang="en-US" sz="4400" b="1" dirty="0"/>
          </a:p>
        </p:txBody>
      </p:sp>
      <p:pic>
        <p:nvPicPr>
          <p:cNvPr id="106" name="Content Placeholder 105"/>
          <p:cNvPicPr/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680" y="2653665"/>
            <a:ext cx="4307205" cy="3522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3639</Words>
  <Application>WPS Presentation</Application>
  <PresentationFormat>On-screen Show (4:3)</PresentationFormat>
  <Paragraphs>421</Paragraphs>
  <Slides>27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69</cp:revision>
  <dcterms:created xsi:type="dcterms:W3CDTF">2020-12-09T02:04:00Z</dcterms:created>
  <dcterms:modified xsi:type="dcterms:W3CDTF">2022-12-14T14:29:22Z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E50A2FB7334F43E0BA96F91526F73DD5</vt:lpwstr>
  </property>
  <property fmtid="{D5CDD505-2E9C-101B-9397-08002B2CF9AE}" pid="3" name="KSOProductBuildVer">
    <vt:lpwstr>1033-11.2.0.11417</vt:lpwstr>
  </property>
</Properties>
</file>