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embeddedFontLs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Open Sans" panose="020B0606030504020204"/>
      <p:regular r:id="rId38"/>
      <p:bold r:id="rId39"/>
      <p:italic r:id="rId40"/>
      <p:boldItalic r:id="rId41"/>
    </p:embeddedFont>
    <p:embeddedFont>
      <p:font typeface="Arial Black" panose="020B0A04020102020204"/>
      <p:bold r:id="rId42"/>
    </p:embeddedFont>
    <p:embeddedFont>
      <p:font typeface="Comic Sans MS" panose="030F0702030302020204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3147D37-8316-478C-9B7D-4DE3A7CE6108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EF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1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2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2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1" name="Google Shape;411;p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2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" name="Google Shape;478;p2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2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link to spin the wheel in real time: https://wordwall.net/resource/27022823</a:t>
            </a:r>
            <a:endParaRPr lang="en-US"/>
          </a:p>
        </p:txBody>
      </p:sp>
      <p:sp>
        <p:nvSpPr>
          <p:cNvPr id="170" name="Google Shape;170;p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3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3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science fiction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science fiction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science fiction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dull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funny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dull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shocking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funny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violent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violent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interesting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moving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frightening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frightening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interesting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shocking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funny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shocking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confusing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moving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EXIT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funny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moving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amusing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confusing</a:t>
            </a:r>
            <a:endParaRPr sz="3200" b="1">
              <a:solidFill>
                <a:srgbClr val="00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EXIT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interesting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confusing 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shocking</a:t>
            </a:r>
            <a:endParaRPr sz="36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Tug of war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Match the types of film in column A with their descriptions in column B.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Unit</a:t>
            </a:r>
            <a:endParaRPr lang="en-US" sz="4000" b="1" i="0" u="none" strike="noStrike" cap="none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404495" y="237490"/>
            <a:ext cx="155892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Unit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FILMS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8</a:t>
            </a:r>
            <a:endParaRPr lang="en-US" sz="4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Vocabulary review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Grammar review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Project: Design film posters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4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 REVIEW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 of the task:</a:t>
            </a:r>
            <a:endParaRPr lang="en-US" sz="32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sz="2800" u="none" strike="noStrik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4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 REVIEW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10701250" cy="3388900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/>
                <a:gridCol w="5482250"/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 lang="en-US"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US"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people still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film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received good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However, the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number of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people going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to cinemas is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Though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popcorn and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other snacks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 the cinema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are very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 don’t want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to stay home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Cinema tickets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he left the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Although I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don’t really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like to go to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However, only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 few people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saw it.</a:t>
                      </a:r>
                      <a:endParaRPr sz="32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d	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e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3.a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b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c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Tug of war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Match the types of film in column A with their descriptions in column B.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Project: Posters exhibition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5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PROJECT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Work in groups.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3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2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</a:t>
            </a:r>
            <a:endParaRPr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800">
                <a:solidFill>
                  <a:srgbClr val="24202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Vote for the best poster.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Posters exhibition</a:t>
            </a:r>
            <a:endParaRPr sz="3400" b="1">
              <a:solidFill>
                <a:srgbClr val="F7941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Tug of war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Match the types of film in column A with their descriptions in column B.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Project: Posters exhibition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Wrap-up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Vocabulary review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Grammar review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Project: Design film posters</a:t>
              </a:r>
              <a:endParaRPr lang="en-US" sz="3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Homework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2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23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Do the other exercises in Workbook - Unit 8: Film.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Prepare for the next lesson: </a:t>
            </a:r>
            <a:r>
              <a:rPr lang="en-US" sz="32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9: Festivals around the world- Getting started</a:t>
            </a:r>
            <a:endParaRPr lang="en-US" sz="32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sachmem.vn</a:t>
            </a:r>
            <a:endParaRPr sz="1800" b="1" i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OBJECTIVES</a:t>
            </a:r>
            <a:endParaRPr lang="en-US" sz="36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 the end of the lesson, students will be able to: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8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Tug of war</a:t>
            </a:r>
            <a:endParaRPr lang="en-US" sz="1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Match the types of film in column A with their descriptions in column B.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56" name="Google Shape;156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4"/>
          <p:cNvCxnSpPr>
            <a:stCxn id="151" idx="1"/>
            <a:endCxn id="15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2" idx="3"/>
            <a:endCxn id="153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9" name="Google Shape;159;p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60" name="Google Shape;160;p4"/>
          <p:cNvCxnSpPr>
            <a:stCxn id="153" idx="1"/>
            <a:endCxn id="159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Project: Posters exhibition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63461" y="130496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580310" y="1309896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884127" y="2881834"/>
            <a:ext cx="583580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sz="2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revise the vocabulary related to the topic and lead in the next part of the lesson.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04548" y="2914214"/>
            <a:ext cx="3740058" cy="36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655726" y="2302632"/>
            <a:ext cx="89713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Give an example for every film type in the box.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134767" y="226169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187552" y="215905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2</a:t>
            </a:r>
            <a:endParaRPr lang="en-US" sz="4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9" name="Google Shape;189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410303" y="4207776"/>
            <a:ext cx="5048446" cy="25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2759225" y="25710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 REVIEW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Spin the wheel: Types of films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5571062" y="2126136"/>
            <a:ext cx="5465180" cy="167823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Tug of war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Match the types of film in column A with their descriptions in column B.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Choose the correct answer (A, B, or C) to complete each of the following sentences.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94" name="Google Shape;194;p6"/>
          <p:cNvCxnSpPr>
            <a:stCxn id="190" idx="3"/>
            <a:endCxn id="191" idx="0"/>
          </p:cNvCxnSpPr>
          <p:nvPr/>
        </p:nvCxnSpPr>
        <p:spPr>
          <a:xfrm>
            <a:off x="2855757" y="1557058"/>
            <a:ext cx="878700" cy="1014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PLAY</a:t>
            </a:r>
            <a:endParaRPr lang="en-US" sz="1800">
              <a:solidFill>
                <a:schemeClr val="lt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Tug of war</a:t>
            </a:r>
            <a:endParaRPr lang="en-US" sz="9600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science fiction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</a:t>
            </a:r>
            <a:endParaRPr sz="20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science fiction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fantasy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comedy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horror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documentary</a:t>
            </a:r>
            <a:endParaRPr sz="28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5072</Words>
  <Application>WPS Presentation</Application>
  <PresentationFormat/>
  <Paragraphs>380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Arial</vt:lpstr>
      <vt:lpstr>Calibri</vt:lpstr>
      <vt:lpstr>Open Sans</vt:lpstr>
      <vt:lpstr>Courier New</vt:lpstr>
      <vt:lpstr>Noto Sans Symbols</vt:lpstr>
      <vt:lpstr>Noto Sans</vt:lpstr>
      <vt:lpstr>Arial Black</vt:lpstr>
      <vt:lpstr>Comic Sans MS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TrangDTT</dc:creator>
  <cp:lastModifiedBy>DELL</cp:lastModifiedBy>
  <cp:revision>1</cp:revision>
  <dcterms:created xsi:type="dcterms:W3CDTF">2023-02-18T02:39:58Z</dcterms:created>
  <dcterms:modified xsi:type="dcterms:W3CDTF">2023-02-18T02:40:00Z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FC09F794866E4AB5BFE24926702BC163</vt:lpwstr>
  </property>
  <property fmtid="{D5CDD505-2E9C-101B-9397-08002B2CF9AE}" pid="3" name="KSOProductBuildVer">
    <vt:lpwstr>1033-11.2.0.11440</vt:lpwstr>
  </property>
</Properties>
</file>