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8/2/2021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8/2/2021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8/2/2021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8/2/2021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8/2/2021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8/2/2021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8/2/2021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3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3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2168</Words>
  <PresentationFormat>Custom</PresentationFormat>
  <Paragraphs>297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Calibri</vt:lpstr>
      <vt:lpstr>Arial</vt:lpstr>
      <vt:lpstr>Times New Roman</vt:lpstr>
      <vt:lpstr>Symbol</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2021-07-10T14:44:17Z</dcterms:created>
  <dcterms:modified xsi:type="dcterms:W3CDTF">2021-08-01T17:13:03Z</dcterms:modified>
</cp:coreProperties>
</file>