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87" r:id="rId2"/>
    <p:sldId id="258" r:id="rId3"/>
    <p:sldId id="259" r:id="rId4"/>
    <p:sldId id="260" r:id="rId5"/>
    <p:sldId id="261" r:id="rId6"/>
    <p:sldId id="262" r:id="rId7"/>
    <p:sldId id="264" r:id="rId8"/>
    <p:sldId id="266" r:id="rId9"/>
    <p:sldId id="270" r:id="rId10"/>
    <p:sldId id="274" r:id="rId11"/>
    <p:sldId id="269" r:id="rId12"/>
    <p:sldId id="268" r:id="rId13"/>
    <p:sldId id="272" r:id="rId14"/>
    <p:sldId id="273" r:id="rId15"/>
    <p:sldId id="283" r:id="rId16"/>
    <p:sldId id="284" r:id="rId17"/>
    <p:sldId id="285" r:id="rId18"/>
    <p:sldId id="286" r:id="rId19"/>
    <p:sldId id="275" r:id="rId20"/>
    <p:sldId id="279" r:id="rId21"/>
    <p:sldId id="280" r:id="rId22"/>
    <p:sldId id="281" r:id="rId23"/>
    <p:sldId id="276" r:id="rId24"/>
    <p:sldId id="282" r:id="rId25"/>
    <p:sldId id="277"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Nunito" pitchFamily="2" charset="-93"/>
      <p:regular r:id="rId34"/>
      <p:bold r:id="rId35"/>
      <p:italic r:id="rId36"/>
      <p:boldItalic r:id="rId3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738"/>
    <a:srgbClr val="2999FF"/>
    <a:srgbClr val="517495"/>
    <a:srgbClr val="82C836"/>
    <a:srgbClr val="F08714"/>
    <a:srgbClr val="55A87A"/>
    <a:srgbClr val="52D56D"/>
    <a:srgbClr val="C8B65D"/>
    <a:srgbClr val="DC8789"/>
    <a:srgbClr val="96AB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291" autoAdjust="0"/>
  </p:normalViewPr>
  <p:slideViewPr>
    <p:cSldViewPr snapToGrid="0">
      <p:cViewPr varScale="1">
        <p:scale>
          <a:sx n="48" d="100"/>
          <a:sy n="48" d="100"/>
        </p:scale>
        <p:origin x="42"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0.wmf"/><Relationship Id="rId4"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A0331-164A-409D-B68E-D1BB2667B8B0}" type="datetimeFigureOut">
              <a:rPr lang="vi-VN" smtClean="0"/>
              <a:t>05/09/2022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8D0AF-EB48-448C-8B1A-78250B5EA2F0}" type="slidenum">
              <a:rPr lang="vi-VN" smtClean="0"/>
              <a:t>‹#›</a:t>
            </a:fld>
            <a:endParaRPr lang="vi-VN"/>
          </a:p>
        </p:txBody>
      </p:sp>
    </p:spTree>
    <p:extLst>
      <p:ext uri="{BB962C8B-B14F-4D97-AF65-F5344CB8AC3E}">
        <p14:creationId xmlns:p14="http://schemas.microsoft.com/office/powerpoint/2010/main" val="58273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a:effectLst/>
                <a:latin typeface="Times New Roman" panose="02020603050405020304" pitchFamily="18" charset="0"/>
                <a:ea typeface="Arial" panose="020B0604020202020204" pitchFamily="34" charset="0"/>
                <a:cs typeface="Times New Roman" panose="02020603050405020304" pitchFamily="18" charset="0"/>
              </a:rPr>
              <a:t>- GV đưa ra đáp án và nhấn mạnh: “</a:t>
            </a:r>
            <a:r>
              <a:rPr lang="en-US" sz="1800" i="1">
                <a:effectLst/>
                <a:latin typeface="Times New Roman" panose="02020603050405020304" pitchFamily="18" charset="0"/>
                <a:ea typeface="Arial" panose="020B0604020202020204" pitchFamily="34" charset="0"/>
                <a:cs typeface="Times New Roman" panose="02020603050405020304" pitchFamily="18" charset="0"/>
              </a:rPr>
              <a:t>Người sưu tập tem thường sưu tập theo các chủ đề. Mỗi bộ tem sưu tập là một tập hợp các con tem theo cùng một chủ đề. Như trên đây là 3 chủ đề về tem</a:t>
            </a:r>
            <a:r>
              <a:rPr lang="en-US" sz="1800">
                <a:effectLst/>
                <a:latin typeface="Times New Roman" panose="02020603050405020304" pitchFamily="18" charset="0"/>
                <a:ea typeface="Arial" panose="020B0604020202020204" pitchFamily="34" charset="0"/>
                <a:cs typeface="Times New Roman" panose="02020603050405020304" pitchFamily="18" charset="0"/>
              </a:rPr>
              <a:t>.”</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1800">
                <a:effectLst/>
                <a:latin typeface="Times New Roman" panose="02020603050405020304" pitchFamily="18" charset="0"/>
                <a:ea typeface="Arial" panose="020B0604020202020204" pitchFamily="34" charset="0"/>
                <a:cs typeface="Times New Roman" panose="02020603050405020304" pitchFamily="18" charset="0"/>
              </a:rPr>
              <a:t>- GV yêu cầu HS lấy thêm ví dụ về các chủ đề sưu tập tem. </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endParaRPr lang="vi-VN"/>
          </a:p>
        </p:txBody>
      </p:sp>
      <p:sp>
        <p:nvSpPr>
          <p:cNvPr id="4" name="Slide Number Placeholder 3"/>
          <p:cNvSpPr>
            <a:spLocks noGrp="1"/>
          </p:cNvSpPr>
          <p:nvPr>
            <p:ph type="sldNum" sz="quarter" idx="5"/>
          </p:nvPr>
        </p:nvSpPr>
        <p:spPr/>
        <p:txBody>
          <a:bodyPr/>
          <a:lstStyle/>
          <a:p>
            <a:fld id="{EB28D0AF-EB48-448C-8B1A-78250B5EA2F0}" type="slidenum">
              <a:rPr lang="vi-VN" smtClean="0"/>
              <a:t>3</a:t>
            </a:fld>
            <a:endParaRPr lang="vi-VN"/>
          </a:p>
        </p:txBody>
      </p:sp>
    </p:spTree>
    <p:extLst>
      <p:ext uri="{BB962C8B-B14F-4D97-AF65-F5344CB8AC3E}">
        <p14:creationId xmlns:p14="http://schemas.microsoft.com/office/powerpoint/2010/main" val="94294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i="1">
                <a:effectLst/>
                <a:latin typeface="Times New Roman" panose="02020603050405020304" pitchFamily="18" charset="0"/>
                <a:ea typeface="Arial" panose="020B0604020202020204" pitchFamily="34" charset="0"/>
                <a:cs typeface="Times New Roman" panose="02020603050405020304" pitchFamily="18" charset="0"/>
              </a:rPr>
              <a:t>Khái niệm tập hợp thường gặp rất nhiều trong toán học và trong đời sống. Các đồ vật trên bàn trong hình 1 tạo thành một tập hợp. Ta có: (1) Tập hợp các đồ vật trên bàn trong Hình 1</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1800" i="1">
                <a:effectLst/>
                <a:latin typeface="Times New Roman" panose="02020603050405020304" pitchFamily="18" charset="0"/>
                <a:ea typeface="Arial" panose="020B0604020202020204" pitchFamily="34" charset="0"/>
                <a:cs typeface="Times New Roman" panose="02020603050405020304" pitchFamily="18" charset="0"/>
              </a:rPr>
              <a:t> Tương tự: Các số có trên mặt đồng hồ tạo thành một tập hợp. Ta có: (2) Tập hợp các số trên mặt đồng hồ trong Hình 2.</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1800" i="1">
                <a:effectLst/>
                <a:latin typeface="Times New Roman" panose="02020603050405020304" pitchFamily="18" charset="0"/>
                <a:ea typeface="Arial" panose="020B0604020202020204" pitchFamily="34" charset="0"/>
                <a:cs typeface="Times New Roman" panose="02020603050405020304" pitchFamily="18" charset="0"/>
              </a:rPr>
              <a:t> Các số tự nhiên nhỏ hơn 6 tạo thành một tập hợp</a:t>
            </a:r>
            <a:r>
              <a:rPr lang="en-US" sz="1800">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a:effectLst/>
                <a:latin typeface="Times New Roman" panose="02020603050405020304" pitchFamily="18" charset="0"/>
                <a:ea typeface="Arial" panose="020B0604020202020204" pitchFamily="34" charset="0"/>
                <a:cs typeface="Times New Roman" panose="02020603050405020304" pitchFamily="18" charset="0"/>
              </a:rPr>
              <a:t>Ta có: (3) Tập hợp các số tự nhiên nhỏ hơn 6</a:t>
            </a:r>
            <a:endParaRPr lang="vi-VN" sz="1800">
              <a:effectLst/>
              <a:latin typeface="Arial" panose="020B0604020202020204" pitchFamily="34" charset="0"/>
              <a:ea typeface="Arial" panose="020B0604020202020204" pitchFamily="34" charset="0"/>
              <a:cs typeface="Times New Roman" panose="02020603050405020304" pitchFamily="18" charset="0"/>
            </a:endParaRPr>
          </a:p>
          <a:p>
            <a:endParaRPr lang="vi-VN"/>
          </a:p>
        </p:txBody>
      </p:sp>
      <p:sp>
        <p:nvSpPr>
          <p:cNvPr id="4" name="Slide Number Placeholder 3"/>
          <p:cNvSpPr>
            <a:spLocks noGrp="1"/>
          </p:cNvSpPr>
          <p:nvPr>
            <p:ph type="sldNum" sz="quarter" idx="5"/>
          </p:nvPr>
        </p:nvSpPr>
        <p:spPr/>
        <p:txBody>
          <a:bodyPr/>
          <a:lstStyle/>
          <a:p>
            <a:fld id="{EB28D0AF-EB48-448C-8B1A-78250B5EA2F0}" type="slidenum">
              <a:rPr lang="vi-VN" smtClean="0"/>
              <a:t>4</a:t>
            </a:fld>
            <a:endParaRPr lang="vi-VN"/>
          </a:p>
        </p:txBody>
      </p:sp>
    </p:spTree>
    <p:extLst>
      <p:ext uri="{BB962C8B-B14F-4D97-AF65-F5344CB8AC3E}">
        <p14:creationId xmlns:p14="http://schemas.microsoft.com/office/powerpoint/2010/main" val="351093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B28D0AF-EB48-448C-8B1A-78250B5EA2F0}" type="slidenum">
              <a:rPr lang="vi-VN" smtClean="0"/>
              <a:t>5</a:t>
            </a:fld>
            <a:endParaRPr lang="vi-VN"/>
          </a:p>
        </p:txBody>
      </p:sp>
    </p:spTree>
    <p:extLst>
      <p:ext uri="{BB962C8B-B14F-4D97-AF65-F5344CB8AC3E}">
        <p14:creationId xmlns:p14="http://schemas.microsoft.com/office/powerpoint/2010/main" val="273231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B28D0AF-EB48-448C-8B1A-78250B5EA2F0}" type="slidenum">
              <a:rPr lang="vi-VN" smtClean="0"/>
              <a:t>6</a:t>
            </a:fld>
            <a:endParaRPr lang="vi-VN"/>
          </a:p>
        </p:txBody>
      </p:sp>
    </p:spTree>
    <p:extLst>
      <p:ext uri="{BB962C8B-B14F-4D97-AF65-F5344CB8AC3E}">
        <p14:creationId xmlns:p14="http://schemas.microsoft.com/office/powerpoint/2010/main" val="67479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B28D0AF-EB48-448C-8B1A-78250B5EA2F0}" type="slidenum">
              <a:rPr lang="vi-VN" smtClean="0"/>
              <a:t>7</a:t>
            </a:fld>
            <a:endParaRPr lang="vi-VN"/>
          </a:p>
        </p:txBody>
      </p:sp>
    </p:spTree>
    <p:extLst>
      <p:ext uri="{BB962C8B-B14F-4D97-AF65-F5344CB8AC3E}">
        <p14:creationId xmlns:p14="http://schemas.microsoft.com/office/powerpoint/2010/main" val="207921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1B1B-675E-4169-8374-51E8D71BA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66D981-FC9A-436A-92C3-FA903B9F88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54853C7-C1F3-4A57-9BCB-5FA509E8DFFC}"/>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E740FA55-255D-4F8B-ABF2-B73D7D74D7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3D732E6-C677-49CF-A638-36D953B89F22}"/>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2142685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21E4-D730-4074-A36D-DC8AC411A7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42908C6-8D86-4755-9617-219DE96A3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92D25-F2BA-4F96-8F07-661AA93BB947}"/>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E0CE7F6E-43BC-480C-8354-20AF210B09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80EF90-69FF-4981-B531-C0E7D8C18DA1}"/>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106035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CF3D0-7782-4949-AF67-9B9591E1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138D9DD-2CC1-439E-9787-32A03B8082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578A4A-5DE4-4948-99BE-2F29682CD80C}"/>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C09EC168-9DB0-4E1C-8F95-5D0CAB2785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E14101-68AA-44E6-BA40-E30594B50FDF}"/>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240932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8ECC-4DF4-4CCD-85A6-DF46FB2DC52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FD7F13C-AF4F-48B5-B44E-217040941B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6D2FC7D-E1B8-437F-BED3-F79424178009}"/>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E62DA51D-9CA4-4669-AE11-8997BBBAEA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7F803E4-E421-4636-99C5-DB5CC7288D8B}"/>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38925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9BDF-E398-475F-B9D3-CE7E90359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1730A65-52E2-4123-8895-E5531887C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6107B2-B12D-49D3-8482-7AB0A67E17AE}"/>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FA834311-86F7-4A53-BC0E-45B0D69145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A6FDD1-16AC-44C3-9087-2BB27846873F}"/>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158734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B9E1-2625-4D56-B857-BC135F12410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476F256-E62B-4768-B224-DF112B7655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8BFBDB1-1200-4E7D-952F-D899D93CF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814BD0-8B05-4318-BC10-4E856E98A9F8}"/>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6" name="Footer Placeholder 5">
            <a:extLst>
              <a:ext uri="{FF2B5EF4-FFF2-40B4-BE49-F238E27FC236}">
                <a16:creationId xmlns:a16="http://schemas.microsoft.com/office/drawing/2014/main" id="{539A43B6-04DC-48C9-AB72-C8A4C2DC38E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C427FC-0076-461C-9719-A11E47474C04}"/>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204183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4220-7A80-4613-8412-AB35D6D605E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020B334-7421-47C6-835F-C42E41853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BB176-A48E-42D6-8DFC-9CF9715A5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3F5EC22-2F2A-4064-92BB-8632F6621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60318-9BE2-45DD-8ADC-08605B753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819D4A-1768-498E-8FB2-85F4B54E46D8}"/>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8" name="Footer Placeholder 7">
            <a:extLst>
              <a:ext uri="{FF2B5EF4-FFF2-40B4-BE49-F238E27FC236}">
                <a16:creationId xmlns:a16="http://schemas.microsoft.com/office/drawing/2014/main" id="{1E757DC5-F7AB-4AB7-9C80-FAF54AE6467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28928C9-16F3-47E7-9D60-1E8EB64CBD72}"/>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274992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8ECD-4108-45A1-8DB3-5590A901549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8378273-0FE3-4F19-A8C2-2C0E5F53FAF9}"/>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4" name="Footer Placeholder 3">
            <a:extLst>
              <a:ext uri="{FF2B5EF4-FFF2-40B4-BE49-F238E27FC236}">
                <a16:creationId xmlns:a16="http://schemas.microsoft.com/office/drawing/2014/main" id="{B31C0EEF-287D-49AC-8B3F-5B9CA801A7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D455048-96D3-4278-83CF-0C17FA4AA22B}"/>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2651341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B9AF4-4BBE-4AA5-BB83-F898B3DE00E7}"/>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3" name="Footer Placeholder 2">
            <a:extLst>
              <a:ext uri="{FF2B5EF4-FFF2-40B4-BE49-F238E27FC236}">
                <a16:creationId xmlns:a16="http://schemas.microsoft.com/office/drawing/2014/main" id="{F6062DE1-FCE2-4D3C-B71D-8FED09674A4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4F77627-4735-482C-AF13-C7F564185509}"/>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425141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D085-59B3-4976-95C3-D7F7425B8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773FFCE-4C9D-4C42-8A95-F4D26E647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6E19D50-1DC3-4944-8C05-35526B1E5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6BBAB-BD30-4280-88D0-77E520101DE0}"/>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6" name="Footer Placeholder 5">
            <a:extLst>
              <a:ext uri="{FF2B5EF4-FFF2-40B4-BE49-F238E27FC236}">
                <a16:creationId xmlns:a16="http://schemas.microsoft.com/office/drawing/2014/main" id="{16A2B5DA-C4EB-498D-B428-6E2A4A7D69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47F7655-C0E2-4F37-A7E8-418993A16095}"/>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3480156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CF74-FD5A-4E85-874F-556E6933A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C673E0-F868-4C31-9D8A-504686B8B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57C904C-5900-4797-B0F6-0357C8367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BE24E-D16B-4117-9449-C36B3F0010E1}"/>
              </a:ext>
            </a:extLst>
          </p:cNvPr>
          <p:cNvSpPr>
            <a:spLocks noGrp="1"/>
          </p:cNvSpPr>
          <p:nvPr>
            <p:ph type="dt" sz="half" idx="10"/>
          </p:nvPr>
        </p:nvSpPr>
        <p:spPr/>
        <p:txBody>
          <a:bodyPr/>
          <a:lstStyle/>
          <a:p>
            <a:fld id="{433FB46B-5147-4560-8B53-4233FF68DE69}" type="datetimeFigureOut">
              <a:rPr lang="vi-VN" smtClean="0"/>
              <a:t>05/09/2022</a:t>
            </a:fld>
            <a:endParaRPr lang="vi-VN"/>
          </a:p>
        </p:txBody>
      </p:sp>
      <p:sp>
        <p:nvSpPr>
          <p:cNvPr id="6" name="Footer Placeholder 5">
            <a:extLst>
              <a:ext uri="{FF2B5EF4-FFF2-40B4-BE49-F238E27FC236}">
                <a16:creationId xmlns:a16="http://schemas.microsoft.com/office/drawing/2014/main" id="{D16937AC-CDAC-46C4-9D60-2B95588A8E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D1A3970-3A02-416A-A0FC-059A56A4392E}"/>
              </a:ext>
            </a:extLst>
          </p:cNvPr>
          <p:cNvSpPr>
            <a:spLocks noGrp="1"/>
          </p:cNvSpPr>
          <p:nvPr>
            <p:ph type="sldNum" sz="quarter" idx="12"/>
          </p:nvPr>
        </p:nvSpPr>
        <p:spPr/>
        <p:txBody>
          <a:bodyPr/>
          <a:lstStyle/>
          <a:p>
            <a:fld id="{8C425B26-E5AE-45E2-9FE9-1B0A0BFAD492}" type="slidenum">
              <a:rPr lang="vi-VN" smtClean="0"/>
              <a:t>‹#›</a:t>
            </a:fld>
            <a:endParaRPr lang="vi-VN"/>
          </a:p>
        </p:txBody>
      </p:sp>
    </p:spTree>
    <p:extLst>
      <p:ext uri="{BB962C8B-B14F-4D97-AF65-F5344CB8AC3E}">
        <p14:creationId xmlns:p14="http://schemas.microsoft.com/office/powerpoint/2010/main" val="116377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09B29-AEFA-4CB6-B4D6-5AEDA1542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EEAFF6-ED9E-4D94-BA90-6B772446E4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125A96-F70E-4D3D-BF7D-F673DF025A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FB46B-5147-4560-8B53-4233FF68DE69}" type="datetimeFigureOut">
              <a:rPr lang="vi-VN" smtClean="0"/>
              <a:t>05/09/2022</a:t>
            </a:fld>
            <a:endParaRPr lang="vi-VN"/>
          </a:p>
        </p:txBody>
      </p:sp>
      <p:sp>
        <p:nvSpPr>
          <p:cNvPr id="5" name="Footer Placeholder 4">
            <a:extLst>
              <a:ext uri="{FF2B5EF4-FFF2-40B4-BE49-F238E27FC236}">
                <a16:creationId xmlns:a16="http://schemas.microsoft.com/office/drawing/2014/main" id="{8093DCD2-B960-4784-8881-E73C612F5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75B6DD5-05ED-4F5E-BB23-98271AC8E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25B26-E5AE-45E2-9FE9-1B0A0BFAD492}" type="slidenum">
              <a:rPr lang="vi-VN" smtClean="0"/>
              <a:t>‹#›</a:t>
            </a:fld>
            <a:endParaRPr lang="vi-VN"/>
          </a:p>
        </p:txBody>
      </p:sp>
    </p:spTree>
    <p:extLst>
      <p:ext uri="{BB962C8B-B14F-4D97-AF65-F5344CB8AC3E}">
        <p14:creationId xmlns:p14="http://schemas.microsoft.com/office/powerpoint/2010/main" val="390604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8.xml"/><Relationship Id="rId3" Type="http://schemas.openxmlformats.org/officeDocument/2006/relationships/slideLayout" Target="../slideLayouts/slideLayout2.xml"/><Relationship Id="rId7" Type="http://schemas.openxmlformats.org/officeDocument/2006/relationships/slide" Target="slide13.xml"/><Relationship Id="rId12" Type="http://schemas.openxmlformats.org/officeDocument/2006/relationships/slide" Target="slide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2.xml"/><Relationship Id="rId11" Type="http://schemas.openxmlformats.org/officeDocument/2006/relationships/slide" Target="slide16.xml"/><Relationship Id="rId5" Type="http://schemas.openxmlformats.org/officeDocument/2006/relationships/image" Target="../media/image30.png"/><Relationship Id="rId10" Type="http://schemas.openxmlformats.org/officeDocument/2006/relationships/slide" Target="slide15.xml"/><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slide" Target="slide19.xml"/><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audio" Target="../media/audio1.wav"/><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slide" Target="slide11.xml"/><Relationship Id="rId3" Type="http://schemas.openxmlformats.org/officeDocument/2006/relationships/image" Target="../media/image34.jpeg"/><Relationship Id="rId7" Type="http://schemas.openxmlformats.org/officeDocument/2006/relationships/oleObject" Target="../embeddings/oleObject9.bin"/><Relationship Id="rId12" Type="http://schemas.openxmlformats.org/officeDocument/2006/relationships/image" Target="../media/image40.emf"/><Relationship Id="rId2" Type="http://schemas.openxmlformats.org/officeDocument/2006/relationships/slideLayout" Target="../slideLayouts/slideLayout2.xml"/><Relationship Id="rId16" Type="http://schemas.openxmlformats.org/officeDocument/2006/relationships/image" Target="../media/image26.png"/><Relationship Id="rId1" Type="http://schemas.openxmlformats.org/officeDocument/2006/relationships/vmlDrawing" Target="../drawings/vmlDrawing3.vml"/><Relationship Id="rId6" Type="http://schemas.openxmlformats.org/officeDocument/2006/relationships/image" Target="../media/image37.e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36.png"/><Relationship Id="rId10" Type="http://schemas.openxmlformats.org/officeDocument/2006/relationships/image" Target="../media/image39.emf"/><Relationship Id="rId4" Type="http://schemas.openxmlformats.org/officeDocument/2006/relationships/image" Target="../media/image30.png"/><Relationship Id="rId9" Type="http://schemas.openxmlformats.org/officeDocument/2006/relationships/oleObject" Target="../embeddings/oleObject10.bin"/><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slide" Target="slide11.xml"/><Relationship Id="rId3" Type="http://schemas.openxmlformats.org/officeDocument/2006/relationships/image" Target="../media/image34.jpeg"/><Relationship Id="rId7" Type="http://schemas.openxmlformats.org/officeDocument/2006/relationships/oleObject" Target="../embeddings/oleObject9.bin"/><Relationship Id="rId12" Type="http://schemas.openxmlformats.org/officeDocument/2006/relationships/image" Target="../media/image40.emf"/><Relationship Id="rId2" Type="http://schemas.openxmlformats.org/officeDocument/2006/relationships/slideLayout" Target="../slideLayouts/slideLayout2.xml"/><Relationship Id="rId16" Type="http://schemas.openxmlformats.org/officeDocument/2006/relationships/image" Target="../media/image26.png"/><Relationship Id="rId1" Type="http://schemas.openxmlformats.org/officeDocument/2006/relationships/vmlDrawing" Target="../drawings/vmlDrawing4.vml"/><Relationship Id="rId6" Type="http://schemas.openxmlformats.org/officeDocument/2006/relationships/image" Target="../media/image37.e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36.png"/><Relationship Id="rId10" Type="http://schemas.openxmlformats.org/officeDocument/2006/relationships/image" Target="../media/image39.emf"/><Relationship Id="rId4" Type="http://schemas.openxmlformats.org/officeDocument/2006/relationships/image" Target="../media/image30.png"/><Relationship Id="rId9" Type="http://schemas.openxmlformats.org/officeDocument/2006/relationships/oleObject" Target="../embeddings/oleObject10.bin"/><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0.emf"/><Relationship Id="rId5" Type="http://schemas.openxmlformats.org/officeDocument/2006/relationships/oleObject" Target="../embeddings/oleObject13.bin"/><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0.wmf"/><Relationship Id="rId3" Type="http://schemas.openxmlformats.org/officeDocument/2006/relationships/image" Target="../media/image25.png"/><Relationship Id="rId7" Type="http://schemas.openxmlformats.org/officeDocument/2006/relationships/image" Target="../media/image23.wmf"/><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4.emf"/><Relationship Id="rId5" Type="http://schemas.openxmlformats.org/officeDocument/2006/relationships/image" Target="../media/image2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2625-7102-40B3-A4A1-0F76B03931F9}"/>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3B1CBD7-81C5-4745-BB40-9AB6E88F8027}"/>
              </a:ext>
            </a:extLst>
          </p:cNvPr>
          <p:cNvSpPr>
            <a:spLocks noGrp="1"/>
          </p:cNvSpPr>
          <p:nvPr>
            <p:ph type="subTitle" idx="1"/>
          </p:nvPr>
        </p:nvSpPr>
        <p:spPr/>
        <p:txBody>
          <a:bodyPr/>
          <a:lstStyle/>
          <a:p>
            <a:endParaRPr lang="vi-VN"/>
          </a:p>
        </p:txBody>
      </p:sp>
      <p:pic>
        <p:nvPicPr>
          <p:cNvPr id="1026" name="Picture 2" descr="Premium Vector | Math background">
            <a:extLst>
              <a:ext uri="{FF2B5EF4-FFF2-40B4-BE49-F238E27FC236}">
                <a16:creationId xmlns:a16="http://schemas.microsoft.com/office/drawing/2014/main" id="{9E5D8274-CCAF-4CAC-BD31-75AFB5C8F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0438"/>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BA22615-FFEE-4B63-9346-8C5A0FFECD37}"/>
              </a:ext>
            </a:extLst>
          </p:cNvPr>
          <p:cNvSpPr/>
          <p:nvPr/>
        </p:nvSpPr>
        <p:spPr>
          <a:xfrm>
            <a:off x="754380" y="754380"/>
            <a:ext cx="10698480" cy="5141277"/>
          </a:xfrm>
          <a:prstGeom prst="roundRect">
            <a:avLst>
              <a:gd name="adj" fmla="val 742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6D4F739A-C9C9-42C6-9DF3-CACF5B4629DA}"/>
              </a:ext>
            </a:extLst>
          </p:cNvPr>
          <p:cNvSpPr txBox="1"/>
          <p:nvPr/>
        </p:nvSpPr>
        <p:spPr>
          <a:xfrm>
            <a:off x="2518410" y="932965"/>
            <a:ext cx="7155180" cy="461665"/>
          </a:xfrm>
          <a:prstGeom prst="rect">
            <a:avLst/>
          </a:prstGeom>
          <a:noFill/>
        </p:spPr>
        <p:txBody>
          <a:bodyPr wrap="square" rtlCol="0">
            <a:spAutoFit/>
          </a:bodyPr>
          <a:lstStyle/>
          <a:p>
            <a:pPr algn="ctr"/>
            <a:r>
              <a:rPr lang="en-US" sz="2400" b="1">
                <a:latin typeface="Nunito" pitchFamily="2" charset="-93"/>
                <a:cs typeface="Arial" panose="020B0604020202020204" pitchFamily="34" charset="0"/>
              </a:rPr>
              <a:t>SỐ HỌC 6 - CHƯƠNG 1: SỐ TỰ NHIÊN</a:t>
            </a:r>
            <a:endParaRPr lang="vi-VN" sz="2400" b="1">
              <a:latin typeface="Nunito" pitchFamily="2" charset="-93"/>
              <a:cs typeface="Arial" panose="020B0604020202020204" pitchFamily="34" charset="0"/>
            </a:endParaRPr>
          </a:p>
        </p:txBody>
      </p:sp>
      <p:sp>
        <p:nvSpPr>
          <p:cNvPr id="6" name="TextBox 5">
            <a:extLst>
              <a:ext uri="{FF2B5EF4-FFF2-40B4-BE49-F238E27FC236}">
                <a16:creationId xmlns:a16="http://schemas.microsoft.com/office/drawing/2014/main" id="{B72364E3-CEF5-434F-8EB9-0EB0B67D4DC4}"/>
              </a:ext>
            </a:extLst>
          </p:cNvPr>
          <p:cNvSpPr txBox="1"/>
          <p:nvPr/>
        </p:nvSpPr>
        <p:spPr>
          <a:xfrm>
            <a:off x="2274570" y="2476183"/>
            <a:ext cx="7978140" cy="892552"/>
          </a:xfrm>
          <a:prstGeom prst="rect">
            <a:avLst/>
          </a:prstGeom>
          <a:noFill/>
        </p:spPr>
        <p:txBody>
          <a:bodyPr wrap="square" rtlCol="0">
            <a:spAutoFit/>
          </a:bodyPr>
          <a:lstStyle/>
          <a:p>
            <a:pPr algn="ctr"/>
            <a:r>
              <a:rPr lang="en-US" sz="5200" b="1">
                <a:solidFill>
                  <a:schemeClr val="accent1">
                    <a:lumMod val="50000"/>
                  </a:schemeClr>
                </a:solidFill>
                <a:latin typeface="Nunito" pitchFamily="2" charset="-93"/>
                <a:cs typeface="Arial" panose="020B0604020202020204" pitchFamily="34" charset="0"/>
              </a:rPr>
              <a:t>BÀI 1: TẬP HỢP (T1)</a:t>
            </a:r>
            <a:endParaRPr lang="vi-VN" sz="5200" b="1">
              <a:solidFill>
                <a:schemeClr val="accent1">
                  <a:lumMod val="50000"/>
                </a:schemeClr>
              </a:solidFill>
              <a:latin typeface="Nunito" pitchFamily="2" charset="-93"/>
              <a:cs typeface="Arial" panose="020B0604020202020204" pitchFamily="34" charset="0"/>
            </a:endParaRPr>
          </a:p>
        </p:txBody>
      </p:sp>
      <p:cxnSp>
        <p:nvCxnSpPr>
          <p:cNvPr id="8" name="Straight Connector 7">
            <a:extLst>
              <a:ext uri="{FF2B5EF4-FFF2-40B4-BE49-F238E27FC236}">
                <a16:creationId xmlns:a16="http://schemas.microsoft.com/office/drawing/2014/main" id="{1A193962-6F4B-4133-A340-1DA12B3828B2}"/>
              </a:ext>
            </a:extLst>
          </p:cNvPr>
          <p:cNvCxnSpPr/>
          <p:nvPr/>
        </p:nvCxnSpPr>
        <p:spPr>
          <a:xfrm>
            <a:off x="3474720" y="3589020"/>
            <a:ext cx="5372100" cy="0"/>
          </a:xfrm>
          <a:prstGeom prst="line">
            <a:avLst/>
          </a:prstGeom>
          <a:ln w="57150">
            <a:solidFill>
              <a:srgbClr val="FEAD5C"/>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031F37-C4D5-420D-8ED6-25F37FE3C176}"/>
              </a:ext>
            </a:extLst>
          </p:cNvPr>
          <p:cNvSpPr txBox="1"/>
          <p:nvPr/>
        </p:nvSpPr>
        <p:spPr>
          <a:xfrm>
            <a:off x="2274570" y="4891238"/>
            <a:ext cx="7978140" cy="492443"/>
          </a:xfrm>
          <a:prstGeom prst="rect">
            <a:avLst/>
          </a:prstGeom>
          <a:noFill/>
        </p:spPr>
        <p:txBody>
          <a:bodyPr wrap="square" rtlCol="0">
            <a:spAutoFit/>
          </a:bodyPr>
          <a:lstStyle/>
          <a:p>
            <a:r>
              <a:rPr lang="en-US" sz="2600" b="1">
                <a:latin typeface="Nunito" pitchFamily="2" charset="-93"/>
              </a:rPr>
              <a:t>GIÁO VIÊN GIẢNG DẠY: DƯƠNG HUYỀN TRANG</a:t>
            </a:r>
          </a:p>
        </p:txBody>
      </p:sp>
    </p:spTree>
    <p:extLst>
      <p:ext uri="{BB962C8B-B14F-4D97-AF65-F5344CB8AC3E}">
        <p14:creationId xmlns:p14="http://schemas.microsoft.com/office/powerpoint/2010/main" val="117943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A87A"/>
        </a:soli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7F29D716-018B-4DA2-B6FC-3D90D179B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778" y="1471728"/>
            <a:ext cx="1430424" cy="14304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D5078802-90D9-4FE0-A5C5-2D02DAF24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975" y="434721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9AC8885-2181-48B4-B8FB-863D1E71E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52" y="3840480"/>
            <a:ext cx="3815484" cy="38154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E9BD1BC-D743-41F0-B529-1F304BCDD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225" y="-369570"/>
            <a:ext cx="3950970" cy="3950970"/>
          </a:xfrm>
          <a:prstGeom prst="rect">
            <a:avLst/>
          </a:prstGeom>
        </p:spPr>
      </p:pic>
      <p:sp>
        <p:nvSpPr>
          <p:cNvPr id="5" name="Rectangle: Rounded Corners 4">
            <a:extLst>
              <a:ext uri="{FF2B5EF4-FFF2-40B4-BE49-F238E27FC236}">
                <a16:creationId xmlns:a16="http://schemas.microsoft.com/office/drawing/2014/main" id="{95995B5F-D781-40DB-8E2A-DE57B8A06319}"/>
              </a:ext>
            </a:extLst>
          </p:cNvPr>
          <p:cNvSpPr/>
          <p:nvPr/>
        </p:nvSpPr>
        <p:spPr>
          <a:xfrm>
            <a:off x="1824990" y="678180"/>
            <a:ext cx="891159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EAA6155B-8E7D-4C7D-B035-8500BC245A33}"/>
              </a:ext>
            </a:extLst>
          </p:cNvPr>
          <p:cNvSpPr/>
          <p:nvPr/>
        </p:nvSpPr>
        <p:spPr>
          <a:xfrm>
            <a:off x="1672590" y="678180"/>
            <a:ext cx="8911590" cy="13563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tx1"/>
                </a:solidFill>
                <a:latin typeface="Nunito" pitchFamily="2" charset="-93"/>
              </a:rPr>
              <a:t>DANH SÁCH CÂU HỎI</a:t>
            </a:r>
          </a:p>
        </p:txBody>
      </p:sp>
      <p:grpSp>
        <p:nvGrpSpPr>
          <p:cNvPr id="12" name="Group 11">
            <a:extLst>
              <a:ext uri="{FF2B5EF4-FFF2-40B4-BE49-F238E27FC236}">
                <a16:creationId xmlns:a16="http://schemas.microsoft.com/office/drawing/2014/main" id="{13E5531D-0CB0-4122-BB1F-14E6B6868D32}"/>
              </a:ext>
            </a:extLst>
          </p:cNvPr>
          <p:cNvGrpSpPr/>
          <p:nvPr/>
        </p:nvGrpSpPr>
        <p:grpSpPr>
          <a:xfrm>
            <a:off x="862119" y="2378842"/>
            <a:ext cx="2966085" cy="1202558"/>
            <a:chOff x="796290" y="3429000"/>
            <a:chExt cx="3105150" cy="1661160"/>
          </a:xfrm>
        </p:grpSpPr>
        <p:sp>
          <p:nvSpPr>
            <p:cNvPr id="6" name="Rectangle: Rounded Corners 5">
              <a:extLst>
                <a:ext uri="{FF2B5EF4-FFF2-40B4-BE49-F238E27FC236}">
                  <a16:creationId xmlns:a16="http://schemas.microsoft.com/office/drawing/2014/main" id="{C6F47B3F-7086-4D22-8125-156351531AD8}"/>
                </a:ext>
              </a:extLst>
            </p:cNvPr>
            <p:cNvSpPr/>
            <p:nvPr/>
          </p:nvSpPr>
          <p:spPr>
            <a:xfrm>
              <a:off x="948690" y="3581400"/>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hlinkClick r:id="rId6" action="ppaction://hlinksldjump"/>
              <a:extLst>
                <a:ext uri="{FF2B5EF4-FFF2-40B4-BE49-F238E27FC236}">
                  <a16:creationId xmlns:a16="http://schemas.microsoft.com/office/drawing/2014/main" id="{48F93796-F7CE-42C3-83D6-6CF8924DBB88}"/>
                </a:ext>
              </a:extLst>
            </p:cNvPr>
            <p:cNvSpPr/>
            <p:nvPr/>
          </p:nvSpPr>
          <p:spPr>
            <a:xfrm>
              <a:off x="796290" y="3429000"/>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latin typeface="Nunito" pitchFamily="2" charset="-93"/>
                </a:rPr>
                <a:t>CÂU HỎI 1</a:t>
              </a:r>
            </a:p>
          </p:txBody>
        </p:sp>
      </p:grpSp>
      <p:grpSp>
        <p:nvGrpSpPr>
          <p:cNvPr id="13" name="Group 12">
            <a:extLst>
              <a:ext uri="{FF2B5EF4-FFF2-40B4-BE49-F238E27FC236}">
                <a16:creationId xmlns:a16="http://schemas.microsoft.com/office/drawing/2014/main" id="{A80BC256-DEDB-4D04-88C7-B7C72270638D}"/>
              </a:ext>
            </a:extLst>
          </p:cNvPr>
          <p:cNvGrpSpPr/>
          <p:nvPr/>
        </p:nvGrpSpPr>
        <p:grpSpPr>
          <a:xfrm>
            <a:off x="4505742" y="2378842"/>
            <a:ext cx="2949199" cy="1202558"/>
            <a:chOff x="4994910" y="3505201"/>
            <a:chExt cx="3105150" cy="1661160"/>
          </a:xfrm>
        </p:grpSpPr>
        <p:sp>
          <p:nvSpPr>
            <p:cNvPr id="8" name="Rectangle: Rounded Corners 7">
              <a:extLst>
                <a:ext uri="{FF2B5EF4-FFF2-40B4-BE49-F238E27FC236}">
                  <a16:creationId xmlns:a16="http://schemas.microsoft.com/office/drawing/2014/main" id="{1ADBF098-1A8A-4356-9A94-EA98833FFD58}"/>
                </a:ext>
              </a:extLst>
            </p:cNvPr>
            <p:cNvSpPr/>
            <p:nvPr/>
          </p:nvSpPr>
          <p:spPr>
            <a:xfrm>
              <a:off x="5147310" y="3657601"/>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hlinkClick r:id="rId7" action="ppaction://hlinksldjump"/>
              <a:extLst>
                <a:ext uri="{FF2B5EF4-FFF2-40B4-BE49-F238E27FC236}">
                  <a16:creationId xmlns:a16="http://schemas.microsoft.com/office/drawing/2014/main" id="{DADA5570-0752-41DC-86D0-18EE0E1D40F4}"/>
                </a:ext>
              </a:extLst>
            </p:cNvPr>
            <p:cNvSpPr/>
            <p:nvPr/>
          </p:nvSpPr>
          <p:spPr>
            <a:xfrm>
              <a:off x="4994910" y="3505201"/>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Nunito" pitchFamily="2" charset="-93"/>
                </a:rPr>
                <a:t>CÂU HỎI 2</a:t>
              </a:r>
            </a:p>
          </p:txBody>
        </p:sp>
      </p:grpSp>
      <p:grpSp>
        <p:nvGrpSpPr>
          <p:cNvPr id="14" name="Group 13">
            <a:extLst>
              <a:ext uri="{FF2B5EF4-FFF2-40B4-BE49-F238E27FC236}">
                <a16:creationId xmlns:a16="http://schemas.microsoft.com/office/drawing/2014/main" id="{A962CD78-5AB3-496D-AC5F-56BC0D4EB97A}"/>
              </a:ext>
            </a:extLst>
          </p:cNvPr>
          <p:cNvGrpSpPr/>
          <p:nvPr/>
        </p:nvGrpSpPr>
        <p:grpSpPr>
          <a:xfrm>
            <a:off x="8132479" y="2378842"/>
            <a:ext cx="2965256" cy="1202558"/>
            <a:chOff x="8290560" y="3535682"/>
            <a:chExt cx="3105150" cy="1661160"/>
          </a:xfrm>
        </p:grpSpPr>
        <p:sp>
          <p:nvSpPr>
            <p:cNvPr id="10" name="Rectangle: Rounded Corners 9">
              <a:extLst>
                <a:ext uri="{FF2B5EF4-FFF2-40B4-BE49-F238E27FC236}">
                  <a16:creationId xmlns:a16="http://schemas.microsoft.com/office/drawing/2014/main" id="{0106ED4C-8C7B-4FF0-ADB1-E4B9C6238277}"/>
                </a:ext>
              </a:extLst>
            </p:cNvPr>
            <p:cNvSpPr/>
            <p:nvPr/>
          </p:nvSpPr>
          <p:spPr>
            <a:xfrm>
              <a:off x="8442960" y="3688082"/>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hlinkClick r:id="rId8" action="ppaction://hlinksldjump"/>
              <a:extLst>
                <a:ext uri="{FF2B5EF4-FFF2-40B4-BE49-F238E27FC236}">
                  <a16:creationId xmlns:a16="http://schemas.microsoft.com/office/drawing/2014/main" id="{DF12C1ED-FD03-4D0F-8774-C853B77738D2}"/>
                </a:ext>
              </a:extLst>
            </p:cNvPr>
            <p:cNvSpPr/>
            <p:nvPr/>
          </p:nvSpPr>
          <p:spPr>
            <a:xfrm>
              <a:off x="8290560" y="3535682"/>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Nunito" pitchFamily="2" charset="-93"/>
                </a:rPr>
                <a:t>CÂU HỎI 3</a:t>
              </a:r>
            </a:p>
          </p:txBody>
        </p:sp>
      </p:grpSp>
      <p:pic>
        <p:nvPicPr>
          <p:cNvPr id="23" name="Elevator Music - Gaming Background Music (HD)">
            <a:hlinkClick r:id="" action="ppaction://media"/>
            <a:extLst>
              <a:ext uri="{FF2B5EF4-FFF2-40B4-BE49-F238E27FC236}">
                <a16:creationId xmlns:a16="http://schemas.microsoft.com/office/drawing/2014/main" id="{611FB5A2-E8C2-4E27-83BD-2635CB12E77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2078" y="7055057"/>
            <a:ext cx="2093923" cy="1177832"/>
          </a:xfrm>
          <a:prstGeom prst="rect">
            <a:avLst/>
          </a:prstGeom>
        </p:spPr>
      </p:pic>
      <p:grpSp>
        <p:nvGrpSpPr>
          <p:cNvPr id="18" name="Group 17">
            <a:extLst>
              <a:ext uri="{FF2B5EF4-FFF2-40B4-BE49-F238E27FC236}">
                <a16:creationId xmlns:a16="http://schemas.microsoft.com/office/drawing/2014/main" id="{4908D8E3-F0D9-42B3-AF44-91ABEFBA2DF1}"/>
              </a:ext>
            </a:extLst>
          </p:cNvPr>
          <p:cNvGrpSpPr/>
          <p:nvPr/>
        </p:nvGrpSpPr>
        <p:grpSpPr>
          <a:xfrm>
            <a:off x="862119" y="3950806"/>
            <a:ext cx="2966085" cy="1202558"/>
            <a:chOff x="796290" y="3429000"/>
            <a:chExt cx="3105150" cy="1661160"/>
          </a:xfrm>
        </p:grpSpPr>
        <p:sp>
          <p:nvSpPr>
            <p:cNvPr id="24" name="Rectangle: Rounded Corners 23">
              <a:extLst>
                <a:ext uri="{FF2B5EF4-FFF2-40B4-BE49-F238E27FC236}">
                  <a16:creationId xmlns:a16="http://schemas.microsoft.com/office/drawing/2014/main" id="{D1E1B41A-50D8-4701-A600-4E3FE76908CB}"/>
                </a:ext>
              </a:extLst>
            </p:cNvPr>
            <p:cNvSpPr/>
            <p:nvPr/>
          </p:nvSpPr>
          <p:spPr>
            <a:xfrm>
              <a:off x="948690" y="3581400"/>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Rounded Corners 24">
              <a:hlinkClick r:id="rId10" action="ppaction://hlinksldjump"/>
              <a:extLst>
                <a:ext uri="{FF2B5EF4-FFF2-40B4-BE49-F238E27FC236}">
                  <a16:creationId xmlns:a16="http://schemas.microsoft.com/office/drawing/2014/main" id="{3EA654C5-B276-4FF5-910C-E66C2E105964}"/>
                </a:ext>
              </a:extLst>
            </p:cNvPr>
            <p:cNvSpPr/>
            <p:nvPr/>
          </p:nvSpPr>
          <p:spPr>
            <a:xfrm>
              <a:off x="796290" y="3429000"/>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latin typeface="Nunito" pitchFamily="2" charset="-93"/>
                </a:rPr>
                <a:t>CÂU HỎI 4</a:t>
              </a:r>
            </a:p>
          </p:txBody>
        </p:sp>
      </p:grpSp>
      <p:grpSp>
        <p:nvGrpSpPr>
          <p:cNvPr id="26" name="Group 25">
            <a:extLst>
              <a:ext uri="{FF2B5EF4-FFF2-40B4-BE49-F238E27FC236}">
                <a16:creationId xmlns:a16="http://schemas.microsoft.com/office/drawing/2014/main" id="{3944CF6E-F5AA-4F14-974B-2EA620440EE9}"/>
              </a:ext>
            </a:extLst>
          </p:cNvPr>
          <p:cNvGrpSpPr/>
          <p:nvPr/>
        </p:nvGrpSpPr>
        <p:grpSpPr>
          <a:xfrm>
            <a:off x="4505742" y="3950806"/>
            <a:ext cx="2949199" cy="1202558"/>
            <a:chOff x="4994910" y="3505201"/>
            <a:chExt cx="3105150" cy="1661160"/>
          </a:xfrm>
        </p:grpSpPr>
        <p:sp>
          <p:nvSpPr>
            <p:cNvPr id="27" name="Rectangle: Rounded Corners 26">
              <a:extLst>
                <a:ext uri="{FF2B5EF4-FFF2-40B4-BE49-F238E27FC236}">
                  <a16:creationId xmlns:a16="http://schemas.microsoft.com/office/drawing/2014/main" id="{385D7AC8-327D-4176-AD17-B6FA79A9BDBC}"/>
                </a:ext>
              </a:extLst>
            </p:cNvPr>
            <p:cNvSpPr/>
            <p:nvPr/>
          </p:nvSpPr>
          <p:spPr>
            <a:xfrm>
              <a:off x="5147310" y="3657601"/>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Rounded Corners 27">
              <a:hlinkClick r:id="rId11" action="ppaction://hlinksldjump"/>
              <a:extLst>
                <a:ext uri="{FF2B5EF4-FFF2-40B4-BE49-F238E27FC236}">
                  <a16:creationId xmlns:a16="http://schemas.microsoft.com/office/drawing/2014/main" id="{B3894389-9DEC-461D-BD86-802B65575C3F}"/>
                </a:ext>
              </a:extLst>
            </p:cNvPr>
            <p:cNvSpPr/>
            <p:nvPr/>
          </p:nvSpPr>
          <p:spPr>
            <a:xfrm>
              <a:off x="4994910" y="3505201"/>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Nunito" pitchFamily="2" charset="-93"/>
                </a:rPr>
                <a:t>CÂU HỎI 5</a:t>
              </a:r>
            </a:p>
          </p:txBody>
        </p:sp>
      </p:grpSp>
      <p:grpSp>
        <p:nvGrpSpPr>
          <p:cNvPr id="29" name="Group 28">
            <a:extLst>
              <a:ext uri="{FF2B5EF4-FFF2-40B4-BE49-F238E27FC236}">
                <a16:creationId xmlns:a16="http://schemas.microsoft.com/office/drawing/2014/main" id="{76302622-6513-4D97-A27D-60DC6588DD54}"/>
              </a:ext>
            </a:extLst>
          </p:cNvPr>
          <p:cNvGrpSpPr/>
          <p:nvPr/>
        </p:nvGrpSpPr>
        <p:grpSpPr>
          <a:xfrm>
            <a:off x="8132479" y="3950806"/>
            <a:ext cx="2965256" cy="1202558"/>
            <a:chOff x="8290560" y="3535682"/>
            <a:chExt cx="3105150" cy="1661160"/>
          </a:xfrm>
        </p:grpSpPr>
        <p:sp>
          <p:nvSpPr>
            <p:cNvPr id="30" name="Rectangle: Rounded Corners 29">
              <a:extLst>
                <a:ext uri="{FF2B5EF4-FFF2-40B4-BE49-F238E27FC236}">
                  <a16:creationId xmlns:a16="http://schemas.microsoft.com/office/drawing/2014/main" id="{BAFAB9C6-6F34-4305-9C16-C3FAB4C21D2E}"/>
                </a:ext>
              </a:extLst>
            </p:cNvPr>
            <p:cNvSpPr/>
            <p:nvPr/>
          </p:nvSpPr>
          <p:spPr>
            <a:xfrm>
              <a:off x="8442960" y="3688082"/>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Rounded Corners 30">
              <a:hlinkClick r:id="rId12" action="ppaction://hlinksldjump"/>
              <a:extLst>
                <a:ext uri="{FF2B5EF4-FFF2-40B4-BE49-F238E27FC236}">
                  <a16:creationId xmlns:a16="http://schemas.microsoft.com/office/drawing/2014/main" id="{C93D5EE1-4014-4F2B-B716-C5724E1F08A7}"/>
                </a:ext>
              </a:extLst>
            </p:cNvPr>
            <p:cNvSpPr/>
            <p:nvPr/>
          </p:nvSpPr>
          <p:spPr>
            <a:xfrm>
              <a:off x="8290560" y="3535682"/>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Nunito" pitchFamily="2" charset="-93"/>
                </a:rPr>
                <a:t>CÂU HỎI 6</a:t>
              </a:r>
            </a:p>
          </p:txBody>
        </p:sp>
      </p:grpSp>
      <p:grpSp>
        <p:nvGrpSpPr>
          <p:cNvPr id="32" name="Group 31">
            <a:extLst>
              <a:ext uri="{FF2B5EF4-FFF2-40B4-BE49-F238E27FC236}">
                <a16:creationId xmlns:a16="http://schemas.microsoft.com/office/drawing/2014/main" id="{6FE12E2E-946C-4966-B638-9CA886A020C4}"/>
              </a:ext>
            </a:extLst>
          </p:cNvPr>
          <p:cNvGrpSpPr/>
          <p:nvPr/>
        </p:nvGrpSpPr>
        <p:grpSpPr>
          <a:xfrm>
            <a:off x="4570086" y="5522770"/>
            <a:ext cx="2965256" cy="1202558"/>
            <a:chOff x="8290560" y="3535682"/>
            <a:chExt cx="3105150" cy="1661160"/>
          </a:xfrm>
        </p:grpSpPr>
        <p:sp>
          <p:nvSpPr>
            <p:cNvPr id="33" name="Rectangle: Rounded Corners 32">
              <a:extLst>
                <a:ext uri="{FF2B5EF4-FFF2-40B4-BE49-F238E27FC236}">
                  <a16:creationId xmlns:a16="http://schemas.microsoft.com/office/drawing/2014/main" id="{3470F7E1-E62D-47AE-925B-4040CC9359FE}"/>
                </a:ext>
              </a:extLst>
            </p:cNvPr>
            <p:cNvSpPr/>
            <p:nvPr/>
          </p:nvSpPr>
          <p:spPr>
            <a:xfrm>
              <a:off x="8442960" y="3688082"/>
              <a:ext cx="2952750" cy="1508760"/>
            </a:xfrm>
            <a:prstGeom prst="roundRect">
              <a:avLst/>
            </a:prstGeom>
            <a:solidFill>
              <a:schemeClr val="accent4">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Rounded Corners 33">
              <a:hlinkClick r:id="rId13" action="ppaction://hlinksldjump"/>
              <a:extLst>
                <a:ext uri="{FF2B5EF4-FFF2-40B4-BE49-F238E27FC236}">
                  <a16:creationId xmlns:a16="http://schemas.microsoft.com/office/drawing/2014/main" id="{AA9BCE2B-5F4F-432E-9D38-D7334488B39B}"/>
                </a:ext>
              </a:extLst>
            </p:cNvPr>
            <p:cNvSpPr/>
            <p:nvPr/>
          </p:nvSpPr>
          <p:spPr>
            <a:xfrm>
              <a:off x="8290560" y="3535682"/>
              <a:ext cx="2952750" cy="150876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Nunito" pitchFamily="2" charset="-93"/>
                </a:rPr>
                <a:t>CÂU HỎI 7</a:t>
              </a:r>
            </a:p>
          </p:txBody>
        </p:sp>
      </p:grpSp>
    </p:spTree>
    <p:extLst>
      <p:ext uri="{BB962C8B-B14F-4D97-AF65-F5344CB8AC3E}">
        <p14:creationId xmlns:p14="http://schemas.microsoft.com/office/powerpoint/2010/main" val="385395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84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53030">
                <p:cTn id="12" fill="hold" display="0">
                  <p:stCondLst>
                    <p:cond delay="indefinite"/>
                  </p:stCondLst>
                </p:cTn>
                <p:tgtEl>
                  <p:spTgt spid="2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2D56D"/>
        </a:solidFill>
        <a:effectLst/>
      </p:bgPr>
    </p:bg>
    <p:spTree>
      <p:nvGrpSpPr>
        <p:cNvPr id="1" name=""/>
        <p:cNvGrpSpPr/>
        <p:nvPr/>
      </p:nvGrpSpPr>
      <p:grpSpPr>
        <a:xfrm>
          <a:off x="0" y="0"/>
          <a:ext cx="0" cy="0"/>
          <a:chOff x="0" y="0"/>
          <a:chExt cx="0" cy="0"/>
        </a:xfrm>
      </p:grpSpPr>
      <p:sp>
        <p:nvSpPr>
          <p:cNvPr id="26" name="Cỏ 3">
            <a:extLst>
              <a:ext uri="{FF2B5EF4-FFF2-40B4-BE49-F238E27FC236}">
                <a16:creationId xmlns:a16="http://schemas.microsoft.com/office/drawing/2014/main" id="{457E1AD7-696E-4943-8D86-19ABB005A029}"/>
              </a:ext>
            </a:extLst>
          </p:cNvPr>
          <p:cNvSpPr/>
          <p:nvPr/>
        </p:nvSpPr>
        <p:spPr>
          <a:xfrm rot="5400000">
            <a:off x="7793025" y="2383651"/>
            <a:ext cx="6858000" cy="2030400"/>
          </a:xfrm>
          <a:prstGeom prst="rect">
            <a:avLst/>
          </a:prstGeom>
          <a:solidFill>
            <a:srgbClr val="52D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cỏ 1">
            <a:extLst>
              <a:ext uri="{FF2B5EF4-FFF2-40B4-BE49-F238E27FC236}">
                <a16:creationId xmlns:a16="http://schemas.microsoft.com/office/drawing/2014/main" id="{19BE43DC-E0C1-45B5-A53E-7B18BDFF7B6A}"/>
              </a:ext>
            </a:extLst>
          </p:cNvPr>
          <p:cNvSpPr/>
          <p:nvPr/>
        </p:nvSpPr>
        <p:spPr>
          <a:xfrm rot="5400000">
            <a:off x="3717581" y="2383651"/>
            <a:ext cx="6858000" cy="2030400"/>
          </a:xfrm>
          <a:prstGeom prst="rect">
            <a:avLst/>
          </a:prstGeom>
          <a:solidFill>
            <a:srgbClr val="52D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69F247A0-78CD-465D-AA00-F7D1409160FA}"/>
              </a:ext>
            </a:extLst>
          </p:cNvPr>
          <p:cNvSpPr/>
          <p:nvPr/>
        </p:nvSpPr>
        <p:spPr>
          <a:xfrm rot="5400000">
            <a:off x="-2413800"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Cỏ giữa">
            <a:extLst>
              <a:ext uri="{FF2B5EF4-FFF2-40B4-BE49-F238E27FC236}">
                <a16:creationId xmlns:a16="http://schemas.microsoft.com/office/drawing/2014/main" id="{D7D6F751-8F7C-4E61-861E-680E0A412420}"/>
              </a:ext>
            </a:extLst>
          </p:cNvPr>
          <p:cNvSpPr/>
          <p:nvPr/>
        </p:nvSpPr>
        <p:spPr>
          <a:xfrm rot="5400000">
            <a:off x="1665621"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Cỏ 2">
            <a:extLst>
              <a:ext uri="{FF2B5EF4-FFF2-40B4-BE49-F238E27FC236}">
                <a16:creationId xmlns:a16="http://schemas.microsoft.com/office/drawing/2014/main" id="{8F9409F6-D64A-42EC-939D-6F80DE37D444}"/>
              </a:ext>
            </a:extLst>
          </p:cNvPr>
          <p:cNvSpPr/>
          <p:nvPr/>
        </p:nvSpPr>
        <p:spPr>
          <a:xfrm rot="5400000">
            <a:off x="5745042"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4643A4C0-F298-4D33-B06C-FB3DFDAE4727}"/>
              </a:ext>
            </a:extLst>
          </p:cNvPr>
          <p:cNvSpPr/>
          <p:nvPr/>
        </p:nvSpPr>
        <p:spPr>
          <a:xfrm>
            <a:off x="342900" y="359229"/>
            <a:ext cx="11478986" cy="618852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6A8ACB91-6E8A-41A5-9502-FC316ECB0430}"/>
              </a:ext>
            </a:extLst>
          </p:cNvPr>
          <p:cNvSpPr/>
          <p:nvPr/>
        </p:nvSpPr>
        <p:spPr>
          <a:xfrm>
            <a:off x="-2782769" y="352530"/>
            <a:ext cx="6260754" cy="618852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32409EA8-1626-469E-BD9A-1589571C24F4}"/>
              </a:ext>
            </a:extLst>
          </p:cNvPr>
          <p:cNvSpPr/>
          <p:nvPr/>
        </p:nvSpPr>
        <p:spPr>
          <a:xfrm rot="5400000">
            <a:off x="-4136468"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C3373C9E-C8D6-497B-96D3-CC4A25EDFC4D}"/>
              </a:ext>
            </a:extLst>
          </p:cNvPr>
          <p:cNvSpPr/>
          <p:nvPr/>
        </p:nvSpPr>
        <p:spPr>
          <a:xfrm>
            <a:off x="8691509" y="365927"/>
            <a:ext cx="6260754" cy="618852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06B925A0-2E7D-424A-9DF1-4A37192BC77C}"/>
              </a:ext>
            </a:extLst>
          </p:cNvPr>
          <p:cNvSpPr/>
          <p:nvPr/>
        </p:nvSpPr>
        <p:spPr>
          <a:xfrm rot="5400000">
            <a:off x="9457073" y="2413800"/>
            <a:ext cx="6858000" cy="2030400"/>
          </a:xfrm>
          <a:prstGeom prst="rect">
            <a:avLst/>
          </a:prstGeom>
          <a:solidFill>
            <a:srgbClr val="52D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a:extLst>
              <a:ext uri="{FF2B5EF4-FFF2-40B4-BE49-F238E27FC236}">
                <a16:creationId xmlns:a16="http://schemas.microsoft.com/office/drawing/2014/main" id="{38409473-D34D-4B9F-840A-AC5B16FE7092}"/>
              </a:ext>
            </a:extLst>
          </p:cNvPr>
          <p:cNvCxnSpPr>
            <a:stCxn id="10" idx="0"/>
            <a:endCxn id="10" idx="2"/>
          </p:cNvCxnSpPr>
          <p:nvPr/>
        </p:nvCxnSpPr>
        <p:spPr>
          <a:xfrm>
            <a:off x="6082393" y="359229"/>
            <a:ext cx="0" cy="61885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7C7DBEC-EF56-4B21-896E-FA3DBE74F31B}"/>
              </a:ext>
            </a:extLst>
          </p:cNvPr>
          <p:cNvSpPr/>
          <p:nvPr/>
        </p:nvSpPr>
        <p:spPr>
          <a:xfrm>
            <a:off x="4963886" y="2310493"/>
            <a:ext cx="2237014" cy="223701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314" name="Picture 2" descr="Soccer Net Clipart Transparent Background">
            <a:extLst>
              <a:ext uri="{FF2B5EF4-FFF2-40B4-BE49-F238E27FC236}">
                <a16:creationId xmlns:a16="http://schemas.microsoft.com/office/drawing/2014/main" id="{6CD2ED50-28E2-4887-858F-521949FF3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61404" y="2413799"/>
            <a:ext cx="2707201" cy="20304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ccer Net Clipart Transparent Background">
            <a:extLst>
              <a:ext uri="{FF2B5EF4-FFF2-40B4-BE49-F238E27FC236}">
                <a16:creationId xmlns:a16="http://schemas.microsoft.com/office/drawing/2014/main" id="{5E36C7F3-78C2-42B4-9C69-561429C11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36701" y="2413799"/>
            <a:ext cx="2707201" cy="2030401"/>
          </a:xfrm>
          <a:prstGeom prst="rect">
            <a:avLst/>
          </a:prstGeom>
          <a:noFill/>
          <a:extLst>
            <a:ext uri="{909E8E84-426E-40DD-AFC4-6F175D3DCCD1}">
              <a14:hiddenFill xmlns:a14="http://schemas.microsoft.com/office/drawing/2010/main">
                <a:solidFill>
                  <a:srgbClr val="FFFFFF"/>
                </a:solidFill>
              </a14:hiddenFill>
            </a:ext>
          </a:extLst>
        </p:spPr>
      </p:pic>
      <p:pic>
        <p:nvPicPr>
          <p:cNvPr id="20" name="bóng giữa">
            <a:extLst>
              <a:ext uri="{FF2B5EF4-FFF2-40B4-BE49-F238E27FC236}">
                <a16:creationId xmlns:a16="http://schemas.microsoft.com/office/drawing/2014/main" id="{75F15EEF-CB15-4012-AD21-3D23BDE06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178" y="2692961"/>
            <a:ext cx="1531771" cy="1531771"/>
          </a:xfrm>
          <a:prstGeom prst="rect">
            <a:avLst/>
          </a:prstGeom>
          <a:noFill/>
          <a:extLst>
            <a:ext uri="{909E8E84-426E-40DD-AFC4-6F175D3DCCD1}">
              <a14:hiddenFill xmlns:a14="http://schemas.microsoft.com/office/drawing/2010/main">
                <a:solidFill>
                  <a:srgbClr val="FFFFFF"/>
                </a:solidFill>
              </a14:hiddenFill>
            </a:ext>
          </a:extLst>
        </p:spPr>
      </p:pic>
      <p:pic>
        <p:nvPicPr>
          <p:cNvPr id="24" name="bóng 3 phải">
            <a:extLst>
              <a:ext uri="{FF2B5EF4-FFF2-40B4-BE49-F238E27FC236}">
                <a16:creationId xmlns:a16="http://schemas.microsoft.com/office/drawing/2014/main" id="{5F723F61-6617-45A4-A65C-DB5CDAC644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969" y="2702348"/>
            <a:ext cx="1529083" cy="1529083"/>
          </a:xfrm>
          <a:prstGeom prst="rect">
            <a:avLst/>
          </a:prstGeom>
          <a:noFill/>
          <a:extLst>
            <a:ext uri="{909E8E84-426E-40DD-AFC4-6F175D3DCCD1}">
              <a14:hiddenFill xmlns:a14="http://schemas.microsoft.com/office/drawing/2010/main">
                <a:solidFill>
                  <a:srgbClr val="FFFFFF"/>
                </a:solidFill>
              </a14:hiddenFill>
            </a:ext>
          </a:extLst>
        </p:spPr>
      </p:pic>
      <p:pic>
        <p:nvPicPr>
          <p:cNvPr id="27" name="play">
            <a:hlinkClick r:id="rId7" action="ppaction://hlinksldjump"/>
            <a:extLst>
              <a:ext uri="{FF2B5EF4-FFF2-40B4-BE49-F238E27FC236}">
                <a16:creationId xmlns:a16="http://schemas.microsoft.com/office/drawing/2014/main" id="{4391CE30-B6FC-4E88-8172-341F693D95F7}"/>
              </a:ext>
            </a:extLst>
          </p:cNvPr>
          <p:cNvPicPr>
            <a:picLocks noChangeAspect="1" noChangeArrowheads="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1147184" y="5947780"/>
            <a:ext cx="792147" cy="792147"/>
          </a:xfrm>
          <a:prstGeom prst="rect">
            <a:avLst/>
          </a:prstGeom>
          <a:noFill/>
          <a:extLst>
            <a:ext uri="{909E8E84-426E-40DD-AFC4-6F175D3DCCD1}">
              <a14:hiddenFill xmlns:a14="http://schemas.microsoft.com/office/drawing/2010/main">
                <a:solidFill>
                  <a:srgbClr val="FFFFFF"/>
                </a:solidFill>
              </a14:hiddenFill>
            </a:ext>
          </a:extLst>
        </p:spPr>
      </p:pic>
      <p:pic>
        <p:nvPicPr>
          <p:cNvPr id="6" name="Ta-Da - Sound Effect">
            <a:hlinkClick r:id="" action="ppaction://media"/>
            <a:extLst>
              <a:ext uri="{FF2B5EF4-FFF2-40B4-BE49-F238E27FC236}">
                <a16:creationId xmlns:a16="http://schemas.microsoft.com/office/drawing/2014/main" id="{5EA6DE33-A92C-42E6-98CB-7EAE4C96D96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89242" y="7254076"/>
            <a:ext cx="3257908" cy="1832573"/>
          </a:xfrm>
          <a:prstGeom prst="rect">
            <a:avLst/>
          </a:prstGeom>
        </p:spPr>
      </p:pic>
      <p:sp>
        <p:nvSpPr>
          <p:cNvPr id="2" name="Đ trái 1">
            <a:extLst>
              <a:ext uri="{FF2B5EF4-FFF2-40B4-BE49-F238E27FC236}">
                <a16:creationId xmlns:a16="http://schemas.microsoft.com/office/drawing/2014/main" id="{DDAC6D5F-354B-4215-BB9B-9B56684113C3}"/>
              </a:ext>
            </a:extLst>
          </p:cNvPr>
          <p:cNvSpPr/>
          <p:nvPr/>
        </p:nvSpPr>
        <p:spPr>
          <a:xfrm>
            <a:off x="2005832"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Đ trái 2">
            <a:extLst>
              <a:ext uri="{FF2B5EF4-FFF2-40B4-BE49-F238E27FC236}">
                <a16:creationId xmlns:a16="http://schemas.microsoft.com/office/drawing/2014/main" id="{E6CA7AE4-C010-4977-BFCB-800DA849B12C}"/>
              </a:ext>
            </a:extLst>
          </p:cNvPr>
          <p:cNvSpPr/>
          <p:nvPr/>
        </p:nvSpPr>
        <p:spPr>
          <a:xfrm>
            <a:off x="2347335"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Đ trái 3">
            <a:extLst>
              <a:ext uri="{FF2B5EF4-FFF2-40B4-BE49-F238E27FC236}">
                <a16:creationId xmlns:a16="http://schemas.microsoft.com/office/drawing/2014/main" id="{A4F023E1-6687-4F15-9635-64F8FBB1692C}"/>
              </a:ext>
            </a:extLst>
          </p:cNvPr>
          <p:cNvSpPr/>
          <p:nvPr/>
        </p:nvSpPr>
        <p:spPr>
          <a:xfrm>
            <a:off x="2688838"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Đ trái 4">
            <a:extLst>
              <a:ext uri="{FF2B5EF4-FFF2-40B4-BE49-F238E27FC236}">
                <a16:creationId xmlns:a16="http://schemas.microsoft.com/office/drawing/2014/main" id="{F1E0DAED-F71E-4807-9C90-9077E3FC6D76}"/>
              </a:ext>
            </a:extLst>
          </p:cNvPr>
          <p:cNvSpPr/>
          <p:nvPr/>
        </p:nvSpPr>
        <p:spPr>
          <a:xfrm>
            <a:off x="3030341"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Đ trái 7">
            <a:extLst>
              <a:ext uri="{FF2B5EF4-FFF2-40B4-BE49-F238E27FC236}">
                <a16:creationId xmlns:a16="http://schemas.microsoft.com/office/drawing/2014/main" id="{F083C5AE-5CD6-46FE-B50F-B72D53723A6A}"/>
              </a:ext>
            </a:extLst>
          </p:cNvPr>
          <p:cNvSpPr/>
          <p:nvPr/>
        </p:nvSpPr>
        <p:spPr>
          <a:xfrm>
            <a:off x="4054852"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Đ trái 6">
            <a:extLst>
              <a:ext uri="{FF2B5EF4-FFF2-40B4-BE49-F238E27FC236}">
                <a16:creationId xmlns:a16="http://schemas.microsoft.com/office/drawing/2014/main" id="{567800A1-CBBC-4B5F-A1C3-09AADF31CB5C}"/>
              </a:ext>
            </a:extLst>
          </p:cNvPr>
          <p:cNvSpPr/>
          <p:nvPr/>
        </p:nvSpPr>
        <p:spPr>
          <a:xfrm>
            <a:off x="3713347"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Đ trái 5">
            <a:extLst>
              <a:ext uri="{FF2B5EF4-FFF2-40B4-BE49-F238E27FC236}">
                <a16:creationId xmlns:a16="http://schemas.microsoft.com/office/drawing/2014/main" id="{9BBECED9-5831-485E-94A0-3ABF5C505019}"/>
              </a:ext>
            </a:extLst>
          </p:cNvPr>
          <p:cNvSpPr/>
          <p:nvPr/>
        </p:nvSpPr>
        <p:spPr>
          <a:xfrm>
            <a:off x="3371844" y="255422"/>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1">
            <a:extLst>
              <a:ext uri="{FF2B5EF4-FFF2-40B4-BE49-F238E27FC236}">
                <a16:creationId xmlns:a16="http://schemas.microsoft.com/office/drawing/2014/main" id="{88D38E28-4227-413A-A58D-50A088E4BBD9}"/>
              </a:ext>
            </a:extLst>
          </p:cNvPr>
          <p:cNvSpPr/>
          <p:nvPr/>
        </p:nvSpPr>
        <p:spPr>
          <a:xfrm>
            <a:off x="2001666" y="260064"/>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2">
            <a:extLst>
              <a:ext uri="{FF2B5EF4-FFF2-40B4-BE49-F238E27FC236}">
                <a16:creationId xmlns:a16="http://schemas.microsoft.com/office/drawing/2014/main" id="{7F0AD368-555C-453F-BB49-35427EBA6A43}"/>
              </a:ext>
            </a:extLst>
          </p:cNvPr>
          <p:cNvSpPr/>
          <p:nvPr/>
        </p:nvSpPr>
        <p:spPr>
          <a:xfrm>
            <a:off x="2354729"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3">
            <a:extLst>
              <a:ext uri="{FF2B5EF4-FFF2-40B4-BE49-F238E27FC236}">
                <a16:creationId xmlns:a16="http://schemas.microsoft.com/office/drawing/2014/main" id="{6D91810E-AB88-49DD-89B9-8FFA7CFE3C66}"/>
              </a:ext>
            </a:extLst>
          </p:cNvPr>
          <p:cNvSpPr/>
          <p:nvPr/>
        </p:nvSpPr>
        <p:spPr>
          <a:xfrm>
            <a:off x="2696232"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T4">
            <a:extLst>
              <a:ext uri="{FF2B5EF4-FFF2-40B4-BE49-F238E27FC236}">
                <a16:creationId xmlns:a16="http://schemas.microsoft.com/office/drawing/2014/main" id="{1C53A05C-247F-4D9A-8C81-1480D9821767}"/>
              </a:ext>
            </a:extLst>
          </p:cNvPr>
          <p:cNvSpPr/>
          <p:nvPr/>
        </p:nvSpPr>
        <p:spPr>
          <a:xfrm>
            <a:off x="3037735"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7">
            <a:extLst>
              <a:ext uri="{FF2B5EF4-FFF2-40B4-BE49-F238E27FC236}">
                <a16:creationId xmlns:a16="http://schemas.microsoft.com/office/drawing/2014/main" id="{B740EB63-85E8-4D58-BF6B-9E83C5FFAA16}"/>
              </a:ext>
            </a:extLst>
          </p:cNvPr>
          <p:cNvSpPr/>
          <p:nvPr/>
        </p:nvSpPr>
        <p:spPr>
          <a:xfrm>
            <a:off x="4062246"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6">
            <a:extLst>
              <a:ext uri="{FF2B5EF4-FFF2-40B4-BE49-F238E27FC236}">
                <a16:creationId xmlns:a16="http://schemas.microsoft.com/office/drawing/2014/main" id="{24B2BB4B-F099-425F-89D5-458333A77482}"/>
              </a:ext>
            </a:extLst>
          </p:cNvPr>
          <p:cNvSpPr/>
          <p:nvPr/>
        </p:nvSpPr>
        <p:spPr>
          <a:xfrm>
            <a:off x="3720741"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5">
            <a:extLst>
              <a:ext uri="{FF2B5EF4-FFF2-40B4-BE49-F238E27FC236}">
                <a16:creationId xmlns:a16="http://schemas.microsoft.com/office/drawing/2014/main" id="{C9725E6B-5718-47D6-B560-43DAF96E9349}"/>
              </a:ext>
            </a:extLst>
          </p:cNvPr>
          <p:cNvSpPr/>
          <p:nvPr/>
        </p:nvSpPr>
        <p:spPr>
          <a:xfrm>
            <a:off x="3379238" y="263749"/>
            <a:ext cx="252000" cy="252000"/>
          </a:xfrm>
          <a:prstGeom prst="ellipse">
            <a:avLst/>
          </a:prstGeom>
          <a:solidFill>
            <a:srgbClr val="FE973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P7">
            <a:extLst>
              <a:ext uri="{FF2B5EF4-FFF2-40B4-BE49-F238E27FC236}">
                <a16:creationId xmlns:a16="http://schemas.microsoft.com/office/drawing/2014/main" id="{5FB45B77-9A68-45A8-9C9B-1C05B5205BDE}"/>
              </a:ext>
            </a:extLst>
          </p:cNvPr>
          <p:cNvSpPr/>
          <p:nvPr/>
        </p:nvSpPr>
        <p:spPr>
          <a:xfrm>
            <a:off x="7874107"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P6">
            <a:extLst>
              <a:ext uri="{FF2B5EF4-FFF2-40B4-BE49-F238E27FC236}">
                <a16:creationId xmlns:a16="http://schemas.microsoft.com/office/drawing/2014/main" id="{C991FF22-4C5A-436A-9C9B-99FEF5804E93}"/>
              </a:ext>
            </a:extLst>
          </p:cNvPr>
          <p:cNvSpPr/>
          <p:nvPr/>
        </p:nvSpPr>
        <p:spPr>
          <a:xfrm>
            <a:off x="8215610"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P5">
            <a:extLst>
              <a:ext uri="{FF2B5EF4-FFF2-40B4-BE49-F238E27FC236}">
                <a16:creationId xmlns:a16="http://schemas.microsoft.com/office/drawing/2014/main" id="{A47037AA-322E-4712-8C5B-F7A360274074}"/>
              </a:ext>
            </a:extLst>
          </p:cNvPr>
          <p:cNvSpPr/>
          <p:nvPr/>
        </p:nvSpPr>
        <p:spPr>
          <a:xfrm>
            <a:off x="8557113"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P4">
            <a:extLst>
              <a:ext uri="{FF2B5EF4-FFF2-40B4-BE49-F238E27FC236}">
                <a16:creationId xmlns:a16="http://schemas.microsoft.com/office/drawing/2014/main" id="{7604C5A3-3A20-4FDD-9DF4-537B5CCFC456}"/>
              </a:ext>
            </a:extLst>
          </p:cNvPr>
          <p:cNvSpPr/>
          <p:nvPr/>
        </p:nvSpPr>
        <p:spPr>
          <a:xfrm>
            <a:off x="8898616"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P1">
            <a:extLst>
              <a:ext uri="{FF2B5EF4-FFF2-40B4-BE49-F238E27FC236}">
                <a16:creationId xmlns:a16="http://schemas.microsoft.com/office/drawing/2014/main" id="{4ABF5B0B-9CF9-4BC5-BDE0-6983CB849739}"/>
              </a:ext>
            </a:extLst>
          </p:cNvPr>
          <p:cNvSpPr/>
          <p:nvPr/>
        </p:nvSpPr>
        <p:spPr>
          <a:xfrm>
            <a:off x="9923127"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P2">
            <a:extLst>
              <a:ext uri="{FF2B5EF4-FFF2-40B4-BE49-F238E27FC236}">
                <a16:creationId xmlns:a16="http://schemas.microsoft.com/office/drawing/2014/main" id="{008B01C2-12DB-49A7-B010-A36334246C2D}"/>
              </a:ext>
            </a:extLst>
          </p:cNvPr>
          <p:cNvSpPr/>
          <p:nvPr/>
        </p:nvSpPr>
        <p:spPr>
          <a:xfrm>
            <a:off x="9581622"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P3">
            <a:extLst>
              <a:ext uri="{FF2B5EF4-FFF2-40B4-BE49-F238E27FC236}">
                <a16:creationId xmlns:a16="http://schemas.microsoft.com/office/drawing/2014/main" id="{A100A1A8-BCEE-427B-A423-C62A33EE54BB}"/>
              </a:ext>
            </a:extLst>
          </p:cNvPr>
          <p:cNvSpPr/>
          <p:nvPr/>
        </p:nvSpPr>
        <p:spPr>
          <a:xfrm>
            <a:off x="9240119" y="247343"/>
            <a:ext cx="252000" cy="252000"/>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Đ phải 7">
            <a:extLst>
              <a:ext uri="{FF2B5EF4-FFF2-40B4-BE49-F238E27FC236}">
                <a16:creationId xmlns:a16="http://schemas.microsoft.com/office/drawing/2014/main" id="{EFDE5BAA-F4FE-4B2D-A8B5-B1EBA96EBEC7}"/>
              </a:ext>
            </a:extLst>
          </p:cNvPr>
          <p:cNvSpPr/>
          <p:nvPr/>
        </p:nvSpPr>
        <p:spPr>
          <a:xfrm>
            <a:off x="7872052"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Đ phải 6">
            <a:extLst>
              <a:ext uri="{FF2B5EF4-FFF2-40B4-BE49-F238E27FC236}">
                <a16:creationId xmlns:a16="http://schemas.microsoft.com/office/drawing/2014/main" id="{D91D2F5A-6234-47EA-A56C-7A2C418E96FE}"/>
              </a:ext>
            </a:extLst>
          </p:cNvPr>
          <p:cNvSpPr/>
          <p:nvPr/>
        </p:nvSpPr>
        <p:spPr>
          <a:xfrm>
            <a:off x="8213555"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Đ phải 5">
            <a:extLst>
              <a:ext uri="{FF2B5EF4-FFF2-40B4-BE49-F238E27FC236}">
                <a16:creationId xmlns:a16="http://schemas.microsoft.com/office/drawing/2014/main" id="{31826724-D349-4D1C-99CB-B32F2E201D6C}"/>
              </a:ext>
            </a:extLst>
          </p:cNvPr>
          <p:cNvSpPr/>
          <p:nvPr/>
        </p:nvSpPr>
        <p:spPr>
          <a:xfrm>
            <a:off x="8555058"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Đ phải 4">
            <a:extLst>
              <a:ext uri="{FF2B5EF4-FFF2-40B4-BE49-F238E27FC236}">
                <a16:creationId xmlns:a16="http://schemas.microsoft.com/office/drawing/2014/main" id="{B6291A57-7D7D-4DD9-84C1-3BBBEA5908E7}"/>
              </a:ext>
            </a:extLst>
          </p:cNvPr>
          <p:cNvSpPr/>
          <p:nvPr/>
        </p:nvSpPr>
        <p:spPr>
          <a:xfrm>
            <a:off x="8896561"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Đ phải 1">
            <a:extLst>
              <a:ext uri="{FF2B5EF4-FFF2-40B4-BE49-F238E27FC236}">
                <a16:creationId xmlns:a16="http://schemas.microsoft.com/office/drawing/2014/main" id="{46025102-CF2C-4FA2-90D6-3C804E0C4A12}"/>
              </a:ext>
            </a:extLst>
          </p:cNvPr>
          <p:cNvSpPr/>
          <p:nvPr/>
        </p:nvSpPr>
        <p:spPr>
          <a:xfrm>
            <a:off x="9921072"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Đ phải 2">
            <a:extLst>
              <a:ext uri="{FF2B5EF4-FFF2-40B4-BE49-F238E27FC236}">
                <a16:creationId xmlns:a16="http://schemas.microsoft.com/office/drawing/2014/main" id="{78A188E6-A190-4BFE-9AF3-B3ED0E15CE54}"/>
              </a:ext>
            </a:extLst>
          </p:cNvPr>
          <p:cNvSpPr/>
          <p:nvPr/>
        </p:nvSpPr>
        <p:spPr>
          <a:xfrm>
            <a:off x="9579567"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Đ phải 3">
            <a:extLst>
              <a:ext uri="{FF2B5EF4-FFF2-40B4-BE49-F238E27FC236}">
                <a16:creationId xmlns:a16="http://schemas.microsoft.com/office/drawing/2014/main" id="{8AA3C8E0-1C05-4A5D-9857-6AF4B30703A8}"/>
              </a:ext>
            </a:extLst>
          </p:cNvPr>
          <p:cNvSpPr/>
          <p:nvPr/>
        </p:nvSpPr>
        <p:spPr>
          <a:xfrm>
            <a:off x="9238064" y="246624"/>
            <a:ext cx="252000" cy="25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5" name="bóng 3 trái">
            <a:extLst>
              <a:ext uri="{FF2B5EF4-FFF2-40B4-BE49-F238E27FC236}">
                <a16:creationId xmlns:a16="http://schemas.microsoft.com/office/drawing/2014/main" id="{23637BA5-0A04-4E5B-9F4A-F17772C77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881" y="2702348"/>
            <a:ext cx="1529083" cy="1529083"/>
          </a:xfrm>
          <a:prstGeom prst="rect">
            <a:avLst/>
          </a:prstGeom>
          <a:noFill/>
          <a:extLst>
            <a:ext uri="{909E8E84-426E-40DD-AFC4-6F175D3DCCD1}">
              <a14:hiddenFill xmlns:a14="http://schemas.microsoft.com/office/drawing/2010/main">
                <a:solidFill>
                  <a:srgbClr val="FFFFFF"/>
                </a:solidFill>
              </a14:hiddenFill>
            </a:ext>
          </a:extLst>
        </p:spPr>
      </p:pic>
      <p:sp>
        <p:nvSpPr>
          <p:cNvPr id="3" name="Cam">
            <a:extLst>
              <a:ext uri="{FF2B5EF4-FFF2-40B4-BE49-F238E27FC236}">
                <a16:creationId xmlns:a16="http://schemas.microsoft.com/office/drawing/2014/main" id="{4620A96E-00DB-4CCE-B577-60F369278F62}"/>
              </a:ext>
            </a:extLst>
          </p:cNvPr>
          <p:cNvSpPr/>
          <p:nvPr/>
        </p:nvSpPr>
        <p:spPr>
          <a:xfrm>
            <a:off x="518984" y="246624"/>
            <a:ext cx="1251484" cy="269125"/>
          </a:xfrm>
          <a:prstGeom prst="roundRect">
            <a:avLst>
              <a:gd name="adj" fmla="val 50000"/>
            </a:avLst>
          </a:prstGeom>
          <a:solidFill>
            <a:srgbClr val="FE9738"/>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Nunito" pitchFamily="2" charset="-93"/>
              </a:rPr>
              <a:t>ĐỘI CAM</a:t>
            </a:r>
            <a:endParaRPr lang="vi-VN" sz="1400" b="1">
              <a:latin typeface="Nunito" pitchFamily="2" charset="-93"/>
            </a:endParaRPr>
          </a:p>
        </p:txBody>
      </p:sp>
      <p:sp>
        <p:nvSpPr>
          <p:cNvPr id="57" name="xanh">
            <a:extLst>
              <a:ext uri="{FF2B5EF4-FFF2-40B4-BE49-F238E27FC236}">
                <a16:creationId xmlns:a16="http://schemas.microsoft.com/office/drawing/2014/main" id="{1A2A955E-1B40-450D-8E61-B4547E7B0AB6}"/>
              </a:ext>
            </a:extLst>
          </p:cNvPr>
          <p:cNvSpPr/>
          <p:nvPr/>
        </p:nvSpPr>
        <p:spPr>
          <a:xfrm>
            <a:off x="10312361" y="242414"/>
            <a:ext cx="1251484" cy="269125"/>
          </a:xfrm>
          <a:prstGeom prst="roundRect">
            <a:avLst>
              <a:gd name="adj" fmla="val 50000"/>
            </a:avLst>
          </a:prstGeom>
          <a:solidFill>
            <a:srgbClr val="2999F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Nunito" pitchFamily="2" charset="-93"/>
              </a:rPr>
              <a:t>ĐỘI XANH</a:t>
            </a:r>
            <a:endParaRPr lang="vi-VN" sz="1400" b="1">
              <a:latin typeface="Nunito" pitchFamily="2" charset="-93"/>
            </a:endParaRPr>
          </a:p>
        </p:txBody>
      </p:sp>
      <p:pic>
        <p:nvPicPr>
          <p:cNvPr id="5" name="Picture 4">
            <a:hlinkClick r:id="rId11" action="ppaction://hlinksldjump"/>
            <a:extLst>
              <a:ext uri="{FF2B5EF4-FFF2-40B4-BE49-F238E27FC236}">
                <a16:creationId xmlns:a16="http://schemas.microsoft.com/office/drawing/2014/main" id="{C4FEB823-73DF-40D5-A1AE-F1BB782455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8803" y="1144435"/>
            <a:ext cx="3117498" cy="3117498"/>
          </a:xfrm>
          <a:prstGeom prst="rect">
            <a:avLst/>
          </a:prstGeom>
        </p:spPr>
      </p:pic>
      <p:sp>
        <p:nvSpPr>
          <p:cNvPr id="11" name="TextBox 10">
            <a:extLst>
              <a:ext uri="{FF2B5EF4-FFF2-40B4-BE49-F238E27FC236}">
                <a16:creationId xmlns:a16="http://schemas.microsoft.com/office/drawing/2014/main" id="{9A41B6A5-D45F-4717-9684-F63B9C4B7724}"/>
              </a:ext>
            </a:extLst>
          </p:cNvPr>
          <p:cNvSpPr txBox="1"/>
          <p:nvPr/>
        </p:nvSpPr>
        <p:spPr>
          <a:xfrm>
            <a:off x="3685998" y="3770167"/>
            <a:ext cx="5301821" cy="1323439"/>
          </a:xfrm>
          <a:prstGeom prst="rect">
            <a:avLst/>
          </a:prstGeom>
          <a:noFill/>
        </p:spPr>
        <p:txBody>
          <a:bodyPr wrap="square" rtlCol="0">
            <a:prstTxWarp prst="textArchDown">
              <a:avLst/>
            </a:prstTxWarp>
            <a:spAutoFit/>
          </a:bodyPr>
          <a:lstStyle/>
          <a:p>
            <a:r>
              <a:rPr lang="en-US" sz="8000" b="1">
                <a:ln w="38100">
                  <a:solidFill>
                    <a:schemeClr val="bg1"/>
                  </a:solidFill>
                  <a:prstDash val="solid"/>
                </a:ln>
                <a:solidFill>
                  <a:schemeClr val="accent5"/>
                </a:solidFill>
                <a:effectLst>
                  <a:outerShdw blurRad="50800" dist="38100" dir="2700000" algn="tl" rotWithShape="0">
                    <a:prstClr val="black">
                      <a:alpha val="40000"/>
                    </a:prstClr>
                  </a:outerShdw>
                </a:effectLst>
                <a:latin typeface="Nunito" pitchFamily="2" charset="-93"/>
              </a:rPr>
              <a:t>ĐỘI XANH</a:t>
            </a:r>
            <a:endParaRPr lang="vi-VN" sz="8000" b="1">
              <a:ln w="38100">
                <a:solidFill>
                  <a:schemeClr val="bg1"/>
                </a:solidFill>
                <a:prstDash val="solid"/>
              </a:ln>
              <a:solidFill>
                <a:schemeClr val="accent5"/>
              </a:solidFill>
              <a:effectLst>
                <a:outerShdw blurRad="50800" dist="38100" dir="2700000" algn="tl" rotWithShape="0">
                  <a:prstClr val="black">
                    <a:alpha val="40000"/>
                  </a:prstClr>
                </a:outerShdw>
              </a:effectLst>
              <a:latin typeface="Nunito" pitchFamily="2" charset="-93"/>
            </a:endParaRPr>
          </a:p>
        </p:txBody>
      </p:sp>
      <p:sp>
        <p:nvSpPr>
          <p:cNvPr id="66" name="TextBox 65">
            <a:extLst>
              <a:ext uri="{FF2B5EF4-FFF2-40B4-BE49-F238E27FC236}">
                <a16:creationId xmlns:a16="http://schemas.microsoft.com/office/drawing/2014/main" id="{27001003-6CED-4FD1-B263-AD544765137A}"/>
              </a:ext>
            </a:extLst>
          </p:cNvPr>
          <p:cNvSpPr txBox="1"/>
          <p:nvPr/>
        </p:nvSpPr>
        <p:spPr>
          <a:xfrm>
            <a:off x="3274143" y="3761051"/>
            <a:ext cx="5301821" cy="1323439"/>
          </a:xfrm>
          <a:prstGeom prst="rect">
            <a:avLst/>
          </a:prstGeom>
          <a:noFill/>
        </p:spPr>
        <p:txBody>
          <a:bodyPr wrap="square" rtlCol="0">
            <a:prstTxWarp prst="textArchDown">
              <a:avLst/>
            </a:prstTxWarp>
            <a:spAutoFit/>
          </a:bodyPr>
          <a:lstStyle/>
          <a:p>
            <a:pPr algn="ctr"/>
            <a:r>
              <a:rPr lang="en-US" sz="8000" b="1">
                <a:ln w="38100">
                  <a:solidFill>
                    <a:schemeClr val="bg1"/>
                  </a:solidFill>
                  <a:prstDash val="solid"/>
                </a:ln>
                <a:solidFill>
                  <a:schemeClr val="accent2"/>
                </a:solidFill>
                <a:effectLst>
                  <a:outerShdw blurRad="50800" dist="38100" dir="2700000" algn="tl" rotWithShape="0">
                    <a:prstClr val="black">
                      <a:alpha val="40000"/>
                    </a:prstClr>
                  </a:outerShdw>
                </a:effectLst>
                <a:latin typeface="Nunito" pitchFamily="2" charset="-93"/>
              </a:rPr>
              <a:t>ĐỘI CAM</a:t>
            </a:r>
            <a:endParaRPr lang="vi-VN" sz="8000" b="1">
              <a:ln w="38100">
                <a:solidFill>
                  <a:schemeClr val="bg1"/>
                </a:solidFill>
                <a:prstDash val="solid"/>
              </a:ln>
              <a:solidFill>
                <a:schemeClr val="accent2"/>
              </a:solidFill>
              <a:effectLst>
                <a:outerShdw blurRad="50800" dist="38100" dir="2700000" algn="tl" rotWithShape="0">
                  <a:prstClr val="black">
                    <a:alpha val="40000"/>
                  </a:prstClr>
                </a:outerShdw>
              </a:effectLst>
              <a:latin typeface="Nunito" pitchFamily="2" charset="-93"/>
            </a:endParaRPr>
          </a:p>
        </p:txBody>
      </p:sp>
    </p:spTree>
    <p:extLst>
      <p:ext uri="{BB962C8B-B14F-4D97-AF65-F5344CB8AC3E}">
        <p14:creationId xmlns:p14="http://schemas.microsoft.com/office/powerpoint/2010/main" val="132667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1" presetClass="exit" presetSubtype="0" fill="hold"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xit" presetSubtype="32" fill="hold" nodeType="withEffect">
                                  <p:stCondLst>
                                    <p:cond delay="0"/>
                                  </p:stCondLst>
                                  <p:childTnLst>
                                    <p:anim calcmode="lin" valueType="num">
                                      <p:cBhvr>
                                        <p:cTn id="34" dur="500"/>
                                        <p:tgtEl>
                                          <p:spTgt spid="24"/>
                                        </p:tgtEl>
                                        <p:attrNameLst>
                                          <p:attrName>ppt_w</p:attrName>
                                        </p:attrNameLst>
                                      </p:cBhvr>
                                      <p:tavLst>
                                        <p:tav tm="0">
                                          <p:val>
                                            <p:strVal val="ppt_w"/>
                                          </p:val>
                                        </p:tav>
                                        <p:tav tm="100000">
                                          <p:val>
                                            <p:fltVal val="0"/>
                                          </p:val>
                                        </p:tav>
                                      </p:tavLst>
                                    </p:anim>
                                    <p:anim calcmode="lin" valueType="num">
                                      <p:cBhvr>
                                        <p:cTn id="35" dur="500"/>
                                        <p:tgtEl>
                                          <p:spTgt spid="24"/>
                                        </p:tgtEl>
                                        <p:attrNameLst>
                                          <p:attrName>ppt_h</p:attrName>
                                        </p:attrNameLst>
                                      </p:cBhvr>
                                      <p:tavLst>
                                        <p:tav tm="0">
                                          <p:val>
                                            <p:strVal val="ppt_h"/>
                                          </p:val>
                                        </p:tav>
                                        <p:tav tm="100000">
                                          <p:val>
                                            <p:fltVal val="0"/>
                                          </p:val>
                                        </p:tav>
                                      </p:tavLst>
                                    </p:anim>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38" fill="hold" display="0">
                  <p:stCondLst>
                    <p:cond delay="indefinite"/>
                  </p:stCondLst>
                </p:cTn>
                <p:tgtEl>
                  <p:spTgt spid="6"/>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ppt_w</p:attrName>
                                        </p:attrNameLst>
                                      </p:cBhvr>
                                      <p:tavLst>
                                        <p:tav tm="0">
                                          <p:val>
                                            <p:fltVal val="0"/>
                                          </p:val>
                                        </p:tav>
                                        <p:tav tm="100000">
                                          <p:val>
                                            <p:strVal val="#ppt_w"/>
                                          </p:val>
                                        </p:tav>
                                      </p:tavLst>
                                    </p:anim>
                                    <p:anim calcmode="lin" valueType="num">
                                      <p:cBhvr>
                                        <p:cTn id="47" dur="500" fill="hold"/>
                                        <p:tgtEl>
                                          <p:spTgt spid="55"/>
                                        </p:tgtEl>
                                        <p:attrNameLst>
                                          <p:attrName>ppt_h</p:attrName>
                                        </p:attrNameLst>
                                      </p:cBhvr>
                                      <p:tavLst>
                                        <p:tav tm="0">
                                          <p:val>
                                            <p:fltVal val="0"/>
                                          </p:val>
                                        </p:tav>
                                        <p:tav tm="100000">
                                          <p:val>
                                            <p:strVal val="#ppt_h"/>
                                          </p:val>
                                        </p:tav>
                                      </p:tavLst>
                                    </p:anim>
                                    <p:animEffect transition="in" filter="fade">
                                      <p:cBhvr>
                                        <p:cTn id="48" dur="500"/>
                                        <p:tgtEl>
                                          <p:spTgt spid="55"/>
                                        </p:tgtEl>
                                      </p:cBhvr>
                                    </p:animEffect>
                                  </p:childTnLst>
                                </p:cTn>
                              </p:par>
                              <p:par>
                                <p:cTn id="49" presetID="2" presetClass="exit" presetSubtype="8" fill="hold" nodeType="withEffect">
                                  <p:stCondLst>
                                    <p:cond delay="0"/>
                                  </p:stCondLst>
                                  <p:childTnLst>
                                    <p:anim calcmode="lin" valueType="num">
                                      <p:cBhvr additive="base">
                                        <p:cTn id="50" dur="1000"/>
                                        <p:tgtEl>
                                          <p:spTgt spid="55"/>
                                        </p:tgtEl>
                                        <p:attrNameLst>
                                          <p:attrName>ppt_x</p:attrName>
                                        </p:attrNameLst>
                                      </p:cBhvr>
                                      <p:tavLst>
                                        <p:tav tm="0">
                                          <p:val>
                                            <p:strVal val="ppt_x"/>
                                          </p:val>
                                        </p:tav>
                                        <p:tav tm="100000">
                                          <p:val>
                                            <p:strVal val="0-ppt_w/2"/>
                                          </p:val>
                                        </p:tav>
                                      </p:tavLst>
                                    </p:anim>
                                    <p:anim calcmode="lin" valueType="num">
                                      <p:cBhvr additive="base">
                                        <p:cTn id="51" dur="1000"/>
                                        <p:tgtEl>
                                          <p:spTgt spid="55"/>
                                        </p:tgtEl>
                                        <p:attrNameLst>
                                          <p:attrName>ppt_y</p:attrName>
                                        </p:attrNameLst>
                                      </p:cBhvr>
                                      <p:tavLst>
                                        <p:tav tm="0">
                                          <p:val>
                                            <p:strVal val="ppt_y"/>
                                          </p:val>
                                        </p:tav>
                                        <p:tav tm="100000">
                                          <p:val>
                                            <p:strVal val="ppt_y"/>
                                          </p:val>
                                        </p:tav>
                                      </p:tavLst>
                                    </p:anim>
                                    <p:set>
                                      <p:cBhvr>
                                        <p:cTn id="52"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push.wav"/>
                                        </p:tgtEl>
                                      </p:cMediaNode>
                                    </p:audio>
                                  </p:sub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par>
                                <p:cTn id="66" presetID="2" presetClass="exit" presetSubtype="2" fill="hold" nodeType="withEffect">
                                  <p:stCondLst>
                                    <p:cond delay="0"/>
                                  </p:stCondLst>
                                  <p:childTnLst>
                                    <p:anim calcmode="lin" valueType="num">
                                      <p:cBhvr additive="base">
                                        <p:cTn id="67" dur="1000"/>
                                        <p:tgtEl>
                                          <p:spTgt spid="24"/>
                                        </p:tgtEl>
                                        <p:attrNameLst>
                                          <p:attrName>ppt_x</p:attrName>
                                        </p:attrNameLst>
                                      </p:cBhvr>
                                      <p:tavLst>
                                        <p:tav tm="0">
                                          <p:val>
                                            <p:strVal val="ppt_x"/>
                                          </p:val>
                                        </p:tav>
                                        <p:tav tm="100000">
                                          <p:val>
                                            <p:strVal val="1+ppt_w/2"/>
                                          </p:val>
                                        </p:tav>
                                      </p:tavLst>
                                    </p:anim>
                                    <p:anim calcmode="lin" valueType="num">
                                      <p:cBhvr additive="base">
                                        <p:cTn id="68" dur="1000"/>
                                        <p:tgtEl>
                                          <p:spTgt spid="24"/>
                                        </p:tgtEl>
                                        <p:attrNameLst>
                                          <p:attrName>ppt_y</p:attrName>
                                        </p:attrNameLst>
                                      </p:cBhvr>
                                      <p:tavLst>
                                        <p:tav tm="0">
                                          <p:val>
                                            <p:strVal val="ppt_y"/>
                                          </p:val>
                                        </p:tav>
                                        <p:tav tm="100000">
                                          <p:val>
                                            <p:strVal val="ppt_y"/>
                                          </p:val>
                                        </p:tav>
                                      </p:tavLst>
                                    </p:anim>
                                    <p:set>
                                      <p:cBhvr>
                                        <p:cTn id="69"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push.wav"/>
                                        </p:tgtEl>
                                      </p:cMediaNode>
                                    </p:audio>
                                  </p:sub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53" presetClass="entr" presetSubtype="16" fill="hold" nodeType="with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500" fill="hold"/>
                                        <p:tgtEl>
                                          <p:spTgt spid="55"/>
                                        </p:tgtEl>
                                        <p:attrNameLst>
                                          <p:attrName>ppt_w</p:attrName>
                                        </p:attrNameLst>
                                      </p:cBhvr>
                                      <p:tavLst>
                                        <p:tav tm="0">
                                          <p:val>
                                            <p:fltVal val="0"/>
                                          </p:val>
                                        </p:tav>
                                        <p:tav tm="100000">
                                          <p:val>
                                            <p:strVal val="#ppt_w"/>
                                          </p:val>
                                        </p:tav>
                                      </p:tavLst>
                                    </p:anim>
                                    <p:anim calcmode="lin" valueType="num">
                                      <p:cBhvr>
                                        <p:cTn id="81" dur="500" fill="hold"/>
                                        <p:tgtEl>
                                          <p:spTgt spid="55"/>
                                        </p:tgtEl>
                                        <p:attrNameLst>
                                          <p:attrName>ppt_h</p:attrName>
                                        </p:attrNameLst>
                                      </p:cBhvr>
                                      <p:tavLst>
                                        <p:tav tm="0">
                                          <p:val>
                                            <p:fltVal val="0"/>
                                          </p:val>
                                        </p:tav>
                                        <p:tav tm="100000">
                                          <p:val>
                                            <p:strVal val="#ppt_h"/>
                                          </p:val>
                                        </p:tav>
                                      </p:tavLst>
                                    </p:anim>
                                    <p:animEffect transition="in" filter="fade">
                                      <p:cBhvr>
                                        <p:cTn id="82" dur="500"/>
                                        <p:tgtEl>
                                          <p:spTgt spid="55"/>
                                        </p:tgtEl>
                                      </p:cBhvr>
                                    </p:animEffect>
                                  </p:childTnLst>
                                </p:cTn>
                              </p:par>
                              <p:par>
                                <p:cTn id="83" presetID="2" presetClass="exit" presetSubtype="8" fill="hold" nodeType="withEffect">
                                  <p:stCondLst>
                                    <p:cond delay="0"/>
                                  </p:stCondLst>
                                  <p:childTnLst>
                                    <p:anim calcmode="lin" valueType="num">
                                      <p:cBhvr additive="base">
                                        <p:cTn id="84" dur="1000"/>
                                        <p:tgtEl>
                                          <p:spTgt spid="55"/>
                                        </p:tgtEl>
                                        <p:attrNameLst>
                                          <p:attrName>ppt_x</p:attrName>
                                        </p:attrNameLst>
                                      </p:cBhvr>
                                      <p:tavLst>
                                        <p:tav tm="0">
                                          <p:val>
                                            <p:strVal val="ppt_x"/>
                                          </p:val>
                                        </p:tav>
                                        <p:tav tm="100000">
                                          <p:val>
                                            <p:strVal val="0-ppt_w/2"/>
                                          </p:val>
                                        </p:tav>
                                      </p:tavLst>
                                    </p:anim>
                                    <p:anim calcmode="lin" valueType="num">
                                      <p:cBhvr additive="base">
                                        <p:cTn id="85" dur="1000"/>
                                        <p:tgtEl>
                                          <p:spTgt spid="55"/>
                                        </p:tgtEl>
                                        <p:attrNameLst>
                                          <p:attrName>ppt_y</p:attrName>
                                        </p:attrNameLst>
                                      </p:cBhvr>
                                      <p:tavLst>
                                        <p:tav tm="0">
                                          <p:val>
                                            <p:strVal val="ppt_y"/>
                                          </p:val>
                                        </p:tav>
                                        <p:tav tm="100000">
                                          <p:val>
                                            <p:strVal val="ppt_y"/>
                                          </p:val>
                                        </p:tav>
                                      </p:tavLst>
                                    </p:anim>
                                    <p:set>
                                      <p:cBhvr>
                                        <p:cTn id="86"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push.wav"/>
                                        </p:tgtEl>
                                      </p:cMediaNode>
                                    </p:audio>
                                  </p:subTnLst>
                                </p:cTn>
                              </p:par>
                              <p:par>
                                <p:cTn id="87" presetID="10"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Effect transition="in" filter="fade">
                                      <p:cBhvr>
                                        <p:cTn id="99" dur="500"/>
                                        <p:tgtEl>
                                          <p:spTgt spid="55"/>
                                        </p:tgtEl>
                                      </p:cBhvr>
                                    </p:animEffect>
                                  </p:childTnLst>
                                </p:cTn>
                              </p:par>
                              <p:par>
                                <p:cTn id="100" presetID="2" presetClass="exit" presetSubtype="8" fill="hold" nodeType="withEffect">
                                  <p:stCondLst>
                                    <p:cond delay="0"/>
                                  </p:stCondLst>
                                  <p:childTnLst>
                                    <p:anim calcmode="lin" valueType="num">
                                      <p:cBhvr additive="base">
                                        <p:cTn id="101" dur="1000"/>
                                        <p:tgtEl>
                                          <p:spTgt spid="55"/>
                                        </p:tgtEl>
                                        <p:attrNameLst>
                                          <p:attrName>ppt_x</p:attrName>
                                        </p:attrNameLst>
                                      </p:cBhvr>
                                      <p:tavLst>
                                        <p:tav tm="0">
                                          <p:val>
                                            <p:strVal val="ppt_x"/>
                                          </p:val>
                                        </p:tav>
                                        <p:tav tm="100000">
                                          <p:val>
                                            <p:strVal val="0-ppt_w/2"/>
                                          </p:val>
                                        </p:tav>
                                      </p:tavLst>
                                    </p:anim>
                                    <p:anim calcmode="lin" valueType="num">
                                      <p:cBhvr additive="base">
                                        <p:cTn id="102" dur="1000"/>
                                        <p:tgtEl>
                                          <p:spTgt spid="55"/>
                                        </p:tgtEl>
                                        <p:attrNameLst>
                                          <p:attrName>ppt_y</p:attrName>
                                        </p:attrNameLst>
                                      </p:cBhvr>
                                      <p:tavLst>
                                        <p:tav tm="0">
                                          <p:val>
                                            <p:strVal val="ppt_y"/>
                                          </p:val>
                                        </p:tav>
                                        <p:tav tm="100000">
                                          <p:val>
                                            <p:strVal val="ppt_y"/>
                                          </p:val>
                                        </p:tav>
                                      </p:tavLst>
                                    </p:anim>
                                    <p:set>
                                      <p:cBhvr>
                                        <p:cTn id="103"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push.wav"/>
                                        </p:tgtEl>
                                      </p:cMediaNode>
                                    </p:audio>
                                  </p:subTnLst>
                                </p:cTn>
                              </p:par>
                              <p:par>
                                <p:cTn id="104" presetID="10" presetClass="entr" presetSubtype="0"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childTnLst>
              </p:cTn>
              <p:nextCondLst>
                <p:cond evt="onClick" delay="0">
                  <p:tgtEl>
                    <p:spTgt spid="29"/>
                  </p:tgtEl>
                </p:cond>
              </p:nextCondLst>
            </p:seq>
            <p:seq concurrent="1" nextAc="seek">
              <p:cTn id="107" restart="whenNotActive" fill="hold" evtFilter="cancelBubble" nodeType="interactiveSeq">
                <p:stCondLst>
                  <p:cond evt="onClick" delay="0">
                    <p:tgtEl>
                      <p:spTgt spid="30"/>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 calcmode="lin" valueType="num">
                                      <p:cBhvr>
                                        <p:cTn id="114" dur="500" fill="hold"/>
                                        <p:tgtEl>
                                          <p:spTgt spid="55"/>
                                        </p:tgtEl>
                                        <p:attrNameLst>
                                          <p:attrName>ppt_w</p:attrName>
                                        </p:attrNameLst>
                                      </p:cBhvr>
                                      <p:tavLst>
                                        <p:tav tm="0">
                                          <p:val>
                                            <p:fltVal val="0"/>
                                          </p:val>
                                        </p:tav>
                                        <p:tav tm="100000">
                                          <p:val>
                                            <p:strVal val="#ppt_w"/>
                                          </p:val>
                                        </p:tav>
                                      </p:tavLst>
                                    </p:anim>
                                    <p:anim calcmode="lin" valueType="num">
                                      <p:cBhvr>
                                        <p:cTn id="115" dur="500" fill="hold"/>
                                        <p:tgtEl>
                                          <p:spTgt spid="55"/>
                                        </p:tgtEl>
                                        <p:attrNameLst>
                                          <p:attrName>ppt_h</p:attrName>
                                        </p:attrNameLst>
                                      </p:cBhvr>
                                      <p:tavLst>
                                        <p:tav tm="0">
                                          <p:val>
                                            <p:fltVal val="0"/>
                                          </p:val>
                                        </p:tav>
                                        <p:tav tm="100000">
                                          <p:val>
                                            <p:strVal val="#ppt_h"/>
                                          </p:val>
                                        </p:tav>
                                      </p:tavLst>
                                    </p:anim>
                                    <p:animEffect transition="in" filter="fade">
                                      <p:cBhvr>
                                        <p:cTn id="116" dur="500"/>
                                        <p:tgtEl>
                                          <p:spTgt spid="55"/>
                                        </p:tgtEl>
                                      </p:cBhvr>
                                    </p:animEffect>
                                  </p:childTnLst>
                                </p:cTn>
                              </p:par>
                              <p:par>
                                <p:cTn id="117" presetID="2" presetClass="exit" presetSubtype="8" fill="hold" nodeType="withEffect">
                                  <p:stCondLst>
                                    <p:cond delay="0"/>
                                  </p:stCondLst>
                                  <p:childTnLst>
                                    <p:anim calcmode="lin" valueType="num">
                                      <p:cBhvr additive="base">
                                        <p:cTn id="118" dur="1000"/>
                                        <p:tgtEl>
                                          <p:spTgt spid="55"/>
                                        </p:tgtEl>
                                        <p:attrNameLst>
                                          <p:attrName>ppt_x</p:attrName>
                                        </p:attrNameLst>
                                      </p:cBhvr>
                                      <p:tavLst>
                                        <p:tav tm="0">
                                          <p:val>
                                            <p:strVal val="ppt_x"/>
                                          </p:val>
                                        </p:tav>
                                        <p:tav tm="100000">
                                          <p:val>
                                            <p:strVal val="0-ppt_w/2"/>
                                          </p:val>
                                        </p:tav>
                                      </p:tavLst>
                                    </p:anim>
                                    <p:anim calcmode="lin" valueType="num">
                                      <p:cBhvr additive="base">
                                        <p:cTn id="119" dur="1000"/>
                                        <p:tgtEl>
                                          <p:spTgt spid="55"/>
                                        </p:tgtEl>
                                        <p:attrNameLst>
                                          <p:attrName>ppt_y</p:attrName>
                                        </p:attrNameLst>
                                      </p:cBhvr>
                                      <p:tavLst>
                                        <p:tav tm="0">
                                          <p:val>
                                            <p:strVal val="ppt_y"/>
                                          </p:val>
                                        </p:tav>
                                        <p:tav tm="100000">
                                          <p:val>
                                            <p:strVal val="ppt_y"/>
                                          </p:val>
                                        </p:tav>
                                      </p:tavLst>
                                    </p:anim>
                                    <p:set>
                                      <p:cBhvr>
                                        <p:cTn id="120"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4" name="push.wav"/>
                                        </p:tgtEl>
                                      </p:cMediaNode>
                                    </p:audio>
                                  </p:subTnLst>
                                </p:cTn>
                              </p:par>
                              <p:par>
                                <p:cTn id="121" presetID="10" presetClass="entr" presetSubtype="0"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childTnLst>
              </p:cTn>
              <p:nextCondLst>
                <p:cond evt="onClick" delay="0">
                  <p:tgtEl>
                    <p:spTgt spid="30"/>
                  </p:tgtEl>
                </p:cond>
              </p:nextCondLst>
            </p:seq>
            <p:seq concurrent="1" nextAc="seek">
              <p:cTn id="124" restart="whenNotActive" fill="hold" evtFilter="cancelBubble" nodeType="interactiveSeq">
                <p:stCondLst>
                  <p:cond evt="onClick" delay="0">
                    <p:tgtEl>
                      <p:spTgt spid="33"/>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53" presetClass="entr" presetSubtype="16" fill="hold" nodeType="withEffect">
                                  <p:stCondLst>
                                    <p:cond delay="0"/>
                                  </p:stCondLst>
                                  <p:childTnLst>
                                    <p:set>
                                      <p:cBhvr>
                                        <p:cTn id="130" dur="1" fill="hold">
                                          <p:stCondLst>
                                            <p:cond delay="0"/>
                                          </p:stCondLst>
                                        </p:cTn>
                                        <p:tgtEl>
                                          <p:spTgt spid="55"/>
                                        </p:tgtEl>
                                        <p:attrNameLst>
                                          <p:attrName>style.visibility</p:attrName>
                                        </p:attrNameLst>
                                      </p:cBhvr>
                                      <p:to>
                                        <p:strVal val="visible"/>
                                      </p:to>
                                    </p:set>
                                    <p:anim calcmode="lin" valueType="num">
                                      <p:cBhvr>
                                        <p:cTn id="131" dur="500" fill="hold"/>
                                        <p:tgtEl>
                                          <p:spTgt spid="55"/>
                                        </p:tgtEl>
                                        <p:attrNameLst>
                                          <p:attrName>ppt_w</p:attrName>
                                        </p:attrNameLst>
                                      </p:cBhvr>
                                      <p:tavLst>
                                        <p:tav tm="0">
                                          <p:val>
                                            <p:fltVal val="0"/>
                                          </p:val>
                                        </p:tav>
                                        <p:tav tm="100000">
                                          <p:val>
                                            <p:strVal val="#ppt_w"/>
                                          </p:val>
                                        </p:tav>
                                      </p:tavLst>
                                    </p:anim>
                                    <p:anim calcmode="lin" valueType="num">
                                      <p:cBhvr>
                                        <p:cTn id="132" dur="500" fill="hold"/>
                                        <p:tgtEl>
                                          <p:spTgt spid="55"/>
                                        </p:tgtEl>
                                        <p:attrNameLst>
                                          <p:attrName>ppt_h</p:attrName>
                                        </p:attrNameLst>
                                      </p:cBhvr>
                                      <p:tavLst>
                                        <p:tav tm="0">
                                          <p:val>
                                            <p:fltVal val="0"/>
                                          </p:val>
                                        </p:tav>
                                        <p:tav tm="100000">
                                          <p:val>
                                            <p:strVal val="#ppt_h"/>
                                          </p:val>
                                        </p:tav>
                                      </p:tavLst>
                                    </p:anim>
                                    <p:animEffect transition="in" filter="fade">
                                      <p:cBhvr>
                                        <p:cTn id="133" dur="500"/>
                                        <p:tgtEl>
                                          <p:spTgt spid="55"/>
                                        </p:tgtEl>
                                      </p:cBhvr>
                                    </p:animEffect>
                                  </p:childTnLst>
                                </p:cTn>
                              </p:par>
                              <p:par>
                                <p:cTn id="134" presetID="2" presetClass="exit" presetSubtype="8" fill="hold" nodeType="withEffect">
                                  <p:stCondLst>
                                    <p:cond delay="0"/>
                                  </p:stCondLst>
                                  <p:childTnLst>
                                    <p:anim calcmode="lin" valueType="num">
                                      <p:cBhvr additive="base">
                                        <p:cTn id="135" dur="1000"/>
                                        <p:tgtEl>
                                          <p:spTgt spid="55"/>
                                        </p:tgtEl>
                                        <p:attrNameLst>
                                          <p:attrName>ppt_x</p:attrName>
                                        </p:attrNameLst>
                                      </p:cBhvr>
                                      <p:tavLst>
                                        <p:tav tm="0">
                                          <p:val>
                                            <p:strVal val="ppt_x"/>
                                          </p:val>
                                        </p:tav>
                                        <p:tav tm="100000">
                                          <p:val>
                                            <p:strVal val="0-ppt_w/2"/>
                                          </p:val>
                                        </p:tav>
                                      </p:tavLst>
                                    </p:anim>
                                    <p:anim calcmode="lin" valueType="num">
                                      <p:cBhvr additive="base">
                                        <p:cTn id="136" dur="1000"/>
                                        <p:tgtEl>
                                          <p:spTgt spid="55"/>
                                        </p:tgtEl>
                                        <p:attrNameLst>
                                          <p:attrName>ppt_y</p:attrName>
                                        </p:attrNameLst>
                                      </p:cBhvr>
                                      <p:tavLst>
                                        <p:tav tm="0">
                                          <p:val>
                                            <p:strVal val="ppt_y"/>
                                          </p:val>
                                        </p:tav>
                                        <p:tav tm="100000">
                                          <p:val>
                                            <p:strVal val="ppt_y"/>
                                          </p:val>
                                        </p:tav>
                                      </p:tavLst>
                                    </p:anim>
                                    <p:set>
                                      <p:cBhvr>
                                        <p:cTn id="137"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4" name="push.wav"/>
                                        </p:tgtEl>
                                      </p:cMediaNode>
                                    </p:audio>
                                  </p:subTnLst>
                                </p:cTn>
                              </p:par>
                              <p:par>
                                <p:cTn id="138" presetID="10" presetClass="entr" presetSubtype="0" fill="hold" grpId="0" nodeType="with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fade">
                                      <p:cBhvr>
                                        <p:cTn id="140" dur="500"/>
                                        <p:tgtEl>
                                          <p:spTgt spid="40"/>
                                        </p:tgtEl>
                                      </p:cBhvr>
                                    </p:animEffect>
                                  </p:childTnLst>
                                </p:cTn>
                              </p:par>
                            </p:childTnLst>
                          </p:cTn>
                        </p:par>
                      </p:childTnLst>
                    </p:cTn>
                  </p:par>
                </p:childTnLst>
              </p:cTn>
              <p:nextCondLst>
                <p:cond evt="onClick" delay="0">
                  <p:tgtEl>
                    <p:spTgt spid="33"/>
                  </p:tgtEl>
                </p:cond>
              </p:nextCondLst>
            </p:seq>
            <p:seq concurrent="1" nextAc="seek">
              <p:cTn id="141" restart="whenNotActive" fill="hold" evtFilter="cancelBubble" nodeType="interactiveSeq">
                <p:stCondLst>
                  <p:cond evt="onClick" delay="0">
                    <p:tgtEl>
                      <p:spTgt spid="32"/>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20"/>
                                        </p:tgtEl>
                                        <p:attrNameLst>
                                          <p:attrName>style.visibility</p:attrName>
                                        </p:attrNameLst>
                                      </p:cBhvr>
                                      <p:to>
                                        <p:strVal val="hidden"/>
                                      </p:to>
                                    </p:set>
                                  </p:childTnLst>
                                </p:cTn>
                              </p:par>
                              <p:par>
                                <p:cTn id="146" presetID="53" presetClass="entr" presetSubtype="16" fill="hold" nodeType="withEffect">
                                  <p:stCondLst>
                                    <p:cond delay="0"/>
                                  </p:stCondLst>
                                  <p:childTnLst>
                                    <p:set>
                                      <p:cBhvr>
                                        <p:cTn id="147" dur="1" fill="hold">
                                          <p:stCondLst>
                                            <p:cond delay="0"/>
                                          </p:stCondLst>
                                        </p:cTn>
                                        <p:tgtEl>
                                          <p:spTgt spid="55"/>
                                        </p:tgtEl>
                                        <p:attrNameLst>
                                          <p:attrName>style.visibility</p:attrName>
                                        </p:attrNameLst>
                                      </p:cBhvr>
                                      <p:to>
                                        <p:strVal val="visible"/>
                                      </p:to>
                                    </p:set>
                                    <p:anim calcmode="lin" valueType="num">
                                      <p:cBhvr>
                                        <p:cTn id="148" dur="500" fill="hold"/>
                                        <p:tgtEl>
                                          <p:spTgt spid="55"/>
                                        </p:tgtEl>
                                        <p:attrNameLst>
                                          <p:attrName>ppt_w</p:attrName>
                                        </p:attrNameLst>
                                      </p:cBhvr>
                                      <p:tavLst>
                                        <p:tav tm="0">
                                          <p:val>
                                            <p:fltVal val="0"/>
                                          </p:val>
                                        </p:tav>
                                        <p:tav tm="100000">
                                          <p:val>
                                            <p:strVal val="#ppt_w"/>
                                          </p:val>
                                        </p:tav>
                                      </p:tavLst>
                                    </p:anim>
                                    <p:anim calcmode="lin" valueType="num">
                                      <p:cBhvr>
                                        <p:cTn id="149" dur="500" fill="hold"/>
                                        <p:tgtEl>
                                          <p:spTgt spid="55"/>
                                        </p:tgtEl>
                                        <p:attrNameLst>
                                          <p:attrName>ppt_h</p:attrName>
                                        </p:attrNameLst>
                                      </p:cBhvr>
                                      <p:tavLst>
                                        <p:tav tm="0">
                                          <p:val>
                                            <p:fltVal val="0"/>
                                          </p:val>
                                        </p:tav>
                                        <p:tav tm="100000">
                                          <p:val>
                                            <p:strVal val="#ppt_h"/>
                                          </p:val>
                                        </p:tav>
                                      </p:tavLst>
                                    </p:anim>
                                    <p:animEffect transition="in" filter="fade">
                                      <p:cBhvr>
                                        <p:cTn id="150" dur="500"/>
                                        <p:tgtEl>
                                          <p:spTgt spid="55"/>
                                        </p:tgtEl>
                                      </p:cBhvr>
                                    </p:animEffect>
                                  </p:childTnLst>
                                </p:cTn>
                              </p:par>
                              <p:par>
                                <p:cTn id="151" presetID="2" presetClass="exit" presetSubtype="8" fill="hold" nodeType="withEffect">
                                  <p:stCondLst>
                                    <p:cond delay="0"/>
                                  </p:stCondLst>
                                  <p:childTnLst>
                                    <p:anim calcmode="lin" valueType="num">
                                      <p:cBhvr additive="base">
                                        <p:cTn id="152" dur="1000"/>
                                        <p:tgtEl>
                                          <p:spTgt spid="55"/>
                                        </p:tgtEl>
                                        <p:attrNameLst>
                                          <p:attrName>ppt_x</p:attrName>
                                        </p:attrNameLst>
                                      </p:cBhvr>
                                      <p:tavLst>
                                        <p:tav tm="0">
                                          <p:val>
                                            <p:strVal val="ppt_x"/>
                                          </p:val>
                                        </p:tav>
                                        <p:tav tm="100000">
                                          <p:val>
                                            <p:strVal val="0-ppt_w/2"/>
                                          </p:val>
                                        </p:tav>
                                      </p:tavLst>
                                    </p:anim>
                                    <p:anim calcmode="lin" valueType="num">
                                      <p:cBhvr additive="base">
                                        <p:cTn id="153" dur="1000"/>
                                        <p:tgtEl>
                                          <p:spTgt spid="55"/>
                                        </p:tgtEl>
                                        <p:attrNameLst>
                                          <p:attrName>ppt_y</p:attrName>
                                        </p:attrNameLst>
                                      </p:cBhvr>
                                      <p:tavLst>
                                        <p:tav tm="0">
                                          <p:val>
                                            <p:strVal val="ppt_y"/>
                                          </p:val>
                                        </p:tav>
                                        <p:tav tm="100000">
                                          <p:val>
                                            <p:strVal val="ppt_y"/>
                                          </p:val>
                                        </p:tav>
                                      </p:tavLst>
                                    </p:anim>
                                    <p:set>
                                      <p:cBhvr>
                                        <p:cTn id="154"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4" name="push.wav"/>
                                        </p:tgtEl>
                                      </p:cMediaNode>
                                    </p:audio>
                                  </p:subTnLst>
                                </p:cTn>
                              </p:par>
                              <p:par>
                                <p:cTn id="155" presetID="10" presetClass="entr" presetSubtype="0" fill="hold" grpId="0" nodeType="with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500"/>
                                        <p:tgtEl>
                                          <p:spTgt spid="39"/>
                                        </p:tgtEl>
                                      </p:cBhvr>
                                    </p:animEffect>
                                  </p:childTnLst>
                                </p:cTn>
                              </p:par>
                            </p:childTnLst>
                          </p:cTn>
                        </p:par>
                      </p:childTnLst>
                    </p:cTn>
                  </p:par>
                </p:childTnLst>
              </p:cTn>
              <p:nextCondLst>
                <p:cond evt="onClick" delay="0">
                  <p:tgtEl>
                    <p:spTgt spid="32"/>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20"/>
                                        </p:tgtEl>
                                        <p:attrNameLst>
                                          <p:attrName>style.visibility</p:attrName>
                                        </p:attrNameLst>
                                      </p:cBhvr>
                                      <p:to>
                                        <p:strVal val="hidden"/>
                                      </p:to>
                                    </p:set>
                                  </p:childTnLst>
                                </p:cTn>
                              </p:par>
                              <p:par>
                                <p:cTn id="163" presetID="53" presetClass="entr" presetSubtype="16"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 calcmode="lin" valueType="num">
                                      <p:cBhvr>
                                        <p:cTn id="165" dur="500" fill="hold"/>
                                        <p:tgtEl>
                                          <p:spTgt spid="24"/>
                                        </p:tgtEl>
                                        <p:attrNameLst>
                                          <p:attrName>ppt_w</p:attrName>
                                        </p:attrNameLst>
                                      </p:cBhvr>
                                      <p:tavLst>
                                        <p:tav tm="0">
                                          <p:val>
                                            <p:fltVal val="0"/>
                                          </p:val>
                                        </p:tav>
                                        <p:tav tm="100000">
                                          <p:val>
                                            <p:strVal val="#ppt_w"/>
                                          </p:val>
                                        </p:tav>
                                      </p:tavLst>
                                    </p:anim>
                                    <p:anim calcmode="lin" valueType="num">
                                      <p:cBhvr>
                                        <p:cTn id="166" dur="500" fill="hold"/>
                                        <p:tgtEl>
                                          <p:spTgt spid="24"/>
                                        </p:tgtEl>
                                        <p:attrNameLst>
                                          <p:attrName>ppt_h</p:attrName>
                                        </p:attrNameLst>
                                      </p:cBhvr>
                                      <p:tavLst>
                                        <p:tav tm="0">
                                          <p:val>
                                            <p:fltVal val="0"/>
                                          </p:val>
                                        </p:tav>
                                        <p:tav tm="100000">
                                          <p:val>
                                            <p:strVal val="#ppt_h"/>
                                          </p:val>
                                        </p:tav>
                                      </p:tavLst>
                                    </p:anim>
                                    <p:animEffect transition="in" filter="fade">
                                      <p:cBhvr>
                                        <p:cTn id="167" dur="500"/>
                                        <p:tgtEl>
                                          <p:spTgt spid="24"/>
                                        </p:tgtEl>
                                      </p:cBhvr>
                                    </p:animEffect>
                                  </p:childTnLst>
                                </p:cTn>
                              </p:par>
                              <p:par>
                                <p:cTn id="168" presetID="2" presetClass="exit" presetSubtype="2" fill="hold" nodeType="withEffect">
                                  <p:stCondLst>
                                    <p:cond delay="0"/>
                                  </p:stCondLst>
                                  <p:childTnLst>
                                    <p:anim calcmode="lin" valueType="num">
                                      <p:cBhvr additive="base">
                                        <p:cTn id="169" dur="1000"/>
                                        <p:tgtEl>
                                          <p:spTgt spid="24"/>
                                        </p:tgtEl>
                                        <p:attrNameLst>
                                          <p:attrName>ppt_x</p:attrName>
                                        </p:attrNameLst>
                                      </p:cBhvr>
                                      <p:tavLst>
                                        <p:tav tm="0">
                                          <p:val>
                                            <p:strVal val="ppt_x"/>
                                          </p:val>
                                        </p:tav>
                                        <p:tav tm="100000">
                                          <p:val>
                                            <p:strVal val="1+ppt_w/2"/>
                                          </p:val>
                                        </p:tav>
                                      </p:tavLst>
                                    </p:anim>
                                    <p:anim calcmode="lin" valueType="num">
                                      <p:cBhvr additive="base">
                                        <p:cTn id="170" dur="1000"/>
                                        <p:tgtEl>
                                          <p:spTgt spid="24"/>
                                        </p:tgtEl>
                                        <p:attrNameLst>
                                          <p:attrName>ppt_y</p:attrName>
                                        </p:attrNameLst>
                                      </p:cBhvr>
                                      <p:tavLst>
                                        <p:tav tm="0">
                                          <p:val>
                                            <p:strVal val="ppt_y"/>
                                          </p:val>
                                        </p:tav>
                                        <p:tav tm="100000">
                                          <p:val>
                                            <p:strVal val="ppt_y"/>
                                          </p:val>
                                        </p:tav>
                                      </p:tavLst>
                                    </p:anim>
                                    <p:set>
                                      <p:cBhvr>
                                        <p:cTn id="17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4" name="push.wav"/>
                                        </p:tgtEl>
                                      </p:cMediaNode>
                                    </p:audio>
                                  </p:subTnLst>
                                </p:cTn>
                              </p:par>
                              <p:par>
                                <p:cTn id="172" presetID="10" presetClass="entr" presetSubtype="0" fill="hold" grpId="0" nodeType="with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fade">
                                      <p:cBhvr>
                                        <p:cTn id="174" dur="500"/>
                                        <p:tgtEl>
                                          <p:spTgt spid="46"/>
                                        </p:tgtEl>
                                      </p:cBhvr>
                                    </p:animEffect>
                                  </p:childTnLst>
                                </p:cTn>
                              </p:par>
                            </p:childTnLst>
                          </p:cTn>
                        </p:par>
                      </p:childTnLst>
                    </p:cTn>
                  </p:par>
                </p:childTnLst>
              </p:cTn>
              <p:nextCondLst>
                <p:cond evt="onClick" delay="0">
                  <p:tgtEl>
                    <p:spTgt spid="53"/>
                  </p:tgtEl>
                </p:cond>
              </p:nextCondLst>
            </p:seq>
            <p:seq concurrent="1" nextAc="seek">
              <p:cTn id="175" restart="whenNotActive" fill="hold" evtFilter="cancelBubble" nodeType="interactiveSeq">
                <p:stCondLst>
                  <p:cond evt="onClick" delay="0">
                    <p:tgtEl>
                      <p:spTgt spid="5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nodeType="clickEffect">
                                  <p:stCondLst>
                                    <p:cond delay="0"/>
                                  </p:stCondLst>
                                  <p:childTnLst>
                                    <p:set>
                                      <p:cBhvr>
                                        <p:cTn id="179" dur="1" fill="hold">
                                          <p:stCondLst>
                                            <p:cond delay="0"/>
                                          </p:stCondLst>
                                        </p:cTn>
                                        <p:tgtEl>
                                          <p:spTgt spid="20"/>
                                        </p:tgtEl>
                                        <p:attrNameLst>
                                          <p:attrName>style.visibility</p:attrName>
                                        </p:attrNameLst>
                                      </p:cBhvr>
                                      <p:to>
                                        <p:strVal val="hidden"/>
                                      </p:to>
                                    </p:set>
                                  </p:childTnLst>
                                </p:cTn>
                              </p:par>
                              <p:par>
                                <p:cTn id="180" presetID="53" presetClass="entr" presetSubtype="16" fill="hold" nodeType="withEffect">
                                  <p:stCondLst>
                                    <p:cond delay="0"/>
                                  </p:stCondLst>
                                  <p:childTnLst>
                                    <p:set>
                                      <p:cBhvr>
                                        <p:cTn id="181" dur="1" fill="hold">
                                          <p:stCondLst>
                                            <p:cond delay="0"/>
                                          </p:stCondLst>
                                        </p:cTn>
                                        <p:tgtEl>
                                          <p:spTgt spid="24"/>
                                        </p:tgtEl>
                                        <p:attrNameLst>
                                          <p:attrName>style.visibility</p:attrName>
                                        </p:attrNameLst>
                                      </p:cBhvr>
                                      <p:to>
                                        <p:strVal val="visible"/>
                                      </p:to>
                                    </p:set>
                                    <p:anim calcmode="lin" valueType="num">
                                      <p:cBhvr>
                                        <p:cTn id="182" dur="500" fill="hold"/>
                                        <p:tgtEl>
                                          <p:spTgt spid="24"/>
                                        </p:tgtEl>
                                        <p:attrNameLst>
                                          <p:attrName>ppt_w</p:attrName>
                                        </p:attrNameLst>
                                      </p:cBhvr>
                                      <p:tavLst>
                                        <p:tav tm="0">
                                          <p:val>
                                            <p:fltVal val="0"/>
                                          </p:val>
                                        </p:tav>
                                        <p:tav tm="100000">
                                          <p:val>
                                            <p:strVal val="#ppt_w"/>
                                          </p:val>
                                        </p:tav>
                                      </p:tavLst>
                                    </p:anim>
                                    <p:anim calcmode="lin" valueType="num">
                                      <p:cBhvr>
                                        <p:cTn id="183" dur="500" fill="hold"/>
                                        <p:tgtEl>
                                          <p:spTgt spid="24"/>
                                        </p:tgtEl>
                                        <p:attrNameLst>
                                          <p:attrName>ppt_h</p:attrName>
                                        </p:attrNameLst>
                                      </p:cBhvr>
                                      <p:tavLst>
                                        <p:tav tm="0">
                                          <p:val>
                                            <p:fltVal val="0"/>
                                          </p:val>
                                        </p:tav>
                                        <p:tav tm="100000">
                                          <p:val>
                                            <p:strVal val="#ppt_h"/>
                                          </p:val>
                                        </p:tav>
                                      </p:tavLst>
                                    </p:anim>
                                    <p:animEffect transition="in" filter="fade">
                                      <p:cBhvr>
                                        <p:cTn id="184" dur="500"/>
                                        <p:tgtEl>
                                          <p:spTgt spid="24"/>
                                        </p:tgtEl>
                                      </p:cBhvr>
                                    </p:animEffect>
                                  </p:childTnLst>
                                </p:cTn>
                              </p:par>
                              <p:par>
                                <p:cTn id="185" presetID="2" presetClass="exit" presetSubtype="2" fill="hold" nodeType="withEffect">
                                  <p:stCondLst>
                                    <p:cond delay="0"/>
                                  </p:stCondLst>
                                  <p:childTnLst>
                                    <p:anim calcmode="lin" valueType="num">
                                      <p:cBhvr additive="base">
                                        <p:cTn id="186" dur="1000"/>
                                        <p:tgtEl>
                                          <p:spTgt spid="24"/>
                                        </p:tgtEl>
                                        <p:attrNameLst>
                                          <p:attrName>ppt_x</p:attrName>
                                        </p:attrNameLst>
                                      </p:cBhvr>
                                      <p:tavLst>
                                        <p:tav tm="0">
                                          <p:val>
                                            <p:strVal val="ppt_x"/>
                                          </p:val>
                                        </p:tav>
                                        <p:tav tm="100000">
                                          <p:val>
                                            <p:strVal val="1+ppt_w/2"/>
                                          </p:val>
                                        </p:tav>
                                      </p:tavLst>
                                    </p:anim>
                                    <p:anim calcmode="lin" valueType="num">
                                      <p:cBhvr additive="base">
                                        <p:cTn id="187" dur="1000"/>
                                        <p:tgtEl>
                                          <p:spTgt spid="24"/>
                                        </p:tgtEl>
                                        <p:attrNameLst>
                                          <p:attrName>ppt_y</p:attrName>
                                        </p:attrNameLst>
                                      </p:cBhvr>
                                      <p:tavLst>
                                        <p:tav tm="0">
                                          <p:val>
                                            <p:strVal val="ppt_y"/>
                                          </p:val>
                                        </p:tav>
                                        <p:tav tm="100000">
                                          <p:val>
                                            <p:strVal val="ppt_y"/>
                                          </p:val>
                                        </p:tav>
                                      </p:tavLst>
                                    </p:anim>
                                    <p:set>
                                      <p:cBhvr>
                                        <p:cTn id="188"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4" name="push.wav"/>
                                        </p:tgtEl>
                                      </p:cMediaNode>
                                    </p:audio>
                                  </p:subTnLst>
                                </p:cTn>
                              </p:par>
                              <p:par>
                                <p:cTn id="189" presetID="10" presetClass="entr" presetSubtype="0" fill="hold" grpId="0" nodeType="withEffect">
                                  <p:stCondLst>
                                    <p:cond delay="0"/>
                                  </p:stCondLst>
                                  <p:childTnLst>
                                    <p:set>
                                      <p:cBhvr>
                                        <p:cTn id="190" dur="1" fill="hold">
                                          <p:stCondLst>
                                            <p:cond delay="0"/>
                                          </p:stCondLst>
                                        </p:cTn>
                                        <p:tgtEl>
                                          <p:spTgt spid="47"/>
                                        </p:tgtEl>
                                        <p:attrNameLst>
                                          <p:attrName>style.visibility</p:attrName>
                                        </p:attrNameLst>
                                      </p:cBhvr>
                                      <p:to>
                                        <p:strVal val="visible"/>
                                      </p:to>
                                    </p:set>
                                    <p:animEffect transition="in" filter="fade">
                                      <p:cBhvr>
                                        <p:cTn id="191" dur="500"/>
                                        <p:tgtEl>
                                          <p:spTgt spid="47"/>
                                        </p:tgtEl>
                                      </p:cBhvr>
                                    </p:animEffect>
                                  </p:childTnLst>
                                </p:cTn>
                              </p:par>
                            </p:childTnLst>
                          </p:cTn>
                        </p:par>
                      </p:childTnLst>
                    </p:cTn>
                  </p:par>
                </p:childTnLst>
              </p:cTn>
              <p:nextCondLst>
                <p:cond evt="onClick" delay="0">
                  <p:tgtEl>
                    <p:spTgt spid="54"/>
                  </p:tgtEl>
                </p:cond>
              </p:nextCondLst>
            </p:seq>
            <p:seq concurrent="1" nextAc="seek">
              <p:cTn id="192" restart="whenNotActive" fill="hold" evtFilter="cancelBubble" nodeType="interactiveSeq">
                <p:stCondLst>
                  <p:cond evt="onClick" delay="0">
                    <p:tgtEl>
                      <p:spTgt spid="51"/>
                    </p:tgtEl>
                  </p:cond>
                </p:stCondLst>
                <p:endSync evt="end" delay="0">
                  <p:rtn val="all"/>
                </p:endSync>
                <p:childTnLst>
                  <p:par>
                    <p:cTn id="193" fill="hold">
                      <p:stCondLst>
                        <p:cond delay="0"/>
                      </p:stCondLst>
                      <p:childTnLst>
                        <p:par>
                          <p:cTn id="194" fill="hold">
                            <p:stCondLst>
                              <p:cond delay="0"/>
                            </p:stCondLst>
                            <p:childTnLst>
                              <p:par>
                                <p:cTn id="195" presetID="1" presetClass="exit" presetSubtype="0" fill="hold" nodeType="clickEffect">
                                  <p:stCondLst>
                                    <p:cond delay="0"/>
                                  </p:stCondLst>
                                  <p:childTnLst>
                                    <p:set>
                                      <p:cBhvr>
                                        <p:cTn id="196" dur="1" fill="hold">
                                          <p:stCondLst>
                                            <p:cond delay="0"/>
                                          </p:stCondLst>
                                        </p:cTn>
                                        <p:tgtEl>
                                          <p:spTgt spid="20"/>
                                        </p:tgtEl>
                                        <p:attrNameLst>
                                          <p:attrName>style.visibility</p:attrName>
                                        </p:attrNameLst>
                                      </p:cBhvr>
                                      <p:to>
                                        <p:strVal val="hidden"/>
                                      </p:to>
                                    </p:set>
                                  </p:childTnLst>
                                </p:cTn>
                              </p:par>
                              <p:par>
                                <p:cTn id="197" presetID="53" presetClass="entr" presetSubtype="16" fill="hold" nodeType="withEffect">
                                  <p:stCondLst>
                                    <p:cond delay="0"/>
                                  </p:stCondLst>
                                  <p:childTnLst>
                                    <p:set>
                                      <p:cBhvr>
                                        <p:cTn id="198" dur="1" fill="hold">
                                          <p:stCondLst>
                                            <p:cond delay="0"/>
                                          </p:stCondLst>
                                        </p:cTn>
                                        <p:tgtEl>
                                          <p:spTgt spid="24"/>
                                        </p:tgtEl>
                                        <p:attrNameLst>
                                          <p:attrName>style.visibility</p:attrName>
                                        </p:attrNameLst>
                                      </p:cBhvr>
                                      <p:to>
                                        <p:strVal val="visible"/>
                                      </p:to>
                                    </p:set>
                                    <p:anim calcmode="lin" valueType="num">
                                      <p:cBhvr>
                                        <p:cTn id="199" dur="500" fill="hold"/>
                                        <p:tgtEl>
                                          <p:spTgt spid="24"/>
                                        </p:tgtEl>
                                        <p:attrNameLst>
                                          <p:attrName>ppt_w</p:attrName>
                                        </p:attrNameLst>
                                      </p:cBhvr>
                                      <p:tavLst>
                                        <p:tav tm="0">
                                          <p:val>
                                            <p:fltVal val="0"/>
                                          </p:val>
                                        </p:tav>
                                        <p:tav tm="100000">
                                          <p:val>
                                            <p:strVal val="#ppt_w"/>
                                          </p:val>
                                        </p:tav>
                                      </p:tavLst>
                                    </p:anim>
                                    <p:anim calcmode="lin" valueType="num">
                                      <p:cBhvr>
                                        <p:cTn id="200" dur="500" fill="hold"/>
                                        <p:tgtEl>
                                          <p:spTgt spid="24"/>
                                        </p:tgtEl>
                                        <p:attrNameLst>
                                          <p:attrName>ppt_h</p:attrName>
                                        </p:attrNameLst>
                                      </p:cBhvr>
                                      <p:tavLst>
                                        <p:tav tm="0">
                                          <p:val>
                                            <p:fltVal val="0"/>
                                          </p:val>
                                        </p:tav>
                                        <p:tav tm="100000">
                                          <p:val>
                                            <p:strVal val="#ppt_h"/>
                                          </p:val>
                                        </p:tav>
                                      </p:tavLst>
                                    </p:anim>
                                    <p:animEffect transition="in" filter="fade">
                                      <p:cBhvr>
                                        <p:cTn id="201" dur="500"/>
                                        <p:tgtEl>
                                          <p:spTgt spid="24"/>
                                        </p:tgtEl>
                                      </p:cBhvr>
                                    </p:animEffect>
                                  </p:childTnLst>
                                </p:cTn>
                              </p:par>
                              <p:par>
                                <p:cTn id="202" presetID="2" presetClass="exit" presetSubtype="2" fill="hold" nodeType="withEffect">
                                  <p:stCondLst>
                                    <p:cond delay="0"/>
                                  </p:stCondLst>
                                  <p:childTnLst>
                                    <p:anim calcmode="lin" valueType="num">
                                      <p:cBhvr additive="base">
                                        <p:cTn id="203" dur="1000"/>
                                        <p:tgtEl>
                                          <p:spTgt spid="24"/>
                                        </p:tgtEl>
                                        <p:attrNameLst>
                                          <p:attrName>ppt_x</p:attrName>
                                        </p:attrNameLst>
                                      </p:cBhvr>
                                      <p:tavLst>
                                        <p:tav tm="0">
                                          <p:val>
                                            <p:strVal val="ppt_x"/>
                                          </p:val>
                                        </p:tav>
                                        <p:tav tm="100000">
                                          <p:val>
                                            <p:strVal val="1+ppt_w/2"/>
                                          </p:val>
                                        </p:tav>
                                      </p:tavLst>
                                    </p:anim>
                                    <p:anim calcmode="lin" valueType="num">
                                      <p:cBhvr additive="base">
                                        <p:cTn id="204" dur="1000"/>
                                        <p:tgtEl>
                                          <p:spTgt spid="24"/>
                                        </p:tgtEl>
                                        <p:attrNameLst>
                                          <p:attrName>ppt_y</p:attrName>
                                        </p:attrNameLst>
                                      </p:cBhvr>
                                      <p:tavLst>
                                        <p:tav tm="0">
                                          <p:val>
                                            <p:strVal val="ppt_y"/>
                                          </p:val>
                                        </p:tav>
                                        <p:tav tm="100000">
                                          <p:val>
                                            <p:strVal val="ppt_y"/>
                                          </p:val>
                                        </p:tav>
                                      </p:tavLst>
                                    </p:anim>
                                    <p:set>
                                      <p:cBhvr>
                                        <p:cTn id="205" dur="1" fill="hold">
                                          <p:stCondLst>
                                            <p:cond delay="999"/>
                                          </p:stCondLst>
                                        </p:cTn>
                                        <p:tgtEl>
                                          <p:spTgt spid="24"/>
                                        </p:tgtEl>
                                        <p:attrNameLst>
                                          <p:attrName>style.visibility</p:attrName>
                                        </p:attrNameLst>
                                      </p:cBhvr>
                                      <p:to>
                                        <p:strVal val="hidden"/>
                                      </p:to>
                                    </p:set>
                                  </p:childTnLst>
                                </p:cTn>
                              </p:par>
                              <p:par>
                                <p:cTn id="206" presetID="10" presetClass="entr" presetSubtype="0" fill="hold" grpId="0"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childTnLst>
                          </p:cTn>
                        </p:par>
                      </p:childTnLst>
                    </p:cTn>
                  </p:par>
                </p:childTnLst>
              </p:cTn>
              <p:nextCondLst>
                <p:cond evt="onClick" delay="0">
                  <p:tgtEl>
                    <p:spTgt spid="51"/>
                  </p:tgtEl>
                </p:cond>
              </p:nextCondLst>
            </p:seq>
            <p:seq concurrent="1" nextAc="seek">
              <p:cTn id="209" restart="whenNotActive" fill="hold" evtFilter="cancelBubble" nodeType="interactiveSeq">
                <p:stCondLst>
                  <p:cond evt="onClick" delay="0">
                    <p:tgtEl>
                      <p:spTgt spid="50"/>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nodeType="clickEffect">
                                  <p:stCondLst>
                                    <p:cond delay="0"/>
                                  </p:stCondLst>
                                  <p:childTnLst>
                                    <p:set>
                                      <p:cBhvr>
                                        <p:cTn id="213" dur="1" fill="hold">
                                          <p:stCondLst>
                                            <p:cond delay="0"/>
                                          </p:stCondLst>
                                        </p:cTn>
                                        <p:tgtEl>
                                          <p:spTgt spid="20"/>
                                        </p:tgtEl>
                                        <p:attrNameLst>
                                          <p:attrName>style.visibility</p:attrName>
                                        </p:attrNameLst>
                                      </p:cBhvr>
                                      <p:to>
                                        <p:strVal val="hidden"/>
                                      </p:to>
                                    </p:set>
                                  </p:childTnLst>
                                </p:cTn>
                              </p:par>
                              <p:par>
                                <p:cTn id="214" presetID="53" presetClass="entr" presetSubtype="16" fill="hold" nodeType="withEffect">
                                  <p:stCondLst>
                                    <p:cond delay="0"/>
                                  </p:stCondLst>
                                  <p:childTnLst>
                                    <p:set>
                                      <p:cBhvr>
                                        <p:cTn id="215" dur="1" fill="hold">
                                          <p:stCondLst>
                                            <p:cond delay="0"/>
                                          </p:stCondLst>
                                        </p:cTn>
                                        <p:tgtEl>
                                          <p:spTgt spid="24"/>
                                        </p:tgtEl>
                                        <p:attrNameLst>
                                          <p:attrName>style.visibility</p:attrName>
                                        </p:attrNameLst>
                                      </p:cBhvr>
                                      <p:to>
                                        <p:strVal val="visible"/>
                                      </p:to>
                                    </p:set>
                                    <p:anim calcmode="lin" valueType="num">
                                      <p:cBhvr>
                                        <p:cTn id="216" dur="500" fill="hold"/>
                                        <p:tgtEl>
                                          <p:spTgt spid="24"/>
                                        </p:tgtEl>
                                        <p:attrNameLst>
                                          <p:attrName>ppt_w</p:attrName>
                                        </p:attrNameLst>
                                      </p:cBhvr>
                                      <p:tavLst>
                                        <p:tav tm="0">
                                          <p:val>
                                            <p:fltVal val="0"/>
                                          </p:val>
                                        </p:tav>
                                        <p:tav tm="100000">
                                          <p:val>
                                            <p:strVal val="#ppt_w"/>
                                          </p:val>
                                        </p:tav>
                                      </p:tavLst>
                                    </p:anim>
                                    <p:anim calcmode="lin" valueType="num">
                                      <p:cBhvr>
                                        <p:cTn id="217" dur="500" fill="hold"/>
                                        <p:tgtEl>
                                          <p:spTgt spid="24"/>
                                        </p:tgtEl>
                                        <p:attrNameLst>
                                          <p:attrName>ppt_h</p:attrName>
                                        </p:attrNameLst>
                                      </p:cBhvr>
                                      <p:tavLst>
                                        <p:tav tm="0">
                                          <p:val>
                                            <p:fltVal val="0"/>
                                          </p:val>
                                        </p:tav>
                                        <p:tav tm="100000">
                                          <p:val>
                                            <p:strVal val="#ppt_h"/>
                                          </p:val>
                                        </p:tav>
                                      </p:tavLst>
                                    </p:anim>
                                    <p:animEffect transition="in" filter="fade">
                                      <p:cBhvr>
                                        <p:cTn id="218" dur="500"/>
                                        <p:tgtEl>
                                          <p:spTgt spid="24"/>
                                        </p:tgtEl>
                                      </p:cBhvr>
                                    </p:animEffect>
                                  </p:childTnLst>
                                </p:cTn>
                              </p:par>
                              <p:par>
                                <p:cTn id="219" presetID="2" presetClass="exit" presetSubtype="2" fill="hold" nodeType="withEffect">
                                  <p:stCondLst>
                                    <p:cond delay="0"/>
                                  </p:stCondLst>
                                  <p:childTnLst>
                                    <p:anim calcmode="lin" valueType="num">
                                      <p:cBhvr additive="base">
                                        <p:cTn id="220" dur="1000"/>
                                        <p:tgtEl>
                                          <p:spTgt spid="24"/>
                                        </p:tgtEl>
                                        <p:attrNameLst>
                                          <p:attrName>ppt_x</p:attrName>
                                        </p:attrNameLst>
                                      </p:cBhvr>
                                      <p:tavLst>
                                        <p:tav tm="0">
                                          <p:val>
                                            <p:strVal val="ppt_x"/>
                                          </p:val>
                                        </p:tav>
                                        <p:tav tm="100000">
                                          <p:val>
                                            <p:strVal val="1+ppt_w/2"/>
                                          </p:val>
                                        </p:tav>
                                      </p:tavLst>
                                    </p:anim>
                                    <p:anim calcmode="lin" valueType="num">
                                      <p:cBhvr additive="base">
                                        <p:cTn id="221" dur="1000"/>
                                        <p:tgtEl>
                                          <p:spTgt spid="24"/>
                                        </p:tgtEl>
                                        <p:attrNameLst>
                                          <p:attrName>ppt_y</p:attrName>
                                        </p:attrNameLst>
                                      </p:cBhvr>
                                      <p:tavLst>
                                        <p:tav tm="0">
                                          <p:val>
                                            <p:strVal val="ppt_y"/>
                                          </p:val>
                                        </p:tav>
                                        <p:tav tm="100000">
                                          <p:val>
                                            <p:strVal val="ppt_y"/>
                                          </p:val>
                                        </p:tav>
                                      </p:tavLst>
                                    </p:anim>
                                    <p:set>
                                      <p:cBhvr>
                                        <p:cTn id="222" dur="1" fill="hold">
                                          <p:stCondLst>
                                            <p:cond delay="999"/>
                                          </p:stCondLst>
                                        </p:cTn>
                                        <p:tgtEl>
                                          <p:spTgt spid="24"/>
                                        </p:tgtEl>
                                        <p:attrNameLst>
                                          <p:attrName>style.visibility</p:attrName>
                                        </p:attrNameLst>
                                      </p:cBhvr>
                                      <p:to>
                                        <p:strVal val="hidden"/>
                                      </p:to>
                                    </p:set>
                                  </p:childTnLst>
                                </p:cTn>
                              </p:par>
                              <p:par>
                                <p:cTn id="223" presetID="10" presetClass="entr" presetSubtype="0" fill="hold" grpId="0" nodeType="withEffect">
                                  <p:stCondLst>
                                    <p:cond delay="0"/>
                                  </p:stCondLst>
                                  <p:childTnLst>
                                    <p:set>
                                      <p:cBhvr>
                                        <p:cTn id="224" dur="1" fill="hold">
                                          <p:stCondLst>
                                            <p:cond delay="0"/>
                                          </p:stCondLst>
                                        </p:cTn>
                                        <p:tgtEl>
                                          <p:spTgt spid="43"/>
                                        </p:tgtEl>
                                        <p:attrNameLst>
                                          <p:attrName>style.visibility</p:attrName>
                                        </p:attrNameLst>
                                      </p:cBhvr>
                                      <p:to>
                                        <p:strVal val="visible"/>
                                      </p:to>
                                    </p:set>
                                    <p:animEffect transition="in" filter="fade">
                                      <p:cBhvr>
                                        <p:cTn id="225" dur="500"/>
                                        <p:tgtEl>
                                          <p:spTgt spid="43"/>
                                        </p:tgtEl>
                                      </p:cBhvr>
                                    </p:animEffect>
                                  </p:childTnLst>
                                </p:cTn>
                              </p:par>
                            </p:childTnLst>
                          </p:cTn>
                        </p:par>
                      </p:childTnLst>
                    </p:cTn>
                  </p:par>
                </p:childTnLst>
              </p:cTn>
              <p:nextCondLst>
                <p:cond evt="onClick" delay="0">
                  <p:tgtEl>
                    <p:spTgt spid="50"/>
                  </p:tgtEl>
                </p:cond>
              </p:nextCondLst>
            </p:seq>
            <p:seq concurrent="1" nextAc="seek">
              <p:cTn id="226" restart="whenNotActive" fill="hold" evtFilter="cancelBubble" nodeType="interactiveSeq">
                <p:stCondLst>
                  <p:cond evt="onClick" delay="0">
                    <p:tgtEl>
                      <p:spTgt spid="49"/>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20"/>
                                        </p:tgtEl>
                                        <p:attrNameLst>
                                          <p:attrName>style.visibility</p:attrName>
                                        </p:attrNameLst>
                                      </p:cBhvr>
                                      <p:to>
                                        <p:strVal val="hidden"/>
                                      </p:to>
                                    </p:set>
                                  </p:childTnLst>
                                </p:cTn>
                              </p:par>
                              <p:par>
                                <p:cTn id="231" presetID="53" presetClass="entr" presetSubtype="16" fill="hold" nodeType="withEffect">
                                  <p:stCondLst>
                                    <p:cond delay="0"/>
                                  </p:stCondLst>
                                  <p:childTnLst>
                                    <p:set>
                                      <p:cBhvr>
                                        <p:cTn id="232" dur="1" fill="hold">
                                          <p:stCondLst>
                                            <p:cond delay="0"/>
                                          </p:stCondLst>
                                        </p:cTn>
                                        <p:tgtEl>
                                          <p:spTgt spid="24"/>
                                        </p:tgtEl>
                                        <p:attrNameLst>
                                          <p:attrName>style.visibility</p:attrName>
                                        </p:attrNameLst>
                                      </p:cBhvr>
                                      <p:to>
                                        <p:strVal val="visible"/>
                                      </p:to>
                                    </p:set>
                                    <p:anim calcmode="lin" valueType="num">
                                      <p:cBhvr>
                                        <p:cTn id="233" dur="500" fill="hold"/>
                                        <p:tgtEl>
                                          <p:spTgt spid="24"/>
                                        </p:tgtEl>
                                        <p:attrNameLst>
                                          <p:attrName>ppt_w</p:attrName>
                                        </p:attrNameLst>
                                      </p:cBhvr>
                                      <p:tavLst>
                                        <p:tav tm="0">
                                          <p:val>
                                            <p:fltVal val="0"/>
                                          </p:val>
                                        </p:tav>
                                        <p:tav tm="100000">
                                          <p:val>
                                            <p:strVal val="#ppt_w"/>
                                          </p:val>
                                        </p:tav>
                                      </p:tavLst>
                                    </p:anim>
                                    <p:anim calcmode="lin" valueType="num">
                                      <p:cBhvr>
                                        <p:cTn id="234" dur="500" fill="hold"/>
                                        <p:tgtEl>
                                          <p:spTgt spid="24"/>
                                        </p:tgtEl>
                                        <p:attrNameLst>
                                          <p:attrName>ppt_h</p:attrName>
                                        </p:attrNameLst>
                                      </p:cBhvr>
                                      <p:tavLst>
                                        <p:tav tm="0">
                                          <p:val>
                                            <p:fltVal val="0"/>
                                          </p:val>
                                        </p:tav>
                                        <p:tav tm="100000">
                                          <p:val>
                                            <p:strVal val="#ppt_h"/>
                                          </p:val>
                                        </p:tav>
                                      </p:tavLst>
                                    </p:anim>
                                    <p:animEffect transition="in" filter="fade">
                                      <p:cBhvr>
                                        <p:cTn id="235" dur="500"/>
                                        <p:tgtEl>
                                          <p:spTgt spid="24"/>
                                        </p:tgtEl>
                                      </p:cBhvr>
                                    </p:animEffect>
                                  </p:childTnLst>
                                </p:cTn>
                              </p:par>
                              <p:par>
                                <p:cTn id="236" presetID="2" presetClass="exit" presetSubtype="2" fill="hold" nodeType="withEffect">
                                  <p:stCondLst>
                                    <p:cond delay="0"/>
                                  </p:stCondLst>
                                  <p:childTnLst>
                                    <p:anim calcmode="lin" valueType="num">
                                      <p:cBhvr additive="base">
                                        <p:cTn id="237" dur="1000"/>
                                        <p:tgtEl>
                                          <p:spTgt spid="24"/>
                                        </p:tgtEl>
                                        <p:attrNameLst>
                                          <p:attrName>ppt_x</p:attrName>
                                        </p:attrNameLst>
                                      </p:cBhvr>
                                      <p:tavLst>
                                        <p:tav tm="0">
                                          <p:val>
                                            <p:strVal val="ppt_x"/>
                                          </p:val>
                                        </p:tav>
                                        <p:tav tm="100000">
                                          <p:val>
                                            <p:strVal val="1+ppt_w/2"/>
                                          </p:val>
                                        </p:tav>
                                      </p:tavLst>
                                    </p:anim>
                                    <p:anim calcmode="lin" valueType="num">
                                      <p:cBhvr additive="base">
                                        <p:cTn id="238" dur="1000"/>
                                        <p:tgtEl>
                                          <p:spTgt spid="24"/>
                                        </p:tgtEl>
                                        <p:attrNameLst>
                                          <p:attrName>ppt_y</p:attrName>
                                        </p:attrNameLst>
                                      </p:cBhvr>
                                      <p:tavLst>
                                        <p:tav tm="0">
                                          <p:val>
                                            <p:strVal val="ppt_y"/>
                                          </p:val>
                                        </p:tav>
                                        <p:tav tm="100000">
                                          <p:val>
                                            <p:strVal val="ppt_y"/>
                                          </p:val>
                                        </p:tav>
                                      </p:tavLst>
                                    </p:anim>
                                    <p:set>
                                      <p:cBhvr>
                                        <p:cTn id="239" dur="1" fill="hold">
                                          <p:stCondLst>
                                            <p:cond delay="999"/>
                                          </p:stCondLst>
                                        </p:cTn>
                                        <p:tgtEl>
                                          <p:spTgt spid="24"/>
                                        </p:tgtEl>
                                        <p:attrNameLst>
                                          <p:attrName>style.visibility</p:attrName>
                                        </p:attrNameLst>
                                      </p:cBhvr>
                                      <p:to>
                                        <p:strVal val="hidden"/>
                                      </p:to>
                                    </p:set>
                                  </p:childTnLst>
                                </p:cTn>
                              </p:par>
                              <p:par>
                                <p:cTn id="240" presetID="10" presetClass="entr" presetSubtype="0" fill="hold" grpId="0" nodeType="withEffect">
                                  <p:stCondLst>
                                    <p:cond delay="0"/>
                                  </p:stCondLst>
                                  <p:childTnLst>
                                    <p:set>
                                      <p:cBhvr>
                                        <p:cTn id="241" dur="1" fill="hold">
                                          <p:stCondLst>
                                            <p:cond delay="0"/>
                                          </p:stCondLst>
                                        </p:cTn>
                                        <p:tgtEl>
                                          <p:spTgt spid="42"/>
                                        </p:tgtEl>
                                        <p:attrNameLst>
                                          <p:attrName>style.visibility</p:attrName>
                                        </p:attrNameLst>
                                      </p:cBhvr>
                                      <p:to>
                                        <p:strVal val="visible"/>
                                      </p:to>
                                    </p:set>
                                    <p:animEffect transition="in" filter="fade">
                                      <p:cBhvr>
                                        <p:cTn id="242" dur="500"/>
                                        <p:tgtEl>
                                          <p:spTgt spid="42"/>
                                        </p:tgtEl>
                                      </p:cBhvr>
                                    </p:animEffect>
                                  </p:childTnLst>
                                </p:cTn>
                              </p:par>
                            </p:childTnLst>
                          </p:cTn>
                        </p:par>
                      </p:childTnLst>
                    </p:cTn>
                  </p:par>
                </p:childTnLst>
              </p:cTn>
              <p:nextCondLst>
                <p:cond evt="onClick" delay="0">
                  <p:tgtEl>
                    <p:spTgt spid="49"/>
                  </p:tgtEl>
                </p:cond>
              </p:nextCondLst>
            </p:seq>
            <p:seq concurrent="1" nextAc="seek">
              <p:cTn id="243" restart="whenNotActive" fill="hold" evtFilter="cancelBubble" nodeType="interactiveSeq">
                <p:stCondLst>
                  <p:cond evt="onClick" delay="0">
                    <p:tgtEl>
                      <p:spTgt spid="48"/>
                    </p:tgtEl>
                  </p:cond>
                </p:stCondLst>
                <p:endSync evt="end" delay="0">
                  <p:rtn val="all"/>
                </p:endSync>
                <p:childTnLst>
                  <p:par>
                    <p:cTn id="244" fill="hold">
                      <p:stCondLst>
                        <p:cond delay="0"/>
                      </p:stCondLst>
                      <p:childTnLst>
                        <p:par>
                          <p:cTn id="245" fill="hold">
                            <p:stCondLst>
                              <p:cond delay="0"/>
                            </p:stCondLst>
                            <p:childTnLst>
                              <p:par>
                                <p:cTn id="246" presetID="1" presetClass="exit" presetSubtype="0" fill="hold" nodeType="clickEffect">
                                  <p:stCondLst>
                                    <p:cond delay="0"/>
                                  </p:stCondLst>
                                  <p:childTnLst>
                                    <p:set>
                                      <p:cBhvr>
                                        <p:cTn id="247" dur="1" fill="hold">
                                          <p:stCondLst>
                                            <p:cond delay="0"/>
                                          </p:stCondLst>
                                        </p:cTn>
                                        <p:tgtEl>
                                          <p:spTgt spid="20"/>
                                        </p:tgtEl>
                                        <p:attrNameLst>
                                          <p:attrName>style.visibility</p:attrName>
                                        </p:attrNameLst>
                                      </p:cBhvr>
                                      <p:to>
                                        <p:strVal val="hidden"/>
                                      </p:to>
                                    </p:set>
                                  </p:childTnLst>
                                </p:cTn>
                              </p:par>
                              <p:par>
                                <p:cTn id="248" presetID="53" presetClass="entr" presetSubtype="16" fill="hold" nodeType="withEffect">
                                  <p:stCondLst>
                                    <p:cond delay="0"/>
                                  </p:stCondLst>
                                  <p:childTnLst>
                                    <p:set>
                                      <p:cBhvr>
                                        <p:cTn id="249" dur="1" fill="hold">
                                          <p:stCondLst>
                                            <p:cond delay="0"/>
                                          </p:stCondLst>
                                        </p:cTn>
                                        <p:tgtEl>
                                          <p:spTgt spid="24"/>
                                        </p:tgtEl>
                                        <p:attrNameLst>
                                          <p:attrName>style.visibility</p:attrName>
                                        </p:attrNameLst>
                                      </p:cBhvr>
                                      <p:to>
                                        <p:strVal val="visible"/>
                                      </p:to>
                                    </p:set>
                                    <p:anim calcmode="lin" valueType="num">
                                      <p:cBhvr>
                                        <p:cTn id="250" dur="500" fill="hold"/>
                                        <p:tgtEl>
                                          <p:spTgt spid="24"/>
                                        </p:tgtEl>
                                        <p:attrNameLst>
                                          <p:attrName>ppt_w</p:attrName>
                                        </p:attrNameLst>
                                      </p:cBhvr>
                                      <p:tavLst>
                                        <p:tav tm="0">
                                          <p:val>
                                            <p:fltVal val="0"/>
                                          </p:val>
                                        </p:tav>
                                        <p:tav tm="100000">
                                          <p:val>
                                            <p:strVal val="#ppt_w"/>
                                          </p:val>
                                        </p:tav>
                                      </p:tavLst>
                                    </p:anim>
                                    <p:anim calcmode="lin" valueType="num">
                                      <p:cBhvr>
                                        <p:cTn id="251" dur="500" fill="hold"/>
                                        <p:tgtEl>
                                          <p:spTgt spid="24"/>
                                        </p:tgtEl>
                                        <p:attrNameLst>
                                          <p:attrName>ppt_h</p:attrName>
                                        </p:attrNameLst>
                                      </p:cBhvr>
                                      <p:tavLst>
                                        <p:tav tm="0">
                                          <p:val>
                                            <p:fltVal val="0"/>
                                          </p:val>
                                        </p:tav>
                                        <p:tav tm="100000">
                                          <p:val>
                                            <p:strVal val="#ppt_h"/>
                                          </p:val>
                                        </p:tav>
                                      </p:tavLst>
                                    </p:anim>
                                    <p:animEffect transition="in" filter="fade">
                                      <p:cBhvr>
                                        <p:cTn id="252" dur="500"/>
                                        <p:tgtEl>
                                          <p:spTgt spid="24"/>
                                        </p:tgtEl>
                                      </p:cBhvr>
                                    </p:animEffect>
                                  </p:childTnLst>
                                </p:cTn>
                              </p:par>
                              <p:par>
                                <p:cTn id="253" presetID="2" presetClass="exit" presetSubtype="2" fill="hold" nodeType="withEffect">
                                  <p:stCondLst>
                                    <p:cond delay="0"/>
                                  </p:stCondLst>
                                  <p:childTnLst>
                                    <p:anim calcmode="lin" valueType="num">
                                      <p:cBhvr additive="base">
                                        <p:cTn id="254" dur="1000"/>
                                        <p:tgtEl>
                                          <p:spTgt spid="24"/>
                                        </p:tgtEl>
                                        <p:attrNameLst>
                                          <p:attrName>ppt_x</p:attrName>
                                        </p:attrNameLst>
                                      </p:cBhvr>
                                      <p:tavLst>
                                        <p:tav tm="0">
                                          <p:val>
                                            <p:strVal val="ppt_x"/>
                                          </p:val>
                                        </p:tav>
                                        <p:tav tm="100000">
                                          <p:val>
                                            <p:strVal val="1+ppt_w/2"/>
                                          </p:val>
                                        </p:tav>
                                      </p:tavLst>
                                    </p:anim>
                                    <p:anim calcmode="lin" valueType="num">
                                      <p:cBhvr additive="base">
                                        <p:cTn id="255" dur="1000"/>
                                        <p:tgtEl>
                                          <p:spTgt spid="24"/>
                                        </p:tgtEl>
                                        <p:attrNameLst>
                                          <p:attrName>ppt_y</p:attrName>
                                        </p:attrNameLst>
                                      </p:cBhvr>
                                      <p:tavLst>
                                        <p:tav tm="0">
                                          <p:val>
                                            <p:strVal val="ppt_y"/>
                                          </p:val>
                                        </p:tav>
                                        <p:tav tm="100000">
                                          <p:val>
                                            <p:strVal val="ppt_y"/>
                                          </p:val>
                                        </p:tav>
                                      </p:tavLst>
                                    </p:anim>
                                    <p:set>
                                      <p:cBhvr>
                                        <p:cTn id="256" dur="1" fill="hold">
                                          <p:stCondLst>
                                            <p:cond delay="999"/>
                                          </p:stCondLst>
                                        </p:cTn>
                                        <p:tgtEl>
                                          <p:spTgt spid="24"/>
                                        </p:tgtEl>
                                        <p:attrNameLst>
                                          <p:attrName>style.visibility</p:attrName>
                                        </p:attrNameLst>
                                      </p:cBhvr>
                                      <p:to>
                                        <p:strVal val="hidden"/>
                                      </p:to>
                                    </p:set>
                                  </p:childTnLst>
                                </p:cTn>
                              </p:par>
                              <p:par>
                                <p:cTn id="257" presetID="10" presetClass="entr" presetSubtype="0" fill="hold" grpId="0" nodeType="withEffect">
                                  <p:stCondLst>
                                    <p:cond delay="0"/>
                                  </p:stCondLst>
                                  <p:childTnLst>
                                    <p:set>
                                      <p:cBhvr>
                                        <p:cTn id="258" dur="1" fill="hold">
                                          <p:stCondLst>
                                            <p:cond delay="0"/>
                                          </p:stCondLst>
                                        </p:cTn>
                                        <p:tgtEl>
                                          <p:spTgt spid="41"/>
                                        </p:tgtEl>
                                        <p:attrNameLst>
                                          <p:attrName>style.visibility</p:attrName>
                                        </p:attrNameLst>
                                      </p:cBhvr>
                                      <p:to>
                                        <p:strVal val="visible"/>
                                      </p:to>
                                    </p:set>
                                    <p:animEffect transition="in" filter="fade">
                                      <p:cBhvr>
                                        <p:cTn id="259" dur="500"/>
                                        <p:tgtEl>
                                          <p:spTgt spid="41"/>
                                        </p:tgtEl>
                                      </p:cBhvr>
                                    </p:animEffect>
                                  </p:childTnLst>
                                </p:cTn>
                              </p:par>
                            </p:childTnLst>
                          </p:cTn>
                        </p:par>
                      </p:childTnLst>
                    </p:cTn>
                  </p:par>
                </p:childTnLst>
              </p:cTn>
              <p:nextCondLst>
                <p:cond evt="onClick" delay="0">
                  <p:tgtEl>
                    <p:spTgt spid="48"/>
                  </p:tgtEl>
                </p:cond>
              </p:nextCondLst>
            </p:seq>
            <p:seq concurrent="1" nextAc="seek">
              <p:cTn id="260" restart="whenNotActive" fill="hold" evtFilter="cancelBubble" nodeType="interactiveSeq">
                <p:stCondLst>
                  <p:cond evt="onClick" delay="0">
                    <p:tgtEl>
                      <p:spTgt spid="31"/>
                    </p:tgtEl>
                  </p:cond>
                </p:stCondLst>
                <p:endSync evt="end" delay="0">
                  <p:rtn val="all"/>
                </p:endSync>
                <p:childTnLst>
                  <p:par>
                    <p:cTn id="261" fill="hold">
                      <p:stCondLst>
                        <p:cond delay="0"/>
                      </p:stCondLst>
                      <p:childTnLst>
                        <p:par>
                          <p:cTn id="262" fill="hold">
                            <p:stCondLst>
                              <p:cond delay="0"/>
                            </p:stCondLst>
                            <p:childTnLst>
                              <p:par>
                                <p:cTn id="263" presetID="1" presetClass="exit" presetSubtype="0" fill="hold" nodeType="clickEffect">
                                  <p:stCondLst>
                                    <p:cond delay="0"/>
                                  </p:stCondLst>
                                  <p:childTnLst>
                                    <p:set>
                                      <p:cBhvr>
                                        <p:cTn id="264" dur="1" fill="hold">
                                          <p:stCondLst>
                                            <p:cond delay="0"/>
                                          </p:stCondLst>
                                        </p:cTn>
                                        <p:tgtEl>
                                          <p:spTgt spid="20"/>
                                        </p:tgtEl>
                                        <p:attrNameLst>
                                          <p:attrName>style.visibility</p:attrName>
                                        </p:attrNameLst>
                                      </p:cBhvr>
                                      <p:to>
                                        <p:strVal val="hidden"/>
                                      </p:to>
                                    </p:set>
                                  </p:childTnLst>
                                </p:cTn>
                              </p:par>
                              <p:par>
                                <p:cTn id="265" presetID="53" presetClass="entr" presetSubtype="16" fill="hold" nodeType="withEffect">
                                  <p:stCondLst>
                                    <p:cond delay="0"/>
                                  </p:stCondLst>
                                  <p:childTnLst>
                                    <p:set>
                                      <p:cBhvr>
                                        <p:cTn id="266" dur="1" fill="hold">
                                          <p:stCondLst>
                                            <p:cond delay="0"/>
                                          </p:stCondLst>
                                        </p:cTn>
                                        <p:tgtEl>
                                          <p:spTgt spid="55"/>
                                        </p:tgtEl>
                                        <p:attrNameLst>
                                          <p:attrName>style.visibility</p:attrName>
                                        </p:attrNameLst>
                                      </p:cBhvr>
                                      <p:to>
                                        <p:strVal val="visible"/>
                                      </p:to>
                                    </p:set>
                                    <p:anim calcmode="lin" valueType="num">
                                      <p:cBhvr>
                                        <p:cTn id="267" dur="500" fill="hold"/>
                                        <p:tgtEl>
                                          <p:spTgt spid="55"/>
                                        </p:tgtEl>
                                        <p:attrNameLst>
                                          <p:attrName>ppt_w</p:attrName>
                                        </p:attrNameLst>
                                      </p:cBhvr>
                                      <p:tavLst>
                                        <p:tav tm="0">
                                          <p:val>
                                            <p:fltVal val="0"/>
                                          </p:val>
                                        </p:tav>
                                        <p:tav tm="100000">
                                          <p:val>
                                            <p:strVal val="#ppt_w"/>
                                          </p:val>
                                        </p:tav>
                                      </p:tavLst>
                                    </p:anim>
                                    <p:anim calcmode="lin" valueType="num">
                                      <p:cBhvr>
                                        <p:cTn id="268" dur="500" fill="hold"/>
                                        <p:tgtEl>
                                          <p:spTgt spid="55"/>
                                        </p:tgtEl>
                                        <p:attrNameLst>
                                          <p:attrName>ppt_h</p:attrName>
                                        </p:attrNameLst>
                                      </p:cBhvr>
                                      <p:tavLst>
                                        <p:tav tm="0">
                                          <p:val>
                                            <p:fltVal val="0"/>
                                          </p:val>
                                        </p:tav>
                                        <p:tav tm="100000">
                                          <p:val>
                                            <p:strVal val="#ppt_h"/>
                                          </p:val>
                                        </p:tav>
                                      </p:tavLst>
                                    </p:anim>
                                    <p:animEffect transition="in" filter="fade">
                                      <p:cBhvr>
                                        <p:cTn id="269" dur="500"/>
                                        <p:tgtEl>
                                          <p:spTgt spid="55"/>
                                        </p:tgtEl>
                                      </p:cBhvr>
                                    </p:animEffect>
                                  </p:childTnLst>
                                </p:cTn>
                              </p:par>
                              <p:par>
                                <p:cTn id="270" presetID="2" presetClass="exit" presetSubtype="8" fill="hold" nodeType="withEffect">
                                  <p:stCondLst>
                                    <p:cond delay="0"/>
                                  </p:stCondLst>
                                  <p:childTnLst>
                                    <p:anim calcmode="lin" valueType="num">
                                      <p:cBhvr additive="base">
                                        <p:cTn id="271" dur="1000"/>
                                        <p:tgtEl>
                                          <p:spTgt spid="55"/>
                                        </p:tgtEl>
                                        <p:attrNameLst>
                                          <p:attrName>ppt_x</p:attrName>
                                        </p:attrNameLst>
                                      </p:cBhvr>
                                      <p:tavLst>
                                        <p:tav tm="0">
                                          <p:val>
                                            <p:strVal val="ppt_x"/>
                                          </p:val>
                                        </p:tav>
                                        <p:tav tm="100000">
                                          <p:val>
                                            <p:strVal val="0-ppt_w/2"/>
                                          </p:val>
                                        </p:tav>
                                      </p:tavLst>
                                    </p:anim>
                                    <p:anim calcmode="lin" valueType="num">
                                      <p:cBhvr additive="base">
                                        <p:cTn id="272" dur="1000"/>
                                        <p:tgtEl>
                                          <p:spTgt spid="55"/>
                                        </p:tgtEl>
                                        <p:attrNameLst>
                                          <p:attrName>ppt_y</p:attrName>
                                        </p:attrNameLst>
                                      </p:cBhvr>
                                      <p:tavLst>
                                        <p:tav tm="0">
                                          <p:val>
                                            <p:strVal val="ppt_y"/>
                                          </p:val>
                                        </p:tav>
                                        <p:tav tm="100000">
                                          <p:val>
                                            <p:strVal val="ppt_y"/>
                                          </p:val>
                                        </p:tav>
                                      </p:tavLst>
                                    </p:anim>
                                    <p:set>
                                      <p:cBhvr>
                                        <p:cTn id="273" dur="1" fill="hold">
                                          <p:stCondLst>
                                            <p:cond delay="999"/>
                                          </p:stCondLst>
                                        </p:cTn>
                                        <p:tgtEl>
                                          <p:spTgt spid="55"/>
                                        </p:tgtEl>
                                        <p:attrNameLst>
                                          <p:attrName>style.visibility</p:attrName>
                                        </p:attrNameLst>
                                      </p:cBhvr>
                                      <p:to>
                                        <p:strVal val="hidden"/>
                                      </p:to>
                                    </p:set>
                                  </p:childTnLst>
                                </p:cTn>
                              </p:par>
                              <p:par>
                                <p:cTn id="274" presetID="10" presetClass="entr" presetSubtype="0" fill="hold" grpId="0" nodeType="withEffect">
                                  <p:stCondLst>
                                    <p:cond delay="0"/>
                                  </p:stCondLst>
                                  <p:childTnLst>
                                    <p:set>
                                      <p:cBhvr>
                                        <p:cTn id="275" dur="1" fill="hold">
                                          <p:stCondLst>
                                            <p:cond delay="0"/>
                                          </p:stCondLst>
                                        </p:cTn>
                                        <p:tgtEl>
                                          <p:spTgt spid="38"/>
                                        </p:tgtEl>
                                        <p:attrNameLst>
                                          <p:attrName>style.visibility</p:attrName>
                                        </p:attrNameLst>
                                      </p:cBhvr>
                                      <p:to>
                                        <p:strVal val="visible"/>
                                      </p:to>
                                    </p:set>
                                    <p:animEffect transition="in" filter="fade">
                                      <p:cBhvr>
                                        <p:cTn id="276" dur="500"/>
                                        <p:tgtEl>
                                          <p:spTgt spid="38"/>
                                        </p:tgtEl>
                                      </p:cBhvr>
                                    </p:animEffect>
                                  </p:childTnLst>
                                </p:cTn>
                              </p:par>
                            </p:childTnLst>
                          </p:cTn>
                        </p:par>
                      </p:childTnLst>
                    </p:cTn>
                  </p:par>
                </p:childTnLst>
              </p:cTn>
              <p:nextCondLst>
                <p:cond evt="onClick" delay="0">
                  <p:tgtEl>
                    <p:spTgt spid="31"/>
                  </p:tgtEl>
                </p:cond>
              </p:nextCondLst>
            </p:seq>
            <p:seq concurrent="1" nextAc="seek">
              <p:cTn id="277" restart="whenNotActive" fill="hold" evtFilter="cancelBubble" nodeType="interactiveSeq">
                <p:stCondLst>
                  <p:cond evt="onClick" delay="0">
                    <p:tgtEl>
                      <p:spTgt spid="3"/>
                    </p:tgtEl>
                  </p:cond>
                </p:stCondLst>
                <p:endSync evt="end" delay="0">
                  <p:rtn val="all"/>
                </p:endSync>
                <p:childTnLst>
                  <p:par>
                    <p:cTn id="278" fill="hold">
                      <p:stCondLst>
                        <p:cond delay="0"/>
                      </p:stCondLst>
                      <p:childTnLst>
                        <p:par>
                          <p:cTn id="279" fill="hold">
                            <p:stCondLst>
                              <p:cond delay="0"/>
                            </p:stCondLst>
                            <p:childTnLst>
                              <p:par>
                                <p:cTn id="280" presetID="1" presetClass="mediacall" presetSubtype="0" fill="hold" nodeType="clickEffect">
                                  <p:stCondLst>
                                    <p:cond delay="0"/>
                                  </p:stCondLst>
                                  <p:childTnLst>
                                    <p:cmd type="call" cmd="playFrom(0.0)">
                                      <p:cBhvr>
                                        <p:cTn id="281" dur="10" fill="hold"/>
                                        <p:tgtEl>
                                          <p:spTgt spid="6"/>
                                        </p:tgtEl>
                                      </p:cBhvr>
                                    </p:cmd>
                                  </p:childTnLst>
                                </p:cTn>
                              </p:par>
                              <p:par>
                                <p:cTn id="282" presetID="2" presetClass="entr" presetSubtype="1" fill="hold" nodeType="withEffect">
                                  <p:stCondLst>
                                    <p:cond delay="0"/>
                                  </p:stCondLst>
                                  <p:childTnLst>
                                    <p:set>
                                      <p:cBhvr>
                                        <p:cTn id="283" dur="1" fill="hold">
                                          <p:stCondLst>
                                            <p:cond delay="0"/>
                                          </p:stCondLst>
                                        </p:cTn>
                                        <p:tgtEl>
                                          <p:spTgt spid="5"/>
                                        </p:tgtEl>
                                        <p:attrNameLst>
                                          <p:attrName>style.visibility</p:attrName>
                                        </p:attrNameLst>
                                      </p:cBhvr>
                                      <p:to>
                                        <p:strVal val="visible"/>
                                      </p:to>
                                    </p:set>
                                    <p:anim calcmode="lin" valueType="num">
                                      <p:cBhvr additive="base">
                                        <p:cTn id="284" dur="500" fill="hold"/>
                                        <p:tgtEl>
                                          <p:spTgt spid="5"/>
                                        </p:tgtEl>
                                        <p:attrNameLst>
                                          <p:attrName>ppt_x</p:attrName>
                                        </p:attrNameLst>
                                      </p:cBhvr>
                                      <p:tavLst>
                                        <p:tav tm="0">
                                          <p:val>
                                            <p:strVal val="#ppt_x"/>
                                          </p:val>
                                        </p:tav>
                                        <p:tav tm="100000">
                                          <p:val>
                                            <p:strVal val="#ppt_x"/>
                                          </p:val>
                                        </p:tav>
                                      </p:tavLst>
                                    </p:anim>
                                    <p:anim calcmode="lin" valueType="num">
                                      <p:cBhvr additive="base">
                                        <p:cTn id="285" dur="500" fill="hold"/>
                                        <p:tgtEl>
                                          <p:spTgt spid="5"/>
                                        </p:tgtEl>
                                        <p:attrNameLst>
                                          <p:attrName>ppt_y</p:attrName>
                                        </p:attrNameLst>
                                      </p:cBhvr>
                                      <p:tavLst>
                                        <p:tav tm="0">
                                          <p:val>
                                            <p:strVal val="0-#ppt_h/2"/>
                                          </p:val>
                                        </p:tav>
                                        <p:tav tm="100000">
                                          <p:val>
                                            <p:strVal val="#ppt_y"/>
                                          </p:val>
                                        </p:tav>
                                      </p:tavLst>
                                    </p:anim>
                                  </p:childTnLst>
                                </p:cTn>
                              </p:par>
                              <p:par>
                                <p:cTn id="286" presetID="32" presetClass="emph" presetSubtype="0" fill="hold" nodeType="withEffect">
                                  <p:stCondLst>
                                    <p:cond delay="0"/>
                                  </p:stCondLst>
                                  <p:childTnLst>
                                    <p:animRot by="120000">
                                      <p:cBhvr>
                                        <p:cTn id="287" dur="100" fill="hold">
                                          <p:stCondLst>
                                            <p:cond delay="0"/>
                                          </p:stCondLst>
                                        </p:cTn>
                                        <p:tgtEl>
                                          <p:spTgt spid="5"/>
                                        </p:tgtEl>
                                        <p:attrNameLst>
                                          <p:attrName>r</p:attrName>
                                        </p:attrNameLst>
                                      </p:cBhvr>
                                    </p:animRot>
                                    <p:animRot by="-240000">
                                      <p:cBhvr>
                                        <p:cTn id="288" dur="200" fill="hold">
                                          <p:stCondLst>
                                            <p:cond delay="200"/>
                                          </p:stCondLst>
                                        </p:cTn>
                                        <p:tgtEl>
                                          <p:spTgt spid="5"/>
                                        </p:tgtEl>
                                        <p:attrNameLst>
                                          <p:attrName>r</p:attrName>
                                        </p:attrNameLst>
                                      </p:cBhvr>
                                    </p:animRot>
                                    <p:animRot by="240000">
                                      <p:cBhvr>
                                        <p:cTn id="289" dur="200" fill="hold">
                                          <p:stCondLst>
                                            <p:cond delay="400"/>
                                          </p:stCondLst>
                                        </p:cTn>
                                        <p:tgtEl>
                                          <p:spTgt spid="5"/>
                                        </p:tgtEl>
                                        <p:attrNameLst>
                                          <p:attrName>r</p:attrName>
                                        </p:attrNameLst>
                                      </p:cBhvr>
                                    </p:animRot>
                                    <p:animRot by="-240000">
                                      <p:cBhvr>
                                        <p:cTn id="290" dur="200" fill="hold">
                                          <p:stCondLst>
                                            <p:cond delay="600"/>
                                          </p:stCondLst>
                                        </p:cTn>
                                        <p:tgtEl>
                                          <p:spTgt spid="5"/>
                                        </p:tgtEl>
                                        <p:attrNameLst>
                                          <p:attrName>r</p:attrName>
                                        </p:attrNameLst>
                                      </p:cBhvr>
                                    </p:animRot>
                                    <p:animRot by="120000">
                                      <p:cBhvr>
                                        <p:cTn id="291" dur="200" fill="hold">
                                          <p:stCondLst>
                                            <p:cond delay="800"/>
                                          </p:stCondLst>
                                        </p:cTn>
                                        <p:tgtEl>
                                          <p:spTgt spid="5"/>
                                        </p:tgtEl>
                                        <p:attrNameLst>
                                          <p:attrName>r</p:attrName>
                                        </p:attrNameLst>
                                      </p:cBhvr>
                                    </p:animRot>
                                  </p:childTnLst>
                                </p:cTn>
                              </p:par>
                              <p:par>
                                <p:cTn id="292" presetID="1" presetClass="exit" presetSubtype="0" fill="hold" nodeType="withEffect">
                                  <p:stCondLst>
                                    <p:cond delay="0"/>
                                  </p:stCondLst>
                                  <p:childTnLst>
                                    <p:set>
                                      <p:cBhvr>
                                        <p:cTn id="293" dur="1" fill="hold">
                                          <p:stCondLst>
                                            <p:cond delay="0"/>
                                          </p:stCondLst>
                                        </p:cTn>
                                        <p:tgtEl>
                                          <p:spTgt spid="20"/>
                                        </p:tgtEl>
                                        <p:attrNameLst>
                                          <p:attrName>style.visibility</p:attrName>
                                        </p:attrNameLst>
                                      </p:cBhvr>
                                      <p:to>
                                        <p:strVal val="hidden"/>
                                      </p:to>
                                    </p:set>
                                  </p:childTnLst>
                                </p:cTn>
                              </p:par>
                              <p:par>
                                <p:cTn id="294" presetID="2" presetClass="entr" presetSubtype="4" fill="hold" grpId="0" nodeType="withEffect">
                                  <p:stCondLst>
                                    <p:cond delay="0"/>
                                  </p:stCondLst>
                                  <p:iterate type="lt">
                                    <p:tmPct val="0"/>
                                  </p:iterate>
                                  <p:childTnLst>
                                    <p:set>
                                      <p:cBhvr>
                                        <p:cTn id="295" dur="1" fill="hold">
                                          <p:stCondLst>
                                            <p:cond delay="0"/>
                                          </p:stCondLst>
                                        </p:cTn>
                                        <p:tgtEl>
                                          <p:spTgt spid="66"/>
                                        </p:tgtEl>
                                        <p:attrNameLst>
                                          <p:attrName>style.visibility</p:attrName>
                                        </p:attrNameLst>
                                      </p:cBhvr>
                                      <p:to>
                                        <p:strVal val="visible"/>
                                      </p:to>
                                    </p:set>
                                    <p:anim calcmode="lin" valueType="num">
                                      <p:cBhvr additive="base">
                                        <p:cTn id="296" dur="500" fill="hold"/>
                                        <p:tgtEl>
                                          <p:spTgt spid="66"/>
                                        </p:tgtEl>
                                        <p:attrNameLst>
                                          <p:attrName>ppt_x</p:attrName>
                                        </p:attrNameLst>
                                      </p:cBhvr>
                                      <p:tavLst>
                                        <p:tav tm="0">
                                          <p:val>
                                            <p:strVal val="#ppt_x"/>
                                          </p:val>
                                        </p:tav>
                                        <p:tav tm="100000">
                                          <p:val>
                                            <p:strVal val="#ppt_x"/>
                                          </p:val>
                                        </p:tav>
                                      </p:tavLst>
                                    </p:anim>
                                    <p:anim calcmode="lin" valueType="num">
                                      <p:cBhvr additive="base">
                                        <p:cTn id="297" dur="500" fill="hold"/>
                                        <p:tgtEl>
                                          <p:spTgt spid="66"/>
                                        </p:tgtEl>
                                        <p:attrNameLst>
                                          <p:attrName>ppt_y</p:attrName>
                                        </p:attrNameLst>
                                      </p:cBhvr>
                                      <p:tavLst>
                                        <p:tav tm="0">
                                          <p:val>
                                            <p:strVal val="1+#ppt_h/2"/>
                                          </p:val>
                                        </p:tav>
                                        <p:tav tm="100000">
                                          <p:val>
                                            <p:strVal val="#ppt_y"/>
                                          </p:val>
                                        </p:tav>
                                      </p:tavLst>
                                    </p:anim>
                                  </p:childTnLst>
                                </p:cTn>
                              </p:par>
                              <p:par>
                                <p:cTn id="298" presetID="34" presetClass="emph" presetSubtype="0" fill="hold" grpId="1" nodeType="withEffect">
                                  <p:stCondLst>
                                    <p:cond delay="0"/>
                                  </p:stCondLst>
                                  <p:iterate type="lt">
                                    <p:tmPct val="10000"/>
                                  </p:iterate>
                                  <p:childTnLst>
                                    <p:animMotion origin="layout" path="M 2.5E-6 2.59259E-6 L 2.5E-6 -0.07222 " pathEditMode="relative" rAng="0" ptsTypes="AA">
                                      <p:cBhvr>
                                        <p:cTn id="299" dur="250" accel="50000" decel="50000" autoRev="1" fill="hold">
                                          <p:stCondLst>
                                            <p:cond delay="0"/>
                                          </p:stCondLst>
                                        </p:cTn>
                                        <p:tgtEl>
                                          <p:spTgt spid="66"/>
                                        </p:tgtEl>
                                        <p:attrNameLst>
                                          <p:attrName>ppt_x</p:attrName>
                                          <p:attrName>ppt_y</p:attrName>
                                        </p:attrNameLst>
                                      </p:cBhvr>
                                      <p:rCtr x="0" y="-3611"/>
                                    </p:animMotion>
                                    <p:animRot by="1500000">
                                      <p:cBhvr>
                                        <p:cTn id="300" dur="125" fill="hold">
                                          <p:stCondLst>
                                            <p:cond delay="0"/>
                                          </p:stCondLst>
                                        </p:cTn>
                                        <p:tgtEl>
                                          <p:spTgt spid="66"/>
                                        </p:tgtEl>
                                        <p:attrNameLst>
                                          <p:attrName>r</p:attrName>
                                        </p:attrNameLst>
                                      </p:cBhvr>
                                    </p:animRot>
                                    <p:animRot by="-1500000">
                                      <p:cBhvr>
                                        <p:cTn id="301" dur="125" fill="hold">
                                          <p:stCondLst>
                                            <p:cond delay="125"/>
                                          </p:stCondLst>
                                        </p:cTn>
                                        <p:tgtEl>
                                          <p:spTgt spid="66"/>
                                        </p:tgtEl>
                                        <p:attrNameLst>
                                          <p:attrName>r</p:attrName>
                                        </p:attrNameLst>
                                      </p:cBhvr>
                                    </p:animRot>
                                    <p:animRot by="-1500000">
                                      <p:cBhvr>
                                        <p:cTn id="302" dur="125" fill="hold">
                                          <p:stCondLst>
                                            <p:cond delay="250"/>
                                          </p:stCondLst>
                                        </p:cTn>
                                        <p:tgtEl>
                                          <p:spTgt spid="66"/>
                                        </p:tgtEl>
                                        <p:attrNameLst>
                                          <p:attrName>r</p:attrName>
                                        </p:attrNameLst>
                                      </p:cBhvr>
                                    </p:animRot>
                                    <p:animRot by="1500000">
                                      <p:cBhvr>
                                        <p:cTn id="303" dur="125" fill="hold">
                                          <p:stCondLst>
                                            <p:cond delay="375"/>
                                          </p:stCondLst>
                                        </p:cTn>
                                        <p:tgtEl>
                                          <p:spTgt spid="66"/>
                                        </p:tgtEl>
                                        <p:attrNameLst>
                                          <p:attrName>r</p:attrName>
                                        </p:attrNameLst>
                                      </p:cBhvr>
                                    </p:animRot>
                                  </p:childTnLst>
                                </p:cTn>
                              </p:par>
                            </p:childTnLst>
                          </p:cTn>
                        </p:par>
                      </p:childTnLst>
                    </p:cTn>
                  </p:par>
                </p:childTnLst>
              </p:cTn>
              <p:nextCondLst>
                <p:cond evt="onClick" delay="0">
                  <p:tgtEl>
                    <p:spTgt spid="3"/>
                  </p:tgtEl>
                </p:cond>
              </p:nextCondLst>
            </p:seq>
            <p:seq concurrent="1" nextAc="seek">
              <p:cTn id="304" restart="whenNotActive" fill="hold" evtFilter="cancelBubble" nodeType="interactiveSeq">
                <p:stCondLst>
                  <p:cond evt="onClick" delay="0">
                    <p:tgtEl>
                      <p:spTgt spid="57"/>
                    </p:tgtEl>
                  </p:cond>
                </p:stCondLst>
                <p:endSync evt="end" delay="0">
                  <p:rtn val="all"/>
                </p:endSync>
                <p:childTnLst>
                  <p:par>
                    <p:cTn id="305" fill="hold">
                      <p:stCondLst>
                        <p:cond delay="0"/>
                      </p:stCondLst>
                      <p:childTnLst>
                        <p:par>
                          <p:cTn id="306" fill="hold">
                            <p:stCondLst>
                              <p:cond delay="0"/>
                            </p:stCondLst>
                            <p:childTnLst>
                              <p:par>
                                <p:cTn id="307" presetID="2" presetClass="entr" presetSubtype="1" fill="hold" nodeType="withEffect">
                                  <p:stCondLst>
                                    <p:cond delay="0"/>
                                  </p:stCondLst>
                                  <p:childTnLst>
                                    <p:set>
                                      <p:cBhvr>
                                        <p:cTn id="308" dur="1" fill="hold">
                                          <p:stCondLst>
                                            <p:cond delay="0"/>
                                          </p:stCondLst>
                                        </p:cTn>
                                        <p:tgtEl>
                                          <p:spTgt spid="5"/>
                                        </p:tgtEl>
                                        <p:attrNameLst>
                                          <p:attrName>style.visibility</p:attrName>
                                        </p:attrNameLst>
                                      </p:cBhvr>
                                      <p:to>
                                        <p:strVal val="visible"/>
                                      </p:to>
                                    </p:set>
                                    <p:anim calcmode="lin" valueType="num">
                                      <p:cBhvr additive="base">
                                        <p:cTn id="309" dur="500" fill="hold"/>
                                        <p:tgtEl>
                                          <p:spTgt spid="5"/>
                                        </p:tgtEl>
                                        <p:attrNameLst>
                                          <p:attrName>ppt_x</p:attrName>
                                        </p:attrNameLst>
                                      </p:cBhvr>
                                      <p:tavLst>
                                        <p:tav tm="0">
                                          <p:val>
                                            <p:strVal val="#ppt_x"/>
                                          </p:val>
                                        </p:tav>
                                        <p:tav tm="100000">
                                          <p:val>
                                            <p:strVal val="#ppt_x"/>
                                          </p:val>
                                        </p:tav>
                                      </p:tavLst>
                                    </p:anim>
                                    <p:anim calcmode="lin" valueType="num">
                                      <p:cBhvr additive="base">
                                        <p:cTn id="310" dur="500" fill="hold"/>
                                        <p:tgtEl>
                                          <p:spTgt spid="5"/>
                                        </p:tgtEl>
                                        <p:attrNameLst>
                                          <p:attrName>ppt_y</p:attrName>
                                        </p:attrNameLst>
                                      </p:cBhvr>
                                      <p:tavLst>
                                        <p:tav tm="0">
                                          <p:val>
                                            <p:strVal val="0-#ppt_h/2"/>
                                          </p:val>
                                        </p:tav>
                                        <p:tav tm="100000">
                                          <p:val>
                                            <p:strVal val="#ppt_y"/>
                                          </p:val>
                                        </p:tav>
                                      </p:tavLst>
                                    </p:anim>
                                  </p:childTnLst>
                                </p:cTn>
                              </p:par>
                              <p:par>
                                <p:cTn id="311" presetID="32" presetClass="emph" presetSubtype="0" fill="hold" nodeType="withEffect">
                                  <p:stCondLst>
                                    <p:cond delay="0"/>
                                  </p:stCondLst>
                                  <p:childTnLst>
                                    <p:animRot by="120000">
                                      <p:cBhvr>
                                        <p:cTn id="312" dur="100" fill="hold">
                                          <p:stCondLst>
                                            <p:cond delay="0"/>
                                          </p:stCondLst>
                                        </p:cTn>
                                        <p:tgtEl>
                                          <p:spTgt spid="5"/>
                                        </p:tgtEl>
                                        <p:attrNameLst>
                                          <p:attrName>r</p:attrName>
                                        </p:attrNameLst>
                                      </p:cBhvr>
                                    </p:animRot>
                                    <p:animRot by="-240000">
                                      <p:cBhvr>
                                        <p:cTn id="313" dur="200" fill="hold">
                                          <p:stCondLst>
                                            <p:cond delay="200"/>
                                          </p:stCondLst>
                                        </p:cTn>
                                        <p:tgtEl>
                                          <p:spTgt spid="5"/>
                                        </p:tgtEl>
                                        <p:attrNameLst>
                                          <p:attrName>r</p:attrName>
                                        </p:attrNameLst>
                                      </p:cBhvr>
                                    </p:animRot>
                                    <p:animRot by="240000">
                                      <p:cBhvr>
                                        <p:cTn id="314" dur="200" fill="hold">
                                          <p:stCondLst>
                                            <p:cond delay="400"/>
                                          </p:stCondLst>
                                        </p:cTn>
                                        <p:tgtEl>
                                          <p:spTgt spid="5"/>
                                        </p:tgtEl>
                                        <p:attrNameLst>
                                          <p:attrName>r</p:attrName>
                                        </p:attrNameLst>
                                      </p:cBhvr>
                                    </p:animRot>
                                    <p:animRot by="-240000">
                                      <p:cBhvr>
                                        <p:cTn id="315" dur="200" fill="hold">
                                          <p:stCondLst>
                                            <p:cond delay="600"/>
                                          </p:stCondLst>
                                        </p:cTn>
                                        <p:tgtEl>
                                          <p:spTgt spid="5"/>
                                        </p:tgtEl>
                                        <p:attrNameLst>
                                          <p:attrName>r</p:attrName>
                                        </p:attrNameLst>
                                      </p:cBhvr>
                                    </p:animRot>
                                    <p:animRot by="120000">
                                      <p:cBhvr>
                                        <p:cTn id="316" dur="200" fill="hold">
                                          <p:stCondLst>
                                            <p:cond delay="800"/>
                                          </p:stCondLst>
                                        </p:cTn>
                                        <p:tgtEl>
                                          <p:spTgt spid="5"/>
                                        </p:tgtEl>
                                        <p:attrNameLst>
                                          <p:attrName>r</p:attrName>
                                        </p:attrNameLst>
                                      </p:cBhvr>
                                    </p:animRot>
                                  </p:childTnLst>
                                </p:cTn>
                              </p:par>
                              <p:par>
                                <p:cTn id="317" presetID="1" presetClass="exit" presetSubtype="0" fill="hold" nodeType="withEffect">
                                  <p:stCondLst>
                                    <p:cond delay="0"/>
                                  </p:stCondLst>
                                  <p:childTnLst>
                                    <p:set>
                                      <p:cBhvr>
                                        <p:cTn id="318" dur="1" fill="hold">
                                          <p:stCondLst>
                                            <p:cond delay="0"/>
                                          </p:stCondLst>
                                        </p:cTn>
                                        <p:tgtEl>
                                          <p:spTgt spid="20"/>
                                        </p:tgtEl>
                                        <p:attrNameLst>
                                          <p:attrName>style.visibility</p:attrName>
                                        </p:attrNameLst>
                                      </p:cBhvr>
                                      <p:to>
                                        <p:strVal val="hidden"/>
                                      </p:to>
                                    </p:set>
                                  </p:childTnLst>
                                </p:cTn>
                              </p:par>
                              <p:par>
                                <p:cTn id="319" presetID="42" presetClass="entr" presetSubtype="0" fill="hold" grpId="0" nodeType="withEffect">
                                  <p:stCondLst>
                                    <p:cond delay="0"/>
                                  </p:stCondLst>
                                  <p:iterate type="lt">
                                    <p:tmPct val="0"/>
                                  </p:iterate>
                                  <p:childTnLst>
                                    <p:set>
                                      <p:cBhvr>
                                        <p:cTn id="320" dur="1" fill="hold">
                                          <p:stCondLst>
                                            <p:cond delay="0"/>
                                          </p:stCondLst>
                                        </p:cTn>
                                        <p:tgtEl>
                                          <p:spTgt spid="11"/>
                                        </p:tgtEl>
                                        <p:attrNameLst>
                                          <p:attrName>style.visibility</p:attrName>
                                        </p:attrNameLst>
                                      </p:cBhvr>
                                      <p:to>
                                        <p:strVal val="visible"/>
                                      </p:to>
                                    </p:set>
                                    <p:animEffect transition="in" filter="fade">
                                      <p:cBhvr>
                                        <p:cTn id="321" dur="1000"/>
                                        <p:tgtEl>
                                          <p:spTgt spid="11"/>
                                        </p:tgtEl>
                                      </p:cBhvr>
                                    </p:animEffect>
                                    <p:anim calcmode="lin" valueType="num">
                                      <p:cBhvr>
                                        <p:cTn id="322" dur="1000" fill="hold"/>
                                        <p:tgtEl>
                                          <p:spTgt spid="11"/>
                                        </p:tgtEl>
                                        <p:attrNameLst>
                                          <p:attrName>ppt_x</p:attrName>
                                        </p:attrNameLst>
                                      </p:cBhvr>
                                      <p:tavLst>
                                        <p:tav tm="0">
                                          <p:val>
                                            <p:strVal val="#ppt_x"/>
                                          </p:val>
                                        </p:tav>
                                        <p:tav tm="100000">
                                          <p:val>
                                            <p:strVal val="#ppt_x"/>
                                          </p:val>
                                        </p:tav>
                                      </p:tavLst>
                                    </p:anim>
                                    <p:anim calcmode="lin" valueType="num">
                                      <p:cBhvr>
                                        <p:cTn id="323" dur="1000" fill="hold"/>
                                        <p:tgtEl>
                                          <p:spTgt spid="11"/>
                                        </p:tgtEl>
                                        <p:attrNameLst>
                                          <p:attrName>ppt_y</p:attrName>
                                        </p:attrNameLst>
                                      </p:cBhvr>
                                      <p:tavLst>
                                        <p:tav tm="0">
                                          <p:val>
                                            <p:strVal val="#ppt_y+.1"/>
                                          </p:val>
                                        </p:tav>
                                        <p:tav tm="100000">
                                          <p:val>
                                            <p:strVal val="#ppt_y"/>
                                          </p:val>
                                        </p:tav>
                                      </p:tavLst>
                                    </p:anim>
                                  </p:childTnLst>
                                </p:cTn>
                              </p:par>
                              <p:par>
                                <p:cTn id="324" presetID="34" presetClass="emph" presetSubtype="0" fill="hold" grpId="1" nodeType="withEffect">
                                  <p:stCondLst>
                                    <p:cond delay="0"/>
                                  </p:stCondLst>
                                  <p:iterate type="lt">
                                    <p:tmPct val="10000"/>
                                  </p:iterate>
                                  <p:childTnLst>
                                    <p:animMotion origin="layout" path="M -1.66667E-6 3.7037E-6 L -1.66667E-6 -0.07223 " pathEditMode="relative" rAng="0" ptsTypes="AA">
                                      <p:cBhvr>
                                        <p:cTn id="325" dur="250" accel="50000" decel="50000" autoRev="1" fill="hold">
                                          <p:stCondLst>
                                            <p:cond delay="0"/>
                                          </p:stCondLst>
                                        </p:cTn>
                                        <p:tgtEl>
                                          <p:spTgt spid="11"/>
                                        </p:tgtEl>
                                        <p:attrNameLst>
                                          <p:attrName>ppt_x</p:attrName>
                                          <p:attrName>ppt_y</p:attrName>
                                        </p:attrNameLst>
                                      </p:cBhvr>
                                      <p:rCtr x="0" y="-3611"/>
                                    </p:animMotion>
                                    <p:animRot by="1500000">
                                      <p:cBhvr>
                                        <p:cTn id="326" dur="125" fill="hold">
                                          <p:stCondLst>
                                            <p:cond delay="0"/>
                                          </p:stCondLst>
                                        </p:cTn>
                                        <p:tgtEl>
                                          <p:spTgt spid="11"/>
                                        </p:tgtEl>
                                        <p:attrNameLst>
                                          <p:attrName>r</p:attrName>
                                        </p:attrNameLst>
                                      </p:cBhvr>
                                    </p:animRot>
                                    <p:animRot by="-1500000">
                                      <p:cBhvr>
                                        <p:cTn id="327" dur="125" fill="hold">
                                          <p:stCondLst>
                                            <p:cond delay="125"/>
                                          </p:stCondLst>
                                        </p:cTn>
                                        <p:tgtEl>
                                          <p:spTgt spid="11"/>
                                        </p:tgtEl>
                                        <p:attrNameLst>
                                          <p:attrName>r</p:attrName>
                                        </p:attrNameLst>
                                      </p:cBhvr>
                                    </p:animRot>
                                    <p:animRot by="-1500000">
                                      <p:cBhvr>
                                        <p:cTn id="328" dur="125" fill="hold">
                                          <p:stCondLst>
                                            <p:cond delay="250"/>
                                          </p:stCondLst>
                                        </p:cTn>
                                        <p:tgtEl>
                                          <p:spTgt spid="11"/>
                                        </p:tgtEl>
                                        <p:attrNameLst>
                                          <p:attrName>r</p:attrName>
                                        </p:attrNameLst>
                                      </p:cBhvr>
                                    </p:animRot>
                                    <p:animRot by="1500000">
                                      <p:cBhvr>
                                        <p:cTn id="329" dur="125" fill="hold">
                                          <p:stCondLst>
                                            <p:cond delay="375"/>
                                          </p:stCondLst>
                                        </p:cTn>
                                        <p:tgtEl>
                                          <p:spTgt spid="11"/>
                                        </p:tgtEl>
                                        <p:attrNameLst>
                                          <p:attrName>r</p:attrName>
                                        </p:attrNameLst>
                                      </p:cBhvr>
                                    </p:animRot>
                                  </p:childTnLst>
                                </p:cTn>
                              </p:par>
                              <p:par>
                                <p:cTn id="330" presetID="1" presetClass="mediacall" presetSubtype="0" fill="hold" nodeType="withEffect">
                                  <p:stCondLst>
                                    <p:cond delay="0"/>
                                  </p:stCondLst>
                                  <p:childTnLst>
                                    <p:cmd type="call" cmd="playFrom(0.0)">
                                      <p:cBhvr>
                                        <p:cTn id="331" dur="3088" fill="hold"/>
                                        <p:tgtEl>
                                          <p:spTgt spid="6"/>
                                        </p:tgtEl>
                                      </p:cBhvr>
                                    </p:cmd>
                                  </p:childTnLst>
                                </p:cTn>
                              </p:par>
                            </p:childTnLst>
                          </p:cTn>
                        </p:par>
                      </p:childTnLst>
                    </p:cTn>
                  </p:par>
                </p:childTnLst>
              </p:cTn>
              <p:nextCondLst>
                <p:cond evt="onClick" delay="0">
                  <p:tgtEl>
                    <p:spTgt spid="57"/>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11" grpId="0"/>
      <p:bldP spid="11" grpId="1"/>
      <p:bldP spid="66" grpId="0"/>
      <p:bldP spid="6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170" name="Picture 2" descr="yellow printed paper, paper, page, background, texture, sheet, crumpled,  creased, space, copyspace | Pxfuel">
            <a:extLst>
              <a:ext uri="{FF2B5EF4-FFF2-40B4-BE49-F238E27FC236}">
                <a16:creationId xmlns:a16="http://schemas.microsoft.com/office/drawing/2014/main" id="{41EF9D07-FD10-46DF-B419-A4B8586D1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9A190787-AEBF-49CA-B201-3C56CF430B12}"/>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Nunito" pitchFamily="2" charset="-93"/>
            </a:endParaRPr>
          </a:p>
        </p:txBody>
      </p:sp>
      <p:sp>
        <p:nvSpPr>
          <p:cNvPr id="15" name="Rectangle: Rounded Corners 14">
            <a:extLst>
              <a:ext uri="{FF2B5EF4-FFF2-40B4-BE49-F238E27FC236}">
                <a16:creationId xmlns:a16="http://schemas.microsoft.com/office/drawing/2014/main" id="{7B68A65D-4545-471F-B3A1-F5D91514D3C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Nunito" pitchFamily="2" charset="-93"/>
            </a:endParaRPr>
          </a:p>
        </p:txBody>
      </p:sp>
      <p:sp>
        <p:nvSpPr>
          <p:cNvPr id="13" name="Rectangle: Rounded Corners 12">
            <a:extLst>
              <a:ext uri="{FF2B5EF4-FFF2-40B4-BE49-F238E27FC236}">
                <a16:creationId xmlns:a16="http://schemas.microsoft.com/office/drawing/2014/main" id="{260B21C3-FBA7-4FD3-935C-50AEC42E2D0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1</a:t>
            </a:r>
          </a:p>
        </p:txBody>
      </p:sp>
      <p:sp>
        <p:nvSpPr>
          <p:cNvPr id="17" name="TextBox 16">
            <a:extLst>
              <a:ext uri="{FF2B5EF4-FFF2-40B4-BE49-F238E27FC236}">
                <a16:creationId xmlns:a16="http://schemas.microsoft.com/office/drawing/2014/main" id="{0070F1EE-90C0-4C66-9B84-D2B3A1A99DBC}"/>
              </a:ext>
            </a:extLst>
          </p:cNvPr>
          <p:cNvSpPr txBox="1"/>
          <p:nvPr/>
        </p:nvSpPr>
        <p:spPr>
          <a:xfrm>
            <a:off x="1600200" y="1798320"/>
            <a:ext cx="8983980" cy="646331"/>
          </a:xfrm>
          <a:prstGeom prst="rect">
            <a:avLst/>
          </a:prstGeom>
          <a:noFill/>
        </p:spPr>
        <p:txBody>
          <a:bodyPr wrap="square" rtlCol="0">
            <a:spAutoFit/>
          </a:bodyPr>
          <a:lstStyle/>
          <a:p>
            <a:pPr algn="ctr"/>
            <a:r>
              <a:rPr lang="vi-VN" sz="3600" b="1">
                <a:solidFill>
                  <a:srgbClr val="0070C0"/>
                </a:solidFill>
                <a:latin typeface="Nunito" pitchFamily="2" charset="-93"/>
              </a:rPr>
              <a:t>Chọn cách viết tập hợp đúng</a:t>
            </a:r>
          </a:p>
        </p:txBody>
      </p:sp>
      <p:grpSp>
        <p:nvGrpSpPr>
          <p:cNvPr id="30" name="TL sai">
            <a:extLst>
              <a:ext uri="{FF2B5EF4-FFF2-40B4-BE49-F238E27FC236}">
                <a16:creationId xmlns:a16="http://schemas.microsoft.com/office/drawing/2014/main" id="{466E5B9A-F28D-4573-9329-DEBF8D509DE6}"/>
              </a:ext>
            </a:extLst>
          </p:cNvPr>
          <p:cNvGrpSpPr/>
          <p:nvPr/>
        </p:nvGrpSpPr>
        <p:grpSpPr>
          <a:xfrm>
            <a:off x="3074670" y="2665032"/>
            <a:ext cx="731520" cy="2219387"/>
            <a:chOff x="3074670" y="2665032"/>
            <a:chExt cx="731520" cy="2219387"/>
          </a:xfrm>
        </p:grpSpPr>
        <p:sp>
          <p:nvSpPr>
            <p:cNvPr id="18" name="Rectangle 17">
              <a:extLst>
                <a:ext uri="{FF2B5EF4-FFF2-40B4-BE49-F238E27FC236}">
                  <a16:creationId xmlns:a16="http://schemas.microsoft.com/office/drawing/2014/main" id="{03C1C99C-7ED6-4BA4-A922-995E0B821B40}"/>
                </a:ext>
              </a:extLst>
            </p:cNvPr>
            <p:cNvSpPr/>
            <p:nvPr/>
          </p:nvSpPr>
          <p:spPr>
            <a:xfrm>
              <a:off x="3074670" y="2665032"/>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20" name="Rectangle 19">
              <a:extLst>
                <a:ext uri="{FF2B5EF4-FFF2-40B4-BE49-F238E27FC236}">
                  <a16:creationId xmlns:a16="http://schemas.microsoft.com/office/drawing/2014/main" id="{2494F87F-BCD4-4D9A-B111-ABFBC9431377}"/>
                </a:ext>
              </a:extLst>
            </p:cNvPr>
            <p:cNvSpPr/>
            <p:nvPr/>
          </p:nvSpPr>
          <p:spPr>
            <a:xfrm>
              <a:off x="3074670" y="3498009"/>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21" name="Rectangle 20">
              <a:extLst>
                <a:ext uri="{FF2B5EF4-FFF2-40B4-BE49-F238E27FC236}">
                  <a16:creationId xmlns:a16="http://schemas.microsoft.com/office/drawing/2014/main" id="{20200879-DD2E-435D-8EED-9ED6B5B43C55}"/>
                </a:ext>
              </a:extLst>
            </p:cNvPr>
            <p:cNvSpPr/>
            <p:nvPr/>
          </p:nvSpPr>
          <p:spPr>
            <a:xfrm>
              <a:off x="3074670" y="4330986"/>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grpSp>
      <p:sp>
        <p:nvSpPr>
          <p:cNvPr id="22" name="TL đúng">
            <a:extLst>
              <a:ext uri="{FF2B5EF4-FFF2-40B4-BE49-F238E27FC236}">
                <a16:creationId xmlns:a16="http://schemas.microsoft.com/office/drawing/2014/main" id="{B63ABFDF-9A2A-4EA7-8BC2-E798BA1DCC43}"/>
              </a:ext>
            </a:extLst>
          </p:cNvPr>
          <p:cNvSpPr/>
          <p:nvPr/>
        </p:nvSpPr>
        <p:spPr>
          <a:xfrm>
            <a:off x="3074670" y="5172012"/>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sp>
        <p:nvSpPr>
          <p:cNvPr id="19" name="TextBox 18">
            <a:extLst>
              <a:ext uri="{FF2B5EF4-FFF2-40B4-BE49-F238E27FC236}">
                <a16:creationId xmlns:a16="http://schemas.microsoft.com/office/drawing/2014/main" id="{697A2DB0-2D83-4934-A705-56AD76B60679}"/>
              </a:ext>
            </a:extLst>
          </p:cNvPr>
          <p:cNvSpPr txBox="1"/>
          <p:nvPr/>
        </p:nvSpPr>
        <p:spPr>
          <a:xfrm>
            <a:off x="4217670" y="2665032"/>
            <a:ext cx="6697980" cy="523220"/>
          </a:xfrm>
          <a:prstGeom prst="rect">
            <a:avLst/>
          </a:prstGeom>
          <a:noFill/>
        </p:spPr>
        <p:txBody>
          <a:bodyPr wrap="square" rtlCol="0">
            <a:spAutoFit/>
          </a:bodyPr>
          <a:lstStyle/>
          <a:p>
            <a:r>
              <a:rPr lang="en-US" sz="2800" b="1">
                <a:latin typeface="Nunito" pitchFamily="2" charset="-93"/>
                <a:ea typeface="Arial" panose="020B0604020202020204" pitchFamily="34" charset="0"/>
              </a:rPr>
              <a:t>M</a:t>
            </a:r>
            <a:r>
              <a:rPr lang="en-US" sz="2800" b="1">
                <a:effectLst/>
                <a:latin typeface="Nunito" pitchFamily="2" charset="-93"/>
                <a:ea typeface="Arial" panose="020B0604020202020204" pitchFamily="34" charset="0"/>
              </a:rPr>
              <a:t> = {1, 2}</a:t>
            </a:r>
            <a:endParaRPr lang="vi-VN" sz="2800" b="1">
              <a:latin typeface="Nunito" pitchFamily="2" charset="-93"/>
            </a:endParaRPr>
          </a:p>
        </p:txBody>
      </p:sp>
      <p:sp>
        <p:nvSpPr>
          <p:cNvPr id="25" name="TextBox 24">
            <a:extLst>
              <a:ext uri="{FF2B5EF4-FFF2-40B4-BE49-F238E27FC236}">
                <a16:creationId xmlns:a16="http://schemas.microsoft.com/office/drawing/2014/main" id="{E20FAF9D-EE83-431C-A503-5FC903559A77}"/>
              </a:ext>
            </a:extLst>
          </p:cNvPr>
          <p:cNvSpPr txBox="1"/>
          <p:nvPr/>
        </p:nvSpPr>
        <p:spPr>
          <a:xfrm>
            <a:off x="4171950" y="3528621"/>
            <a:ext cx="6697980" cy="523220"/>
          </a:xfrm>
          <a:prstGeom prst="rect">
            <a:avLst/>
          </a:prstGeom>
          <a:noFill/>
        </p:spPr>
        <p:txBody>
          <a:bodyPr wrap="square" rtlCol="0">
            <a:spAutoFit/>
          </a:bodyPr>
          <a:lstStyle/>
          <a:p>
            <a:r>
              <a:rPr lang="en-US" sz="2800" b="1">
                <a:latin typeface="Nunito" pitchFamily="2" charset="-93"/>
                <a:ea typeface="Arial" panose="020B0604020202020204" pitchFamily="34" charset="0"/>
              </a:rPr>
              <a:t>n</a:t>
            </a:r>
            <a:r>
              <a:rPr lang="en-US" sz="2800" b="1">
                <a:effectLst/>
                <a:latin typeface="Nunito" pitchFamily="2" charset="-93"/>
                <a:ea typeface="Arial" panose="020B0604020202020204" pitchFamily="34" charset="0"/>
              </a:rPr>
              <a:t> = {1; 2}</a:t>
            </a:r>
            <a:endParaRPr lang="vi-VN" sz="2800" b="1">
              <a:latin typeface="Nunito" pitchFamily="2" charset="-93"/>
            </a:endParaRPr>
          </a:p>
        </p:txBody>
      </p:sp>
      <p:sp>
        <p:nvSpPr>
          <p:cNvPr id="26" name="TextBox 25">
            <a:extLst>
              <a:ext uri="{FF2B5EF4-FFF2-40B4-BE49-F238E27FC236}">
                <a16:creationId xmlns:a16="http://schemas.microsoft.com/office/drawing/2014/main" id="{C68691B3-BCED-4C7E-8FC1-0B585864E8D2}"/>
              </a:ext>
            </a:extLst>
          </p:cNvPr>
          <p:cNvSpPr txBox="1"/>
          <p:nvPr/>
        </p:nvSpPr>
        <p:spPr>
          <a:xfrm>
            <a:off x="4171950" y="4392210"/>
            <a:ext cx="6697980" cy="523220"/>
          </a:xfrm>
          <a:prstGeom prst="rect">
            <a:avLst/>
          </a:prstGeom>
          <a:noFill/>
        </p:spPr>
        <p:txBody>
          <a:bodyPr wrap="square" rtlCol="0">
            <a:spAutoFit/>
          </a:bodyPr>
          <a:lstStyle/>
          <a:p>
            <a:r>
              <a:rPr lang="en-US" sz="2800" b="1">
                <a:latin typeface="Nunito" pitchFamily="2" charset="-93"/>
                <a:ea typeface="Arial" panose="020B0604020202020204" pitchFamily="34" charset="0"/>
              </a:rPr>
              <a:t>P</a:t>
            </a:r>
            <a:r>
              <a:rPr lang="en-US" sz="2800" b="1">
                <a:effectLst/>
                <a:latin typeface="Nunito" pitchFamily="2" charset="-93"/>
                <a:ea typeface="Arial" panose="020B0604020202020204" pitchFamily="34" charset="0"/>
              </a:rPr>
              <a:t> = (1; 2)</a:t>
            </a:r>
            <a:endParaRPr lang="vi-VN" sz="2800" b="1">
              <a:latin typeface="Nunito" pitchFamily="2" charset="-93"/>
            </a:endParaRPr>
          </a:p>
        </p:txBody>
      </p:sp>
      <p:sp>
        <p:nvSpPr>
          <p:cNvPr id="27" name="TextBox 26">
            <a:extLst>
              <a:ext uri="{FF2B5EF4-FFF2-40B4-BE49-F238E27FC236}">
                <a16:creationId xmlns:a16="http://schemas.microsoft.com/office/drawing/2014/main" id="{89CB04D6-6D12-4A1B-9EE3-4247D5F3A7FB}"/>
              </a:ext>
            </a:extLst>
          </p:cNvPr>
          <p:cNvSpPr txBox="1"/>
          <p:nvPr/>
        </p:nvSpPr>
        <p:spPr>
          <a:xfrm>
            <a:off x="4194810" y="5255800"/>
            <a:ext cx="6697980" cy="523220"/>
          </a:xfrm>
          <a:prstGeom prst="rect">
            <a:avLst/>
          </a:prstGeom>
          <a:noFill/>
        </p:spPr>
        <p:txBody>
          <a:bodyPr wrap="square" rtlCol="0">
            <a:spAutoFit/>
          </a:bodyPr>
          <a:lstStyle/>
          <a:p>
            <a:r>
              <a:rPr lang="en-US" sz="2800" b="1">
                <a:latin typeface="Nunito" pitchFamily="2" charset="-93"/>
                <a:ea typeface="Arial" panose="020B0604020202020204" pitchFamily="34" charset="0"/>
              </a:rPr>
              <a:t>Q</a:t>
            </a:r>
            <a:r>
              <a:rPr lang="en-US" sz="2800" b="1">
                <a:effectLst/>
                <a:latin typeface="Nunito" pitchFamily="2" charset="-93"/>
                <a:ea typeface="Arial" panose="020B0604020202020204" pitchFamily="34" charset="0"/>
              </a:rPr>
              <a:t> = {1; 2}</a:t>
            </a:r>
            <a:endParaRPr lang="vi-VN" sz="2800" b="1">
              <a:latin typeface="Nunito" pitchFamily="2" charset="-93"/>
            </a:endParaRPr>
          </a:p>
        </p:txBody>
      </p:sp>
      <p:pic>
        <p:nvPicPr>
          <p:cNvPr id="7172" name="Picture 4">
            <a:hlinkClick r:id="rId3" action="ppaction://hlinksldjump"/>
            <a:extLst>
              <a:ext uri="{FF2B5EF4-FFF2-40B4-BE49-F238E27FC236}">
                <a16:creationId xmlns:a16="http://schemas.microsoft.com/office/drawing/2014/main" id="{F01DEE0E-8345-4C3E-86A3-8ECDB6F94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D801CD4C-57F0-46B9-A9AB-B9C19D29D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3BDC745-C7B9-4216-8422-2D78CBC1C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pic>
        <p:nvPicPr>
          <p:cNvPr id="7168" name="Picture 7167">
            <a:extLst>
              <a:ext uri="{FF2B5EF4-FFF2-40B4-BE49-F238E27FC236}">
                <a16:creationId xmlns:a16="http://schemas.microsoft.com/office/drawing/2014/main" id="{B72879B5-FA8D-4671-9BF4-C1436CDC7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Tree>
    <p:extLst>
      <p:ext uri="{BB962C8B-B14F-4D97-AF65-F5344CB8AC3E}">
        <p14:creationId xmlns:p14="http://schemas.microsoft.com/office/powerpoint/2010/main" val="3832971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fade">
                                      <p:cBhvr>
                                        <p:cTn id="13" dur="500"/>
                                        <p:tgtEl>
                                          <p:spTgt spid="7172"/>
                                        </p:tgtEl>
                                      </p:cBhvr>
                                    </p:animEffect>
                                  </p:childTnLst>
                                </p:cTn>
                              </p:par>
                            </p:childTnLst>
                          </p:cTn>
                        </p:par>
                      </p:childTnLst>
                    </p:cTn>
                  </p:par>
                </p:childTnLst>
              </p:cTn>
              <p:nextCondLst>
                <p:cond evt="onClick" delay="0">
                  <p:tgtEl>
                    <p:spTgt spid="2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170" name="Picture 2" descr="yellow printed paper, paper, page, background, texture, sheet, crumpled,  creased, space, copyspace | Pxfuel">
            <a:extLst>
              <a:ext uri="{FF2B5EF4-FFF2-40B4-BE49-F238E27FC236}">
                <a16:creationId xmlns:a16="http://schemas.microsoft.com/office/drawing/2014/main" id="{41EF9D07-FD10-46DF-B419-A4B8586D1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9A190787-AEBF-49CA-B201-3C56CF430B12}"/>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Nunito" pitchFamily="2" charset="-93"/>
            </a:endParaRPr>
          </a:p>
        </p:txBody>
      </p:sp>
      <p:sp>
        <p:nvSpPr>
          <p:cNvPr id="15" name="Rectangle: Rounded Corners 14">
            <a:extLst>
              <a:ext uri="{FF2B5EF4-FFF2-40B4-BE49-F238E27FC236}">
                <a16:creationId xmlns:a16="http://schemas.microsoft.com/office/drawing/2014/main" id="{7B68A65D-4545-471F-B3A1-F5D91514D3C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Nunito" pitchFamily="2" charset="-93"/>
            </a:endParaRPr>
          </a:p>
        </p:txBody>
      </p:sp>
      <p:sp>
        <p:nvSpPr>
          <p:cNvPr id="13" name="Rectangle: Rounded Corners 12">
            <a:extLst>
              <a:ext uri="{FF2B5EF4-FFF2-40B4-BE49-F238E27FC236}">
                <a16:creationId xmlns:a16="http://schemas.microsoft.com/office/drawing/2014/main" id="{260B21C3-FBA7-4FD3-935C-50AEC42E2D0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2</a:t>
            </a:r>
          </a:p>
        </p:txBody>
      </p:sp>
      <p:sp>
        <p:nvSpPr>
          <p:cNvPr id="17" name="TextBox 16">
            <a:extLst>
              <a:ext uri="{FF2B5EF4-FFF2-40B4-BE49-F238E27FC236}">
                <a16:creationId xmlns:a16="http://schemas.microsoft.com/office/drawing/2014/main" id="{0070F1EE-90C0-4C66-9B84-D2B3A1A99DBC}"/>
              </a:ext>
            </a:extLst>
          </p:cNvPr>
          <p:cNvSpPr txBox="1"/>
          <p:nvPr/>
        </p:nvSpPr>
        <p:spPr>
          <a:xfrm>
            <a:off x="1600200" y="1798320"/>
            <a:ext cx="8983980" cy="646331"/>
          </a:xfrm>
          <a:prstGeom prst="rect">
            <a:avLst/>
          </a:prstGeom>
          <a:noFill/>
        </p:spPr>
        <p:txBody>
          <a:bodyPr wrap="square" rtlCol="0">
            <a:spAutoFit/>
          </a:bodyPr>
          <a:lstStyle/>
          <a:p>
            <a:pPr algn="ctr"/>
            <a:r>
              <a:rPr lang="en-US" sz="3600" b="1">
                <a:solidFill>
                  <a:srgbClr val="0070C0"/>
                </a:solidFill>
                <a:effectLst/>
                <a:latin typeface="Nunito" pitchFamily="2" charset="-93"/>
                <a:ea typeface="Arial" panose="020B0604020202020204" pitchFamily="34" charset="0"/>
              </a:rPr>
              <a:t>Tập hợp các số tự nhiên chẵn nhỏ hơn 6</a:t>
            </a:r>
            <a:endParaRPr lang="vi-VN" sz="3600" b="1">
              <a:solidFill>
                <a:srgbClr val="0070C0"/>
              </a:solidFill>
              <a:latin typeface="Nunito" pitchFamily="2" charset="-93"/>
            </a:endParaRPr>
          </a:p>
        </p:txBody>
      </p:sp>
      <p:sp>
        <p:nvSpPr>
          <p:cNvPr id="21" name="TL đúng">
            <a:extLst>
              <a:ext uri="{FF2B5EF4-FFF2-40B4-BE49-F238E27FC236}">
                <a16:creationId xmlns:a16="http://schemas.microsoft.com/office/drawing/2014/main" id="{20200879-DD2E-435D-8EED-9ED6B5B43C55}"/>
              </a:ext>
            </a:extLst>
          </p:cNvPr>
          <p:cNvSpPr/>
          <p:nvPr/>
        </p:nvSpPr>
        <p:spPr>
          <a:xfrm>
            <a:off x="3291840" y="4358641"/>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grpSp>
        <p:nvGrpSpPr>
          <p:cNvPr id="7" name="TL sai">
            <a:extLst>
              <a:ext uri="{FF2B5EF4-FFF2-40B4-BE49-F238E27FC236}">
                <a16:creationId xmlns:a16="http://schemas.microsoft.com/office/drawing/2014/main" id="{BC6EFCB9-1911-4233-A7DB-156BEC2AA24F}"/>
              </a:ext>
            </a:extLst>
          </p:cNvPr>
          <p:cNvGrpSpPr/>
          <p:nvPr/>
        </p:nvGrpSpPr>
        <p:grpSpPr>
          <a:xfrm>
            <a:off x="3291840" y="2692687"/>
            <a:ext cx="731520" cy="3060413"/>
            <a:chOff x="1600200" y="2692687"/>
            <a:chExt cx="731520" cy="3060413"/>
          </a:xfrm>
        </p:grpSpPr>
        <p:sp>
          <p:nvSpPr>
            <p:cNvPr id="18" name="Rectangle 17">
              <a:extLst>
                <a:ext uri="{FF2B5EF4-FFF2-40B4-BE49-F238E27FC236}">
                  <a16:creationId xmlns:a16="http://schemas.microsoft.com/office/drawing/2014/main" id="{03C1C99C-7ED6-4BA4-A922-995E0B821B40}"/>
                </a:ext>
              </a:extLst>
            </p:cNvPr>
            <p:cNvSpPr/>
            <p:nvPr/>
          </p:nvSpPr>
          <p:spPr>
            <a:xfrm>
              <a:off x="1600200" y="2692687"/>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20" name="Rectangle 19">
              <a:extLst>
                <a:ext uri="{FF2B5EF4-FFF2-40B4-BE49-F238E27FC236}">
                  <a16:creationId xmlns:a16="http://schemas.microsoft.com/office/drawing/2014/main" id="{2494F87F-BCD4-4D9A-B111-ABFBC9431377}"/>
                </a:ext>
              </a:extLst>
            </p:cNvPr>
            <p:cNvSpPr/>
            <p:nvPr/>
          </p:nvSpPr>
          <p:spPr>
            <a:xfrm>
              <a:off x="1600200" y="3525664"/>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22" name="Rectangle 21">
              <a:extLst>
                <a:ext uri="{FF2B5EF4-FFF2-40B4-BE49-F238E27FC236}">
                  <a16:creationId xmlns:a16="http://schemas.microsoft.com/office/drawing/2014/main" id="{B63ABFDF-9A2A-4EA7-8BC2-E798BA1DCC43}"/>
                </a:ext>
              </a:extLst>
            </p:cNvPr>
            <p:cNvSpPr/>
            <p:nvPr/>
          </p:nvSpPr>
          <p:spPr>
            <a:xfrm>
              <a:off x="1600200" y="5199667"/>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grpSp>
      <p:sp>
        <p:nvSpPr>
          <p:cNvPr id="19" name="TextBox 18">
            <a:extLst>
              <a:ext uri="{FF2B5EF4-FFF2-40B4-BE49-F238E27FC236}">
                <a16:creationId xmlns:a16="http://schemas.microsoft.com/office/drawing/2014/main" id="{4DD5805F-635D-4BB8-AE06-48277CCD5681}"/>
              </a:ext>
            </a:extLst>
          </p:cNvPr>
          <p:cNvSpPr txBox="1"/>
          <p:nvPr/>
        </p:nvSpPr>
        <p:spPr>
          <a:xfrm>
            <a:off x="4438650" y="2710519"/>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H = {0: 2; 4; 6}</a:t>
            </a:r>
            <a:endParaRPr lang="vi-VN" sz="2800" b="1">
              <a:latin typeface="Nunito" pitchFamily="2" charset="-93"/>
            </a:endParaRPr>
          </a:p>
        </p:txBody>
      </p:sp>
      <p:sp>
        <p:nvSpPr>
          <p:cNvPr id="23" name="TextBox 22">
            <a:extLst>
              <a:ext uri="{FF2B5EF4-FFF2-40B4-BE49-F238E27FC236}">
                <a16:creationId xmlns:a16="http://schemas.microsoft.com/office/drawing/2014/main" id="{10B546ED-B746-4247-909B-6A5BF0D84A02}"/>
              </a:ext>
            </a:extLst>
          </p:cNvPr>
          <p:cNvSpPr txBox="1"/>
          <p:nvPr/>
        </p:nvSpPr>
        <p:spPr>
          <a:xfrm>
            <a:off x="4392930" y="3574108"/>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H = {2; 4; 6}</a:t>
            </a:r>
            <a:endParaRPr lang="vi-VN" sz="2800" b="1">
              <a:latin typeface="Nunito" pitchFamily="2" charset="-93"/>
            </a:endParaRPr>
          </a:p>
        </p:txBody>
      </p:sp>
      <p:sp>
        <p:nvSpPr>
          <p:cNvPr id="24" name="TextBox 23">
            <a:extLst>
              <a:ext uri="{FF2B5EF4-FFF2-40B4-BE49-F238E27FC236}">
                <a16:creationId xmlns:a16="http://schemas.microsoft.com/office/drawing/2014/main" id="{9734A112-E858-4B90-A9F2-F982ADEEE333}"/>
              </a:ext>
            </a:extLst>
          </p:cNvPr>
          <p:cNvSpPr txBox="1"/>
          <p:nvPr/>
        </p:nvSpPr>
        <p:spPr>
          <a:xfrm>
            <a:off x="4392930" y="4437697"/>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H = {0; 2; 4}</a:t>
            </a:r>
            <a:endParaRPr lang="vi-VN" sz="2800" b="1">
              <a:latin typeface="Nunito" pitchFamily="2" charset="-93"/>
            </a:endParaRPr>
          </a:p>
        </p:txBody>
      </p:sp>
      <p:sp>
        <p:nvSpPr>
          <p:cNvPr id="25" name="TextBox 24">
            <a:extLst>
              <a:ext uri="{FF2B5EF4-FFF2-40B4-BE49-F238E27FC236}">
                <a16:creationId xmlns:a16="http://schemas.microsoft.com/office/drawing/2014/main" id="{468BBC7B-D4D3-40CA-A744-B8C55498F028}"/>
              </a:ext>
            </a:extLst>
          </p:cNvPr>
          <p:cNvSpPr txBox="1"/>
          <p:nvPr/>
        </p:nvSpPr>
        <p:spPr>
          <a:xfrm>
            <a:off x="4415790" y="5301287"/>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H = {2; 4}</a:t>
            </a:r>
            <a:endParaRPr lang="vi-VN" sz="2800" b="1">
              <a:latin typeface="Nunito" pitchFamily="2" charset="-93"/>
            </a:endParaRPr>
          </a:p>
        </p:txBody>
      </p:sp>
      <p:pic>
        <p:nvPicPr>
          <p:cNvPr id="26" name="Picture 4">
            <a:hlinkClick r:id="rId3" action="ppaction://hlinksldjump"/>
            <a:extLst>
              <a:ext uri="{FF2B5EF4-FFF2-40B4-BE49-F238E27FC236}">
                <a16:creationId xmlns:a16="http://schemas.microsoft.com/office/drawing/2014/main" id="{917E2710-F8AC-44F4-A264-406A0F2CF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6094181C-F50D-4FD5-B57A-6AD108568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7F14D76B-6E40-465F-965D-E6E438968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D50A0034-3C66-4970-ADAF-63F7B238C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Tree>
    <p:extLst>
      <p:ext uri="{BB962C8B-B14F-4D97-AF65-F5344CB8AC3E}">
        <p14:creationId xmlns:p14="http://schemas.microsoft.com/office/powerpoint/2010/main" val="24597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170" name="Picture 2" descr="yellow printed paper, paper, page, background, texture, sheet, crumpled,  creased, space, copyspace | Pxfuel">
            <a:extLst>
              <a:ext uri="{FF2B5EF4-FFF2-40B4-BE49-F238E27FC236}">
                <a16:creationId xmlns:a16="http://schemas.microsoft.com/office/drawing/2014/main" id="{41EF9D07-FD10-46DF-B419-A4B8586D1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7FDB830-ECB3-4B5F-BA73-CCDC78BAC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
        <p:nvSpPr>
          <p:cNvPr id="14" name="Rectangle: Rounded Corners 13">
            <a:extLst>
              <a:ext uri="{FF2B5EF4-FFF2-40B4-BE49-F238E27FC236}">
                <a16:creationId xmlns:a16="http://schemas.microsoft.com/office/drawing/2014/main" id="{9A190787-AEBF-49CA-B201-3C56CF430B12}"/>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id="{7B68A65D-4545-471F-B3A1-F5D91514D3C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260B21C3-FBA7-4FD3-935C-50AEC42E2D0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3</a:t>
            </a:r>
          </a:p>
        </p:txBody>
      </p:sp>
      <p:sp>
        <p:nvSpPr>
          <p:cNvPr id="17" name="TextBox 16">
            <a:extLst>
              <a:ext uri="{FF2B5EF4-FFF2-40B4-BE49-F238E27FC236}">
                <a16:creationId xmlns:a16="http://schemas.microsoft.com/office/drawing/2014/main" id="{0070F1EE-90C0-4C66-9B84-D2B3A1A99DBC}"/>
              </a:ext>
            </a:extLst>
          </p:cNvPr>
          <p:cNvSpPr txBox="1"/>
          <p:nvPr/>
        </p:nvSpPr>
        <p:spPr>
          <a:xfrm>
            <a:off x="1604010" y="1593224"/>
            <a:ext cx="8983980" cy="1200329"/>
          </a:xfrm>
          <a:prstGeom prst="rect">
            <a:avLst/>
          </a:prstGeom>
          <a:noFill/>
        </p:spPr>
        <p:txBody>
          <a:bodyPr wrap="square" rtlCol="0">
            <a:spAutoFit/>
          </a:bodyPr>
          <a:lstStyle/>
          <a:p>
            <a:pPr algn="ctr"/>
            <a:r>
              <a:rPr lang="en-US" sz="3600" b="1">
                <a:solidFill>
                  <a:srgbClr val="0070C0"/>
                </a:solidFill>
                <a:effectLst/>
                <a:latin typeface="Nunito" pitchFamily="2" charset="-93"/>
                <a:ea typeface="Arial" panose="020B0604020202020204" pitchFamily="34" charset="0"/>
              </a:rPr>
              <a:t>Cho M là tập hợp của 12 con giáp. Lựa chọn phương án đúng</a:t>
            </a:r>
            <a:endParaRPr lang="vi-VN" sz="3600" b="1">
              <a:solidFill>
                <a:srgbClr val="0070C0"/>
              </a:solidFill>
              <a:latin typeface="Nunito" pitchFamily="2" charset="-93"/>
            </a:endParaRPr>
          </a:p>
        </p:txBody>
      </p:sp>
      <p:grpSp>
        <p:nvGrpSpPr>
          <p:cNvPr id="9" name="TL sai">
            <a:extLst>
              <a:ext uri="{FF2B5EF4-FFF2-40B4-BE49-F238E27FC236}">
                <a16:creationId xmlns:a16="http://schemas.microsoft.com/office/drawing/2014/main" id="{AF45647E-CD46-4857-BA35-572C7671FE05}"/>
              </a:ext>
            </a:extLst>
          </p:cNvPr>
          <p:cNvGrpSpPr/>
          <p:nvPr/>
        </p:nvGrpSpPr>
        <p:grpSpPr>
          <a:xfrm>
            <a:off x="3267075" y="2773204"/>
            <a:ext cx="731520" cy="2219387"/>
            <a:chOff x="3267075" y="2773204"/>
            <a:chExt cx="731520" cy="2219387"/>
          </a:xfrm>
        </p:grpSpPr>
        <p:sp>
          <p:nvSpPr>
            <p:cNvPr id="18" name="Rectangle 17">
              <a:extLst>
                <a:ext uri="{FF2B5EF4-FFF2-40B4-BE49-F238E27FC236}">
                  <a16:creationId xmlns:a16="http://schemas.microsoft.com/office/drawing/2014/main" id="{03C1C99C-7ED6-4BA4-A922-995E0B821B40}"/>
                </a:ext>
              </a:extLst>
            </p:cNvPr>
            <p:cNvSpPr/>
            <p:nvPr/>
          </p:nvSpPr>
          <p:spPr>
            <a:xfrm>
              <a:off x="3267075" y="2773204"/>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20" name="Rectangle 19">
              <a:extLst>
                <a:ext uri="{FF2B5EF4-FFF2-40B4-BE49-F238E27FC236}">
                  <a16:creationId xmlns:a16="http://schemas.microsoft.com/office/drawing/2014/main" id="{2494F87F-BCD4-4D9A-B111-ABFBC9431377}"/>
                </a:ext>
              </a:extLst>
            </p:cNvPr>
            <p:cNvSpPr/>
            <p:nvPr/>
          </p:nvSpPr>
          <p:spPr>
            <a:xfrm>
              <a:off x="3267075" y="3606181"/>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21" name="Rectangle 20">
              <a:extLst>
                <a:ext uri="{FF2B5EF4-FFF2-40B4-BE49-F238E27FC236}">
                  <a16:creationId xmlns:a16="http://schemas.microsoft.com/office/drawing/2014/main" id="{20200879-DD2E-435D-8EED-9ED6B5B43C55}"/>
                </a:ext>
              </a:extLst>
            </p:cNvPr>
            <p:cNvSpPr/>
            <p:nvPr/>
          </p:nvSpPr>
          <p:spPr>
            <a:xfrm>
              <a:off x="3267075" y="4439158"/>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grpSp>
      <p:sp>
        <p:nvSpPr>
          <p:cNvPr id="22" name="TL đúng">
            <a:extLst>
              <a:ext uri="{FF2B5EF4-FFF2-40B4-BE49-F238E27FC236}">
                <a16:creationId xmlns:a16="http://schemas.microsoft.com/office/drawing/2014/main" id="{B63ABFDF-9A2A-4EA7-8BC2-E798BA1DCC43}"/>
              </a:ext>
            </a:extLst>
          </p:cNvPr>
          <p:cNvSpPr/>
          <p:nvPr/>
        </p:nvSpPr>
        <p:spPr>
          <a:xfrm>
            <a:off x="3267075" y="5280184"/>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sp>
        <p:nvSpPr>
          <p:cNvPr id="19" name="TextBox 18">
            <a:extLst>
              <a:ext uri="{FF2B5EF4-FFF2-40B4-BE49-F238E27FC236}">
                <a16:creationId xmlns:a16="http://schemas.microsoft.com/office/drawing/2014/main" id="{89300CE6-C941-455E-948E-1FD3A3451981}"/>
              </a:ext>
            </a:extLst>
          </p:cNvPr>
          <p:cNvSpPr txBox="1"/>
          <p:nvPr/>
        </p:nvSpPr>
        <p:spPr>
          <a:xfrm>
            <a:off x="4413885" y="2791036"/>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Chuột      M</a:t>
            </a:r>
            <a:endParaRPr lang="vi-VN" sz="2800" b="1">
              <a:latin typeface="Nunito" pitchFamily="2" charset="-93"/>
            </a:endParaRPr>
          </a:p>
        </p:txBody>
      </p:sp>
      <p:sp>
        <p:nvSpPr>
          <p:cNvPr id="23" name="TextBox 22">
            <a:extLst>
              <a:ext uri="{FF2B5EF4-FFF2-40B4-BE49-F238E27FC236}">
                <a16:creationId xmlns:a16="http://schemas.microsoft.com/office/drawing/2014/main" id="{87B04BF2-F8FC-4E82-AD77-7425E8F47F8E}"/>
              </a:ext>
            </a:extLst>
          </p:cNvPr>
          <p:cNvSpPr txBox="1"/>
          <p:nvPr/>
        </p:nvSpPr>
        <p:spPr>
          <a:xfrm>
            <a:off x="4368165" y="3654625"/>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Sư tử        M</a:t>
            </a:r>
            <a:endParaRPr lang="vi-VN" sz="2800" b="1">
              <a:latin typeface="Nunito" pitchFamily="2" charset="-93"/>
            </a:endParaRPr>
          </a:p>
        </p:txBody>
      </p:sp>
      <p:sp>
        <p:nvSpPr>
          <p:cNvPr id="24" name="TextBox 23">
            <a:extLst>
              <a:ext uri="{FF2B5EF4-FFF2-40B4-BE49-F238E27FC236}">
                <a16:creationId xmlns:a16="http://schemas.microsoft.com/office/drawing/2014/main" id="{6930E600-20E4-49FC-ABD4-F4F55C4E40B9}"/>
              </a:ext>
            </a:extLst>
          </p:cNvPr>
          <p:cNvSpPr txBox="1"/>
          <p:nvPr/>
        </p:nvSpPr>
        <p:spPr>
          <a:xfrm>
            <a:off x="4368165" y="4518214"/>
            <a:ext cx="6697980" cy="523220"/>
          </a:xfrm>
          <a:prstGeom prst="rect">
            <a:avLst/>
          </a:prstGeom>
          <a:noFill/>
        </p:spPr>
        <p:txBody>
          <a:bodyPr wrap="square" rtlCol="0">
            <a:spAutoFit/>
          </a:bodyPr>
          <a:lstStyle/>
          <a:p>
            <a:r>
              <a:rPr lang="en-US" sz="2800" b="1">
                <a:latin typeface="Nunito" pitchFamily="2" charset="-93"/>
              </a:rPr>
              <a:t>Hổ            M</a:t>
            </a:r>
            <a:endParaRPr lang="vi-VN" sz="2800" b="1">
              <a:latin typeface="Nunito" pitchFamily="2" charset="-93"/>
            </a:endParaRPr>
          </a:p>
        </p:txBody>
      </p:sp>
      <p:sp>
        <p:nvSpPr>
          <p:cNvPr id="25" name="TextBox 24">
            <a:extLst>
              <a:ext uri="{FF2B5EF4-FFF2-40B4-BE49-F238E27FC236}">
                <a16:creationId xmlns:a16="http://schemas.microsoft.com/office/drawing/2014/main" id="{EDF5DFB8-095D-4790-9BD0-E0B9FC05A157}"/>
              </a:ext>
            </a:extLst>
          </p:cNvPr>
          <p:cNvSpPr txBox="1"/>
          <p:nvPr/>
        </p:nvSpPr>
        <p:spPr>
          <a:xfrm>
            <a:off x="4391025" y="5381804"/>
            <a:ext cx="6697980" cy="523220"/>
          </a:xfrm>
          <a:prstGeom prst="rect">
            <a:avLst/>
          </a:prstGeom>
          <a:noFill/>
        </p:spPr>
        <p:txBody>
          <a:bodyPr wrap="square" rtlCol="0">
            <a:spAutoFit/>
          </a:bodyPr>
          <a:lstStyle/>
          <a:p>
            <a:r>
              <a:rPr lang="en-US" sz="2800" b="1">
                <a:latin typeface="Nunito" pitchFamily="2" charset="-93"/>
              </a:rPr>
              <a:t>Mèo          M</a:t>
            </a:r>
            <a:endParaRPr lang="vi-VN" sz="2800" b="1">
              <a:latin typeface="Nunito" pitchFamily="2" charset="-93"/>
            </a:endParaRPr>
          </a:p>
        </p:txBody>
      </p:sp>
      <p:graphicFrame>
        <p:nvGraphicFramePr>
          <p:cNvPr id="26" name="Object 25">
            <a:extLst>
              <a:ext uri="{FF2B5EF4-FFF2-40B4-BE49-F238E27FC236}">
                <a16:creationId xmlns:a16="http://schemas.microsoft.com/office/drawing/2014/main" id="{04446362-2343-4CD0-B68D-46BDCBFA3B27}"/>
              </a:ext>
            </a:extLst>
          </p:cNvPr>
          <p:cNvGraphicFramePr>
            <a:graphicFrameLocks noChangeAspect="1"/>
          </p:cNvGraphicFramePr>
          <p:nvPr>
            <p:extLst>
              <p:ext uri="{D42A27DB-BD31-4B8C-83A1-F6EECF244321}">
                <p14:modId xmlns:p14="http://schemas.microsoft.com/office/powerpoint/2010/main" val="2051011792"/>
              </p:ext>
            </p:extLst>
          </p:nvPr>
        </p:nvGraphicFramePr>
        <p:xfrm>
          <a:off x="5610224" y="3703231"/>
          <a:ext cx="417739" cy="417739"/>
        </p:xfrm>
        <a:graphic>
          <a:graphicData uri="http://schemas.openxmlformats.org/presentationml/2006/ole">
            <mc:AlternateContent xmlns:mc="http://schemas.openxmlformats.org/markup-compatibility/2006">
              <mc:Choice xmlns:v="urn:schemas-microsoft-com:vml" Requires="v">
                <p:oleObj spid="_x0000_s16460" name="Equation" r:id="rId5" imgW="95167" imgH="95235" progId="Equation.DSMT4">
                  <p:embed/>
                </p:oleObj>
              </mc:Choice>
              <mc:Fallback>
                <p:oleObj name="Equation" r:id="rId5" imgW="95167" imgH="95235" progId="Equation.DSMT4">
                  <p:embed/>
                  <p:pic>
                    <p:nvPicPr>
                      <p:cNvPr id="17" name="Object 16">
                        <a:extLst>
                          <a:ext uri="{FF2B5EF4-FFF2-40B4-BE49-F238E27FC236}">
                            <a16:creationId xmlns:a16="http://schemas.microsoft.com/office/drawing/2014/main" id="{93BA5025-6355-490E-9378-D5F1C260257E}"/>
                          </a:ext>
                        </a:extLst>
                      </p:cNvPr>
                      <p:cNvPicPr/>
                      <p:nvPr/>
                    </p:nvPicPr>
                    <p:blipFill>
                      <a:blip r:embed="rId6"/>
                      <a:stretch>
                        <a:fillRect/>
                      </a:stretch>
                    </p:blipFill>
                    <p:spPr>
                      <a:xfrm>
                        <a:off x="5610224" y="3703231"/>
                        <a:ext cx="417739" cy="417739"/>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9E6D85C0-2C93-4B7F-B911-9B7120D2A403}"/>
              </a:ext>
            </a:extLst>
          </p:cNvPr>
          <p:cNvGraphicFramePr>
            <a:graphicFrameLocks noChangeAspect="1"/>
          </p:cNvGraphicFramePr>
          <p:nvPr>
            <p:extLst>
              <p:ext uri="{D42A27DB-BD31-4B8C-83A1-F6EECF244321}">
                <p14:modId xmlns:p14="http://schemas.microsoft.com/office/powerpoint/2010/main" val="2104928373"/>
              </p:ext>
            </p:extLst>
          </p:nvPr>
        </p:nvGraphicFramePr>
        <p:xfrm>
          <a:off x="5610224" y="4533430"/>
          <a:ext cx="417739" cy="482276"/>
        </p:xfrm>
        <a:graphic>
          <a:graphicData uri="http://schemas.openxmlformats.org/presentationml/2006/ole">
            <mc:AlternateContent xmlns:mc="http://schemas.openxmlformats.org/markup-compatibility/2006">
              <mc:Choice xmlns:v="urn:schemas-microsoft-com:vml" Requires="v">
                <p:oleObj spid="_x0000_s16461" name="Equation" r:id="rId7" imgW="95167" imgH="180768" progId="Equation.DSMT4">
                  <p:embed/>
                </p:oleObj>
              </mc:Choice>
              <mc:Fallback>
                <p:oleObj name="Equation" r:id="rId7" imgW="95167" imgH="180768" progId="Equation.DSMT4">
                  <p:embed/>
                  <p:pic>
                    <p:nvPicPr>
                      <p:cNvPr id="19" name="Object 18">
                        <a:extLst>
                          <a:ext uri="{FF2B5EF4-FFF2-40B4-BE49-F238E27FC236}">
                            <a16:creationId xmlns:a16="http://schemas.microsoft.com/office/drawing/2014/main" id="{D88F1010-0EFB-4262-B1F5-41CE1F240A83}"/>
                          </a:ext>
                        </a:extLst>
                      </p:cNvPr>
                      <p:cNvPicPr/>
                      <p:nvPr/>
                    </p:nvPicPr>
                    <p:blipFill>
                      <a:blip r:embed="rId8"/>
                      <a:stretch>
                        <a:fillRect/>
                      </a:stretch>
                    </p:blipFill>
                    <p:spPr>
                      <a:xfrm>
                        <a:off x="5610224" y="4533430"/>
                        <a:ext cx="417739" cy="48227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095DAE5-AE81-4DE8-9EEF-D671D0BE853A}"/>
              </a:ext>
            </a:extLst>
          </p:cNvPr>
          <p:cNvGraphicFramePr>
            <a:graphicFrameLocks noChangeAspect="1"/>
          </p:cNvGraphicFramePr>
          <p:nvPr>
            <p:extLst>
              <p:ext uri="{D42A27DB-BD31-4B8C-83A1-F6EECF244321}">
                <p14:modId xmlns:p14="http://schemas.microsoft.com/office/powerpoint/2010/main" val="698595846"/>
              </p:ext>
            </p:extLst>
          </p:nvPr>
        </p:nvGraphicFramePr>
        <p:xfrm>
          <a:off x="5610224" y="5428167"/>
          <a:ext cx="419100" cy="419100"/>
        </p:xfrm>
        <a:graphic>
          <a:graphicData uri="http://schemas.openxmlformats.org/presentationml/2006/ole">
            <mc:AlternateContent xmlns:mc="http://schemas.openxmlformats.org/markup-compatibility/2006">
              <mc:Choice xmlns:v="urn:schemas-microsoft-com:vml" Requires="v">
                <p:oleObj spid="_x0000_s16462" name="Equation" r:id="rId9" imgW="419295" imgH="419153" progId="Equation.DSMT4">
                  <p:embed/>
                </p:oleObj>
              </mc:Choice>
              <mc:Fallback>
                <p:oleObj name="Equation" r:id="rId9" imgW="419295" imgH="419153" progId="Equation.DSMT4">
                  <p:embed/>
                  <p:pic>
                    <p:nvPicPr>
                      <p:cNvPr id="0" name=""/>
                      <p:cNvPicPr/>
                      <p:nvPr/>
                    </p:nvPicPr>
                    <p:blipFill>
                      <a:blip r:embed="rId10"/>
                      <a:stretch>
                        <a:fillRect/>
                      </a:stretch>
                    </p:blipFill>
                    <p:spPr>
                      <a:xfrm>
                        <a:off x="5610224" y="5428167"/>
                        <a:ext cx="419100" cy="4191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9A1AC94-9C0A-421B-91E4-9E200438EBF2}"/>
              </a:ext>
            </a:extLst>
          </p:cNvPr>
          <p:cNvGraphicFramePr>
            <a:graphicFrameLocks noChangeAspect="1"/>
          </p:cNvGraphicFramePr>
          <p:nvPr>
            <p:extLst>
              <p:ext uri="{D42A27DB-BD31-4B8C-83A1-F6EECF244321}">
                <p14:modId xmlns:p14="http://schemas.microsoft.com/office/powerpoint/2010/main" val="1180879471"/>
              </p:ext>
            </p:extLst>
          </p:nvPr>
        </p:nvGraphicFramePr>
        <p:xfrm>
          <a:off x="5610224" y="2814521"/>
          <a:ext cx="419100" cy="476250"/>
        </p:xfrm>
        <a:graphic>
          <a:graphicData uri="http://schemas.openxmlformats.org/presentationml/2006/ole">
            <mc:AlternateContent xmlns:mc="http://schemas.openxmlformats.org/markup-compatibility/2006">
              <mc:Choice xmlns:v="urn:schemas-microsoft-com:vml" Requires="v">
                <p:oleObj spid="_x0000_s16463" name="Equation" r:id="rId11" imgW="419295" imgH="476329" progId="Equation.DSMT4">
                  <p:embed/>
                </p:oleObj>
              </mc:Choice>
              <mc:Fallback>
                <p:oleObj name="Equation" r:id="rId11" imgW="419295" imgH="476329" progId="Equation.DSMT4">
                  <p:embed/>
                  <p:pic>
                    <p:nvPicPr>
                      <p:cNvPr id="0" name=""/>
                      <p:cNvPicPr/>
                      <p:nvPr/>
                    </p:nvPicPr>
                    <p:blipFill>
                      <a:blip r:embed="rId12"/>
                      <a:stretch>
                        <a:fillRect/>
                      </a:stretch>
                    </p:blipFill>
                    <p:spPr>
                      <a:xfrm>
                        <a:off x="5610224" y="2814521"/>
                        <a:ext cx="419100" cy="476250"/>
                      </a:xfrm>
                      <a:prstGeom prst="rect">
                        <a:avLst/>
                      </a:prstGeom>
                    </p:spPr>
                  </p:pic>
                </p:oleObj>
              </mc:Fallback>
            </mc:AlternateContent>
          </a:graphicData>
        </a:graphic>
      </p:graphicFrame>
      <p:pic>
        <p:nvPicPr>
          <p:cNvPr id="28" name="Picture 4">
            <a:hlinkClick r:id="rId13" action="ppaction://hlinksldjump"/>
            <a:extLst>
              <a:ext uri="{FF2B5EF4-FFF2-40B4-BE49-F238E27FC236}">
                <a16:creationId xmlns:a16="http://schemas.microsoft.com/office/drawing/2014/main" id="{C9102C7A-586A-49DC-ACF3-EC86FE00EE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3B469D9B-DE14-4390-8A82-8394A83ADE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4A02D86-8117-4E91-A355-867EE0AF3A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514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ellow printed paper, paper, page, background, texture, sheet, crumpled,  creased, space, copyspace | Pxfuel">
            <a:extLst>
              <a:ext uri="{FF2B5EF4-FFF2-40B4-BE49-F238E27FC236}">
                <a16:creationId xmlns:a16="http://schemas.microsoft.com/office/drawing/2014/main" id="{0309591A-CBAA-4124-9F6D-080076742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BDD7D9-A767-45A1-8ECF-AA6602741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
        <p:nvSpPr>
          <p:cNvPr id="6" name="Rectangle: Rounded Corners 5">
            <a:extLst>
              <a:ext uri="{FF2B5EF4-FFF2-40B4-BE49-F238E27FC236}">
                <a16:creationId xmlns:a16="http://schemas.microsoft.com/office/drawing/2014/main" id="{4CDC7ADE-1B0D-4E74-BC0B-2360E69F8B8F}"/>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15EDF250-AA77-4D57-B9DA-E8A857149D4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latin typeface="Times New Roman" panose="02020603050405020304" pitchFamily="18" charset="0"/>
                <a:ea typeface="Arial" panose="020B0604020202020204" pitchFamily="34" charset="0"/>
              </a:rPr>
              <a:t>Lựa chọn cách viết đúng của tập hợp T gồm các chữ cái xuất liện trong từ LONG BIÊN</a:t>
            </a:r>
            <a:endParaRPr lang="vi-VN"/>
          </a:p>
        </p:txBody>
      </p:sp>
      <p:sp>
        <p:nvSpPr>
          <p:cNvPr id="8" name="Rectangle: Rounded Corners 7">
            <a:extLst>
              <a:ext uri="{FF2B5EF4-FFF2-40B4-BE49-F238E27FC236}">
                <a16:creationId xmlns:a16="http://schemas.microsoft.com/office/drawing/2014/main" id="{480BE376-D9DB-4454-AE1F-B9EEE7E9914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4</a:t>
            </a:r>
          </a:p>
        </p:txBody>
      </p:sp>
      <p:sp>
        <p:nvSpPr>
          <p:cNvPr id="12" name="TL đúng">
            <a:extLst>
              <a:ext uri="{FF2B5EF4-FFF2-40B4-BE49-F238E27FC236}">
                <a16:creationId xmlns:a16="http://schemas.microsoft.com/office/drawing/2014/main" id="{CC22EE99-6A69-44DD-857E-A07FDD9BE3C3}"/>
              </a:ext>
            </a:extLst>
          </p:cNvPr>
          <p:cNvSpPr/>
          <p:nvPr/>
        </p:nvSpPr>
        <p:spPr>
          <a:xfrm>
            <a:off x="3267075" y="3606181"/>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grpSp>
        <p:nvGrpSpPr>
          <p:cNvPr id="62" name="TL sai">
            <a:extLst>
              <a:ext uri="{FF2B5EF4-FFF2-40B4-BE49-F238E27FC236}">
                <a16:creationId xmlns:a16="http://schemas.microsoft.com/office/drawing/2014/main" id="{D2B8153C-9717-4F2A-8B0C-5C27C3E0577F}"/>
              </a:ext>
            </a:extLst>
          </p:cNvPr>
          <p:cNvGrpSpPr/>
          <p:nvPr/>
        </p:nvGrpSpPr>
        <p:grpSpPr>
          <a:xfrm>
            <a:off x="3267075" y="2773204"/>
            <a:ext cx="731520" cy="3060413"/>
            <a:chOff x="3267075" y="2773204"/>
            <a:chExt cx="731520" cy="3060413"/>
          </a:xfrm>
        </p:grpSpPr>
        <p:sp>
          <p:nvSpPr>
            <p:cNvPr id="11" name="Rectangle 10">
              <a:extLst>
                <a:ext uri="{FF2B5EF4-FFF2-40B4-BE49-F238E27FC236}">
                  <a16:creationId xmlns:a16="http://schemas.microsoft.com/office/drawing/2014/main" id="{58593F4E-3879-405B-821D-0EFD3B1B2995}"/>
                </a:ext>
              </a:extLst>
            </p:cNvPr>
            <p:cNvSpPr/>
            <p:nvPr/>
          </p:nvSpPr>
          <p:spPr>
            <a:xfrm>
              <a:off x="3267075" y="2773204"/>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13" name="Rectangle 12">
              <a:extLst>
                <a:ext uri="{FF2B5EF4-FFF2-40B4-BE49-F238E27FC236}">
                  <a16:creationId xmlns:a16="http://schemas.microsoft.com/office/drawing/2014/main" id="{90A17C61-B17F-4177-BAEF-031CE6CB85E3}"/>
                </a:ext>
              </a:extLst>
            </p:cNvPr>
            <p:cNvSpPr/>
            <p:nvPr/>
          </p:nvSpPr>
          <p:spPr>
            <a:xfrm>
              <a:off x="3267075" y="4439158"/>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sp>
          <p:nvSpPr>
            <p:cNvPr id="14" name="TL đúng">
              <a:extLst>
                <a:ext uri="{FF2B5EF4-FFF2-40B4-BE49-F238E27FC236}">
                  <a16:creationId xmlns:a16="http://schemas.microsoft.com/office/drawing/2014/main" id="{251D5463-C19C-4BAA-9385-1B829FC8F489}"/>
                </a:ext>
              </a:extLst>
            </p:cNvPr>
            <p:cNvSpPr/>
            <p:nvPr/>
          </p:nvSpPr>
          <p:spPr>
            <a:xfrm>
              <a:off x="3267075" y="5280184"/>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grpSp>
      <p:pic>
        <p:nvPicPr>
          <p:cNvPr id="23" name="Picture 4">
            <a:hlinkClick r:id="rId4" action="ppaction://hlinksldjump"/>
            <a:extLst>
              <a:ext uri="{FF2B5EF4-FFF2-40B4-BE49-F238E27FC236}">
                <a16:creationId xmlns:a16="http://schemas.microsoft.com/office/drawing/2014/main" id="{7A756EF8-6603-4E31-B5AF-D3DCFCB57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B6D816B-0F3B-4C23-908E-5A53616B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F5508998-AA23-4B3E-B64A-27A40CC839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6CE3F723-0770-4538-BBE5-776CF397F93E}"/>
              </a:ext>
            </a:extLst>
          </p:cNvPr>
          <p:cNvSpPr txBox="1"/>
          <p:nvPr/>
        </p:nvSpPr>
        <p:spPr>
          <a:xfrm>
            <a:off x="1604010" y="1593224"/>
            <a:ext cx="8983980" cy="1384995"/>
          </a:xfrm>
          <a:prstGeom prst="rect">
            <a:avLst/>
          </a:prstGeom>
          <a:noFill/>
        </p:spPr>
        <p:txBody>
          <a:bodyPr wrap="square" rtlCol="0">
            <a:spAutoFit/>
          </a:bodyPr>
          <a:lstStyle/>
          <a:p>
            <a:pPr algn="ctr"/>
            <a:r>
              <a:rPr lang="en-US" sz="2800" b="1">
                <a:solidFill>
                  <a:srgbClr val="0070C0"/>
                </a:solidFill>
                <a:effectLst/>
                <a:latin typeface="Nunito" pitchFamily="2" charset="-93"/>
                <a:ea typeface="Arial" panose="020B0604020202020204" pitchFamily="34" charset="0"/>
              </a:rPr>
              <a:t>Lựa </a:t>
            </a:r>
            <a:r>
              <a:rPr lang="en-US" sz="2800" b="1">
                <a:solidFill>
                  <a:srgbClr val="0070C0"/>
                </a:solidFill>
                <a:effectLst/>
                <a:latin typeface="Nunito" pitchFamily="2" charset="-93"/>
                <a:ea typeface="Arial" panose="020B0604020202020204" pitchFamily="34" charset="0"/>
                <a:cs typeface="Times New Roman" panose="02020603050405020304" pitchFamily="18" charset="0"/>
              </a:rPr>
              <a:t>chọn cách viết đúng của tập hợp T gồm các chữ cái xuất hiện trong từ LONG BIÊN</a:t>
            </a:r>
            <a:endParaRPr lang="vi-VN" sz="2800" b="1">
              <a:solidFill>
                <a:srgbClr val="0070C0"/>
              </a:solidFill>
              <a:effectLst/>
              <a:latin typeface="Nunito" pitchFamily="2" charset="-93"/>
              <a:ea typeface="Arial" panose="020B0604020202020204" pitchFamily="34" charset="0"/>
              <a:cs typeface="Times New Roman" panose="02020603050405020304" pitchFamily="18" charset="0"/>
            </a:endParaRPr>
          </a:p>
          <a:p>
            <a:pPr algn="ctr"/>
            <a:endParaRPr lang="vi-VN" sz="2800" b="1">
              <a:solidFill>
                <a:srgbClr val="0070C0"/>
              </a:solidFill>
              <a:latin typeface="Nunito" pitchFamily="2" charset="-93"/>
            </a:endParaRPr>
          </a:p>
        </p:txBody>
      </p:sp>
      <p:sp>
        <p:nvSpPr>
          <p:cNvPr id="54" name="TextBox 53">
            <a:extLst>
              <a:ext uri="{FF2B5EF4-FFF2-40B4-BE49-F238E27FC236}">
                <a16:creationId xmlns:a16="http://schemas.microsoft.com/office/drawing/2014/main" id="{253C78B9-8E05-4806-9587-0A0F03CCD8C3}"/>
              </a:ext>
            </a:extLst>
          </p:cNvPr>
          <p:cNvSpPr txBox="1"/>
          <p:nvPr/>
        </p:nvSpPr>
        <p:spPr>
          <a:xfrm>
            <a:off x="4217670" y="2793985"/>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T = {L; O; N ; G ; B ; I ; Ê ; N}</a:t>
            </a:r>
            <a:endParaRPr lang="vi-VN" sz="2800" b="1">
              <a:latin typeface="Nunito" pitchFamily="2" charset="-93"/>
            </a:endParaRPr>
          </a:p>
        </p:txBody>
      </p:sp>
      <p:sp>
        <p:nvSpPr>
          <p:cNvPr id="55" name="TextBox 54">
            <a:extLst>
              <a:ext uri="{FF2B5EF4-FFF2-40B4-BE49-F238E27FC236}">
                <a16:creationId xmlns:a16="http://schemas.microsoft.com/office/drawing/2014/main" id="{773620A7-AAED-4DF1-A53E-7D294C958331}"/>
              </a:ext>
            </a:extLst>
          </p:cNvPr>
          <p:cNvSpPr txBox="1"/>
          <p:nvPr/>
        </p:nvSpPr>
        <p:spPr>
          <a:xfrm>
            <a:off x="4171950" y="3657574"/>
            <a:ext cx="6697980" cy="545855"/>
          </a:xfrm>
          <a:prstGeom prst="rect">
            <a:avLst/>
          </a:prstGeom>
          <a:noFill/>
        </p:spPr>
        <p:txBody>
          <a:bodyPr wrap="square" rtlCol="0">
            <a:spAutoFit/>
          </a:bodyPr>
          <a:lstStyle/>
          <a:p>
            <a:pPr algn="just">
              <a:lnSpc>
                <a:spcPct val="107000"/>
              </a:lnSpc>
              <a:spcAft>
                <a:spcPts val="800"/>
              </a:spcAft>
            </a:pPr>
            <a:r>
              <a:rPr lang="fr-FR" sz="2800" b="1">
                <a:effectLst/>
                <a:latin typeface="Nunito" pitchFamily="2" charset="-93"/>
                <a:ea typeface="Arial" panose="020B0604020202020204" pitchFamily="34" charset="0"/>
                <a:cs typeface="Times New Roman" panose="02020603050405020304" pitchFamily="18" charset="0"/>
              </a:rPr>
              <a:t>T = {L; O; N; G; B; I; Ê}</a:t>
            </a:r>
            <a:endParaRPr lang="vi-VN" sz="2800" b="1">
              <a:effectLst/>
              <a:latin typeface="Nunito" pitchFamily="2" charset="-93"/>
              <a:ea typeface="Arial" panose="020B060402020202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id="{5F9AEDBA-252E-4D24-8135-35AAA2AB6560}"/>
              </a:ext>
            </a:extLst>
          </p:cNvPr>
          <p:cNvSpPr txBox="1"/>
          <p:nvPr/>
        </p:nvSpPr>
        <p:spPr>
          <a:xfrm>
            <a:off x="4171950" y="4521163"/>
            <a:ext cx="6697980" cy="523220"/>
          </a:xfrm>
          <a:prstGeom prst="rect">
            <a:avLst/>
          </a:prstGeom>
          <a:noFill/>
        </p:spPr>
        <p:txBody>
          <a:bodyPr wrap="square" rtlCol="0">
            <a:spAutoFit/>
          </a:bodyPr>
          <a:lstStyle/>
          <a:p>
            <a:r>
              <a:rPr lang="fr-FR" sz="2800" b="1">
                <a:effectLst/>
                <a:latin typeface="Nunito" pitchFamily="2" charset="-93"/>
                <a:ea typeface="Arial" panose="020B0604020202020204" pitchFamily="34" charset="0"/>
              </a:rPr>
              <a:t>T = {L ; O ; N ; G}</a:t>
            </a:r>
            <a:endParaRPr lang="vi-VN" sz="2800" b="1">
              <a:latin typeface="Nunito" pitchFamily="2" charset="-93"/>
            </a:endParaRPr>
          </a:p>
        </p:txBody>
      </p:sp>
      <p:sp>
        <p:nvSpPr>
          <p:cNvPr id="57" name="TextBox 56">
            <a:extLst>
              <a:ext uri="{FF2B5EF4-FFF2-40B4-BE49-F238E27FC236}">
                <a16:creationId xmlns:a16="http://schemas.microsoft.com/office/drawing/2014/main" id="{BC6DE0F6-55B0-427F-AE19-45C8E34A3E2E}"/>
              </a:ext>
            </a:extLst>
          </p:cNvPr>
          <p:cNvSpPr txBox="1"/>
          <p:nvPr/>
        </p:nvSpPr>
        <p:spPr>
          <a:xfrm>
            <a:off x="4194810" y="5384753"/>
            <a:ext cx="6697980" cy="523220"/>
          </a:xfrm>
          <a:prstGeom prst="rect">
            <a:avLst/>
          </a:prstGeom>
          <a:noFill/>
        </p:spPr>
        <p:txBody>
          <a:bodyPr wrap="square" rtlCol="0">
            <a:spAutoFit/>
          </a:bodyPr>
          <a:lstStyle/>
          <a:p>
            <a:r>
              <a:rPr lang="fr-FR" sz="2800" b="1">
                <a:effectLst/>
                <a:latin typeface="Nunito" pitchFamily="2" charset="-93"/>
                <a:ea typeface="Arial" panose="020B0604020202020204" pitchFamily="34" charset="0"/>
              </a:rPr>
              <a:t>T = {B ; I ; Ê ; N}</a:t>
            </a:r>
            <a:endParaRPr lang="vi-VN" sz="2800" b="1">
              <a:latin typeface="Nunito" pitchFamily="2" charset="-93"/>
            </a:endParaRPr>
          </a:p>
        </p:txBody>
      </p:sp>
    </p:spTree>
    <p:extLst>
      <p:ext uri="{BB962C8B-B14F-4D97-AF65-F5344CB8AC3E}">
        <p14:creationId xmlns:p14="http://schemas.microsoft.com/office/powerpoint/2010/main" val="1573392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nextCondLst>
                <p:cond evt="onClick" delay="0">
                  <p:tgtEl>
                    <p:spTgt spid="62"/>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ellow printed paper, paper, page, background, texture, sheet, crumpled,  creased, space, copyspace | Pxfuel">
            <a:extLst>
              <a:ext uri="{FF2B5EF4-FFF2-40B4-BE49-F238E27FC236}">
                <a16:creationId xmlns:a16="http://schemas.microsoft.com/office/drawing/2014/main" id="{0309591A-CBAA-4124-9F6D-080076742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BDD7D9-A767-45A1-8ECF-AA6602741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
        <p:nvSpPr>
          <p:cNvPr id="6" name="Rectangle: Rounded Corners 5">
            <a:extLst>
              <a:ext uri="{FF2B5EF4-FFF2-40B4-BE49-F238E27FC236}">
                <a16:creationId xmlns:a16="http://schemas.microsoft.com/office/drawing/2014/main" id="{4CDC7ADE-1B0D-4E74-BC0B-2360E69F8B8F}"/>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15EDF250-AA77-4D57-B9DA-E8A857149D4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480BE376-D9DB-4454-AE1F-B9EEE7E9914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5</a:t>
            </a:r>
          </a:p>
        </p:txBody>
      </p:sp>
      <p:sp>
        <p:nvSpPr>
          <p:cNvPr id="13" name="đúng">
            <a:extLst>
              <a:ext uri="{FF2B5EF4-FFF2-40B4-BE49-F238E27FC236}">
                <a16:creationId xmlns:a16="http://schemas.microsoft.com/office/drawing/2014/main" id="{90A17C61-B17F-4177-BAEF-031CE6CB85E3}"/>
              </a:ext>
            </a:extLst>
          </p:cNvPr>
          <p:cNvSpPr/>
          <p:nvPr/>
        </p:nvSpPr>
        <p:spPr>
          <a:xfrm>
            <a:off x="1951622" y="4439158"/>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grpSp>
        <p:nvGrpSpPr>
          <p:cNvPr id="17" name="SAi">
            <a:extLst>
              <a:ext uri="{FF2B5EF4-FFF2-40B4-BE49-F238E27FC236}">
                <a16:creationId xmlns:a16="http://schemas.microsoft.com/office/drawing/2014/main" id="{E1DAF149-2760-4C99-ABE2-3678C05E6FAA}"/>
              </a:ext>
            </a:extLst>
          </p:cNvPr>
          <p:cNvGrpSpPr/>
          <p:nvPr/>
        </p:nvGrpSpPr>
        <p:grpSpPr>
          <a:xfrm>
            <a:off x="1951622" y="2773204"/>
            <a:ext cx="731520" cy="3060413"/>
            <a:chOff x="1951622" y="2773204"/>
            <a:chExt cx="731520" cy="3060413"/>
          </a:xfrm>
        </p:grpSpPr>
        <p:sp>
          <p:nvSpPr>
            <p:cNvPr id="11" name="Rectangle 10">
              <a:extLst>
                <a:ext uri="{FF2B5EF4-FFF2-40B4-BE49-F238E27FC236}">
                  <a16:creationId xmlns:a16="http://schemas.microsoft.com/office/drawing/2014/main" id="{58593F4E-3879-405B-821D-0EFD3B1B2995}"/>
                </a:ext>
              </a:extLst>
            </p:cNvPr>
            <p:cNvSpPr/>
            <p:nvPr/>
          </p:nvSpPr>
          <p:spPr>
            <a:xfrm>
              <a:off x="1951622" y="2773204"/>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12" name="Rectangle 11">
              <a:extLst>
                <a:ext uri="{FF2B5EF4-FFF2-40B4-BE49-F238E27FC236}">
                  <a16:creationId xmlns:a16="http://schemas.microsoft.com/office/drawing/2014/main" id="{CC22EE99-6A69-44DD-857E-A07FDD9BE3C3}"/>
                </a:ext>
              </a:extLst>
            </p:cNvPr>
            <p:cNvSpPr/>
            <p:nvPr/>
          </p:nvSpPr>
          <p:spPr>
            <a:xfrm>
              <a:off x="1951622" y="3606181"/>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14" name="TL đúng">
              <a:extLst>
                <a:ext uri="{FF2B5EF4-FFF2-40B4-BE49-F238E27FC236}">
                  <a16:creationId xmlns:a16="http://schemas.microsoft.com/office/drawing/2014/main" id="{251D5463-C19C-4BAA-9385-1B829FC8F489}"/>
                </a:ext>
              </a:extLst>
            </p:cNvPr>
            <p:cNvSpPr/>
            <p:nvPr/>
          </p:nvSpPr>
          <p:spPr>
            <a:xfrm>
              <a:off x="1951622" y="5280184"/>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grpSp>
      <p:pic>
        <p:nvPicPr>
          <p:cNvPr id="23" name="Picture 4">
            <a:hlinkClick r:id="rId4" action="ppaction://hlinksldjump"/>
            <a:extLst>
              <a:ext uri="{FF2B5EF4-FFF2-40B4-BE49-F238E27FC236}">
                <a16:creationId xmlns:a16="http://schemas.microsoft.com/office/drawing/2014/main" id="{7A756EF8-6603-4E31-B5AF-D3DCFCB57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B6D816B-0F3B-4C23-908E-5A53616B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F5508998-AA23-4B3E-B64A-27A40CC839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F0A7DEB-8CEC-4513-9815-FF7E779EE537}"/>
              </a:ext>
            </a:extLst>
          </p:cNvPr>
          <p:cNvSpPr txBox="1"/>
          <p:nvPr/>
        </p:nvSpPr>
        <p:spPr>
          <a:xfrm>
            <a:off x="3098432" y="2791036"/>
            <a:ext cx="6697980" cy="523220"/>
          </a:xfrm>
          <a:prstGeom prst="rect">
            <a:avLst/>
          </a:prstGeom>
          <a:noFill/>
        </p:spPr>
        <p:txBody>
          <a:bodyPr wrap="square" rtlCol="0">
            <a:spAutoFit/>
          </a:bodyPr>
          <a:lstStyle/>
          <a:p>
            <a:r>
              <a:rPr lang="fr-FR" sz="2800" b="1">
                <a:effectLst/>
                <a:latin typeface="Nunito" pitchFamily="2" charset="-93"/>
                <a:ea typeface="Arial" panose="020B0604020202020204" pitchFamily="34" charset="0"/>
              </a:rPr>
              <a:t>Q = {tháng 1 ; tháng </a:t>
            </a:r>
            <a:r>
              <a:rPr lang="fr-FR" sz="2800" b="1">
                <a:latin typeface="Nunito" pitchFamily="2" charset="-93"/>
                <a:ea typeface="Arial" panose="020B0604020202020204" pitchFamily="34" charset="0"/>
              </a:rPr>
              <a:t>2</a:t>
            </a:r>
            <a:r>
              <a:rPr lang="fr-FR" sz="2800" b="1">
                <a:effectLst/>
                <a:latin typeface="Nunito" pitchFamily="2" charset="-93"/>
                <a:ea typeface="Arial" panose="020B0604020202020204" pitchFamily="34" charset="0"/>
              </a:rPr>
              <a:t> ; tháng </a:t>
            </a:r>
            <a:r>
              <a:rPr lang="fr-FR" sz="2800" b="1">
                <a:latin typeface="Nunito" pitchFamily="2" charset="-93"/>
                <a:ea typeface="Arial" panose="020B0604020202020204" pitchFamily="34" charset="0"/>
              </a:rPr>
              <a:t>3</a:t>
            </a:r>
            <a:r>
              <a:rPr lang="fr-FR" sz="2800" b="1">
                <a:effectLst/>
                <a:latin typeface="Nunito" pitchFamily="2" charset="-93"/>
                <a:ea typeface="Arial" panose="020B0604020202020204" pitchFamily="34" charset="0"/>
              </a:rPr>
              <a:t>}</a:t>
            </a:r>
            <a:endParaRPr lang="vi-VN" sz="2800" b="1">
              <a:latin typeface="Nunito" pitchFamily="2" charset="-93"/>
            </a:endParaRPr>
          </a:p>
        </p:txBody>
      </p:sp>
      <p:sp>
        <p:nvSpPr>
          <p:cNvPr id="31" name="TextBox 30">
            <a:extLst>
              <a:ext uri="{FF2B5EF4-FFF2-40B4-BE49-F238E27FC236}">
                <a16:creationId xmlns:a16="http://schemas.microsoft.com/office/drawing/2014/main" id="{1B3A7A92-588B-4929-B5E3-EEBB30933230}"/>
              </a:ext>
            </a:extLst>
          </p:cNvPr>
          <p:cNvSpPr txBox="1"/>
          <p:nvPr/>
        </p:nvSpPr>
        <p:spPr>
          <a:xfrm>
            <a:off x="3052712" y="3654625"/>
            <a:ext cx="6697980" cy="545855"/>
          </a:xfrm>
          <a:prstGeom prst="rect">
            <a:avLst/>
          </a:prstGeom>
          <a:noFill/>
        </p:spPr>
        <p:txBody>
          <a:bodyPr wrap="square" rtlCol="0">
            <a:spAutoFit/>
          </a:bodyPr>
          <a:lstStyle/>
          <a:p>
            <a:pPr algn="just">
              <a:lnSpc>
                <a:spcPct val="107000"/>
              </a:lnSpc>
              <a:spcAft>
                <a:spcPts val="800"/>
              </a:spcAft>
            </a:pPr>
            <a:r>
              <a:rPr lang="fr-FR" sz="2800" b="1">
                <a:effectLst/>
                <a:latin typeface="Nunito" pitchFamily="2" charset="-93"/>
                <a:ea typeface="Arial" panose="020B0604020202020204" pitchFamily="34" charset="0"/>
                <a:cs typeface="Times New Roman" panose="02020603050405020304" pitchFamily="18" charset="0"/>
              </a:rPr>
              <a:t>Q = {tháng 2 ; tháng 3 ; tháng 4}</a:t>
            </a:r>
            <a:endParaRPr lang="vi-VN" sz="2800" b="1">
              <a:effectLst/>
              <a:latin typeface="Nunito" pitchFamily="2" charset="-93"/>
              <a:ea typeface="Arial" panose="020B06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9C35CE1-A50F-4185-8FE6-FDFC6743887A}"/>
              </a:ext>
            </a:extLst>
          </p:cNvPr>
          <p:cNvSpPr txBox="1"/>
          <p:nvPr/>
        </p:nvSpPr>
        <p:spPr>
          <a:xfrm>
            <a:off x="3052712" y="4518214"/>
            <a:ext cx="6697980" cy="523220"/>
          </a:xfrm>
          <a:prstGeom prst="rect">
            <a:avLst/>
          </a:prstGeom>
          <a:noFill/>
        </p:spPr>
        <p:txBody>
          <a:bodyPr wrap="square" rtlCol="0">
            <a:spAutoFit/>
          </a:bodyPr>
          <a:lstStyle/>
          <a:p>
            <a:r>
              <a:rPr lang="fr-FR" sz="2800" b="1">
                <a:effectLst/>
                <a:latin typeface="Nunito" pitchFamily="2" charset="-93"/>
                <a:ea typeface="Arial" panose="020B0604020202020204" pitchFamily="34" charset="0"/>
              </a:rPr>
              <a:t>Q = {tháng 7 ; tháng 8 ; tháng 9}</a:t>
            </a:r>
            <a:endParaRPr lang="vi-VN" sz="2800" b="1">
              <a:latin typeface="Nunito" pitchFamily="2" charset="-93"/>
            </a:endParaRPr>
          </a:p>
        </p:txBody>
      </p:sp>
      <p:sp>
        <p:nvSpPr>
          <p:cNvPr id="33" name="TextBox 32">
            <a:extLst>
              <a:ext uri="{FF2B5EF4-FFF2-40B4-BE49-F238E27FC236}">
                <a16:creationId xmlns:a16="http://schemas.microsoft.com/office/drawing/2014/main" id="{498380EE-431A-4ABA-A7B2-958DF163D40D}"/>
              </a:ext>
            </a:extLst>
          </p:cNvPr>
          <p:cNvSpPr txBox="1"/>
          <p:nvPr/>
        </p:nvSpPr>
        <p:spPr>
          <a:xfrm>
            <a:off x="3075572" y="5381804"/>
            <a:ext cx="6697980" cy="545855"/>
          </a:xfrm>
          <a:prstGeom prst="rect">
            <a:avLst/>
          </a:prstGeom>
          <a:noFill/>
        </p:spPr>
        <p:txBody>
          <a:bodyPr wrap="square" rtlCol="0">
            <a:spAutoFit/>
          </a:bodyPr>
          <a:lstStyle/>
          <a:p>
            <a:pPr algn="just">
              <a:lnSpc>
                <a:spcPct val="107000"/>
              </a:lnSpc>
              <a:spcAft>
                <a:spcPts val="800"/>
              </a:spcAft>
            </a:pPr>
            <a:r>
              <a:rPr lang="fr-FR" sz="2800" b="1">
                <a:effectLst/>
                <a:latin typeface="Nunito" pitchFamily="2" charset="-93"/>
                <a:ea typeface="Arial" panose="020B0604020202020204" pitchFamily="34" charset="0"/>
                <a:cs typeface="Times New Roman" panose="02020603050405020304" pitchFamily="18" charset="0"/>
              </a:rPr>
              <a:t>D. Q = {tháng 4 ; tháng 5 ; tháng 6}</a:t>
            </a:r>
            <a:endParaRPr lang="vi-VN" sz="2800" b="1">
              <a:effectLst/>
              <a:latin typeface="Nunito" pitchFamily="2" charset="-93"/>
              <a:ea typeface="Arial" panose="020B060402020202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FF83AE61-4CC3-4B99-8BC4-6F98766BC514}"/>
              </a:ext>
            </a:extLst>
          </p:cNvPr>
          <p:cNvSpPr txBox="1"/>
          <p:nvPr/>
        </p:nvSpPr>
        <p:spPr>
          <a:xfrm>
            <a:off x="1604010" y="1593224"/>
            <a:ext cx="8983980" cy="1077218"/>
          </a:xfrm>
          <a:prstGeom prst="rect">
            <a:avLst/>
          </a:prstGeom>
          <a:noFill/>
        </p:spPr>
        <p:txBody>
          <a:bodyPr wrap="square" rtlCol="0">
            <a:spAutoFit/>
          </a:bodyPr>
          <a:lstStyle/>
          <a:p>
            <a:pPr algn="ctr"/>
            <a:r>
              <a:rPr lang="fr-FR" sz="3200" b="1">
                <a:solidFill>
                  <a:srgbClr val="0070C0"/>
                </a:solidFill>
                <a:effectLst/>
                <a:latin typeface="Nunito" pitchFamily="2" charset="-93"/>
                <a:ea typeface="Arial" panose="020B0604020202020204" pitchFamily="34" charset="0"/>
              </a:rPr>
              <a:t>Một năm có 4 quý. Gọi Q là tập hợp các tháng trong quý 3. Lựa chọn phương án đúng.</a:t>
            </a:r>
            <a:endParaRPr lang="vi-VN" sz="3200" b="1">
              <a:solidFill>
                <a:srgbClr val="0070C0"/>
              </a:solidFill>
              <a:latin typeface="Nunito" pitchFamily="2" charset="-93"/>
            </a:endParaRPr>
          </a:p>
        </p:txBody>
      </p:sp>
    </p:spTree>
    <p:extLst>
      <p:ext uri="{BB962C8B-B14F-4D97-AF65-F5344CB8AC3E}">
        <p14:creationId xmlns:p14="http://schemas.microsoft.com/office/powerpoint/2010/main" val="2655038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ellow printed paper, paper, page, background, texture, sheet, crumpled,  creased, space, copyspace | Pxfuel">
            <a:extLst>
              <a:ext uri="{FF2B5EF4-FFF2-40B4-BE49-F238E27FC236}">
                <a16:creationId xmlns:a16="http://schemas.microsoft.com/office/drawing/2014/main" id="{0309591A-CBAA-4124-9F6D-080076742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BDD7D9-A767-45A1-8ECF-AA6602741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
        <p:nvSpPr>
          <p:cNvPr id="6" name="Rectangle: Rounded Corners 5">
            <a:extLst>
              <a:ext uri="{FF2B5EF4-FFF2-40B4-BE49-F238E27FC236}">
                <a16:creationId xmlns:a16="http://schemas.microsoft.com/office/drawing/2014/main" id="{4CDC7ADE-1B0D-4E74-BC0B-2360E69F8B8F}"/>
              </a:ext>
            </a:extLst>
          </p:cNvPr>
          <p:cNvSpPr/>
          <p:nvPr/>
        </p:nvSpPr>
        <p:spPr>
          <a:xfrm>
            <a:off x="1165860" y="1203959"/>
            <a:ext cx="10218420"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15EDF250-AA77-4D57-B9DA-E8A857149D43}"/>
              </a:ext>
            </a:extLst>
          </p:cNvPr>
          <p:cNvSpPr/>
          <p:nvPr/>
        </p:nvSpPr>
        <p:spPr>
          <a:xfrm>
            <a:off x="960120" y="1028700"/>
            <a:ext cx="10218420"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480BE376-D9DB-4454-AE1F-B9EEE7E9914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6</a:t>
            </a:r>
          </a:p>
        </p:txBody>
      </p:sp>
      <p:sp>
        <p:nvSpPr>
          <p:cNvPr id="13" name="Đúng">
            <a:extLst>
              <a:ext uri="{FF2B5EF4-FFF2-40B4-BE49-F238E27FC236}">
                <a16:creationId xmlns:a16="http://schemas.microsoft.com/office/drawing/2014/main" id="{90A17C61-B17F-4177-BAEF-031CE6CB85E3}"/>
              </a:ext>
            </a:extLst>
          </p:cNvPr>
          <p:cNvSpPr/>
          <p:nvPr/>
        </p:nvSpPr>
        <p:spPr>
          <a:xfrm>
            <a:off x="3267075" y="4439158"/>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grpSp>
        <p:nvGrpSpPr>
          <p:cNvPr id="3" name="Sai">
            <a:extLst>
              <a:ext uri="{FF2B5EF4-FFF2-40B4-BE49-F238E27FC236}">
                <a16:creationId xmlns:a16="http://schemas.microsoft.com/office/drawing/2014/main" id="{55FB1C21-7EF6-4C69-987E-7D5142619789}"/>
              </a:ext>
            </a:extLst>
          </p:cNvPr>
          <p:cNvGrpSpPr/>
          <p:nvPr/>
        </p:nvGrpSpPr>
        <p:grpSpPr>
          <a:xfrm>
            <a:off x="3267075" y="2773204"/>
            <a:ext cx="731520" cy="3060413"/>
            <a:chOff x="3267075" y="2773204"/>
            <a:chExt cx="731520" cy="3060413"/>
          </a:xfrm>
        </p:grpSpPr>
        <p:sp>
          <p:nvSpPr>
            <p:cNvPr id="11" name="Rectangle 10">
              <a:extLst>
                <a:ext uri="{FF2B5EF4-FFF2-40B4-BE49-F238E27FC236}">
                  <a16:creationId xmlns:a16="http://schemas.microsoft.com/office/drawing/2014/main" id="{58593F4E-3879-405B-821D-0EFD3B1B2995}"/>
                </a:ext>
              </a:extLst>
            </p:cNvPr>
            <p:cNvSpPr/>
            <p:nvPr/>
          </p:nvSpPr>
          <p:spPr>
            <a:xfrm>
              <a:off x="3267075" y="2773204"/>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sp>
          <p:nvSpPr>
            <p:cNvPr id="12" name="Rectangle 11">
              <a:extLst>
                <a:ext uri="{FF2B5EF4-FFF2-40B4-BE49-F238E27FC236}">
                  <a16:creationId xmlns:a16="http://schemas.microsoft.com/office/drawing/2014/main" id="{CC22EE99-6A69-44DD-857E-A07FDD9BE3C3}"/>
                </a:ext>
              </a:extLst>
            </p:cNvPr>
            <p:cNvSpPr/>
            <p:nvPr/>
          </p:nvSpPr>
          <p:spPr>
            <a:xfrm>
              <a:off x="3267075" y="3606181"/>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14" name="TL đúng">
              <a:extLst>
                <a:ext uri="{FF2B5EF4-FFF2-40B4-BE49-F238E27FC236}">
                  <a16:creationId xmlns:a16="http://schemas.microsoft.com/office/drawing/2014/main" id="{251D5463-C19C-4BAA-9385-1B829FC8F489}"/>
                </a:ext>
              </a:extLst>
            </p:cNvPr>
            <p:cNvSpPr/>
            <p:nvPr/>
          </p:nvSpPr>
          <p:spPr>
            <a:xfrm>
              <a:off x="3267075" y="5280184"/>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grpSp>
      <p:graphicFrame>
        <p:nvGraphicFramePr>
          <p:cNvPr id="19" name="Object 18">
            <a:extLst>
              <a:ext uri="{FF2B5EF4-FFF2-40B4-BE49-F238E27FC236}">
                <a16:creationId xmlns:a16="http://schemas.microsoft.com/office/drawing/2014/main" id="{E4DE6321-4490-4022-BBEE-3248F031F7AA}"/>
              </a:ext>
            </a:extLst>
          </p:cNvPr>
          <p:cNvGraphicFramePr>
            <a:graphicFrameLocks noChangeAspect="1"/>
          </p:cNvGraphicFramePr>
          <p:nvPr>
            <p:extLst>
              <p:ext uri="{D42A27DB-BD31-4B8C-83A1-F6EECF244321}">
                <p14:modId xmlns:p14="http://schemas.microsoft.com/office/powerpoint/2010/main" val="40938062"/>
              </p:ext>
            </p:extLst>
          </p:nvPr>
        </p:nvGraphicFramePr>
        <p:xfrm>
          <a:off x="4738634" y="2887729"/>
          <a:ext cx="417739" cy="417739"/>
        </p:xfrm>
        <a:graphic>
          <a:graphicData uri="http://schemas.openxmlformats.org/presentationml/2006/ole">
            <mc:AlternateContent xmlns:mc="http://schemas.openxmlformats.org/markup-compatibility/2006">
              <mc:Choice xmlns:v="urn:schemas-microsoft-com:vml" Requires="v">
                <p:oleObj spid="_x0000_s26674" name="Equation" r:id="rId5" imgW="95167" imgH="95235" progId="Equation.DSMT4">
                  <p:embed/>
                </p:oleObj>
              </mc:Choice>
              <mc:Fallback>
                <p:oleObj name="Equation" r:id="rId5" imgW="95167" imgH="95235" progId="Equation.DSMT4">
                  <p:embed/>
                  <p:pic>
                    <p:nvPicPr>
                      <p:cNvPr id="19" name="Object 18">
                        <a:extLst>
                          <a:ext uri="{FF2B5EF4-FFF2-40B4-BE49-F238E27FC236}">
                            <a16:creationId xmlns:a16="http://schemas.microsoft.com/office/drawing/2014/main" id="{E4DE6321-4490-4022-BBEE-3248F031F7AA}"/>
                          </a:ext>
                        </a:extLst>
                      </p:cNvPr>
                      <p:cNvPicPr/>
                      <p:nvPr/>
                    </p:nvPicPr>
                    <p:blipFill>
                      <a:blip r:embed="rId6"/>
                      <a:stretch>
                        <a:fillRect/>
                      </a:stretch>
                    </p:blipFill>
                    <p:spPr>
                      <a:xfrm>
                        <a:off x="4738634" y="2887729"/>
                        <a:ext cx="417739" cy="41773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8795C23-36D5-445A-BF1D-B4DE489FC851}"/>
              </a:ext>
            </a:extLst>
          </p:cNvPr>
          <p:cNvGraphicFramePr>
            <a:graphicFrameLocks noChangeAspect="1"/>
          </p:cNvGraphicFramePr>
          <p:nvPr>
            <p:extLst>
              <p:ext uri="{D42A27DB-BD31-4B8C-83A1-F6EECF244321}">
                <p14:modId xmlns:p14="http://schemas.microsoft.com/office/powerpoint/2010/main" val="4167002564"/>
              </p:ext>
            </p:extLst>
          </p:nvPr>
        </p:nvGraphicFramePr>
        <p:xfrm>
          <a:off x="4706789" y="3645837"/>
          <a:ext cx="417739" cy="482276"/>
        </p:xfrm>
        <a:graphic>
          <a:graphicData uri="http://schemas.openxmlformats.org/presentationml/2006/ole">
            <mc:AlternateContent xmlns:mc="http://schemas.openxmlformats.org/markup-compatibility/2006">
              <mc:Choice xmlns:v="urn:schemas-microsoft-com:vml" Requires="v">
                <p:oleObj spid="_x0000_s26675" name="Equation" r:id="rId7" imgW="95167" imgH="180768" progId="Equation.DSMT4">
                  <p:embed/>
                </p:oleObj>
              </mc:Choice>
              <mc:Fallback>
                <p:oleObj name="Equation" r:id="rId7" imgW="95167" imgH="180768" progId="Equation.DSMT4">
                  <p:embed/>
                  <p:pic>
                    <p:nvPicPr>
                      <p:cNvPr id="20" name="Object 19">
                        <a:extLst>
                          <a:ext uri="{FF2B5EF4-FFF2-40B4-BE49-F238E27FC236}">
                            <a16:creationId xmlns:a16="http://schemas.microsoft.com/office/drawing/2014/main" id="{B8795C23-36D5-445A-BF1D-B4DE489FC851}"/>
                          </a:ext>
                        </a:extLst>
                      </p:cNvPr>
                      <p:cNvPicPr/>
                      <p:nvPr/>
                    </p:nvPicPr>
                    <p:blipFill>
                      <a:blip r:embed="rId8"/>
                      <a:stretch>
                        <a:fillRect/>
                      </a:stretch>
                    </p:blipFill>
                    <p:spPr>
                      <a:xfrm>
                        <a:off x="4706789" y="3645837"/>
                        <a:ext cx="417739" cy="482276"/>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E8F2158-E505-4A1F-9A4D-6B7785895E26}"/>
              </a:ext>
            </a:extLst>
          </p:cNvPr>
          <p:cNvGraphicFramePr>
            <a:graphicFrameLocks noChangeAspect="1"/>
          </p:cNvGraphicFramePr>
          <p:nvPr>
            <p:extLst>
              <p:ext uri="{D42A27DB-BD31-4B8C-83A1-F6EECF244321}">
                <p14:modId xmlns:p14="http://schemas.microsoft.com/office/powerpoint/2010/main" val="306474000"/>
              </p:ext>
            </p:extLst>
          </p:nvPr>
        </p:nvGraphicFramePr>
        <p:xfrm>
          <a:off x="4696104" y="5410990"/>
          <a:ext cx="419100" cy="419100"/>
        </p:xfrm>
        <a:graphic>
          <a:graphicData uri="http://schemas.openxmlformats.org/presentationml/2006/ole">
            <mc:AlternateContent xmlns:mc="http://schemas.openxmlformats.org/markup-compatibility/2006">
              <mc:Choice xmlns:v="urn:schemas-microsoft-com:vml" Requires="v">
                <p:oleObj spid="_x0000_s26676" name="Equation" r:id="rId9" imgW="419295" imgH="419153" progId="Equation.DSMT4">
                  <p:embed/>
                </p:oleObj>
              </mc:Choice>
              <mc:Fallback>
                <p:oleObj name="Equation" r:id="rId9" imgW="419295" imgH="419153" progId="Equation.DSMT4">
                  <p:embed/>
                  <p:pic>
                    <p:nvPicPr>
                      <p:cNvPr id="21" name="Object 20">
                        <a:extLst>
                          <a:ext uri="{FF2B5EF4-FFF2-40B4-BE49-F238E27FC236}">
                            <a16:creationId xmlns:a16="http://schemas.microsoft.com/office/drawing/2014/main" id="{BE8F2158-E505-4A1F-9A4D-6B7785895E26}"/>
                          </a:ext>
                        </a:extLst>
                      </p:cNvPr>
                      <p:cNvPicPr/>
                      <p:nvPr/>
                    </p:nvPicPr>
                    <p:blipFill>
                      <a:blip r:embed="rId10"/>
                      <a:stretch>
                        <a:fillRect/>
                      </a:stretch>
                    </p:blipFill>
                    <p:spPr>
                      <a:xfrm>
                        <a:off x="4696104" y="5410990"/>
                        <a:ext cx="419100" cy="4191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03715B0-6926-4C69-8E60-0B7C5EAB54B0}"/>
              </a:ext>
            </a:extLst>
          </p:cNvPr>
          <p:cNvGraphicFramePr>
            <a:graphicFrameLocks noChangeAspect="1"/>
          </p:cNvGraphicFramePr>
          <p:nvPr>
            <p:extLst>
              <p:ext uri="{D42A27DB-BD31-4B8C-83A1-F6EECF244321}">
                <p14:modId xmlns:p14="http://schemas.microsoft.com/office/powerpoint/2010/main" val="219912537"/>
              </p:ext>
            </p:extLst>
          </p:nvPr>
        </p:nvGraphicFramePr>
        <p:xfrm>
          <a:off x="4706789" y="4544044"/>
          <a:ext cx="419100" cy="476250"/>
        </p:xfrm>
        <a:graphic>
          <a:graphicData uri="http://schemas.openxmlformats.org/presentationml/2006/ole">
            <mc:AlternateContent xmlns:mc="http://schemas.openxmlformats.org/markup-compatibility/2006">
              <mc:Choice xmlns:v="urn:schemas-microsoft-com:vml" Requires="v">
                <p:oleObj spid="_x0000_s26677" name="Equation" r:id="rId11" imgW="419295" imgH="476329" progId="Equation.DSMT4">
                  <p:embed/>
                </p:oleObj>
              </mc:Choice>
              <mc:Fallback>
                <p:oleObj name="Equation" r:id="rId11" imgW="419295" imgH="476329" progId="Equation.DSMT4">
                  <p:embed/>
                  <p:pic>
                    <p:nvPicPr>
                      <p:cNvPr id="22" name="Object 21">
                        <a:extLst>
                          <a:ext uri="{FF2B5EF4-FFF2-40B4-BE49-F238E27FC236}">
                            <a16:creationId xmlns:a16="http://schemas.microsoft.com/office/drawing/2014/main" id="{C03715B0-6926-4C69-8E60-0B7C5EAB54B0}"/>
                          </a:ext>
                        </a:extLst>
                      </p:cNvPr>
                      <p:cNvPicPr/>
                      <p:nvPr/>
                    </p:nvPicPr>
                    <p:blipFill>
                      <a:blip r:embed="rId12"/>
                      <a:stretch>
                        <a:fillRect/>
                      </a:stretch>
                    </p:blipFill>
                    <p:spPr>
                      <a:xfrm>
                        <a:off x="4706789" y="4544044"/>
                        <a:ext cx="419100" cy="476250"/>
                      </a:xfrm>
                      <a:prstGeom prst="rect">
                        <a:avLst/>
                      </a:prstGeom>
                    </p:spPr>
                  </p:pic>
                </p:oleObj>
              </mc:Fallback>
            </mc:AlternateContent>
          </a:graphicData>
        </a:graphic>
      </p:graphicFrame>
      <p:pic>
        <p:nvPicPr>
          <p:cNvPr id="23" name="Picture 4">
            <a:hlinkClick r:id="rId13" action="ppaction://hlinksldjump"/>
            <a:extLst>
              <a:ext uri="{FF2B5EF4-FFF2-40B4-BE49-F238E27FC236}">
                <a16:creationId xmlns:a16="http://schemas.microsoft.com/office/drawing/2014/main" id="{7A756EF8-6603-4E31-B5AF-D3DCFCB575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0198" y="468704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B6D816B-0F3B-4C23-908E-5A53616B4F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29688" y="2929793"/>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F5508998-AA23-4B3E-B64A-27A40CC839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2" y="4774392"/>
            <a:ext cx="2258868" cy="22588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7CF9125-5D11-4B64-A46A-5E8A79553488}"/>
              </a:ext>
            </a:extLst>
          </p:cNvPr>
          <p:cNvSpPr txBox="1"/>
          <p:nvPr/>
        </p:nvSpPr>
        <p:spPr>
          <a:xfrm>
            <a:off x="1604010" y="1593224"/>
            <a:ext cx="8983980" cy="1137619"/>
          </a:xfrm>
          <a:prstGeom prst="rect">
            <a:avLst/>
          </a:prstGeom>
          <a:noFill/>
        </p:spPr>
        <p:txBody>
          <a:bodyPr wrap="square" rtlCol="0">
            <a:spAutoFit/>
          </a:bodyPr>
          <a:lstStyle/>
          <a:p>
            <a:pPr algn="just">
              <a:lnSpc>
                <a:spcPct val="107000"/>
              </a:lnSpc>
              <a:spcAft>
                <a:spcPts val="800"/>
              </a:spcAft>
            </a:pPr>
            <a:r>
              <a:rPr lang="fr-FR" sz="3200" b="1">
                <a:solidFill>
                  <a:srgbClr val="0070C0"/>
                </a:solidFill>
                <a:effectLst/>
                <a:latin typeface="Nunito" pitchFamily="2" charset="-93"/>
                <a:ea typeface="Arial" panose="020B0604020202020204" pitchFamily="34" charset="0"/>
                <a:cs typeface="Times New Roman" panose="02020603050405020304" pitchFamily="18" charset="0"/>
              </a:rPr>
              <a:t>Cho tập hợp N = {2 ; 9 ; 1 ; 4 ; 5}. Phương án nào sau đây là </a:t>
            </a:r>
            <a:r>
              <a:rPr lang="fr-FR" sz="3200" b="1">
                <a:solidFill>
                  <a:srgbClr val="C00000"/>
                </a:solidFill>
                <a:effectLst/>
                <a:latin typeface="Nunito" pitchFamily="2" charset="-93"/>
                <a:ea typeface="Arial" panose="020B0604020202020204" pitchFamily="34" charset="0"/>
                <a:cs typeface="Times New Roman" panose="02020603050405020304" pitchFamily="18" charset="0"/>
              </a:rPr>
              <a:t>sai</a:t>
            </a:r>
            <a:endParaRPr lang="vi-VN" sz="3200" b="1">
              <a:solidFill>
                <a:srgbClr val="C00000"/>
              </a:solidFill>
              <a:effectLst/>
              <a:latin typeface="Nunito" pitchFamily="2" charset="-93"/>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CA4AEAA8-79D4-49F5-BFE9-9B56CBFB882A}"/>
              </a:ext>
            </a:extLst>
          </p:cNvPr>
          <p:cNvSpPr txBox="1"/>
          <p:nvPr/>
        </p:nvSpPr>
        <p:spPr>
          <a:xfrm>
            <a:off x="4368165" y="2789427"/>
            <a:ext cx="6697980" cy="523220"/>
          </a:xfrm>
          <a:prstGeom prst="rect">
            <a:avLst/>
          </a:prstGeom>
          <a:noFill/>
        </p:spPr>
        <p:txBody>
          <a:bodyPr wrap="square" rtlCol="0">
            <a:spAutoFit/>
          </a:bodyPr>
          <a:lstStyle/>
          <a:p>
            <a:r>
              <a:rPr lang="en-US" sz="2800" b="1">
                <a:latin typeface="Nunito" pitchFamily="2" charset="-93"/>
                <a:ea typeface="Arial" panose="020B0604020202020204" pitchFamily="34" charset="0"/>
              </a:rPr>
              <a:t>2</a:t>
            </a:r>
            <a:r>
              <a:rPr lang="en-US" sz="2800" b="1">
                <a:effectLst/>
                <a:latin typeface="Nunito" pitchFamily="2" charset="-93"/>
                <a:ea typeface="Arial" panose="020B0604020202020204" pitchFamily="34" charset="0"/>
              </a:rPr>
              <a:t>      </a:t>
            </a:r>
            <a:r>
              <a:rPr lang="en-US" sz="2800" b="1">
                <a:latin typeface="Nunito" pitchFamily="2" charset="-93"/>
                <a:ea typeface="Arial" panose="020B0604020202020204" pitchFamily="34" charset="0"/>
              </a:rPr>
              <a:t>N</a:t>
            </a:r>
            <a:endParaRPr lang="vi-VN" sz="2800" b="1">
              <a:latin typeface="Nunito" pitchFamily="2" charset="-93"/>
            </a:endParaRPr>
          </a:p>
        </p:txBody>
      </p:sp>
      <p:sp>
        <p:nvSpPr>
          <p:cNvPr id="28" name="TextBox 27">
            <a:extLst>
              <a:ext uri="{FF2B5EF4-FFF2-40B4-BE49-F238E27FC236}">
                <a16:creationId xmlns:a16="http://schemas.microsoft.com/office/drawing/2014/main" id="{F4EE8DEF-5B75-4A3C-86A9-0A41AB8FCC88}"/>
              </a:ext>
            </a:extLst>
          </p:cNvPr>
          <p:cNvSpPr txBox="1"/>
          <p:nvPr/>
        </p:nvSpPr>
        <p:spPr>
          <a:xfrm>
            <a:off x="4322445" y="3653016"/>
            <a:ext cx="6697980" cy="523220"/>
          </a:xfrm>
          <a:prstGeom prst="rect">
            <a:avLst/>
          </a:prstGeom>
          <a:noFill/>
        </p:spPr>
        <p:txBody>
          <a:bodyPr wrap="square" rtlCol="0">
            <a:spAutoFit/>
          </a:bodyPr>
          <a:lstStyle/>
          <a:p>
            <a:r>
              <a:rPr lang="en-US" sz="2800" b="1">
                <a:effectLst/>
                <a:latin typeface="Nunito" pitchFamily="2" charset="-93"/>
                <a:ea typeface="Arial" panose="020B0604020202020204" pitchFamily="34" charset="0"/>
              </a:rPr>
              <a:t>7       N</a:t>
            </a:r>
            <a:endParaRPr lang="vi-VN" sz="2800" b="1">
              <a:latin typeface="Nunito" pitchFamily="2" charset="-93"/>
            </a:endParaRPr>
          </a:p>
        </p:txBody>
      </p:sp>
      <p:sp>
        <p:nvSpPr>
          <p:cNvPr id="29" name="TextBox 28">
            <a:extLst>
              <a:ext uri="{FF2B5EF4-FFF2-40B4-BE49-F238E27FC236}">
                <a16:creationId xmlns:a16="http://schemas.microsoft.com/office/drawing/2014/main" id="{DD413708-4609-4B1B-9074-8FD94521B40D}"/>
              </a:ext>
            </a:extLst>
          </p:cNvPr>
          <p:cNvSpPr txBox="1"/>
          <p:nvPr/>
        </p:nvSpPr>
        <p:spPr>
          <a:xfrm>
            <a:off x="4322445" y="4516605"/>
            <a:ext cx="6697980" cy="523220"/>
          </a:xfrm>
          <a:prstGeom prst="rect">
            <a:avLst/>
          </a:prstGeom>
          <a:noFill/>
        </p:spPr>
        <p:txBody>
          <a:bodyPr wrap="square" rtlCol="0">
            <a:spAutoFit/>
          </a:bodyPr>
          <a:lstStyle/>
          <a:p>
            <a:r>
              <a:rPr lang="en-US" sz="2800" b="1">
                <a:latin typeface="Nunito" pitchFamily="2" charset="-93"/>
              </a:rPr>
              <a:t>9       N</a:t>
            </a:r>
            <a:endParaRPr lang="vi-VN" sz="2800" b="1">
              <a:latin typeface="Nunito" pitchFamily="2" charset="-93"/>
            </a:endParaRPr>
          </a:p>
        </p:txBody>
      </p:sp>
      <p:sp>
        <p:nvSpPr>
          <p:cNvPr id="30" name="TextBox 29">
            <a:extLst>
              <a:ext uri="{FF2B5EF4-FFF2-40B4-BE49-F238E27FC236}">
                <a16:creationId xmlns:a16="http://schemas.microsoft.com/office/drawing/2014/main" id="{0D7AF773-1844-46DE-B1B3-43B04E1F48DE}"/>
              </a:ext>
            </a:extLst>
          </p:cNvPr>
          <p:cNvSpPr txBox="1"/>
          <p:nvPr/>
        </p:nvSpPr>
        <p:spPr>
          <a:xfrm>
            <a:off x="4345305" y="5380195"/>
            <a:ext cx="6697980" cy="523220"/>
          </a:xfrm>
          <a:prstGeom prst="rect">
            <a:avLst/>
          </a:prstGeom>
          <a:noFill/>
        </p:spPr>
        <p:txBody>
          <a:bodyPr wrap="square" rtlCol="0">
            <a:spAutoFit/>
          </a:bodyPr>
          <a:lstStyle/>
          <a:p>
            <a:r>
              <a:rPr lang="en-US" sz="2800" b="1">
                <a:latin typeface="Nunito" pitchFamily="2" charset="-93"/>
              </a:rPr>
              <a:t>1       N</a:t>
            </a:r>
            <a:endParaRPr lang="vi-VN" sz="2800" b="1">
              <a:latin typeface="Nunito" pitchFamily="2" charset="-93"/>
            </a:endParaRPr>
          </a:p>
        </p:txBody>
      </p:sp>
    </p:spTree>
    <p:extLst>
      <p:ext uri="{BB962C8B-B14F-4D97-AF65-F5344CB8AC3E}">
        <p14:creationId xmlns:p14="http://schemas.microsoft.com/office/powerpoint/2010/main" val="2733292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nextCondLst>
                <p:cond evt="onClick" delay="0">
                  <p:tgtEl>
                    <p:spTgt spid="1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ellow printed paper, paper, page, background, texture, sheet, crumpled,  creased, space, copyspace | Pxfuel">
            <a:extLst>
              <a:ext uri="{FF2B5EF4-FFF2-40B4-BE49-F238E27FC236}">
                <a16:creationId xmlns:a16="http://schemas.microsoft.com/office/drawing/2014/main" id="{0309591A-CBAA-4124-9F6D-080076742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1"/>
            <a:ext cx="12291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BDD7D9-A767-45A1-8ECF-AA6602741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198" y="-122974"/>
            <a:ext cx="2787018" cy="2787018"/>
          </a:xfrm>
          <a:prstGeom prst="rect">
            <a:avLst/>
          </a:prstGeom>
        </p:spPr>
      </p:pic>
      <p:sp>
        <p:nvSpPr>
          <p:cNvPr id="6" name="Rectangle: Rounded Corners 5">
            <a:extLst>
              <a:ext uri="{FF2B5EF4-FFF2-40B4-BE49-F238E27FC236}">
                <a16:creationId xmlns:a16="http://schemas.microsoft.com/office/drawing/2014/main" id="{4CDC7ADE-1B0D-4E74-BC0B-2360E69F8B8F}"/>
              </a:ext>
            </a:extLst>
          </p:cNvPr>
          <p:cNvSpPr/>
          <p:nvPr/>
        </p:nvSpPr>
        <p:spPr>
          <a:xfrm>
            <a:off x="283535" y="1203959"/>
            <a:ext cx="11781601" cy="5390169"/>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15EDF250-AA77-4D57-B9DA-E8A857149D43}"/>
              </a:ext>
            </a:extLst>
          </p:cNvPr>
          <p:cNvSpPr/>
          <p:nvPr/>
        </p:nvSpPr>
        <p:spPr>
          <a:xfrm>
            <a:off x="57611" y="1028700"/>
            <a:ext cx="11850854" cy="539016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480BE376-D9DB-4454-AE1F-B9EEE7E99143}"/>
              </a:ext>
            </a:extLst>
          </p:cNvPr>
          <p:cNvSpPr/>
          <p:nvPr/>
        </p:nvSpPr>
        <p:spPr>
          <a:xfrm>
            <a:off x="3943350" y="426720"/>
            <a:ext cx="4251960" cy="106200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Nunito" pitchFamily="2" charset="-93"/>
              </a:rPr>
              <a:t>CÂU HỎI 7</a:t>
            </a:r>
          </a:p>
        </p:txBody>
      </p:sp>
      <p:sp>
        <p:nvSpPr>
          <p:cNvPr id="11" name="đúng">
            <a:extLst>
              <a:ext uri="{FF2B5EF4-FFF2-40B4-BE49-F238E27FC236}">
                <a16:creationId xmlns:a16="http://schemas.microsoft.com/office/drawing/2014/main" id="{58593F4E-3879-405B-821D-0EFD3B1B2995}"/>
              </a:ext>
            </a:extLst>
          </p:cNvPr>
          <p:cNvSpPr/>
          <p:nvPr/>
        </p:nvSpPr>
        <p:spPr>
          <a:xfrm>
            <a:off x="4524952" y="2812931"/>
            <a:ext cx="731520" cy="553433"/>
          </a:xfrm>
          <a:prstGeom prst="rect">
            <a:avLst/>
          </a:prstGeom>
          <a:solidFill>
            <a:srgbClr val="96A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A</a:t>
            </a:r>
          </a:p>
        </p:txBody>
      </p:sp>
      <p:grpSp>
        <p:nvGrpSpPr>
          <p:cNvPr id="18" name="sai">
            <a:extLst>
              <a:ext uri="{FF2B5EF4-FFF2-40B4-BE49-F238E27FC236}">
                <a16:creationId xmlns:a16="http://schemas.microsoft.com/office/drawing/2014/main" id="{DAEC1022-727E-4ACA-8861-3A9E53B6D54D}"/>
              </a:ext>
            </a:extLst>
          </p:cNvPr>
          <p:cNvGrpSpPr/>
          <p:nvPr/>
        </p:nvGrpSpPr>
        <p:grpSpPr>
          <a:xfrm>
            <a:off x="4524952" y="3645908"/>
            <a:ext cx="731520" cy="2227436"/>
            <a:chOff x="4524952" y="3645908"/>
            <a:chExt cx="731520" cy="2227436"/>
          </a:xfrm>
        </p:grpSpPr>
        <p:sp>
          <p:nvSpPr>
            <p:cNvPr id="12" name="Rectangle 11">
              <a:extLst>
                <a:ext uri="{FF2B5EF4-FFF2-40B4-BE49-F238E27FC236}">
                  <a16:creationId xmlns:a16="http://schemas.microsoft.com/office/drawing/2014/main" id="{CC22EE99-6A69-44DD-857E-A07FDD9BE3C3}"/>
                </a:ext>
              </a:extLst>
            </p:cNvPr>
            <p:cNvSpPr/>
            <p:nvPr/>
          </p:nvSpPr>
          <p:spPr>
            <a:xfrm>
              <a:off x="4524952" y="3645908"/>
              <a:ext cx="731520" cy="553433"/>
            </a:xfrm>
            <a:prstGeom prst="rect">
              <a:avLst/>
            </a:prstGeom>
            <a:solidFill>
              <a:srgbClr val="DC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B</a:t>
              </a:r>
            </a:p>
          </p:txBody>
        </p:sp>
        <p:sp>
          <p:nvSpPr>
            <p:cNvPr id="13" name="Rectangle 12">
              <a:extLst>
                <a:ext uri="{FF2B5EF4-FFF2-40B4-BE49-F238E27FC236}">
                  <a16:creationId xmlns:a16="http://schemas.microsoft.com/office/drawing/2014/main" id="{90A17C61-B17F-4177-BAEF-031CE6CB85E3}"/>
                </a:ext>
              </a:extLst>
            </p:cNvPr>
            <p:cNvSpPr/>
            <p:nvPr/>
          </p:nvSpPr>
          <p:spPr>
            <a:xfrm>
              <a:off x="4524952" y="4478885"/>
              <a:ext cx="731520" cy="553433"/>
            </a:xfrm>
            <a:prstGeom prst="rect">
              <a:avLst/>
            </a:prstGeom>
            <a:solidFill>
              <a:srgbClr val="55A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C</a:t>
              </a:r>
            </a:p>
          </p:txBody>
        </p:sp>
        <p:sp>
          <p:nvSpPr>
            <p:cNvPr id="14" name="TL đúng">
              <a:extLst>
                <a:ext uri="{FF2B5EF4-FFF2-40B4-BE49-F238E27FC236}">
                  <a16:creationId xmlns:a16="http://schemas.microsoft.com/office/drawing/2014/main" id="{251D5463-C19C-4BAA-9385-1B829FC8F489}"/>
                </a:ext>
              </a:extLst>
            </p:cNvPr>
            <p:cNvSpPr/>
            <p:nvPr/>
          </p:nvSpPr>
          <p:spPr>
            <a:xfrm>
              <a:off x="4524952" y="5319911"/>
              <a:ext cx="731520" cy="553433"/>
            </a:xfrm>
            <a:prstGeom prst="rect">
              <a:avLst/>
            </a:prstGeom>
            <a:solidFill>
              <a:srgbClr val="C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Nunito" pitchFamily="2" charset="-93"/>
                </a:rPr>
                <a:t>D</a:t>
              </a:r>
            </a:p>
          </p:txBody>
        </p:sp>
      </p:grpSp>
      <p:pic>
        <p:nvPicPr>
          <p:cNvPr id="23" name="Picture 4">
            <a:hlinkClick r:id="rId4" action="ppaction://hlinksldjump"/>
            <a:extLst>
              <a:ext uri="{FF2B5EF4-FFF2-40B4-BE49-F238E27FC236}">
                <a16:creationId xmlns:a16="http://schemas.microsoft.com/office/drawing/2014/main" id="{7A756EF8-6603-4E31-B5AF-D3DCFCB57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7086" y="4719681"/>
            <a:ext cx="104013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B6D816B-0F3B-4C23-908E-5A53616B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6576" y="2962433"/>
            <a:ext cx="1040130" cy="1040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92D964B-52EC-4843-9C73-BF6AB042376C}"/>
              </a:ext>
            </a:extLst>
          </p:cNvPr>
          <p:cNvSpPr txBox="1"/>
          <p:nvPr/>
        </p:nvSpPr>
        <p:spPr>
          <a:xfrm>
            <a:off x="1604010" y="1444299"/>
            <a:ext cx="8983980" cy="941604"/>
          </a:xfrm>
          <a:prstGeom prst="rect">
            <a:avLst/>
          </a:prstGeom>
          <a:noFill/>
        </p:spPr>
        <p:txBody>
          <a:bodyPr wrap="square" rtlCol="0">
            <a:spAutoFit/>
          </a:bodyPr>
          <a:lstStyle/>
          <a:p>
            <a:pPr algn="just">
              <a:lnSpc>
                <a:spcPct val="107000"/>
              </a:lnSpc>
              <a:spcAft>
                <a:spcPts val="800"/>
              </a:spcAft>
            </a:pPr>
            <a:r>
              <a:rPr lang="vi-VN" sz="2600" b="1">
                <a:solidFill>
                  <a:srgbClr val="0070C0"/>
                </a:solidFill>
                <a:effectLst/>
                <a:latin typeface="Nunito" pitchFamily="2" charset="-93"/>
                <a:ea typeface="Arial" panose="020B0604020202020204" pitchFamily="34" charset="0"/>
                <a:cs typeface="Times New Roman" panose="02020603050405020304" pitchFamily="18" charset="0"/>
              </a:rPr>
              <a:t>Quan sát hình ảnh sau và cho biết các phần tử: vỏ chai trả lại, vỏ lon, quần áo, giấy báo thuộc vào tập hợp nào?</a:t>
            </a:r>
          </a:p>
        </p:txBody>
      </p:sp>
      <p:sp>
        <p:nvSpPr>
          <p:cNvPr id="27" name="TextBox 26">
            <a:extLst>
              <a:ext uri="{FF2B5EF4-FFF2-40B4-BE49-F238E27FC236}">
                <a16:creationId xmlns:a16="http://schemas.microsoft.com/office/drawing/2014/main" id="{53D2E4CA-501F-43D2-BDE7-9CBCC9A6484B}"/>
              </a:ext>
            </a:extLst>
          </p:cNvPr>
          <p:cNvSpPr txBox="1"/>
          <p:nvPr/>
        </p:nvSpPr>
        <p:spPr>
          <a:xfrm>
            <a:off x="5307330" y="2738811"/>
            <a:ext cx="6697980" cy="461665"/>
          </a:xfrm>
          <a:prstGeom prst="rect">
            <a:avLst/>
          </a:prstGeom>
          <a:noFill/>
        </p:spPr>
        <p:txBody>
          <a:bodyPr wrap="square" rtlCol="0">
            <a:spAutoFit/>
          </a:bodyPr>
          <a:lstStyle/>
          <a:p>
            <a:r>
              <a:rPr lang="vi-VN" sz="2400" b="1">
                <a:effectLst/>
                <a:latin typeface="Nunito" pitchFamily="2" charset="-93"/>
                <a:ea typeface="Arial" panose="020B0604020202020204" pitchFamily="34" charset="0"/>
              </a:rPr>
              <a:t>Tập hợp T gồm các rác thải tái chế</a:t>
            </a:r>
            <a:endParaRPr lang="vi-VN" sz="2400" b="1">
              <a:latin typeface="Nunito" pitchFamily="2" charset="-93"/>
            </a:endParaRPr>
          </a:p>
        </p:txBody>
      </p:sp>
      <p:sp>
        <p:nvSpPr>
          <p:cNvPr id="28" name="TextBox 27">
            <a:extLst>
              <a:ext uri="{FF2B5EF4-FFF2-40B4-BE49-F238E27FC236}">
                <a16:creationId xmlns:a16="http://schemas.microsoft.com/office/drawing/2014/main" id="{2F9705D1-FC81-4AD6-8AA0-06AD35D87200}"/>
              </a:ext>
            </a:extLst>
          </p:cNvPr>
          <p:cNvSpPr txBox="1"/>
          <p:nvPr/>
        </p:nvSpPr>
        <p:spPr>
          <a:xfrm>
            <a:off x="5261610" y="3602400"/>
            <a:ext cx="6697980" cy="481094"/>
          </a:xfrm>
          <a:prstGeom prst="rect">
            <a:avLst/>
          </a:prstGeom>
          <a:noFill/>
        </p:spPr>
        <p:txBody>
          <a:bodyPr wrap="square" rtlCol="0">
            <a:spAutoFit/>
          </a:bodyPr>
          <a:lstStyle/>
          <a:p>
            <a:pPr algn="just">
              <a:lnSpc>
                <a:spcPct val="107000"/>
              </a:lnSpc>
              <a:spcAft>
                <a:spcPts val="800"/>
              </a:spcAft>
            </a:pPr>
            <a:r>
              <a:rPr lang="vi-VN" sz="2400" b="1">
                <a:effectLst/>
                <a:latin typeface="Nunito" pitchFamily="2" charset="-93"/>
                <a:ea typeface="Arial" panose="020B0604020202020204" pitchFamily="34" charset="0"/>
                <a:cs typeface="Times New Roman" panose="02020603050405020304" pitchFamily="18" charset="0"/>
              </a:rPr>
              <a:t>Tập hợp V gồm các rác thải vô cơ</a:t>
            </a:r>
          </a:p>
        </p:txBody>
      </p:sp>
      <p:sp>
        <p:nvSpPr>
          <p:cNvPr id="29" name="TextBox 28">
            <a:extLst>
              <a:ext uri="{FF2B5EF4-FFF2-40B4-BE49-F238E27FC236}">
                <a16:creationId xmlns:a16="http://schemas.microsoft.com/office/drawing/2014/main" id="{92D97961-D8C7-4FFD-B954-A1B2D0D3E2C7}"/>
              </a:ext>
            </a:extLst>
          </p:cNvPr>
          <p:cNvSpPr txBox="1"/>
          <p:nvPr/>
        </p:nvSpPr>
        <p:spPr>
          <a:xfrm>
            <a:off x="5261610" y="4465989"/>
            <a:ext cx="6697980" cy="461665"/>
          </a:xfrm>
          <a:prstGeom prst="rect">
            <a:avLst/>
          </a:prstGeom>
          <a:noFill/>
        </p:spPr>
        <p:txBody>
          <a:bodyPr wrap="square" rtlCol="0">
            <a:spAutoFit/>
          </a:bodyPr>
          <a:lstStyle/>
          <a:p>
            <a:r>
              <a:rPr lang="vi-VN" sz="2400" b="1">
                <a:effectLst/>
                <a:latin typeface="Nunito" pitchFamily="2" charset="-93"/>
                <a:ea typeface="Arial" panose="020B0604020202020204" pitchFamily="34" charset="0"/>
              </a:rPr>
              <a:t>Tập hợp H gồm các rác thải hữu cơ</a:t>
            </a:r>
            <a:endParaRPr lang="vi-VN" sz="2400" b="1">
              <a:latin typeface="Nunito" pitchFamily="2" charset="-93"/>
            </a:endParaRPr>
          </a:p>
        </p:txBody>
      </p:sp>
      <p:sp>
        <p:nvSpPr>
          <p:cNvPr id="30" name="TextBox 29">
            <a:extLst>
              <a:ext uri="{FF2B5EF4-FFF2-40B4-BE49-F238E27FC236}">
                <a16:creationId xmlns:a16="http://schemas.microsoft.com/office/drawing/2014/main" id="{9B2643FC-A157-49FD-BFEB-1D3E452D13BC}"/>
              </a:ext>
            </a:extLst>
          </p:cNvPr>
          <p:cNvSpPr txBox="1"/>
          <p:nvPr/>
        </p:nvSpPr>
        <p:spPr>
          <a:xfrm>
            <a:off x="5284470" y="5329579"/>
            <a:ext cx="5139081" cy="830997"/>
          </a:xfrm>
          <a:prstGeom prst="rect">
            <a:avLst/>
          </a:prstGeom>
          <a:noFill/>
        </p:spPr>
        <p:txBody>
          <a:bodyPr wrap="square" rtlCol="0">
            <a:spAutoFit/>
          </a:bodyPr>
          <a:lstStyle/>
          <a:p>
            <a:r>
              <a:rPr lang="vi-VN" sz="2400" b="1">
                <a:effectLst/>
                <a:latin typeface="Nunito" pitchFamily="2" charset="-93"/>
                <a:ea typeface="Arial" panose="020B0604020202020204" pitchFamily="34" charset="0"/>
              </a:rPr>
              <a:t>Không thuộc tập hợp nào trong 3 tập hợp trên</a:t>
            </a:r>
            <a:endParaRPr lang="vi-VN" sz="2400" b="1">
              <a:latin typeface="Nunito" pitchFamily="2" charset="-93"/>
            </a:endParaRPr>
          </a:p>
        </p:txBody>
      </p:sp>
      <p:pic>
        <p:nvPicPr>
          <p:cNvPr id="25602" name="Picture 2" descr="PHÂN LOẠI RÁC ĐÚNG CÁCH - CHANGE - CHANGE">
            <a:extLst>
              <a:ext uri="{FF2B5EF4-FFF2-40B4-BE49-F238E27FC236}">
                <a16:creationId xmlns:a16="http://schemas.microsoft.com/office/drawing/2014/main" id="{90AD2469-88B0-4883-B8FB-8685D26FAB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717"/>
          <a:stretch/>
        </p:blipFill>
        <p:spPr bwMode="auto">
          <a:xfrm>
            <a:off x="186690" y="2398264"/>
            <a:ext cx="4251960" cy="3859472"/>
          </a:xfrm>
          <a:prstGeom prst="roundRect">
            <a:avLst>
              <a:gd name="adj" fmla="val 177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683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AC20EE-F5E7-4410-8132-1BC39CFEE330}"/>
              </a:ext>
            </a:extLst>
          </p:cNvPr>
          <p:cNvSpPr txBox="1"/>
          <p:nvPr/>
        </p:nvSpPr>
        <p:spPr>
          <a:xfrm>
            <a:off x="1379220" y="617220"/>
            <a:ext cx="10126980" cy="1569660"/>
          </a:xfrm>
          <a:prstGeom prst="rect">
            <a:avLst/>
          </a:prstGeom>
          <a:noFill/>
        </p:spPr>
        <p:txBody>
          <a:bodyPr wrap="square" rtlCol="0">
            <a:spAutoFit/>
          </a:bodyPr>
          <a:lstStyle/>
          <a:p>
            <a:pPr algn="just"/>
            <a:r>
              <a:rPr lang="en-US" sz="3200" b="1" i="1">
                <a:solidFill>
                  <a:schemeClr val="accent2">
                    <a:lumMod val="75000"/>
                  </a:schemeClr>
                </a:solidFill>
                <a:effectLst/>
                <a:latin typeface="Nunito" pitchFamily="2" charset="-93"/>
                <a:ea typeface="Arial" panose="020B0604020202020204" pitchFamily="34" charset="0"/>
              </a:rPr>
              <a:t>Năng lượng </a:t>
            </a:r>
            <a:r>
              <a:rPr lang="en-US" sz="3200" b="1" i="1">
                <a:effectLst/>
                <a:latin typeface="Nunito" pitchFamily="2" charset="-93"/>
                <a:ea typeface="Arial" panose="020B0604020202020204" pitchFamily="34" charset="0"/>
              </a:rPr>
              <a:t>cần thiết cho mọi hoạt động sống của con người như điện dùng để thắp sáng, chạy máy tính, nhiên liệu để chạy các phương tiện di chuyển,…</a:t>
            </a:r>
            <a:endParaRPr lang="vi-VN" sz="3200" b="1">
              <a:latin typeface="Nunito" pitchFamily="2" charset="-93"/>
            </a:endParaRPr>
          </a:p>
        </p:txBody>
      </p:sp>
      <p:pic>
        <p:nvPicPr>
          <p:cNvPr id="24580" name="Picture 4">
            <a:extLst>
              <a:ext uri="{FF2B5EF4-FFF2-40B4-BE49-F238E27FC236}">
                <a16:creationId xmlns:a16="http://schemas.microsoft.com/office/drawing/2014/main" id="{4BC7F98F-365A-487C-B603-5F52F2958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7220"/>
            <a:ext cx="1569660" cy="156966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ình nền : trừu tượng, màu vàng, ly, bóng đèn, Nước hoa, ánh sáng, chai, thắp  sáng, bóng đèn chiếu sáng, Ánh sáng fixture 5472x3648 - kejsirajbek - 5078  - Hình nền đẹp hd - WallHere">
            <a:extLst>
              <a:ext uri="{FF2B5EF4-FFF2-40B4-BE49-F238E27FC236}">
                <a16:creationId xmlns:a16="http://schemas.microsoft.com/office/drawing/2014/main" id="{F9444E66-F320-4ED2-8EBE-361421571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 y="3246120"/>
            <a:ext cx="364236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Surface Laptop Go Màu Platinum Chính Hãng, Giá Tốt">
            <a:extLst>
              <a:ext uri="{FF2B5EF4-FFF2-40B4-BE49-F238E27FC236}">
                <a16:creationId xmlns:a16="http://schemas.microsoft.com/office/drawing/2014/main" id="{73F43070-CEC2-482B-85D6-D02BBF0FA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820" y="3246120"/>
            <a:ext cx="364236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The Number of Older Vehicles on the Road Increased More Than 17 Million  Since 2009 - Experian Global News Blog">
            <a:extLst>
              <a:ext uri="{FF2B5EF4-FFF2-40B4-BE49-F238E27FC236}">
                <a16:creationId xmlns:a16="http://schemas.microsoft.com/office/drawing/2014/main" id="{32C39757-23EA-4010-B8A8-A99E5250A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0" y="3246120"/>
            <a:ext cx="3642360" cy="299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4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2" descr="Bộ Tem Sưu Tầm Việt Nam Chủ Đề Các Loài Hoa Cúc - 8 Con Stamps |  Quatangsuutam | Tiki">
            <a:extLst>
              <a:ext uri="{FF2B5EF4-FFF2-40B4-BE49-F238E27FC236}">
                <a16:creationId xmlns:a16="http://schemas.microsoft.com/office/drawing/2014/main" id="{297A0ADA-52C2-4645-A3CB-E7EC56D10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7" t="3071" r="72754" b="52606"/>
          <a:stretch/>
        </p:blipFill>
        <p:spPr bwMode="auto">
          <a:xfrm>
            <a:off x="5605670" y="146036"/>
            <a:ext cx="1745973" cy="23321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ộ Tem Sưu Tầm Việt Nam Chủ Đề Các Loài Hoa Cúc - 8 Con Stamps |  Quatangsuutam | Tiki">
            <a:extLst>
              <a:ext uri="{FF2B5EF4-FFF2-40B4-BE49-F238E27FC236}">
                <a16:creationId xmlns:a16="http://schemas.microsoft.com/office/drawing/2014/main" id="{966D503C-2B62-44BE-A2DC-468B89143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709" t="4848" r="4021" b="50829"/>
          <a:stretch/>
        </p:blipFill>
        <p:spPr bwMode="auto">
          <a:xfrm>
            <a:off x="10442713" y="4137996"/>
            <a:ext cx="1630012" cy="2309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ộ Tem Sưu Tầm Việt Nam Chủ Đề Các Loài Hoa Cúc - 8 Con Stamps |  Quatangsuutam | Tiki">
            <a:extLst>
              <a:ext uri="{FF2B5EF4-FFF2-40B4-BE49-F238E27FC236}">
                <a16:creationId xmlns:a16="http://schemas.microsoft.com/office/drawing/2014/main" id="{905DE48B-6F8D-4208-A8FA-C3D4957DC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85" t="50842" r="49170" b="4836"/>
          <a:stretch/>
        </p:blipFill>
        <p:spPr bwMode="auto">
          <a:xfrm>
            <a:off x="7858541" y="146035"/>
            <a:ext cx="1745973" cy="2348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 lịch xứ sở Việt Nam qua những con tem (kỳ 1) | Mytour.vn">
            <a:extLst>
              <a:ext uri="{FF2B5EF4-FFF2-40B4-BE49-F238E27FC236}">
                <a16:creationId xmlns:a16="http://schemas.microsoft.com/office/drawing/2014/main" id="{7A917561-8324-475E-A6EF-AAB93CFF1D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60777" r="68085" b="21454"/>
          <a:stretch/>
        </p:blipFill>
        <p:spPr bwMode="auto">
          <a:xfrm>
            <a:off x="5605670" y="2911945"/>
            <a:ext cx="2120350" cy="15148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u lịch xứ sở Việt Nam qua những con tem (kỳ 1) | Mytour.vn">
            <a:extLst>
              <a:ext uri="{FF2B5EF4-FFF2-40B4-BE49-F238E27FC236}">
                <a16:creationId xmlns:a16="http://schemas.microsoft.com/office/drawing/2014/main" id="{A701FA79-F2F1-4144-A338-CFFFC963B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229" t="60801" r="2269" b="21429"/>
          <a:stretch/>
        </p:blipFill>
        <p:spPr bwMode="auto">
          <a:xfrm>
            <a:off x="7906034" y="4863894"/>
            <a:ext cx="2152368" cy="15377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 lịch xứ sở Việt Nam qua những con tem (kỳ 1) | Mytour.vn">
            <a:extLst>
              <a:ext uri="{FF2B5EF4-FFF2-40B4-BE49-F238E27FC236}">
                <a16:creationId xmlns:a16="http://schemas.microsoft.com/office/drawing/2014/main" id="{8AA7ED85-3420-4985-AC33-DEC8EA3E12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01" t="80911" r="1997" b="1319"/>
          <a:stretch/>
        </p:blipFill>
        <p:spPr bwMode="auto">
          <a:xfrm>
            <a:off x="9872867" y="138710"/>
            <a:ext cx="2226366" cy="1590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hành bộ tem &quot;Ẩm thực Việt Nam&quot; - Hànộimới">
            <a:extLst>
              <a:ext uri="{FF2B5EF4-FFF2-40B4-BE49-F238E27FC236}">
                <a16:creationId xmlns:a16="http://schemas.microsoft.com/office/drawing/2014/main" id="{472689EB-ECD6-4F8E-8ADE-052E285D67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 r="50155" b="47754"/>
          <a:stretch/>
        </p:blipFill>
        <p:spPr bwMode="auto">
          <a:xfrm>
            <a:off x="7924802" y="2859198"/>
            <a:ext cx="2040831" cy="1622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hát hành bộ tem &quot;Ẩm thực Việt Nam&quot; - Hànộimới">
            <a:extLst>
              <a:ext uri="{FF2B5EF4-FFF2-40B4-BE49-F238E27FC236}">
                <a16:creationId xmlns:a16="http://schemas.microsoft.com/office/drawing/2014/main" id="{4DD0A4D4-0E90-40C0-9EA4-D32AFD9F1E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77" r="-615" b="47754"/>
          <a:stretch/>
        </p:blipFill>
        <p:spPr bwMode="auto">
          <a:xfrm>
            <a:off x="10058401" y="2041735"/>
            <a:ext cx="2040831" cy="1622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át hành bộ tem &quot;Ẩm thực Việt Nam&quot; - Hànộimới">
            <a:extLst>
              <a:ext uri="{FF2B5EF4-FFF2-40B4-BE49-F238E27FC236}">
                <a16:creationId xmlns:a16="http://schemas.microsoft.com/office/drawing/2014/main" id="{61C90960-5DF6-4885-BE41-862C5A303B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693" t="49999" r="769" b="-193"/>
          <a:stretch/>
        </p:blipFill>
        <p:spPr bwMode="auto">
          <a:xfrm>
            <a:off x="5605670" y="4817687"/>
            <a:ext cx="2073964" cy="1583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BE108F-2A1F-4908-981A-00E30CEC191D}"/>
              </a:ext>
            </a:extLst>
          </p:cNvPr>
          <p:cNvSpPr txBox="1"/>
          <p:nvPr/>
        </p:nvSpPr>
        <p:spPr>
          <a:xfrm>
            <a:off x="6311348" y="2386933"/>
            <a:ext cx="530087" cy="369332"/>
          </a:xfrm>
          <a:prstGeom prst="rect">
            <a:avLst/>
          </a:prstGeom>
          <a:noFill/>
        </p:spPr>
        <p:txBody>
          <a:bodyPr wrap="square" rtlCol="0">
            <a:spAutoFit/>
          </a:bodyPr>
          <a:lstStyle/>
          <a:p>
            <a:r>
              <a:rPr lang="en-US" b="1"/>
              <a:t>(1)</a:t>
            </a:r>
            <a:endParaRPr lang="vi-VN" b="1"/>
          </a:p>
        </p:txBody>
      </p:sp>
      <p:sp>
        <p:nvSpPr>
          <p:cNvPr id="14" name="TextBox 13">
            <a:extLst>
              <a:ext uri="{FF2B5EF4-FFF2-40B4-BE49-F238E27FC236}">
                <a16:creationId xmlns:a16="http://schemas.microsoft.com/office/drawing/2014/main" id="{AEA57DB0-A7D5-4EC7-800A-FFF390E931F1}"/>
              </a:ext>
            </a:extLst>
          </p:cNvPr>
          <p:cNvSpPr txBox="1"/>
          <p:nvPr/>
        </p:nvSpPr>
        <p:spPr>
          <a:xfrm>
            <a:off x="8570844" y="2356527"/>
            <a:ext cx="530087" cy="369332"/>
          </a:xfrm>
          <a:prstGeom prst="rect">
            <a:avLst/>
          </a:prstGeom>
          <a:noFill/>
        </p:spPr>
        <p:txBody>
          <a:bodyPr wrap="square" rtlCol="0">
            <a:spAutoFit/>
          </a:bodyPr>
          <a:lstStyle/>
          <a:p>
            <a:r>
              <a:rPr lang="en-US" b="1"/>
              <a:t>(2)</a:t>
            </a:r>
            <a:endParaRPr lang="vi-VN" b="1"/>
          </a:p>
        </p:txBody>
      </p:sp>
      <p:sp>
        <p:nvSpPr>
          <p:cNvPr id="15" name="TextBox 14">
            <a:extLst>
              <a:ext uri="{FF2B5EF4-FFF2-40B4-BE49-F238E27FC236}">
                <a16:creationId xmlns:a16="http://schemas.microsoft.com/office/drawing/2014/main" id="{CF03EFBC-1960-4406-A51C-D619F89BCFE9}"/>
              </a:ext>
            </a:extLst>
          </p:cNvPr>
          <p:cNvSpPr txBox="1"/>
          <p:nvPr/>
        </p:nvSpPr>
        <p:spPr>
          <a:xfrm>
            <a:off x="10813772" y="1584411"/>
            <a:ext cx="530087" cy="369332"/>
          </a:xfrm>
          <a:prstGeom prst="rect">
            <a:avLst/>
          </a:prstGeom>
          <a:noFill/>
        </p:spPr>
        <p:txBody>
          <a:bodyPr wrap="square" rtlCol="0">
            <a:spAutoFit/>
          </a:bodyPr>
          <a:lstStyle/>
          <a:p>
            <a:r>
              <a:rPr lang="en-US" b="1"/>
              <a:t>(3)</a:t>
            </a:r>
            <a:endParaRPr lang="vi-VN" b="1"/>
          </a:p>
        </p:txBody>
      </p:sp>
      <p:sp>
        <p:nvSpPr>
          <p:cNvPr id="16" name="TextBox 15">
            <a:extLst>
              <a:ext uri="{FF2B5EF4-FFF2-40B4-BE49-F238E27FC236}">
                <a16:creationId xmlns:a16="http://schemas.microsoft.com/office/drawing/2014/main" id="{7E6F15D8-29A3-45A9-9CF5-62E5EEB7FE28}"/>
              </a:ext>
            </a:extLst>
          </p:cNvPr>
          <p:cNvSpPr txBox="1"/>
          <p:nvPr/>
        </p:nvSpPr>
        <p:spPr>
          <a:xfrm>
            <a:off x="8639591" y="4382748"/>
            <a:ext cx="530087" cy="369332"/>
          </a:xfrm>
          <a:prstGeom prst="rect">
            <a:avLst/>
          </a:prstGeom>
          <a:noFill/>
        </p:spPr>
        <p:txBody>
          <a:bodyPr wrap="square" rtlCol="0">
            <a:spAutoFit/>
          </a:bodyPr>
          <a:lstStyle/>
          <a:p>
            <a:r>
              <a:rPr lang="en-US" b="1"/>
              <a:t>(5)</a:t>
            </a:r>
            <a:endParaRPr lang="vi-VN" b="1"/>
          </a:p>
        </p:txBody>
      </p:sp>
      <p:sp>
        <p:nvSpPr>
          <p:cNvPr id="17" name="TextBox 16">
            <a:extLst>
              <a:ext uri="{FF2B5EF4-FFF2-40B4-BE49-F238E27FC236}">
                <a16:creationId xmlns:a16="http://schemas.microsoft.com/office/drawing/2014/main" id="{18791651-E01C-49AF-8F28-9B9FCE3133A0}"/>
              </a:ext>
            </a:extLst>
          </p:cNvPr>
          <p:cNvSpPr txBox="1"/>
          <p:nvPr/>
        </p:nvSpPr>
        <p:spPr>
          <a:xfrm>
            <a:off x="6462921" y="4319766"/>
            <a:ext cx="530087" cy="369332"/>
          </a:xfrm>
          <a:prstGeom prst="rect">
            <a:avLst/>
          </a:prstGeom>
          <a:noFill/>
        </p:spPr>
        <p:txBody>
          <a:bodyPr wrap="square" rtlCol="0">
            <a:spAutoFit/>
          </a:bodyPr>
          <a:lstStyle/>
          <a:p>
            <a:r>
              <a:rPr lang="en-US" b="1"/>
              <a:t>(4)</a:t>
            </a:r>
            <a:endParaRPr lang="vi-VN" b="1"/>
          </a:p>
        </p:txBody>
      </p:sp>
      <p:sp>
        <p:nvSpPr>
          <p:cNvPr id="18" name="TextBox 17">
            <a:extLst>
              <a:ext uri="{FF2B5EF4-FFF2-40B4-BE49-F238E27FC236}">
                <a16:creationId xmlns:a16="http://schemas.microsoft.com/office/drawing/2014/main" id="{D326F899-811B-4E6D-975C-67AD4ED5B800}"/>
              </a:ext>
            </a:extLst>
          </p:cNvPr>
          <p:cNvSpPr txBox="1"/>
          <p:nvPr/>
        </p:nvSpPr>
        <p:spPr>
          <a:xfrm>
            <a:off x="10899915" y="3519185"/>
            <a:ext cx="530087" cy="369332"/>
          </a:xfrm>
          <a:prstGeom prst="rect">
            <a:avLst/>
          </a:prstGeom>
          <a:noFill/>
        </p:spPr>
        <p:txBody>
          <a:bodyPr wrap="square" rtlCol="0">
            <a:spAutoFit/>
          </a:bodyPr>
          <a:lstStyle/>
          <a:p>
            <a:r>
              <a:rPr lang="en-US" b="1"/>
              <a:t>(6)</a:t>
            </a:r>
            <a:endParaRPr lang="vi-VN" b="1"/>
          </a:p>
        </p:txBody>
      </p:sp>
      <p:sp>
        <p:nvSpPr>
          <p:cNvPr id="19" name="TextBox 18">
            <a:extLst>
              <a:ext uri="{FF2B5EF4-FFF2-40B4-BE49-F238E27FC236}">
                <a16:creationId xmlns:a16="http://schemas.microsoft.com/office/drawing/2014/main" id="{A9190F82-C2E0-4F49-B5A9-52E9CB8EC232}"/>
              </a:ext>
            </a:extLst>
          </p:cNvPr>
          <p:cNvSpPr txBox="1"/>
          <p:nvPr/>
        </p:nvSpPr>
        <p:spPr>
          <a:xfrm>
            <a:off x="6400801" y="6306225"/>
            <a:ext cx="530087" cy="369332"/>
          </a:xfrm>
          <a:prstGeom prst="rect">
            <a:avLst/>
          </a:prstGeom>
          <a:noFill/>
        </p:spPr>
        <p:txBody>
          <a:bodyPr wrap="square" rtlCol="0">
            <a:spAutoFit/>
          </a:bodyPr>
          <a:lstStyle/>
          <a:p>
            <a:r>
              <a:rPr lang="en-US" b="1"/>
              <a:t>(7)</a:t>
            </a:r>
            <a:endParaRPr lang="vi-VN" b="1"/>
          </a:p>
        </p:txBody>
      </p:sp>
      <p:sp>
        <p:nvSpPr>
          <p:cNvPr id="20" name="TextBox 19">
            <a:extLst>
              <a:ext uri="{FF2B5EF4-FFF2-40B4-BE49-F238E27FC236}">
                <a16:creationId xmlns:a16="http://schemas.microsoft.com/office/drawing/2014/main" id="{850187B9-A896-4202-B304-373734C1F735}"/>
              </a:ext>
            </a:extLst>
          </p:cNvPr>
          <p:cNvSpPr txBox="1"/>
          <p:nvPr/>
        </p:nvSpPr>
        <p:spPr>
          <a:xfrm>
            <a:off x="8851627" y="6306225"/>
            <a:ext cx="530087" cy="369332"/>
          </a:xfrm>
          <a:prstGeom prst="rect">
            <a:avLst/>
          </a:prstGeom>
          <a:noFill/>
        </p:spPr>
        <p:txBody>
          <a:bodyPr wrap="square" rtlCol="0">
            <a:spAutoFit/>
          </a:bodyPr>
          <a:lstStyle/>
          <a:p>
            <a:r>
              <a:rPr lang="en-US" b="1"/>
              <a:t>(8)</a:t>
            </a:r>
            <a:endParaRPr lang="vi-VN" b="1"/>
          </a:p>
        </p:txBody>
      </p:sp>
      <p:sp>
        <p:nvSpPr>
          <p:cNvPr id="21" name="TextBox 20">
            <a:extLst>
              <a:ext uri="{FF2B5EF4-FFF2-40B4-BE49-F238E27FC236}">
                <a16:creationId xmlns:a16="http://schemas.microsoft.com/office/drawing/2014/main" id="{16B96D94-3DCF-4608-87B1-E92873D0E247}"/>
              </a:ext>
            </a:extLst>
          </p:cNvPr>
          <p:cNvSpPr txBox="1"/>
          <p:nvPr/>
        </p:nvSpPr>
        <p:spPr>
          <a:xfrm>
            <a:off x="11078815" y="6315523"/>
            <a:ext cx="530087" cy="369332"/>
          </a:xfrm>
          <a:prstGeom prst="rect">
            <a:avLst/>
          </a:prstGeom>
          <a:noFill/>
        </p:spPr>
        <p:txBody>
          <a:bodyPr wrap="square" rtlCol="0">
            <a:spAutoFit/>
          </a:bodyPr>
          <a:lstStyle/>
          <a:p>
            <a:r>
              <a:rPr lang="en-US" b="1"/>
              <a:t>(9)</a:t>
            </a:r>
            <a:endParaRPr lang="vi-VN" b="1"/>
          </a:p>
        </p:txBody>
      </p:sp>
      <p:grpSp>
        <p:nvGrpSpPr>
          <p:cNvPr id="22" name="Group 21">
            <a:extLst>
              <a:ext uri="{FF2B5EF4-FFF2-40B4-BE49-F238E27FC236}">
                <a16:creationId xmlns:a16="http://schemas.microsoft.com/office/drawing/2014/main" id="{55C2E271-DD36-4CB7-BAA4-0420B06FADE2}"/>
              </a:ext>
            </a:extLst>
          </p:cNvPr>
          <p:cNvGrpSpPr/>
          <p:nvPr/>
        </p:nvGrpSpPr>
        <p:grpSpPr>
          <a:xfrm>
            <a:off x="90038" y="1727103"/>
            <a:ext cx="5175712" cy="2804437"/>
            <a:chOff x="90038" y="1727103"/>
            <a:chExt cx="5175712" cy="2804437"/>
          </a:xfrm>
        </p:grpSpPr>
        <p:sp>
          <p:nvSpPr>
            <p:cNvPr id="10" name="Rectangle: Rounded Corners 9">
              <a:extLst>
                <a:ext uri="{FF2B5EF4-FFF2-40B4-BE49-F238E27FC236}">
                  <a16:creationId xmlns:a16="http://schemas.microsoft.com/office/drawing/2014/main" id="{8806270E-9C15-4576-83FE-0F5985E3781E}"/>
                </a:ext>
              </a:extLst>
            </p:cNvPr>
            <p:cNvSpPr/>
            <p:nvPr/>
          </p:nvSpPr>
          <p:spPr>
            <a:xfrm>
              <a:off x="739138" y="2410194"/>
              <a:ext cx="4526612" cy="212134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Rounded Corners 22">
              <a:extLst>
                <a:ext uri="{FF2B5EF4-FFF2-40B4-BE49-F238E27FC236}">
                  <a16:creationId xmlns:a16="http://schemas.microsoft.com/office/drawing/2014/main" id="{A02571DF-F7FB-4DCF-8C8C-723A4E2C2723}"/>
                </a:ext>
              </a:extLst>
            </p:cNvPr>
            <p:cNvSpPr/>
            <p:nvPr/>
          </p:nvSpPr>
          <p:spPr>
            <a:xfrm>
              <a:off x="525447" y="2220800"/>
              <a:ext cx="4573247" cy="21213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1A2C811A-4D10-4DFE-8764-E4376C4E9A8A}"/>
                </a:ext>
              </a:extLst>
            </p:cNvPr>
            <p:cNvSpPr txBox="1"/>
            <p:nvPr/>
          </p:nvSpPr>
          <p:spPr>
            <a:xfrm>
              <a:off x="984100" y="2592037"/>
              <a:ext cx="4146525" cy="1569660"/>
            </a:xfrm>
            <a:prstGeom prst="rect">
              <a:avLst/>
            </a:prstGeom>
            <a:noFill/>
          </p:spPr>
          <p:txBody>
            <a:bodyPr wrap="square" rtlCol="0">
              <a:spAutoFit/>
            </a:bodyPr>
            <a:lstStyle/>
            <a:p>
              <a:r>
                <a:rPr lang="en-US" sz="3200" b="1">
                  <a:latin typeface="Nunito" pitchFamily="2" charset="-93"/>
                  <a:cs typeface="Arial" panose="020B0604020202020204" pitchFamily="34" charset="0"/>
                </a:rPr>
                <a:t>Hãy sắp xếp các con tem đã cho theo chủ đề phù hợp</a:t>
              </a:r>
              <a:endParaRPr lang="vi-VN" sz="3200" b="1">
                <a:latin typeface="Nunito" pitchFamily="2" charset="-93"/>
                <a:cs typeface="Arial" panose="020B0604020202020204" pitchFamily="34" charset="0"/>
              </a:endParaRPr>
            </a:p>
          </p:txBody>
        </p:sp>
        <p:pic>
          <p:nvPicPr>
            <p:cNvPr id="2054" name="Picture 6">
              <a:extLst>
                <a:ext uri="{FF2B5EF4-FFF2-40B4-BE49-F238E27FC236}">
                  <a16:creationId xmlns:a16="http://schemas.microsoft.com/office/drawing/2014/main" id="{DCEE8A89-BE07-42E0-AF44-737C9634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8" y="1727103"/>
              <a:ext cx="1358841" cy="13588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23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C381288-46F5-47F0-882C-D35EB9D43BB9}"/>
              </a:ext>
            </a:extLst>
          </p:cNvPr>
          <p:cNvSpPr/>
          <p:nvPr/>
        </p:nvSpPr>
        <p:spPr>
          <a:xfrm>
            <a:off x="6282689" y="2358390"/>
            <a:ext cx="5600698" cy="4202430"/>
          </a:xfrm>
          <a:prstGeom prst="round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83C7E0B1-CA26-4BB0-86AD-7F54FB235356}"/>
              </a:ext>
            </a:extLst>
          </p:cNvPr>
          <p:cNvSpPr/>
          <p:nvPr/>
        </p:nvSpPr>
        <p:spPr>
          <a:xfrm>
            <a:off x="335280" y="2358390"/>
            <a:ext cx="5600699" cy="4202430"/>
          </a:xfrm>
          <a:prstGeom prst="round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232431B1-54C4-4C25-8FF3-712F596C0AAC}"/>
              </a:ext>
            </a:extLst>
          </p:cNvPr>
          <p:cNvSpPr txBox="1"/>
          <p:nvPr/>
        </p:nvSpPr>
        <p:spPr>
          <a:xfrm>
            <a:off x="1379220" y="617220"/>
            <a:ext cx="10126980" cy="584775"/>
          </a:xfrm>
          <a:prstGeom prst="rect">
            <a:avLst/>
          </a:prstGeom>
          <a:noFill/>
        </p:spPr>
        <p:txBody>
          <a:bodyPr wrap="square" rtlCol="0">
            <a:spAutoFit/>
          </a:bodyPr>
          <a:lstStyle/>
          <a:p>
            <a:pPr algn="just"/>
            <a:r>
              <a:rPr lang="en-US" sz="3200" b="1" i="1">
                <a:solidFill>
                  <a:schemeClr val="accent2">
                    <a:lumMod val="75000"/>
                  </a:schemeClr>
                </a:solidFill>
                <a:effectLst/>
                <a:latin typeface="Nunito" pitchFamily="2" charset="-93"/>
                <a:ea typeface="Arial" panose="020B0604020202020204" pitchFamily="34" charset="0"/>
              </a:rPr>
              <a:t>Năng lượng </a:t>
            </a:r>
            <a:r>
              <a:rPr lang="en-US" sz="3200" b="1" i="1">
                <a:latin typeface="Nunito" pitchFamily="2" charset="-93"/>
                <a:ea typeface="Arial" panose="020B0604020202020204" pitchFamily="34" charset="0"/>
              </a:rPr>
              <a:t>được chia làm 2 loại theo nguồn gốc:</a:t>
            </a:r>
            <a:endParaRPr lang="vi-VN" sz="3200" b="1">
              <a:latin typeface="Nunito" pitchFamily="2" charset="-93"/>
            </a:endParaRPr>
          </a:p>
        </p:txBody>
      </p:sp>
      <p:pic>
        <p:nvPicPr>
          <p:cNvPr id="20482" name="Picture 2">
            <a:extLst>
              <a:ext uri="{FF2B5EF4-FFF2-40B4-BE49-F238E27FC236}">
                <a16:creationId xmlns:a16="http://schemas.microsoft.com/office/drawing/2014/main" id="{35F549F5-6399-4226-8211-1FE1C3748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710" y="170688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03C13F9D-4B8A-4A1B-AFA9-032A7C122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 y="1706880"/>
            <a:ext cx="1303020" cy="1303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A79570-E46D-448C-ABFC-11D3C1D33F52}"/>
              </a:ext>
            </a:extLst>
          </p:cNvPr>
          <p:cNvSpPr txBox="1"/>
          <p:nvPr/>
        </p:nvSpPr>
        <p:spPr>
          <a:xfrm>
            <a:off x="1379220" y="2385060"/>
            <a:ext cx="3680460" cy="954107"/>
          </a:xfrm>
          <a:prstGeom prst="rect">
            <a:avLst/>
          </a:prstGeom>
          <a:noFill/>
        </p:spPr>
        <p:txBody>
          <a:bodyPr wrap="square" rtlCol="0">
            <a:spAutoFit/>
          </a:bodyPr>
          <a:lstStyle/>
          <a:p>
            <a:pPr algn="ctr"/>
            <a:r>
              <a:rPr lang="en-US" sz="2800" b="1">
                <a:solidFill>
                  <a:srgbClr val="00B050"/>
                </a:solidFill>
                <a:latin typeface="Nunito" pitchFamily="2" charset="-93"/>
              </a:rPr>
              <a:t>Năng lượng </a:t>
            </a:r>
          </a:p>
          <a:p>
            <a:pPr algn="ctr"/>
            <a:r>
              <a:rPr lang="en-US" sz="2800" b="1">
                <a:solidFill>
                  <a:srgbClr val="00B050"/>
                </a:solidFill>
                <a:latin typeface="Nunito" pitchFamily="2" charset="-93"/>
              </a:rPr>
              <a:t>tái tạo được</a:t>
            </a:r>
            <a:endParaRPr lang="vi-VN" sz="2800" b="1">
              <a:solidFill>
                <a:srgbClr val="00B050"/>
              </a:solidFill>
              <a:latin typeface="Nunito" pitchFamily="2" charset="-93"/>
            </a:endParaRPr>
          </a:p>
        </p:txBody>
      </p:sp>
      <p:sp>
        <p:nvSpPr>
          <p:cNvPr id="10" name="TextBox 9">
            <a:extLst>
              <a:ext uri="{FF2B5EF4-FFF2-40B4-BE49-F238E27FC236}">
                <a16:creationId xmlns:a16="http://schemas.microsoft.com/office/drawing/2014/main" id="{1AC12BA3-024F-4BE6-85A1-ECA85AE4AA62}"/>
              </a:ext>
            </a:extLst>
          </p:cNvPr>
          <p:cNvSpPr txBox="1"/>
          <p:nvPr/>
        </p:nvSpPr>
        <p:spPr>
          <a:xfrm>
            <a:off x="7585710" y="2411730"/>
            <a:ext cx="3432810" cy="954107"/>
          </a:xfrm>
          <a:prstGeom prst="rect">
            <a:avLst/>
          </a:prstGeom>
          <a:noFill/>
        </p:spPr>
        <p:txBody>
          <a:bodyPr wrap="square" rtlCol="0">
            <a:spAutoFit/>
          </a:bodyPr>
          <a:lstStyle/>
          <a:p>
            <a:pPr algn="ctr"/>
            <a:r>
              <a:rPr lang="en-US" sz="2800" b="1">
                <a:solidFill>
                  <a:srgbClr val="C00000"/>
                </a:solidFill>
                <a:latin typeface="Nunito" pitchFamily="2" charset="-93"/>
              </a:rPr>
              <a:t>Năng lượng</a:t>
            </a:r>
          </a:p>
          <a:p>
            <a:pPr algn="ctr"/>
            <a:r>
              <a:rPr lang="en-US" sz="2800" b="1">
                <a:solidFill>
                  <a:srgbClr val="C00000"/>
                </a:solidFill>
                <a:latin typeface="Nunito" pitchFamily="2" charset="-93"/>
              </a:rPr>
              <a:t> không tái tạo được</a:t>
            </a:r>
            <a:endParaRPr lang="vi-VN" sz="2800" b="1">
              <a:solidFill>
                <a:srgbClr val="C00000"/>
              </a:solidFill>
              <a:latin typeface="Nunito" pitchFamily="2" charset="-93"/>
            </a:endParaRPr>
          </a:p>
        </p:txBody>
      </p:sp>
      <p:sp>
        <p:nvSpPr>
          <p:cNvPr id="6" name="TextBox 5">
            <a:extLst>
              <a:ext uri="{FF2B5EF4-FFF2-40B4-BE49-F238E27FC236}">
                <a16:creationId xmlns:a16="http://schemas.microsoft.com/office/drawing/2014/main" id="{DE72EFC6-868C-498B-B22D-6E9111616888}"/>
              </a:ext>
            </a:extLst>
          </p:cNvPr>
          <p:cNvSpPr txBox="1"/>
          <p:nvPr/>
        </p:nvSpPr>
        <p:spPr>
          <a:xfrm>
            <a:off x="567690" y="3661410"/>
            <a:ext cx="5101590"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a:latin typeface="Nunito" pitchFamily="2" charset="-93"/>
              </a:rPr>
              <a:t>Năng lượng gió</a:t>
            </a:r>
          </a:p>
          <a:p>
            <a:pPr marL="285750" indent="-285750">
              <a:buFont typeface="Arial" panose="020B0604020202020204" pitchFamily="34" charset="0"/>
              <a:buChar char="•"/>
            </a:pPr>
            <a:r>
              <a:rPr lang="en-US" sz="2800" b="1">
                <a:latin typeface="Nunito" pitchFamily="2" charset="-93"/>
              </a:rPr>
              <a:t>Năng lượng nước</a:t>
            </a:r>
          </a:p>
          <a:p>
            <a:pPr marL="285750" indent="-285750">
              <a:buFont typeface="Arial" panose="020B0604020202020204" pitchFamily="34" charset="0"/>
              <a:buChar char="•"/>
            </a:pPr>
            <a:r>
              <a:rPr lang="en-US" sz="2800" b="1">
                <a:latin typeface="Nunito" pitchFamily="2" charset="-93"/>
              </a:rPr>
              <a:t>Năng lượng mặt trời</a:t>
            </a:r>
          </a:p>
          <a:p>
            <a:pPr marL="285750" indent="-285750">
              <a:buFont typeface="Arial" panose="020B0604020202020204" pitchFamily="34" charset="0"/>
              <a:buChar char="•"/>
            </a:pPr>
            <a:r>
              <a:rPr lang="en-US" sz="2800" b="1">
                <a:latin typeface="Nunito" pitchFamily="2" charset="-93"/>
              </a:rPr>
              <a:t>Năng lượng địa nhiệt</a:t>
            </a:r>
          </a:p>
          <a:p>
            <a:pPr algn="ctr"/>
            <a:r>
              <a:rPr lang="en-US" sz="2800" b="1">
                <a:latin typeface="Nunito" pitchFamily="2" charset="-93"/>
              </a:rPr>
              <a:t>…</a:t>
            </a:r>
            <a:endParaRPr lang="vi-VN" sz="2800" b="1">
              <a:latin typeface="Nunito" pitchFamily="2" charset="-93"/>
            </a:endParaRPr>
          </a:p>
        </p:txBody>
      </p:sp>
      <p:sp>
        <p:nvSpPr>
          <p:cNvPr id="12" name="TextBox 11">
            <a:extLst>
              <a:ext uri="{FF2B5EF4-FFF2-40B4-BE49-F238E27FC236}">
                <a16:creationId xmlns:a16="http://schemas.microsoft.com/office/drawing/2014/main" id="{7CE8909B-CCC4-49C5-A053-756BA0BFB95E}"/>
              </a:ext>
            </a:extLst>
          </p:cNvPr>
          <p:cNvSpPr txBox="1"/>
          <p:nvPr/>
        </p:nvSpPr>
        <p:spPr>
          <a:xfrm>
            <a:off x="6522720" y="3649920"/>
            <a:ext cx="5101590"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a:latin typeface="Nunito" pitchFamily="2" charset="-93"/>
              </a:rPr>
              <a:t>Nhiên liệu hóa thạch (than, đá, dầu khí)</a:t>
            </a:r>
          </a:p>
          <a:p>
            <a:pPr marL="285750" indent="-285750">
              <a:buFont typeface="Arial" panose="020B0604020202020204" pitchFamily="34" charset="0"/>
              <a:buChar char="•"/>
            </a:pPr>
            <a:r>
              <a:rPr lang="en-US" sz="2800" b="1">
                <a:latin typeface="Nunito" pitchFamily="2" charset="-93"/>
              </a:rPr>
              <a:t>Nhiên liệu hạt nhân</a:t>
            </a:r>
          </a:p>
        </p:txBody>
      </p:sp>
    </p:spTree>
    <p:extLst>
      <p:ext uri="{BB962C8B-B14F-4D97-AF65-F5344CB8AC3E}">
        <p14:creationId xmlns:p14="http://schemas.microsoft.com/office/powerpoint/2010/main" val="273715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11042-BD52-4C4E-ABC9-4C585EDD4E1C}"/>
              </a:ext>
            </a:extLst>
          </p:cNvPr>
          <p:cNvSpPr txBox="1"/>
          <p:nvPr/>
        </p:nvSpPr>
        <p:spPr>
          <a:xfrm>
            <a:off x="1379220" y="617220"/>
            <a:ext cx="10126980" cy="1137619"/>
          </a:xfrm>
          <a:prstGeom prst="rect">
            <a:avLst/>
          </a:prstGeom>
          <a:noFill/>
        </p:spPr>
        <p:txBody>
          <a:bodyPr wrap="square" rtlCol="0">
            <a:spAutoFit/>
          </a:bodyPr>
          <a:lstStyle/>
          <a:p>
            <a:pPr algn="just">
              <a:lnSpc>
                <a:spcPct val="107000"/>
              </a:lnSpc>
              <a:spcAft>
                <a:spcPts val="800"/>
              </a:spcAft>
            </a:pPr>
            <a:r>
              <a:rPr lang="en-US" sz="3200" b="1" i="1">
                <a:solidFill>
                  <a:srgbClr val="C00000"/>
                </a:solidFill>
                <a:effectLst/>
                <a:latin typeface="Nunito" pitchFamily="2" charset="-93"/>
                <a:ea typeface="Arial" panose="020B0604020202020204" pitchFamily="34" charset="0"/>
                <a:cs typeface="Times New Roman" panose="02020603050405020304" pitchFamily="18" charset="0"/>
              </a:rPr>
              <a:t>Việt Nam </a:t>
            </a:r>
            <a:r>
              <a:rPr lang="en-US" sz="3200" b="1" i="1">
                <a:effectLst/>
                <a:latin typeface="Nunito" pitchFamily="2" charset="-93"/>
                <a:ea typeface="Arial" panose="020B0604020202020204" pitchFamily="34" charset="0"/>
                <a:cs typeface="Times New Roman" panose="02020603050405020304" pitchFamily="18" charset="0"/>
              </a:rPr>
              <a:t>chúng ta cũng đang phát triển nguồn năng lượng nước, năng lượng mặt trời và năng lượng gió.</a:t>
            </a:r>
            <a:endParaRPr lang="vi-VN" sz="3200" b="1">
              <a:effectLst/>
              <a:latin typeface="Nunito" pitchFamily="2" charset="-93"/>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277122B-345D-4637-A572-9979F3D62D58}"/>
              </a:ext>
            </a:extLst>
          </p:cNvPr>
          <p:cNvPicPr>
            <a:picLocks noChangeAspect="1"/>
          </p:cNvPicPr>
          <p:nvPr/>
        </p:nvPicPr>
        <p:blipFill>
          <a:blip r:embed="rId2"/>
          <a:stretch>
            <a:fillRect/>
          </a:stretch>
        </p:blipFill>
        <p:spPr>
          <a:xfrm>
            <a:off x="4199929" y="2793656"/>
            <a:ext cx="4366260" cy="3149945"/>
          </a:xfrm>
          <a:prstGeom prst="rect">
            <a:avLst/>
          </a:prstGeom>
        </p:spPr>
      </p:pic>
      <p:pic>
        <p:nvPicPr>
          <p:cNvPr id="19462" name="Picture 6" descr="Khởi công xây dựng Nhà máy Thủy điện Hòa Bình mở rộng">
            <a:extLst>
              <a:ext uri="{FF2B5EF4-FFF2-40B4-BE49-F238E27FC236}">
                <a16:creationId xmlns:a16="http://schemas.microsoft.com/office/drawing/2014/main" id="{C29E8B3B-1C6A-4D6D-B64F-2789007E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93656"/>
            <a:ext cx="4199927" cy="314994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EVN SPC đầu tư Nhà máy Điện mặt trời tại Côn Đảo">
            <a:extLst>
              <a:ext uri="{FF2B5EF4-FFF2-40B4-BE49-F238E27FC236}">
                <a16:creationId xmlns:a16="http://schemas.microsoft.com/office/drawing/2014/main" id="{05DB32C7-4338-4637-A643-28F428201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460" y="2793654"/>
            <a:ext cx="3939540" cy="314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2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71EFC-C152-4673-829E-C5A138A45191}"/>
              </a:ext>
            </a:extLst>
          </p:cNvPr>
          <p:cNvGrpSpPr/>
          <p:nvPr/>
        </p:nvGrpSpPr>
        <p:grpSpPr>
          <a:xfrm>
            <a:off x="163360" y="139667"/>
            <a:ext cx="8728392" cy="1204328"/>
            <a:chOff x="210657" y="2014827"/>
            <a:chExt cx="8728392" cy="1204328"/>
          </a:xfrm>
        </p:grpSpPr>
        <p:sp>
          <p:nvSpPr>
            <p:cNvPr id="3" name="Rectangle: Rounded Corners 2">
              <a:extLst>
                <a:ext uri="{FF2B5EF4-FFF2-40B4-BE49-F238E27FC236}">
                  <a16:creationId xmlns:a16="http://schemas.microsoft.com/office/drawing/2014/main" id="{D239C7B9-B6BD-4223-A0A5-A99360A6DA10}"/>
                </a:ext>
              </a:extLst>
            </p:cNvPr>
            <p:cNvSpPr/>
            <p:nvPr/>
          </p:nvSpPr>
          <p:spPr>
            <a:xfrm>
              <a:off x="698870" y="2524271"/>
              <a:ext cx="7150671" cy="69488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E5C72440-2606-4E79-B0E2-1FFB8CA8612A}"/>
                </a:ext>
              </a:extLst>
            </p:cNvPr>
            <p:cNvSpPr/>
            <p:nvPr/>
          </p:nvSpPr>
          <p:spPr>
            <a:xfrm>
              <a:off x="620040" y="2443448"/>
              <a:ext cx="7150671" cy="6948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431335C-03E4-4B0C-89D7-09B49CE6BBF0}"/>
                </a:ext>
              </a:extLst>
            </p:cNvPr>
            <p:cNvSpPr txBox="1"/>
            <p:nvPr/>
          </p:nvSpPr>
          <p:spPr>
            <a:xfrm>
              <a:off x="984100" y="2592037"/>
              <a:ext cx="7954949" cy="523220"/>
            </a:xfrm>
            <a:prstGeom prst="rect">
              <a:avLst/>
            </a:prstGeom>
            <a:noFill/>
          </p:spPr>
          <p:txBody>
            <a:bodyPr wrap="square" rtlCol="0">
              <a:spAutoFit/>
            </a:bodyPr>
            <a:lstStyle/>
            <a:p>
              <a:r>
                <a:rPr lang="en-US" sz="2800" b="1">
                  <a:latin typeface="Nunito" pitchFamily="2" charset="-93"/>
                  <a:cs typeface="Arial" panose="020B0604020202020204" pitchFamily="34" charset="0"/>
                </a:rPr>
                <a:t>Hoàn thành Bài 2 – PBT theo nhóm đôi</a:t>
              </a:r>
              <a:endParaRPr lang="vi-VN" sz="2800" b="1">
                <a:latin typeface="Nunito" pitchFamily="2" charset="-93"/>
                <a:cs typeface="Arial" panose="020B0604020202020204" pitchFamily="34" charset="0"/>
              </a:endParaRPr>
            </a:p>
          </p:txBody>
        </p:sp>
        <p:pic>
          <p:nvPicPr>
            <p:cNvPr id="6" name="Picture 6">
              <a:extLst>
                <a:ext uri="{FF2B5EF4-FFF2-40B4-BE49-F238E27FC236}">
                  <a16:creationId xmlns:a16="http://schemas.microsoft.com/office/drawing/2014/main" id="{1F0C7C19-632E-4FA1-8DFF-9702D3E3E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57" y="2014827"/>
              <a:ext cx="1005832" cy="100583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3">
            <a:extLst>
              <a:ext uri="{FF2B5EF4-FFF2-40B4-BE49-F238E27FC236}">
                <a16:creationId xmlns:a16="http://schemas.microsoft.com/office/drawing/2014/main" id="{88D590A9-CF2B-40FE-BD9D-683195C94AC4}"/>
              </a:ext>
            </a:extLst>
          </p:cNvPr>
          <p:cNvSpPr>
            <a:spLocks noChangeArrowheads="1"/>
          </p:cNvSpPr>
          <p:nvPr/>
        </p:nvSpPr>
        <p:spPr bwMode="auto">
          <a:xfrm>
            <a:off x="572743" y="1449363"/>
            <a:ext cx="11161786" cy="520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07000"/>
              </a:lnSpc>
              <a:spcAft>
                <a:spcPts val="800"/>
              </a:spcAft>
            </a:pPr>
            <a:r>
              <a:rPr lang="en-US" sz="2600" b="1" i="1">
                <a:solidFill>
                  <a:schemeClr val="accent2">
                    <a:lumMod val="75000"/>
                  </a:schemeClr>
                </a:solidFill>
                <a:effectLst/>
                <a:latin typeface="Nunito" pitchFamily="2" charset="-93"/>
                <a:ea typeface="Arial" panose="020B0604020202020204" pitchFamily="34" charset="0"/>
                <a:cs typeface="Times New Roman" panose="02020603050405020304" pitchFamily="18" charset="0"/>
              </a:rPr>
              <a:t>Hiện nay các nước trên thế giới có xu hướng sản xuất năng lượng tái tạo như năng lượng nước, năng lượng gió, năng lượng mặt trời, năng lượng địa nhiệt thay cho các nguồn năng lượng không tái tạo, vì tiết kiệm và không gây ô nhiễm môi trường.</a:t>
            </a:r>
            <a:endParaRPr lang="vi-VN" sz="2600" b="1">
              <a:solidFill>
                <a:schemeClr val="accent2">
                  <a:lumMod val="75000"/>
                </a:schemeClr>
              </a:solidFill>
              <a:effectLst/>
              <a:latin typeface="Nunito" pitchFamily="2" charset="-93"/>
              <a:ea typeface="Arial" panose="020B0604020202020204" pitchFamily="34" charset="0"/>
              <a:cs typeface="Times New Roman" panose="02020603050405020304" pitchFamily="18" charset="0"/>
            </a:endParaRPr>
          </a:p>
          <a:p>
            <a:pPr algn="just">
              <a:lnSpc>
                <a:spcPct val="107000"/>
              </a:lnSpc>
              <a:spcAft>
                <a:spcPts val="800"/>
              </a:spcAft>
            </a:pPr>
            <a:r>
              <a:rPr lang="en-US" sz="2600" b="1" i="1">
                <a:solidFill>
                  <a:schemeClr val="accent2">
                    <a:lumMod val="75000"/>
                  </a:schemeClr>
                </a:solidFill>
                <a:effectLst/>
                <a:latin typeface="Nunito" pitchFamily="2" charset="-93"/>
                <a:ea typeface="Arial" panose="020B0604020202020204" pitchFamily="34" charset="0"/>
                <a:cs typeface="Times New Roman" panose="02020603050405020304" pitchFamily="18" charset="0"/>
              </a:rPr>
              <a:t>Việt Nam chúng ta cũng đang phát triển nguồn năng lượng nước, năng lượng mặt trời và năng lượng gió.</a:t>
            </a:r>
          </a:p>
          <a:p>
            <a:pPr algn="just">
              <a:lnSpc>
                <a:spcPct val="107000"/>
              </a:lnSpc>
              <a:spcAft>
                <a:spcPts val="800"/>
              </a:spcAft>
            </a:pPr>
            <a:endParaRPr lang="vi-VN" sz="2600" b="1">
              <a:effectLst/>
              <a:latin typeface="Nunito" pitchFamily="2" charset="-93"/>
              <a:ea typeface="Arial" panose="020B0604020202020204" pitchFamily="34" charset="0"/>
              <a:cs typeface="Times New Roman" panose="02020603050405020304" pitchFamily="18" charset="0"/>
            </a:endParaRPr>
          </a:p>
          <a:p>
            <a:pPr algn="just">
              <a:lnSpc>
                <a:spcPct val="107000"/>
              </a:lnSpc>
              <a:spcAft>
                <a:spcPts val="800"/>
              </a:spcAft>
            </a:pPr>
            <a:r>
              <a:rPr lang="en-US" sz="2600" b="1">
                <a:latin typeface="Nunito" pitchFamily="2" charset="-93"/>
                <a:ea typeface="Arial" panose="020B0604020202020204" pitchFamily="34" charset="0"/>
                <a:cs typeface="Times New Roman" panose="02020603050405020304" pitchFamily="18" charset="0"/>
              </a:rPr>
              <a:t>a</a:t>
            </a:r>
            <a:r>
              <a:rPr lang="en-US" sz="2600" b="1">
                <a:effectLst/>
                <a:latin typeface="Nunito" pitchFamily="2" charset="-93"/>
                <a:ea typeface="Arial" panose="020B0604020202020204" pitchFamily="34" charset="0"/>
                <a:cs typeface="Times New Roman" panose="02020603050405020304" pitchFamily="18" charset="0"/>
              </a:rPr>
              <a:t>) Hãy viết tập hợp A gồm các dạng năng lượng tái tạo mà Việt Nam đang phát triển</a:t>
            </a:r>
            <a:endParaRPr lang="vi-VN" sz="2600" b="1">
              <a:effectLst/>
              <a:latin typeface="Nunito" pitchFamily="2" charset="-93"/>
              <a:ea typeface="Arial" panose="020B0604020202020204" pitchFamily="34" charset="0"/>
              <a:cs typeface="Times New Roman" panose="02020603050405020304" pitchFamily="18" charset="0"/>
            </a:endParaRPr>
          </a:p>
          <a:p>
            <a:pPr algn="just">
              <a:lnSpc>
                <a:spcPct val="107000"/>
              </a:lnSpc>
              <a:spcAft>
                <a:spcPts val="800"/>
              </a:spcAft>
            </a:pPr>
            <a:r>
              <a:rPr lang="en-US" sz="2600" b="1">
                <a:latin typeface="Nunito" pitchFamily="2" charset="-93"/>
                <a:ea typeface="Arial" panose="020B0604020202020204" pitchFamily="34" charset="0"/>
                <a:cs typeface="Times New Roman" panose="02020603050405020304" pitchFamily="18" charset="0"/>
              </a:rPr>
              <a:t>b</a:t>
            </a:r>
            <a:r>
              <a:rPr lang="en-US" sz="2600" b="1">
                <a:effectLst/>
                <a:latin typeface="Nunito" pitchFamily="2" charset="-93"/>
                <a:ea typeface="Arial" panose="020B0604020202020204" pitchFamily="34" charset="0"/>
                <a:cs typeface="Times New Roman" panose="02020603050405020304" pitchFamily="18" charset="0"/>
              </a:rPr>
              <a:t>) Phần tử “năng lượng địa nhiệt” có thuộc tập A không? (trình bày dưới dạng ký hiệu)</a:t>
            </a:r>
            <a:endParaRPr lang="vi-VN" sz="2600" b="1">
              <a:effectLst/>
              <a:latin typeface="Nunito" pitchFamily="2" charset="-93"/>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990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A26DAAB-F927-4965-86EE-108F8FC821AE}"/>
              </a:ext>
            </a:extLst>
          </p:cNvPr>
          <p:cNvSpPr/>
          <p:nvPr/>
        </p:nvSpPr>
        <p:spPr>
          <a:xfrm>
            <a:off x="731520" y="2743200"/>
            <a:ext cx="3749040" cy="2331720"/>
          </a:xfrm>
          <a:prstGeom prst="ellipse">
            <a:avLst/>
          </a:prstGeom>
          <a:solidFill>
            <a:srgbClr val="52D56D"/>
          </a:solidFill>
          <a:ln w="76200">
            <a:solidFill>
              <a:srgbClr val="55A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Nunito" pitchFamily="2" charset="-93"/>
              </a:rPr>
              <a:t>TẬP HỢP</a:t>
            </a:r>
            <a:endParaRPr lang="vi-VN" sz="4000" b="1">
              <a:latin typeface="Nunito" pitchFamily="2" charset="-93"/>
            </a:endParaRPr>
          </a:p>
        </p:txBody>
      </p:sp>
      <p:cxnSp>
        <p:nvCxnSpPr>
          <p:cNvPr id="5" name="Straight Arrow Connector 4">
            <a:extLst>
              <a:ext uri="{FF2B5EF4-FFF2-40B4-BE49-F238E27FC236}">
                <a16:creationId xmlns:a16="http://schemas.microsoft.com/office/drawing/2014/main" id="{C174D80A-FC54-436A-B7AB-6FD871B8DFE1}"/>
              </a:ext>
            </a:extLst>
          </p:cNvPr>
          <p:cNvCxnSpPr>
            <a:cxnSpLocks/>
            <a:endCxn id="10" idx="1"/>
          </p:cNvCxnSpPr>
          <p:nvPr/>
        </p:nvCxnSpPr>
        <p:spPr>
          <a:xfrm flipV="1">
            <a:off x="4480560" y="3384976"/>
            <a:ext cx="1478280" cy="422910"/>
          </a:xfrm>
          <a:prstGeom prst="straightConnector1">
            <a:avLst/>
          </a:prstGeom>
          <a:ln w="76200">
            <a:solidFill>
              <a:srgbClr val="55A87A"/>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E1B1C96-3295-4B07-A915-002D108BE8E1}"/>
              </a:ext>
            </a:extLst>
          </p:cNvPr>
          <p:cNvCxnSpPr>
            <a:cxnSpLocks/>
            <a:endCxn id="13" idx="1"/>
          </p:cNvCxnSpPr>
          <p:nvPr/>
        </p:nvCxnSpPr>
        <p:spPr>
          <a:xfrm>
            <a:off x="4107180" y="4553624"/>
            <a:ext cx="1851660" cy="1193612"/>
          </a:xfrm>
          <a:prstGeom prst="straightConnector1">
            <a:avLst/>
          </a:prstGeom>
          <a:ln w="76200">
            <a:solidFill>
              <a:srgbClr val="55A87A"/>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45CEDF4-2209-4E4B-A0AE-7E1C61D898F0}"/>
              </a:ext>
            </a:extLst>
          </p:cNvPr>
          <p:cNvSpPr/>
          <p:nvPr/>
        </p:nvSpPr>
        <p:spPr>
          <a:xfrm>
            <a:off x="5958840" y="2274214"/>
            <a:ext cx="5631180" cy="216682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7C52CDEF-14D8-4F64-8B40-E70883DEDCF0}"/>
              </a:ext>
            </a:extLst>
          </p:cNvPr>
          <p:cNvSpPr/>
          <p:nvPr/>
        </p:nvSpPr>
        <p:spPr>
          <a:xfrm>
            <a:off x="5962650" y="4703576"/>
            <a:ext cx="5631180" cy="193899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56AB621-A96B-4390-97A6-6EFC20B55AEB}"/>
              </a:ext>
            </a:extLst>
          </p:cNvPr>
          <p:cNvSpPr txBox="1"/>
          <p:nvPr/>
        </p:nvSpPr>
        <p:spPr>
          <a:xfrm>
            <a:off x="5958840" y="2415480"/>
            <a:ext cx="5631180"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a:latin typeface="Nunito" pitchFamily="2" charset="-93"/>
              </a:rPr>
              <a:t>Đặt tên</a:t>
            </a:r>
            <a:r>
              <a:rPr lang="en-US" sz="2400">
                <a:latin typeface="Nunito" pitchFamily="2" charset="-93"/>
              </a:rPr>
              <a:t>: Chữ cái in hoa</a:t>
            </a:r>
          </a:p>
          <a:p>
            <a:pPr marL="285750" indent="-285750">
              <a:buFont typeface="Arial" panose="020B0604020202020204" pitchFamily="34" charset="0"/>
              <a:buChar char="•"/>
            </a:pPr>
            <a:r>
              <a:rPr lang="en-US" sz="2400" b="1">
                <a:latin typeface="Nunito" pitchFamily="2" charset="-93"/>
              </a:rPr>
              <a:t>Cách viết</a:t>
            </a:r>
            <a:r>
              <a:rPr lang="en-US" sz="2400">
                <a:latin typeface="Nunito" pitchFamily="2" charset="-93"/>
              </a:rPr>
              <a:t>: Các phần tử được viết trong dấu </a:t>
            </a:r>
            <a:r>
              <a:rPr lang="en-US" sz="2400" b="1">
                <a:latin typeface="Nunito" pitchFamily="2" charset="-93"/>
              </a:rPr>
              <a:t>{ } </a:t>
            </a:r>
            <a:r>
              <a:rPr lang="en-US" sz="2400">
                <a:latin typeface="Nunito" pitchFamily="2" charset="-93"/>
              </a:rPr>
              <a:t>và cách nhau bởi dấu </a:t>
            </a:r>
            <a:r>
              <a:rPr lang="en-US" sz="2400" b="1">
                <a:latin typeface="Nunito" pitchFamily="2" charset="-93"/>
              </a:rPr>
              <a:t>;</a:t>
            </a:r>
          </a:p>
          <a:p>
            <a:pPr marL="285750" indent="-285750">
              <a:buFont typeface="Arial" panose="020B0604020202020204" pitchFamily="34" charset="0"/>
              <a:buChar char="•"/>
            </a:pPr>
            <a:r>
              <a:rPr lang="en-US" sz="2400">
                <a:latin typeface="Nunito" pitchFamily="2" charset="-93"/>
              </a:rPr>
              <a:t>Mỗi phần tử được liệt kê một lần, thứ tự tùy ý</a:t>
            </a:r>
            <a:endParaRPr lang="vi-VN" sz="2400">
              <a:latin typeface="Nunito" pitchFamily="2" charset="-93"/>
            </a:endParaRPr>
          </a:p>
        </p:txBody>
      </p:sp>
      <p:sp>
        <p:nvSpPr>
          <p:cNvPr id="11" name="Rectangle: Rounded Corners 10">
            <a:extLst>
              <a:ext uri="{FF2B5EF4-FFF2-40B4-BE49-F238E27FC236}">
                <a16:creationId xmlns:a16="http://schemas.microsoft.com/office/drawing/2014/main" id="{647F7FDF-1F9E-4575-A6CF-44C518786A77}"/>
              </a:ext>
            </a:extLst>
          </p:cNvPr>
          <p:cNvSpPr/>
          <p:nvPr/>
        </p:nvSpPr>
        <p:spPr>
          <a:xfrm>
            <a:off x="5958840" y="1103333"/>
            <a:ext cx="5631180" cy="86262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3D2F2206-E604-43A5-9970-677BDB9D4F98}"/>
              </a:ext>
            </a:extLst>
          </p:cNvPr>
          <p:cNvSpPr txBox="1"/>
          <p:nvPr/>
        </p:nvSpPr>
        <p:spPr>
          <a:xfrm>
            <a:off x="5958840" y="1198879"/>
            <a:ext cx="5631180" cy="461665"/>
          </a:xfrm>
          <a:prstGeom prst="rect">
            <a:avLst/>
          </a:prstGeom>
          <a:noFill/>
        </p:spPr>
        <p:txBody>
          <a:bodyPr wrap="square" rtlCol="0">
            <a:spAutoFit/>
          </a:bodyPr>
          <a:lstStyle/>
          <a:p>
            <a:pPr marL="285750" indent="-285750">
              <a:buFont typeface="Arial" panose="020B0604020202020204" pitchFamily="34" charset="0"/>
              <a:buChar char="•"/>
            </a:pPr>
            <a:r>
              <a:rPr lang="en-US" sz="2400" b="1">
                <a:latin typeface="Nunito" pitchFamily="2" charset="-93"/>
              </a:rPr>
              <a:t>Lấy ví dụ tập hợp</a:t>
            </a:r>
            <a:endParaRPr lang="vi-VN" sz="2400" b="1">
              <a:latin typeface="Nunito" pitchFamily="2" charset="-93"/>
            </a:endParaRPr>
          </a:p>
        </p:txBody>
      </p:sp>
      <p:sp>
        <p:nvSpPr>
          <p:cNvPr id="13" name="TextBox 12">
            <a:extLst>
              <a:ext uri="{FF2B5EF4-FFF2-40B4-BE49-F238E27FC236}">
                <a16:creationId xmlns:a16="http://schemas.microsoft.com/office/drawing/2014/main" id="{A35323ED-7716-45A0-883B-70DF14524532}"/>
              </a:ext>
            </a:extLst>
          </p:cNvPr>
          <p:cNvSpPr txBox="1"/>
          <p:nvPr/>
        </p:nvSpPr>
        <p:spPr>
          <a:xfrm>
            <a:off x="5958840" y="4777740"/>
            <a:ext cx="5501640" cy="1938992"/>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Nunito" pitchFamily="2" charset="-93"/>
              </a:rPr>
              <a:t>Sử dụng ký hiệu      (</a:t>
            </a:r>
            <a:r>
              <a:rPr lang="en-US" sz="2400" b="1">
                <a:latin typeface="Nunito" pitchFamily="2" charset="-93"/>
              </a:rPr>
              <a:t>thuộc</a:t>
            </a:r>
            <a:r>
              <a:rPr lang="en-US" sz="2400">
                <a:latin typeface="Nunito" pitchFamily="2" charset="-93"/>
              </a:rPr>
              <a:t>) với những phần từ có trong tập hợp</a:t>
            </a:r>
          </a:p>
          <a:p>
            <a:pPr marL="285750" indent="-285750">
              <a:buFont typeface="Arial" panose="020B0604020202020204" pitchFamily="34" charset="0"/>
              <a:buChar char="•"/>
            </a:pPr>
            <a:r>
              <a:rPr lang="en-US" sz="2400">
                <a:latin typeface="Nunito" pitchFamily="2" charset="-93"/>
              </a:rPr>
              <a:t>Sử dụng ký hiệu      (</a:t>
            </a:r>
            <a:r>
              <a:rPr lang="en-US" sz="2400" b="1">
                <a:latin typeface="Nunito" pitchFamily="2" charset="-93"/>
              </a:rPr>
              <a:t>không thuộc</a:t>
            </a:r>
            <a:r>
              <a:rPr lang="en-US" sz="2400">
                <a:latin typeface="Nunito" pitchFamily="2" charset="-93"/>
              </a:rPr>
              <a:t>) với những phần tử không có trong tập hợp</a:t>
            </a:r>
            <a:endParaRPr lang="vi-VN" sz="2400">
              <a:latin typeface="Nunito" pitchFamily="2" charset="-93"/>
            </a:endParaRPr>
          </a:p>
        </p:txBody>
      </p:sp>
      <p:graphicFrame>
        <p:nvGraphicFramePr>
          <p:cNvPr id="14" name="Object 13">
            <a:extLst>
              <a:ext uri="{FF2B5EF4-FFF2-40B4-BE49-F238E27FC236}">
                <a16:creationId xmlns:a16="http://schemas.microsoft.com/office/drawing/2014/main" id="{498343B1-44BD-4213-B2A4-79B39D86BCF3}"/>
              </a:ext>
            </a:extLst>
          </p:cNvPr>
          <p:cNvGraphicFramePr>
            <a:graphicFrameLocks noChangeAspect="1"/>
          </p:cNvGraphicFramePr>
          <p:nvPr>
            <p:extLst>
              <p:ext uri="{D42A27DB-BD31-4B8C-83A1-F6EECF244321}">
                <p14:modId xmlns:p14="http://schemas.microsoft.com/office/powerpoint/2010/main" val="2158938360"/>
              </p:ext>
            </p:extLst>
          </p:nvPr>
        </p:nvGraphicFramePr>
        <p:xfrm>
          <a:off x="8566241" y="4777740"/>
          <a:ext cx="417739" cy="417739"/>
        </p:xfrm>
        <a:graphic>
          <a:graphicData uri="http://schemas.openxmlformats.org/presentationml/2006/ole">
            <mc:AlternateContent xmlns:mc="http://schemas.openxmlformats.org/markup-compatibility/2006">
              <mc:Choice xmlns:v="urn:schemas-microsoft-com:vml" Requires="v">
                <p:oleObj spid="_x0000_s23591" name="Equation" r:id="rId3" imgW="95167" imgH="95235" progId="Equation.DSMT4">
                  <p:embed/>
                </p:oleObj>
              </mc:Choice>
              <mc:Fallback>
                <p:oleObj name="Equation" r:id="rId3" imgW="95167" imgH="95235" progId="Equation.DSMT4">
                  <p:embed/>
                  <p:pic>
                    <p:nvPicPr>
                      <p:cNvPr id="26" name="Object 25">
                        <a:extLst>
                          <a:ext uri="{FF2B5EF4-FFF2-40B4-BE49-F238E27FC236}">
                            <a16:creationId xmlns:a16="http://schemas.microsoft.com/office/drawing/2014/main" id="{04446362-2343-4CD0-B68D-46BDCBFA3B27}"/>
                          </a:ext>
                        </a:extLst>
                      </p:cNvPr>
                      <p:cNvPicPr/>
                      <p:nvPr/>
                    </p:nvPicPr>
                    <p:blipFill>
                      <a:blip r:embed="rId4"/>
                      <a:stretch>
                        <a:fillRect/>
                      </a:stretch>
                    </p:blipFill>
                    <p:spPr>
                      <a:xfrm>
                        <a:off x="8566241" y="4777740"/>
                        <a:ext cx="417739" cy="417739"/>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B676565-5BFE-419A-B2D5-0CB4AE2DCE42}"/>
              </a:ext>
            </a:extLst>
          </p:cNvPr>
          <p:cNvGraphicFramePr>
            <a:graphicFrameLocks noChangeAspect="1"/>
          </p:cNvGraphicFramePr>
          <p:nvPr>
            <p:extLst>
              <p:ext uri="{D42A27DB-BD31-4B8C-83A1-F6EECF244321}">
                <p14:modId xmlns:p14="http://schemas.microsoft.com/office/powerpoint/2010/main" val="868808698"/>
              </p:ext>
            </p:extLst>
          </p:nvPr>
        </p:nvGraphicFramePr>
        <p:xfrm>
          <a:off x="8564880" y="5516542"/>
          <a:ext cx="419100" cy="476250"/>
        </p:xfrm>
        <a:graphic>
          <a:graphicData uri="http://schemas.openxmlformats.org/presentationml/2006/ole">
            <mc:AlternateContent xmlns:mc="http://schemas.openxmlformats.org/markup-compatibility/2006">
              <mc:Choice xmlns:v="urn:schemas-microsoft-com:vml" Requires="v">
                <p:oleObj spid="_x0000_s23592" name="Equation" r:id="rId5" imgW="419295" imgH="476329" progId="Equation.DSMT4">
                  <p:embed/>
                </p:oleObj>
              </mc:Choice>
              <mc:Fallback>
                <p:oleObj name="Equation" r:id="rId5" imgW="419295" imgH="476329" progId="Equation.DSMT4">
                  <p:embed/>
                  <p:pic>
                    <p:nvPicPr>
                      <p:cNvPr id="8" name="Object 7">
                        <a:extLst>
                          <a:ext uri="{FF2B5EF4-FFF2-40B4-BE49-F238E27FC236}">
                            <a16:creationId xmlns:a16="http://schemas.microsoft.com/office/drawing/2014/main" id="{59A1AC94-9C0A-421B-91E4-9E200438EBF2}"/>
                          </a:ext>
                        </a:extLst>
                      </p:cNvPr>
                      <p:cNvPicPr/>
                      <p:nvPr/>
                    </p:nvPicPr>
                    <p:blipFill>
                      <a:blip r:embed="rId6"/>
                      <a:stretch>
                        <a:fillRect/>
                      </a:stretch>
                    </p:blipFill>
                    <p:spPr>
                      <a:xfrm>
                        <a:off x="8564880" y="5516542"/>
                        <a:ext cx="419100" cy="476250"/>
                      </a:xfrm>
                      <a:prstGeom prst="rect">
                        <a:avLst/>
                      </a:prstGeom>
                    </p:spPr>
                  </p:pic>
                </p:oleObj>
              </mc:Fallback>
            </mc:AlternateContent>
          </a:graphicData>
        </a:graphic>
      </p:graphicFrame>
      <p:cxnSp>
        <p:nvCxnSpPr>
          <p:cNvPr id="16" name="Straight Arrow Connector 15">
            <a:extLst>
              <a:ext uri="{FF2B5EF4-FFF2-40B4-BE49-F238E27FC236}">
                <a16:creationId xmlns:a16="http://schemas.microsoft.com/office/drawing/2014/main" id="{0173BEE4-F79E-4B80-8E55-FC8BC29D9CD7}"/>
              </a:ext>
            </a:extLst>
          </p:cNvPr>
          <p:cNvCxnSpPr>
            <a:cxnSpLocks/>
            <a:endCxn id="12" idx="1"/>
          </p:cNvCxnSpPr>
          <p:nvPr/>
        </p:nvCxnSpPr>
        <p:spPr>
          <a:xfrm flipV="1">
            <a:off x="4107180" y="1429712"/>
            <a:ext cx="1851660" cy="1810424"/>
          </a:xfrm>
          <a:prstGeom prst="straightConnector1">
            <a:avLst/>
          </a:prstGeom>
          <a:ln w="76200">
            <a:solidFill>
              <a:srgbClr val="55A87A"/>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1F9653E-DA4B-480E-BCE6-1C5F7678C670}"/>
              </a:ext>
            </a:extLst>
          </p:cNvPr>
          <p:cNvGrpSpPr/>
          <p:nvPr/>
        </p:nvGrpSpPr>
        <p:grpSpPr>
          <a:xfrm>
            <a:off x="509073" y="572542"/>
            <a:ext cx="5449767" cy="712330"/>
            <a:chOff x="296729" y="2443448"/>
            <a:chExt cx="7954950" cy="775707"/>
          </a:xfrm>
        </p:grpSpPr>
        <p:sp>
          <p:nvSpPr>
            <p:cNvPr id="21" name="Rectangle: Rounded Corners 20">
              <a:extLst>
                <a:ext uri="{FF2B5EF4-FFF2-40B4-BE49-F238E27FC236}">
                  <a16:creationId xmlns:a16="http://schemas.microsoft.com/office/drawing/2014/main" id="{4D29A34B-BC68-4D54-94CF-D996B420A6CF}"/>
                </a:ext>
              </a:extLst>
            </p:cNvPr>
            <p:cNvSpPr/>
            <p:nvPr/>
          </p:nvSpPr>
          <p:spPr>
            <a:xfrm>
              <a:off x="698870" y="2524271"/>
              <a:ext cx="7150671" cy="69488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34CAD42E-919E-46A8-B203-FC92164676F2}"/>
                </a:ext>
              </a:extLst>
            </p:cNvPr>
            <p:cNvSpPr/>
            <p:nvPr/>
          </p:nvSpPr>
          <p:spPr>
            <a:xfrm>
              <a:off x="620040" y="2443448"/>
              <a:ext cx="7150671" cy="6948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9131B488-0FB3-4AB0-80CC-1BF287691816}"/>
                </a:ext>
              </a:extLst>
            </p:cNvPr>
            <p:cNvSpPr txBox="1"/>
            <p:nvPr/>
          </p:nvSpPr>
          <p:spPr>
            <a:xfrm>
              <a:off x="296729" y="2568561"/>
              <a:ext cx="7954950" cy="569771"/>
            </a:xfrm>
            <a:prstGeom prst="rect">
              <a:avLst/>
            </a:prstGeom>
            <a:noFill/>
          </p:spPr>
          <p:txBody>
            <a:bodyPr wrap="square" rtlCol="0">
              <a:spAutoFit/>
            </a:bodyPr>
            <a:lstStyle/>
            <a:p>
              <a:pPr algn="ctr"/>
              <a:r>
                <a:rPr lang="en-US" sz="2800" b="1">
                  <a:latin typeface="Nunito" pitchFamily="2" charset="-93"/>
                  <a:cs typeface="Arial" panose="020B0604020202020204" pitchFamily="34" charset="0"/>
                </a:rPr>
                <a:t>KIẾN THỨC CẦN NHỚ</a:t>
              </a:r>
              <a:endParaRPr lang="vi-VN" sz="2800" b="1">
                <a:latin typeface="Nunito" pitchFamily="2" charset="-93"/>
                <a:cs typeface="Arial" panose="020B0604020202020204" pitchFamily="34" charset="0"/>
              </a:endParaRPr>
            </a:p>
          </p:txBody>
        </p:sp>
      </p:grpSp>
      <p:pic>
        <p:nvPicPr>
          <p:cNvPr id="23554" name="Picture 2">
            <a:extLst>
              <a:ext uri="{FF2B5EF4-FFF2-40B4-BE49-F238E27FC236}">
                <a16:creationId xmlns:a16="http://schemas.microsoft.com/office/drawing/2014/main" id="{CE108470-52ED-4DC0-8C2A-3C12286031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069" y="-3606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2625-7102-40B3-A4A1-0F76B03931F9}"/>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3B1CBD7-81C5-4745-BB40-9AB6E88F8027}"/>
              </a:ext>
            </a:extLst>
          </p:cNvPr>
          <p:cNvSpPr>
            <a:spLocks noGrp="1"/>
          </p:cNvSpPr>
          <p:nvPr>
            <p:ph type="subTitle" idx="1"/>
          </p:nvPr>
        </p:nvSpPr>
        <p:spPr/>
        <p:txBody>
          <a:bodyPr/>
          <a:lstStyle/>
          <a:p>
            <a:endParaRPr lang="vi-VN"/>
          </a:p>
        </p:txBody>
      </p:sp>
      <p:pic>
        <p:nvPicPr>
          <p:cNvPr id="1026" name="Picture 2" descr="Premium Vector | Math background">
            <a:extLst>
              <a:ext uri="{FF2B5EF4-FFF2-40B4-BE49-F238E27FC236}">
                <a16:creationId xmlns:a16="http://schemas.microsoft.com/office/drawing/2014/main" id="{9E5D8274-CCAF-4CAC-BD31-75AFB5C8F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0438"/>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BA22615-FFEE-4B63-9346-8C5A0FFECD37}"/>
              </a:ext>
            </a:extLst>
          </p:cNvPr>
          <p:cNvSpPr/>
          <p:nvPr/>
        </p:nvSpPr>
        <p:spPr>
          <a:xfrm>
            <a:off x="754380" y="754380"/>
            <a:ext cx="10698480" cy="5141277"/>
          </a:xfrm>
          <a:prstGeom prst="roundRect">
            <a:avLst>
              <a:gd name="adj" fmla="val 742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B72364E3-CEF5-434F-8EB9-0EB0B67D4DC4}"/>
              </a:ext>
            </a:extLst>
          </p:cNvPr>
          <p:cNvSpPr txBox="1"/>
          <p:nvPr/>
        </p:nvSpPr>
        <p:spPr>
          <a:xfrm>
            <a:off x="2114550" y="2478632"/>
            <a:ext cx="7978140" cy="1692771"/>
          </a:xfrm>
          <a:prstGeom prst="rect">
            <a:avLst/>
          </a:prstGeom>
          <a:noFill/>
        </p:spPr>
        <p:txBody>
          <a:bodyPr wrap="square" rtlCol="0">
            <a:spAutoFit/>
          </a:bodyPr>
          <a:lstStyle/>
          <a:p>
            <a:pPr algn="ctr"/>
            <a:r>
              <a:rPr lang="en-US" sz="5200" b="1">
                <a:solidFill>
                  <a:schemeClr val="accent1">
                    <a:lumMod val="50000"/>
                  </a:schemeClr>
                </a:solidFill>
                <a:latin typeface="Nunito" pitchFamily="2" charset="-93"/>
                <a:cs typeface="Arial" panose="020B0604020202020204" pitchFamily="34" charset="0"/>
              </a:rPr>
              <a:t>CẢM ƠN </a:t>
            </a:r>
          </a:p>
          <a:p>
            <a:pPr algn="ctr"/>
            <a:r>
              <a:rPr lang="en-US" sz="5200" b="1">
                <a:solidFill>
                  <a:schemeClr val="accent1">
                    <a:lumMod val="50000"/>
                  </a:schemeClr>
                </a:solidFill>
                <a:latin typeface="Nunito" pitchFamily="2" charset="-93"/>
                <a:cs typeface="Arial" panose="020B0604020202020204" pitchFamily="34" charset="0"/>
              </a:rPr>
              <a:t>CÁC CON HỌC SINH!</a:t>
            </a:r>
            <a:endParaRPr lang="vi-VN" sz="5200" b="1">
              <a:solidFill>
                <a:schemeClr val="accent1">
                  <a:lumMod val="50000"/>
                </a:schemeClr>
              </a:solidFill>
              <a:latin typeface="Nunito" pitchFamily="2" charset="-93"/>
              <a:cs typeface="Arial" panose="020B0604020202020204" pitchFamily="34" charset="0"/>
            </a:endParaRPr>
          </a:p>
        </p:txBody>
      </p:sp>
    </p:spTree>
    <p:extLst>
      <p:ext uri="{BB962C8B-B14F-4D97-AF65-F5344CB8AC3E}">
        <p14:creationId xmlns:p14="http://schemas.microsoft.com/office/powerpoint/2010/main" val="1463275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49CA1F-F735-40A7-BAA7-E8AB66102806}"/>
              </a:ext>
            </a:extLst>
          </p:cNvPr>
          <p:cNvGrpSpPr/>
          <p:nvPr/>
        </p:nvGrpSpPr>
        <p:grpSpPr>
          <a:xfrm>
            <a:off x="509073" y="572542"/>
            <a:ext cx="7034727" cy="712330"/>
            <a:chOff x="296729" y="2443448"/>
            <a:chExt cx="7954950" cy="775707"/>
          </a:xfrm>
        </p:grpSpPr>
        <p:sp>
          <p:nvSpPr>
            <p:cNvPr id="4" name="Rectangle: Rounded Corners 3">
              <a:extLst>
                <a:ext uri="{FF2B5EF4-FFF2-40B4-BE49-F238E27FC236}">
                  <a16:creationId xmlns:a16="http://schemas.microsoft.com/office/drawing/2014/main" id="{68260D05-E4E7-4650-84A0-07DB459C30C4}"/>
                </a:ext>
              </a:extLst>
            </p:cNvPr>
            <p:cNvSpPr/>
            <p:nvPr/>
          </p:nvSpPr>
          <p:spPr>
            <a:xfrm>
              <a:off x="698870" y="2524271"/>
              <a:ext cx="7150671" cy="69488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F5B95F72-514E-4557-A203-6E9ECCAD05A0}"/>
                </a:ext>
              </a:extLst>
            </p:cNvPr>
            <p:cNvSpPr/>
            <p:nvPr/>
          </p:nvSpPr>
          <p:spPr>
            <a:xfrm>
              <a:off x="620040" y="2443448"/>
              <a:ext cx="7150671" cy="6948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2CC65A48-7176-490A-8D17-5D6D76A771A0}"/>
                </a:ext>
              </a:extLst>
            </p:cNvPr>
            <p:cNvSpPr txBox="1"/>
            <p:nvPr/>
          </p:nvSpPr>
          <p:spPr>
            <a:xfrm>
              <a:off x="296729" y="2568561"/>
              <a:ext cx="7954950" cy="569771"/>
            </a:xfrm>
            <a:prstGeom prst="rect">
              <a:avLst/>
            </a:prstGeom>
            <a:noFill/>
          </p:spPr>
          <p:txBody>
            <a:bodyPr wrap="square" rtlCol="0">
              <a:spAutoFit/>
            </a:bodyPr>
            <a:lstStyle/>
            <a:p>
              <a:pPr algn="ctr"/>
              <a:r>
                <a:rPr lang="en-US" sz="2800" b="1">
                  <a:latin typeface="Nunito" pitchFamily="2" charset="-93"/>
                  <a:cs typeface="Arial" panose="020B0604020202020204" pitchFamily="34" charset="0"/>
                </a:rPr>
                <a:t>HƯỚNG DẪN TỰ HỌC Ở NHÀ</a:t>
              </a:r>
              <a:endParaRPr lang="vi-VN" sz="2800" b="1">
                <a:latin typeface="Nunito" pitchFamily="2" charset="-93"/>
                <a:cs typeface="Arial" panose="020B0604020202020204" pitchFamily="34" charset="0"/>
              </a:endParaRPr>
            </a:p>
          </p:txBody>
        </p:sp>
      </p:grpSp>
      <p:pic>
        <p:nvPicPr>
          <p:cNvPr id="22530" name="Picture 2">
            <a:extLst>
              <a:ext uri="{FF2B5EF4-FFF2-40B4-BE49-F238E27FC236}">
                <a16:creationId xmlns:a16="http://schemas.microsoft.com/office/drawing/2014/main" id="{D10B240B-79AF-4742-B5E2-F71D992F5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81" y="0"/>
            <a:ext cx="1135380" cy="1210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A8FA25-A2C0-400A-9110-E5CCE464665F}"/>
              </a:ext>
            </a:extLst>
          </p:cNvPr>
          <p:cNvSpPr txBox="1"/>
          <p:nvPr/>
        </p:nvSpPr>
        <p:spPr>
          <a:xfrm>
            <a:off x="1668780" y="2651760"/>
            <a:ext cx="9486900" cy="2214068"/>
          </a:xfrm>
          <a:prstGeom prst="rect">
            <a:avLst/>
          </a:prstGeom>
          <a:noFill/>
        </p:spPr>
        <p:txBody>
          <a:bodyPr wrap="square" rtlCol="0">
            <a:spAutoFit/>
          </a:bodyPr>
          <a:lstStyle/>
          <a:p>
            <a:pPr>
              <a:lnSpc>
                <a:spcPct val="107000"/>
              </a:lnSpc>
              <a:spcAft>
                <a:spcPts val="800"/>
              </a:spcAft>
            </a:pPr>
            <a:r>
              <a:rPr lang="en-US" sz="2800" b="1">
                <a:effectLst/>
                <a:latin typeface="Nunito" pitchFamily="2" charset="-93"/>
                <a:ea typeface="Arial" panose="020B0604020202020204" pitchFamily="34" charset="0"/>
                <a:cs typeface="Times New Roman" panose="02020603050405020304" pitchFamily="18" charset="0"/>
              </a:rPr>
              <a:t>+) Ghi nhớ các kiến thức trong bài</a:t>
            </a:r>
            <a:endParaRPr lang="vi-VN" sz="2800" b="1">
              <a:effectLst/>
              <a:latin typeface="Nunito" pitchFamily="2" charset="-93"/>
              <a:ea typeface="Arial" panose="020B0604020202020204" pitchFamily="34" charset="0"/>
              <a:cs typeface="Times New Roman" panose="02020603050405020304" pitchFamily="18" charset="0"/>
            </a:endParaRPr>
          </a:p>
          <a:p>
            <a:pPr>
              <a:lnSpc>
                <a:spcPct val="107000"/>
              </a:lnSpc>
              <a:spcAft>
                <a:spcPts val="800"/>
              </a:spcAft>
            </a:pPr>
            <a:r>
              <a:rPr lang="en-US" sz="2800" b="1">
                <a:effectLst/>
                <a:latin typeface="Nunito" pitchFamily="2" charset="-93"/>
                <a:ea typeface="Arial" panose="020B0604020202020204" pitchFamily="34" charset="0"/>
                <a:cs typeface="Times New Roman" panose="02020603050405020304" pitchFamily="18" charset="0"/>
              </a:rPr>
              <a:t>+) Hoàn thành Bài 1 SGK trang 7; Bài 2, 3 SBT trang 6</a:t>
            </a:r>
            <a:endParaRPr lang="vi-VN" sz="2800" b="1">
              <a:effectLst/>
              <a:latin typeface="Nunito" pitchFamily="2" charset="-93"/>
              <a:ea typeface="Arial" panose="020B0604020202020204" pitchFamily="34" charset="0"/>
              <a:cs typeface="Times New Roman" panose="02020603050405020304" pitchFamily="18" charset="0"/>
            </a:endParaRPr>
          </a:p>
          <a:p>
            <a:pPr>
              <a:lnSpc>
                <a:spcPct val="107000"/>
              </a:lnSpc>
              <a:spcAft>
                <a:spcPts val="800"/>
              </a:spcAft>
            </a:pPr>
            <a:r>
              <a:rPr lang="en-US" sz="2800" b="1">
                <a:effectLst/>
                <a:latin typeface="Nunito" pitchFamily="2" charset="-93"/>
                <a:ea typeface="Arial" panose="020B0604020202020204" pitchFamily="34" charset="0"/>
                <a:cs typeface="Times New Roman" panose="02020603050405020304" pitchFamily="18" charset="0"/>
              </a:rPr>
              <a:t>+) Đọc nội dung phần còn lại của bài, tiết sau học tiếp</a:t>
            </a:r>
            <a:endParaRPr lang="vi-VN" sz="2800" b="1">
              <a:effectLst/>
              <a:latin typeface="Nunito" pitchFamily="2" charset="-93"/>
              <a:ea typeface="Arial" panose="020B0604020202020204" pitchFamily="34" charset="0"/>
              <a:cs typeface="Times New Roman" panose="02020603050405020304" pitchFamily="18" charset="0"/>
            </a:endParaRPr>
          </a:p>
          <a:p>
            <a:endParaRPr lang="vi-VN" sz="2800" b="1">
              <a:latin typeface="Nunito" pitchFamily="2" charset="-93"/>
            </a:endParaRPr>
          </a:p>
        </p:txBody>
      </p:sp>
    </p:spTree>
    <p:extLst>
      <p:ext uri="{BB962C8B-B14F-4D97-AF65-F5344CB8AC3E}">
        <p14:creationId xmlns:p14="http://schemas.microsoft.com/office/powerpoint/2010/main" val="405257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descr="Bộ Tem Sưu Tầm Việt Nam Chủ Đề Các Loài Hoa Cúc - 8 Con Stamps |  Quatangsuutam | Tiki">
            <a:extLst>
              <a:ext uri="{FF2B5EF4-FFF2-40B4-BE49-F238E27FC236}">
                <a16:creationId xmlns:a16="http://schemas.microsoft.com/office/drawing/2014/main" id="{344F416E-C61B-461B-944D-E443D139B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7" t="3071" r="72754" b="52606"/>
          <a:stretch/>
        </p:blipFill>
        <p:spPr bwMode="auto">
          <a:xfrm>
            <a:off x="665622" y="1511925"/>
            <a:ext cx="1515601" cy="2024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Tem Sưu Tầm Việt Nam Chủ Đề Các Loài Hoa Cúc - 8 Con Stamps |  Quatangsuutam | Tiki">
            <a:extLst>
              <a:ext uri="{FF2B5EF4-FFF2-40B4-BE49-F238E27FC236}">
                <a16:creationId xmlns:a16="http://schemas.microsoft.com/office/drawing/2014/main" id="{2CA335E4-9BD1-4D32-B83E-E93DDFDEA1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709" t="4848" r="4021" b="50829"/>
          <a:stretch/>
        </p:blipFill>
        <p:spPr bwMode="auto">
          <a:xfrm>
            <a:off x="3987790" y="1511924"/>
            <a:ext cx="1414940" cy="2038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ộ Tem Sưu Tầm Việt Nam Chủ Đề Các Loài Hoa Cúc - 8 Con Stamps |  Quatangsuutam | Tiki">
            <a:extLst>
              <a:ext uri="{FF2B5EF4-FFF2-40B4-BE49-F238E27FC236}">
                <a16:creationId xmlns:a16="http://schemas.microsoft.com/office/drawing/2014/main" id="{BFBB031B-0CDB-4D72-B3C7-6D1DBBECF6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85" t="50842" r="49170" b="4836"/>
          <a:stretch/>
        </p:blipFill>
        <p:spPr bwMode="auto">
          <a:xfrm>
            <a:off x="2326706" y="1511924"/>
            <a:ext cx="1515601" cy="203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u lịch xứ sở Việt Nam qua những con tem (kỳ 1) | Mytour.vn">
            <a:extLst>
              <a:ext uri="{FF2B5EF4-FFF2-40B4-BE49-F238E27FC236}">
                <a16:creationId xmlns:a16="http://schemas.microsoft.com/office/drawing/2014/main" id="{5A143F87-3D78-4349-88AF-5F074C190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2" t="60777" r="68085" b="21454"/>
          <a:stretch/>
        </p:blipFill>
        <p:spPr bwMode="auto">
          <a:xfrm>
            <a:off x="8548017" y="655926"/>
            <a:ext cx="1881938" cy="1344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u lịch xứ sở Việt Nam qua những con tem (kỳ 1) | Mytour.vn">
            <a:extLst>
              <a:ext uri="{FF2B5EF4-FFF2-40B4-BE49-F238E27FC236}">
                <a16:creationId xmlns:a16="http://schemas.microsoft.com/office/drawing/2014/main" id="{4AD7343D-4FDE-4EC2-81C6-1D7F6E735C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229" t="60801" r="2269" b="21429"/>
          <a:stretch/>
        </p:blipFill>
        <p:spPr bwMode="auto">
          <a:xfrm>
            <a:off x="7443382" y="2288685"/>
            <a:ext cx="1910356" cy="1364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 lịch xứ sở Việt Nam qua những con tem (kỳ 1) | Mytour.vn">
            <a:extLst>
              <a:ext uri="{FF2B5EF4-FFF2-40B4-BE49-F238E27FC236}">
                <a16:creationId xmlns:a16="http://schemas.microsoft.com/office/drawing/2014/main" id="{0D288461-62BA-4340-91E9-A429885776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501" t="80911" r="1997" b="1319"/>
          <a:stretch/>
        </p:blipFill>
        <p:spPr bwMode="auto">
          <a:xfrm>
            <a:off x="9727727" y="2288685"/>
            <a:ext cx="1976034" cy="1364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hát hành bộ tem &quot;Ẩm thực Việt Nam&quot; - Hànộimới">
            <a:extLst>
              <a:ext uri="{FF2B5EF4-FFF2-40B4-BE49-F238E27FC236}">
                <a16:creationId xmlns:a16="http://schemas.microsoft.com/office/drawing/2014/main" id="{E2F27C9D-C30A-4382-BA30-32CBF82F24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 r="50155" b="47754"/>
          <a:stretch/>
        </p:blipFill>
        <p:spPr bwMode="auto">
          <a:xfrm>
            <a:off x="2689752" y="4826539"/>
            <a:ext cx="1916632" cy="1523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hát hành bộ tem &quot;Ẩm thực Việt Nam&quot; - Hànộimới">
            <a:extLst>
              <a:ext uri="{FF2B5EF4-FFF2-40B4-BE49-F238E27FC236}">
                <a16:creationId xmlns:a16="http://schemas.microsoft.com/office/drawing/2014/main" id="{F463824C-0935-4CC4-A4DE-82E30BFF8C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77" r="-615" b="47754"/>
          <a:stretch/>
        </p:blipFill>
        <p:spPr bwMode="auto">
          <a:xfrm>
            <a:off x="4783068" y="4837245"/>
            <a:ext cx="1916631" cy="15236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hát hành bộ tem &quot;Ẩm thực Việt Nam&quot; - Hànộimới">
            <a:extLst>
              <a:ext uri="{FF2B5EF4-FFF2-40B4-BE49-F238E27FC236}">
                <a16:creationId xmlns:a16="http://schemas.microsoft.com/office/drawing/2014/main" id="{B43EC030-AC1B-44A9-BF6A-5EBE0E6BB9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93" t="49999" r="769" b="-193"/>
          <a:stretch/>
        </p:blipFill>
        <p:spPr bwMode="auto">
          <a:xfrm>
            <a:off x="518087" y="4811109"/>
            <a:ext cx="1994981" cy="15236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7B1101-BF9B-41B3-A1D3-97BAB7CBF3CF}"/>
              </a:ext>
            </a:extLst>
          </p:cNvPr>
          <p:cNvSpPr txBox="1"/>
          <p:nvPr/>
        </p:nvSpPr>
        <p:spPr>
          <a:xfrm>
            <a:off x="3404540" y="6315525"/>
            <a:ext cx="530087" cy="369332"/>
          </a:xfrm>
          <a:prstGeom prst="rect">
            <a:avLst/>
          </a:prstGeom>
          <a:noFill/>
        </p:spPr>
        <p:txBody>
          <a:bodyPr wrap="square" rtlCol="0">
            <a:spAutoFit/>
          </a:bodyPr>
          <a:lstStyle/>
          <a:p>
            <a:r>
              <a:rPr lang="en-US" b="1"/>
              <a:t>(5)</a:t>
            </a:r>
            <a:endParaRPr lang="vi-VN" b="1"/>
          </a:p>
        </p:txBody>
      </p:sp>
      <p:sp>
        <p:nvSpPr>
          <p:cNvPr id="12" name="TextBox 11">
            <a:extLst>
              <a:ext uri="{FF2B5EF4-FFF2-40B4-BE49-F238E27FC236}">
                <a16:creationId xmlns:a16="http://schemas.microsoft.com/office/drawing/2014/main" id="{07C30F0C-62DA-4485-AD2B-86EB47FB7F3A}"/>
              </a:ext>
            </a:extLst>
          </p:cNvPr>
          <p:cNvSpPr txBox="1"/>
          <p:nvPr/>
        </p:nvSpPr>
        <p:spPr>
          <a:xfrm>
            <a:off x="5565913" y="6315525"/>
            <a:ext cx="530087" cy="369332"/>
          </a:xfrm>
          <a:prstGeom prst="rect">
            <a:avLst/>
          </a:prstGeom>
          <a:noFill/>
        </p:spPr>
        <p:txBody>
          <a:bodyPr wrap="square" rtlCol="0">
            <a:spAutoFit/>
          </a:bodyPr>
          <a:lstStyle/>
          <a:p>
            <a:r>
              <a:rPr lang="en-US" b="1"/>
              <a:t>(6)</a:t>
            </a:r>
            <a:endParaRPr lang="vi-VN" b="1"/>
          </a:p>
        </p:txBody>
      </p:sp>
      <p:sp>
        <p:nvSpPr>
          <p:cNvPr id="13" name="TextBox 12">
            <a:extLst>
              <a:ext uri="{FF2B5EF4-FFF2-40B4-BE49-F238E27FC236}">
                <a16:creationId xmlns:a16="http://schemas.microsoft.com/office/drawing/2014/main" id="{A160D2D4-C394-4D92-AEFE-FFEF06DF4449}"/>
              </a:ext>
            </a:extLst>
          </p:cNvPr>
          <p:cNvSpPr txBox="1"/>
          <p:nvPr/>
        </p:nvSpPr>
        <p:spPr>
          <a:xfrm>
            <a:off x="1313218" y="6303493"/>
            <a:ext cx="530087" cy="369332"/>
          </a:xfrm>
          <a:prstGeom prst="rect">
            <a:avLst/>
          </a:prstGeom>
          <a:noFill/>
        </p:spPr>
        <p:txBody>
          <a:bodyPr wrap="square" rtlCol="0">
            <a:spAutoFit/>
          </a:bodyPr>
          <a:lstStyle/>
          <a:p>
            <a:r>
              <a:rPr lang="en-US" b="1"/>
              <a:t>(7)</a:t>
            </a:r>
            <a:endParaRPr lang="vi-VN" b="1"/>
          </a:p>
        </p:txBody>
      </p:sp>
      <p:sp>
        <p:nvSpPr>
          <p:cNvPr id="14" name="TextBox 13">
            <a:extLst>
              <a:ext uri="{FF2B5EF4-FFF2-40B4-BE49-F238E27FC236}">
                <a16:creationId xmlns:a16="http://schemas.microsoft.com/office/drawing/2014/main" id="{C6125392-11C8-4D58-AD01-52FE3910EE95}"/>
              </a:ext>
            </a:extLst>
          </p:cNvPr>
          <p:cNvSpPr txBox="1"/>
          <p:nvPr/>
        </p:nvSpPr>
        <p:spPr>
          <a:xfrm>
            <a:off x="1158010" y="3581305"/>
            <a:ext cx="530087" cy="369332"/>
          </a:xfrm>
          <a:prstGeom prst="rect">
            <a:avLst/>
          </a:prstGeom>
          <a:noFill/>
        </p:spPr>
        <p:txBody>
          <a:bodyPr wrap="square" rtlCol="0">
            <a:spAutoFit/>
          </a:bodyPr>
          <a:lstStyle/>
          <a:p>
            <a:r>
              <a:rPr lang="en-US" b="1"/>
              <a:t>(1)</a:t>
            </a:r>
            <a:endParaRPr lang="vi-VN" b="1"/>
          </a:p>
        </p:txBody>
      </p:sp>
      <p:sp>
        <p:nvSpPr>
          <p:cNvPr id="15" name="TextBox 14">
            <a:extLst>
              <a:ext uri="{FF2B5EF4-FFF2-40B4-BE49-F238E27FC236}">
                <a16:creationId xmlns:a16="http://schemas.microsoft.com/office/drawing/2014/main" id="{F2C3AAAC-7CFB-4BA3-B785-4DF825CDEA4F}"/>
              </a:ext>
            </a:extLst>
          </p:cNvPr>
          <p:cNvSpPr txBox="1"/>
          <p:nvPr/>
        </p:nvSpPr>
        <p:spPr>
          <a:xfrm>
            <a:off x="2844731" y="3550899"/>
            <a:ext cx="530087" cy="369332"/>
          </a:xfrm>
          <a:prstGeom prst="rect">
            <a:avLst/>
          </a:prstGeom>
          <a:noFill/>
        </p:spPr>
        <p:txBody>
          <a:bodyPr wrap="square" rtlCol="0">
            <a:spAutoFit/>
          </a:bodyPr>
          <a:lstStyle/>
          <a:p>
            <a:r>
              <a:rPr lang="en-US" b="1"/>
              <a:t>(2)</a:t>
            </a:r>
            <a:endParaRPr lang="vi-VN" b="1"/>
          </a:p>
        </p:txBody>
      </p:sp>
      <p:sp>
        <p:nvSpPr>
          <p:cNvPr id="16" name="TextBox 15">
            <a:extLst>
              <a:ext uri="{FF2B5EF4-FFF2-40B4-BE49-F238E27FC236}">
                <a16:creationId xmlns:a16="http://schemas.microsoft.com/office/drawing/2014/main" id="{69FFCDFE-3E75-490C-8C55-07698A2545BC}"/>
              </a:ext>
            </a:extLst>
          </p:cNvPr>
          <p:cNvSpPr txBox="1"/>
          <p:nvPr/>
        </p:nvSpPr>
        <p:spPr>
          <a:xfrm>
            <a:off x="4505815" y="3581305"/>
            <a:ext cx="530087" cy="369332"/>
          </a:xfrm>
          <a:prstGeom prst="rect">
            <a:avLst/>
          </a:prstGeom>
          <a:noFill/>
        </p:spPr>
        <p:txBody>
          <a:bodyPr wrap="square" rtlCol="0">
            <a:spAutoFit/>
          </a:bodyPr>
          <a:lstStyle/>
          <a:p>
            <a:r>
              <a:rPr lang="en-US" b="1"/>
              <a:t>(9)</a:t>
            </a:r>
            <a:endParaRPr lang="vi-VN" b="1"/>
          </a:p>
        </p:txBody>
      </p:sp>
      <p:sp>
        <p:nvSpPr>
          <p:cNvPr id="17" name="TextBox 16">
            <a:extLst>
              <a:ext uri="{FF2B5EF4-FFF2-40B4-BE49-F238E27FC236}">
                <a16:creationId xmlns:a16="http://schemas.microsoft.com/office/drawing/2014/main" id="{0CA3F882-04C6-42A8-A90D-3884EEEBBB96}"/>
              </a:ext>
            </a:extLst>
          </p:cNvPr>
          <p:cNvSpPr txBox="1"/>
          <p:nvPr/>
        </p:nvSpPr>
        <p:spPr>
          <a:xfrm>
            <a:off x="10540549" y="3581305"/>
            <a:ext cx="530087" cy="369332"/>
          </a:xfrm>
          <a:prstGeom prst="rect">
            <a:avLst/>
          </a:prstGeom>
          <a:noFill/>
        </p:spPr>
        <p:txBody>
          <a:bodyPr wrap="square" rtlCol="0">
            <a:spAutoFit/>
          </a:bodyPr>
          <a:lstStyle/>
          <a:p>
            <a:r>
              <a:rPr lang="en-US" b="1"/>
              <a:t>(3)</a:t>
            </a:r>
            <a:endParaRPr lang="vi-VN" b="1"/>
          </a:p>
        </p:txBody>
      </p:sp>
      <p:sp>
        <p:nvSpPr>
          <p:cNvPr id="18" name="TextBox 17">
            <a:extLst>
              <a:ext uri="{FF2B5EF4-FFF2-40B4-BE49-F238E27FC236}">
                <a16:creationId xmlns:a16="http://schemas.microsoft.com/office/drawing/2014/main" id="{834B521D-57A3-4684-90AE-43F284D6EFD9}"/>
              </a:ext>
            </a:extLst>
          </p:cNvPr>
          <p:cNvSpPr txBox="1"/>
          <p:nvPr/>
        </p:nvSpPr>
        <p:spPr>
          <a:xfrm>
            <a:off x="9323216" y="1919353"/>
            <a:ext cx="530087" cy="369332"/>
          </a:xfrm>
          <a:prstGeom prst="rect">
            <a:avLst/>
          </a:prstGeom>
          <a:noFill/>
        </p:spPr>
        <p:txBody>
          <a:bodyPr wrap="square" rtlCol="0">
            <a:spAutoFit/>
          </a:bodyPr>
          <a:lstStyle/>
          <a:p>
            <a:r>
              <a:rPr lang="en-US" b="1"/>
              <a:t>(4)</a:t>
            </a:r>
            <a:endParaRPr lang="vi-VN" b="1"/>
          </a:p>
        </p:txBody>
      </p:sp>
      <p:sp>
        <p:nvSpPr>
          <p:cNvPr id="19" name="TextBox 18">
            <a:extLst>
              <a:ext uri="{FF2B5EF4-FFF2-40B4-BE49-F238E27FC236}">
                <a16:creationId xmlns:a16="http://schemas.microsoft.com/office/drawing/2014/main" id="{DFC00706-6CAB-49AB-A421-CA89FDC139E4}"/>
              </a:ext>
            </a:extLst>
          </p:cNvPr>
          <p:cNvSpPr txBox="1"/>
          <p:nvPr/>
        </p:nvSpPr>
        <p:spPr>
          <a:xfrm>
            <a:off x="8156855" y="3611711"/>
            <a:ext cx="530087" cy="369332"/>
          </a:xfrm>
          <a:prstGeom prst="rect">
            <a:avLst/>
          </a:prstGeom>
          <a:noFill/>
        </p:spPr>
        <p:txBody>
          <a:bodyPr wrap="square" rtlCol="0">
            <a:spAutoFit/>
          </a:bodyPr>
          <a:lstStyle/>
          <a:p>
            <a:r>
              <a:rPr lang="en-US" b="1"/>
              <a:t>(8)</a:t>
            </a:r>
            <a:endParaRPr lang="vi-VN" b="1"/>
          </a:p>
        </p:txBody>
      </p:sp>
      <p:sp>
        <p:nvSpPr>
          <p:cNvPr id="20" name="Rectangle: Rounded Corners 19">
            <a:extLst>
              <a:ext uri="{FF2B5EF4-FFF2-40B4-BE49-F238E27FC236}">
                <a16:creationId xmlns:a16="http://schemas.microsoft.com/office/drawing/2014/main" id="{D2D92F70-48B4-46B8-900D-0BFA938422E6}"/>
              </a:ext>
            </a:extLst>
          </p:cNvPr>
          <p:cNvSpPr/>
          <p:nvPr/>
        </p:nvSpPr>
        <p:spPr>
          <a:xfrm>
            <a:off x="1287715" y="3981043"/>
            <a:ext cx="3387371" cy="55839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Nunito" pitchFamily="2" charset="-93"/>
                <a:cs typeface="Arial" panose="020B0604020202020204" pitchFamily="34" charset="0"/>
              </a:rPr>
              <a:t>CĐ1: Các loài hoa</a:t>
            </a:r>
            <a:endParaRPr lang="vi-VN" sz="2400" b="1">
              <a:solidFill>
                <a:schemeClr val="tx1"/>
              </a:solidFill>
              <a:latin typeface="Nunito" pitchFamily="2" charset="-93"/>
              <a:cs typeface="Arial" panose="020B0604020202020204" pitchFamily="34" charset="0"/>
            </a:endParaRPr>
          </a:p>
        </p:txBody>
      </p:sp>
      <p:sp>
        <p:nvSpPr>
          <p:cNvPr id="21" name="Rectangle: Rounded Corners 20">
            <a:extLst>
              <a:ext uri="{FF2B5EF4-FFF2-40B4-BE49-F238E27FC236}">
                <a16:creationId xmlns:a16="http://schemas.microsoft.com/office/drawing/2014/main" id="{6C9EA992-53CA-4E88-8BB2-254F0F345786}"/>
              </a:ext>
            </a:extLst>
          </p:cNvPr>
          <p:cNvSpPr/>
          <p:nvPr/>
        </p:nvSpPr>
        <p:spPr>
          <a:xfrm>
            <a:off x="7301846" y="4011448"/>
            <a:ext cx="4353091" cy="55839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Nunito" pitchFamily="2" charset="-93"/>
                <a:cs typeface="Arial" panose="020B0604020202020204" pitchFamily="34" charset="0"/>
              </a:rPr>
              <a:t>CĐ2:Các địa danh nổi tiếng</a:t>
            </a:r>
            <a:endParaRPr lang="vi-VN" sz="2400" b="1">
              <a:solidFill>
                <a:schemeClr val="tx1"/>
              </a:solidFill>
              <a:latin typeface="Nunito" pitchFamily="2" charset="-93"/>
              <a:cs typeface="Arial" panose="020B0604020202020204" pitchFamily="34" charset="0"/>
            </a:endParaRPr>
          </a:p>
        </p:txBody>
      </p:sp>
      <p:sp>
        <p:nvSpPr>
          <p:cNvPr id="22" name="Rectangle: Rounded Corners 21">
            <a:extLst>
              <a:ext uri="{FF2B5EF4-FFF2-40B4-BE49-F238E27FC236}">
                <a16:creationId xmlns:a16="http://schemas.microsoft.com/office/drawing/2014/main" id="{547783C1-90D2-4D0D-ACF8-C48FBA782BAC}"/>
              </a:ext>
            </a:extLst>
          </p:cNvPr>
          <p:cNvSpPr/>
          <p:nvPr/>
        </p:nvSpPr>
        <p:spPr>
          <a:xfrm>
            <a:off x="6876383" y="5776339"/>
            <a:ext cx="3791617" cy="55839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Nunito" pitchFamily="2" charset="-93"/>
                <a:cs typeface="Arial" panose="020B0604020202020204" pitchFamily="34" charset="0"/>
              </a:rPr>
              <a:t>CĐ3: Ẩm thực nổi tiếng</a:t>
            </a:r>
            <a:endParaRPr lang="vi-VN" sz="2400" b="1">
              <a:solidFill>
                <a:schemeClr val="tx1"/>
              </a:solidFill>
              <a:latin typeface="Nunito" pitchFamily="2" charset="-93"/>
              <a:cs typeface="Arial" panose="020B0604020202020204" pitchFamily="34" charset="0"/>
            </a:endParaRPr>
          </a:p>
        </p:txBody>
      </p:sp>
      <p:sp>
        <p:nvSpPr>
          <p:cNvPr id="24" name="TextBox 23">
            <a:extLst>
              <a:ext uri="{FF2B5EF4-FFF2-40B4-BE49-F238E27FC236}">
                <a16:creationId xmlns:a16="http://schemas.microsoft.com/office/drawing/2014/main" id="{04DBA073-ABE8-4901-AB09-5CD3BB02AAED}"/>
              </a:ext>
            </a:extLst>
          </p:cNvPr>
          <p:cNvSpPr txBox="1"/>
          <p:nvPr/>
        </p:nvSpPr>
        <p:spPr>
          <a:xfrm>
            <a:off x="381379" y="482316"/>
            <a:ext cx="7407349" cy="584775"/>
          </a:xfrm>
          <a:prstGeom prst="rect">
            <a:avLst/>
          </a:prstGeom>
          <a:noFill/>
        </p:spPr>
        <p:txBody>
          <a:bodyPr wrap="square" rtlCol="0">
            <a:spAutoFit/>
          </a:bodyPr>
          <a:lstStyle/>
          <a:p>
            <a:r>
              <a:rPr lang="en-US" sz="2600" b="1">
                <a:latin typeface="Nunito" pitchFamily="2" charset="-93"/>
                <a:cs typeface="Arial" panose="020B0604020202020204" pitchFamily="34" charset="0"/>
              </a:rPr>
              <a:t>Ta sắp xếp được các con tem vào </a:t>
            </a:r>
            <a:r>
              <a:rPr lang="en-US" sz="3200" b="1">
                <a:solidFill>
                  <a:srgbClr val="C00000"/>
                </a:solidFill>
                <a:latin typeface="Nunito" pitchFamily="2" charset="-93"/>
                <a:cs typeface="Arial" panose="020B0604020202020204" pitchFamily="34" charset="0"/>
              </a:rPr>
              <a:t>3 chủ đề</a:t>
            </a:r>
            <a:endParaRPr lang="vi-VN" sz="2600" b="1">
              <a:latin typeface="Nunito" pitchFamily="2" charset="-93"/>
              <a:cs typeface="Arial" panose="020B0604020202020204" pitchFamily="34" charset="0"/>
            </a:endParaRPr>
          </a:p>
        </p:txBody>
      </p:sp>
    </p:spTree>
    <p:extLst>
      <p:ext uri="{BB962C8B-B14F-4D97-AF65-F5344CB8AC3E}">
        <p14:creationId xmlns:p14="http://schemas.microsoft.com/office/powerpoint/2010/main" val="711712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0F62E-5E10-4C9E-A23F-414911BC339D}"/>
              </a:ext>
            </a:extLst>
          </p:cNvPr>
          <p:cNvSpPr txBox="1"/>
          <p:nvPr/>
        </p:nvSpPr>
        <p:spPr>
          <a:xfrm>
            <a:off x="529389" y="320842"/>
            <a:ext cx="6769769"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1. MỘT SỐ VÍ DỤ VỀ TẬP HỢP</a:t>
            </a:r>
            <a:endParaRPr lang="vi-VN" sz="2800" b="1">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4CEAE3C-2FF1-4755-9CAC-EB47AF219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057" y="1245670"/>
            <a:ext cx="2849886" cy="2849886"/>
          </a:xfrm>
          <a:prstGeom prst="roundRect">
            <a:avLst>
              <a:gd name="adj" fmla="val 11023"/>
            </a:avLst>
          </a:prstGeom>
        </p:spPr>
      </p:pic>
      <p:sp>
        <p:nvSpPr>
          <p:cNvPr id="12" name="TextBox 11">
            <a:extLst>
              <a:ext uri="{FF2B5EF4-FFF2-40B4-BE49-F238E27FC236}">
                <a16:creationId xmlns:a16="http://schemas.microsoft.com/office/drawing/2014/main" id="{545517C8-2114-47A6-9C8A-4DF2D4F1C5E9}"/>
              </a:ext>
            </a:extLst>
          </p:cNvPr>
          <p:cNvSpPr txBox="1"/>
          <p:nvPr/>
        </p:nvSpPr>
        <p:spPr>
          <a:xfrm>
            <a:off x="5417574" y="4117127"/>
            <a:ext cx="1356852" cy="369332"/>
          </a:xfrm>
          <a:prstGeom prst="rect">
            <a:avLst/>
          </a:prstGeom>
          <a:noFill/>
        </p:spPr>
        <p:txBody>
          <a:bodyPr wrap="square" rtlCol="0">
            <a:spAutoFit/>
          </a:bodyPr>
          <a:lstStyle/>
          <a:p>
            <a:pPr algn="ctr"/>
            <a:r>
              <a:rPr lang="en-US" b="1" i="1">
                <a:latin typeface="Times New Roman" panose="02020603050405020304" pitchFamily="18" charset="0"/>
                <a:cs typeface="Times New Roman" panose="02020603050405020304" pitchFamily="18" charset="0"/>
              </a:rPr>
              <a:t>Hình 2</a:t>
            </a:r>
            <a:endParaRPr lang="vi-VN" b="1" i="1">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1B19798A-5A38-4837-A9FC-41BC23C18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4046" y="1758082"/>
            <a:ext cx="850891" cy="850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B6F90EB-ABB1-4D5A-AF51-799B845CB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3985" y="1758082"/>
            <a:ext cx="849600" cy="849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326A23D-ACEC-4DDF-97C5-E2C698FE89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5397" y="2813375"/>
            <a:ext cx="849600" cy="849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E393C1A-7B4D-400F-95C3-EB6B8AD45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5337" y="2813375"/>
            <a:ext cx="849600" cy="8496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44FC518-A857-41EE-99FA-58215AEDD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3985" y="2813375"/>
            <a:ext cx="849600" cy="849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5D42BC-2455-4F4F-A8D4-E45E05CB781E}"/>
              </a:ext>
            </a:extLst>
          </p:cNvPr>
          <p:cNvSpPr txBox="1"/>
          <p:nvPr/>
        </p:nvSpPr>
        <p:spPr>
          <a:xfrm>
            <a:off x="668415" y="4824248"/>
            <a:ext cx="3245858" cy="1200329"/>
          </a:xfrm>
          <a:prstGeom prst="rect">
            <a:avLst/>
          </a:prstGeom>
          <a:noFill/>
        </p:spPr>
        <p:txBody>
          <a:bodyPr wrap="square" rtlCol="0">
            <a:spAutoFit/>
          </a:bodyPr>
          <a:lstStyle/>
          <a:p>
            <a:pPr algn="just"/>
            <a:r>
              <a:rPr lang="en-US" sz="2400" b="1">
                <a:latin typeface="Nunito" pitchFamily="2" charset="-93"/>
              </a:rPr>
              <a:t>Tập hợp các đồ dùng học tập có trên mặt bàn trong Hình 1</a:t>
            </a:r>
            <a:endParaRPr lang="vi-VN" sz="2400" b="1">
              <a:latin typeface="Nunito" pitchFamily="2" charset="-93"/>
            </a:endParaRPr>
          </a:p>
        </p:txBody>
      </p:sp>
      <p:sp>
        <p:nvSpPr>
          <p:cNvPr id="31" name="TextBox 30">
            <a:extLst>
              <a:ext uri="{FF2B5EF4-FFF2-40B4-BE49-F238E27FC236}">
                <a16:creationId xmlns:a16="http://schemas.microsoft.com/office/drawing/2014/main" id="{BF624700-0579-4DF4-B8E4-B6FEF5F37BC4}"/>
              </a:ext>
            </a:extLst>
          </p:cNvPr>
          <p:cNvSpPr txBox="1"/>
          <p:nvPr/>
        </p:nvSpPr>
        <p:spPr>
          <a:xfrm>
            <a:off x="4473071" y="4824247"/>
            <a:ext cx="3245858" cy="830997"/>
          </a:xfrm>
          <a:prstGeom prst="rect">
            <a:avLst/>
          </a:prstGeom>
          <a:noFill/>
        </p:spPr>
        <p:txBody>
          <a:bodyPr wrap="square" rtlCol="0">
            <a:spAutoFit/>
          </a:bodyPr>
          <a:lstStyle/>
          <a:p>
            <a:pPr algn="just"/>
            <a:r>
              <a:rPr lang="en-US" sz="2400" b="1">
                <a:latin typeface="Nunito" pitchFamily="2" charset="-93"/>
              </a:rPr>
              <a:t>Tập hợp các số có trên mặt đồng hồ</a:t>
            </a:r>
            <a:endParaRPr lang="vi-VN" sz="2400" b="1">
              <a:latin typeface="Nunito" pitchFamily="2" charset="-93"/>
            </a:endParaRPr>
          </a:p>
        </p:txBody>
      </p:sp>
      <p:sp>
        <p:nvSpPr>
          <p:cNvPr id="32" name="TextBox 31">
            <a:extLst>
              <a:ext uri="{FF2B5EF4-FFF2-40B4-BE49-F238E27FC236}">
                <a16:creationId xmlns:a16="http://schemas.microsoft.com/office/drawing/2014/main" id="{9A554A34-2A53-4A83-9D7D-A91751851860}"/>
              </a:ext>
            </a:extLst>
          </p:cNvPr>
          <p:cNvSpPr txBox="1"/>
          <p:nvPr/>
        </p:nvSpPr>
        <p:spPr>
          <a:xfrm>
            <a:off x="8277727" y="4824246"/>
            <a:ext cx="3245858" cy="830997"/>
          </a:xfrm>
          <a:prstGeom prst="rect">
            <a:avLst/>
          </a:prstGeom>
          <a:noFill/>
        </p:spPr>
        <p:txBody>
          <a:bodyPr wrap="square" rtlCol="0">
            <a:spAutoFit/>
          </a:bodyPr>
          <a:lstStyle/>
          <a:p>
            <a:pPr algn="just"/>
            <a:r>
              <a:rPr lang="en-US" sz="2400" b="1">
                <a:latin typeface="Nunito" pitchFamily="2" charset="-93"/>
              </a:rPr>
              <a:t>Tập hợp các số tự nhiên nhỏ hơn 6</a:t>
            </a:r>
            <a:endParaRPr lang="vi-VN" sz="2400" b="1">
              <a:latin typeface="Nunito" pitchFamily="2" charset="-93"/>
            </a:endParaRPr>
          </a:p>
        </p:txBody>
      </p:sp>
      <p:cxnSp>
        <p:nvCxnSpPr>
          <p:cNvPr id="17" name="Straight Connector 16">
            <a:extLst>
              <a:ext uri="{FF2B5EF4-FFF2-40B4-BE49-F238E27FC236}">
                <a16:creationId xmlns:a16="http://schemas.microsoft.com/office/drawing/2014/main" id="{C8846C66-71D6-45CD-BC1B-3FCE69F67A40}"/>
              </a:ext>
            </a:extLst>
          </p:cNvPr>
          <p:cNvCxnSpPr>
            <a:cxnSpLocks/>
          </p:cNvCxnSpPr>
          <p:nvPr/>
        </p:nvCxnSpPr>
        <p:spPr>
          <a:xfrm>
            <a:off x="668415" y="812530"/>
            <a:ext cx="5070233" cy="0"/>
          </a:xfrm>
          <a:prstGeom prst="line">
            <a:avLst/>
          </a:prstGeom>
          <a:ln w="57150">
            <a:solidFill>
              <a:srgbClr val="2999FF"/>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97831EE-8A6C-4A0F-AD0F-E337503F01A3}"/>
              </a:ext>
            </a:extLst>
          </p:cNvPr>
          <p:cNvGrpSpPr/>
          <p:nvPr/>
        </p:nvGrpSpPr>
        <p:grpSpPr>
          <a:xfrm>
            <a:off x="622292" y="1245670"/>
            <a:ext cx="3291981" cy="3141576"/>
            <a:chOff x="622292" y="1245670"/>
            <a:chExt cx="3291981" cy="3141576"/>
          </a:xfrm>
        </p:grpSpPr>
        <p:sp>
          <p:nvSpPr>
            <p:cNvPr id="13" name="Rectangle: Rounded Corners 12">
              <a:extLst>
                <a:ext uri="{FF2B5EF4-FFF2-40B4-BE49-F238E27FC236}">
                  <a16:creationId xmlns:a16="http://schemas.microsoft.com/office/drawing/2014/main" id="{F97BD73B-C960-4506-B68F-D748121CD147}"/>
                </a:ext>
              </a:extLst>
            </p:cNvPr>
            <p:cNvSpPr/>
            <p:nvPr/>
          </p:nvSpPr>
          <p:spPr>
            <a:xfrm>
              <a:off x="622292" y="1245670"/>
              <a:ext cx="3291981" cy="28498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B6BE1621-F95D-41B9-831D-D8673514D1E7}"/>
                </a:ext>
              </a:extLst>
            </p:cNvPr>
            <p:cNvSpPr txBox="1"/>
            <p:nvPr/>
          </p:nvSpPr>
          <p:spPr>
            <a:xfrm>
              <a:off x="1737482" y="4117127"/>
              <a:ext cx="992365" cy="270119"/>
            </a:xfrm>
            <a:prstGeom prst="rect">
              <a:avLst/>
            </a:prstGeom>
            <a:noFill/>
          </p:spPr>
          <p:txBody>
            <a:bodyPr wrap="square" rtlCol="0">
              <a:spAutoFit/>
            </a:bodyPr>
            <a:lstStyle/>
            <a:p>
              <a:pPr algn="ctr"/>
              <a:r>
                <a:rPr lang="en-US" b="1" i="1">
                  <a:latin typeface="Times New Roman" panose="02020603050405020304" pitchFamily="18" charset="0"/>
                  <a:cs typeface="Times New Roman" panose="02020603050405020304" pitchFamily="18" charset="0"/>
                </a:rPr>
                <a:t>Hình 1</a:t>
              </a:r>
              <a:endParaRPr lang="vi-VN" b="1" i="1">
                <a:latin typeface="Times New Roman" panose="02020603050405020304" pitchFamily="18" charset="0"/>
                <a:cs typeface="Times New Roman" panose="02020603050405020304" pitchFamily="18" charset="0"/>
              </a:endParaRPr>
            </a:p>
          </p:txBody>
        </p:sp>
        <p:pic>
          <p:nvPicPr>
            <p:cNvPr id="24578" name="Picture 2" descr="Brown Square Table Table, Table Clipart, Brown, Square Table PNG  Transparent Clipart Image and PSD File for Free Download">
              <a:extLst>
                <a:ext uri="{FF2B5EF4-FFF2-40B4-BE49-F238E27FC236}">
                  <a16:creationId xmlns:a16="http://schemas.microsoft.com/office/drawing/2014/main" id="{73BBAA50-49E5-4AD7-BB13-5D6A4DD715E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3750" r="97188">
                          <a14:foregroundMark x1="17031" y1="44219" x2="3750" y2="55313"/>
                          <a14:foregroundMark x1="88281" y1="47188" x2="97188" y2="5437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15374" b="11436"/>
            <a:stretch/>
          </p:blipFill>
          <p:spPr bwMode="auto">
            <a:xfrm>
              <a:off x="943447" y="2126261"/>
              <a:ext cx="2690646" cy="196929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E57FA4E9-0E0E-4E21-B3FF-1516246870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2937" y="2532443"/>
              <a:ext cx="529497" cy="529497"/>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A88A0ED7-DC02-4529-B948-37A48448F9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8528" y="2119258"/>
              <a:ext cx="694117" cy="694117"/>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a:extLst>
                <a:ext uri="{FF2B5EF4-FFF2-40B4-BE49-F238E27FC236}">
                  <a16:creationId xmlns:a16="http://schemas.microsoft.com/office/drawing/2014/main" id="{798948F4-92B2-4746-8ED5-1BC02B87DE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401970">
              <a:off x="2724898" y="2271262"/>
              <a:ext cx="553658" cy="553658"/>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a:extLst>
                <a:ext uri="{FF2B5EF4-FFF2-40B4-BE49-F238E27FC236}">
                  <a16:creationId xmlns:a16="http://schemas.microsoft.com/office/drawing/2014/main" id="{E64A0F28-67C0-4D56-A4B3-30645DD777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384567">
              <a:off x="2287230" y="2772157"/>
              <a:ext cx="519440" cy="51944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a:extLst>
              <a:ext uri="{FF2B5EF4-FFF2-40B4-BE49-F238E27FC236}">
                <a16:creationId xmlns:a16="http://schemas.microsoft.com/office/drawing/2014/main" id="{F6E0305A-6EAE-4DB8-A18B-2C4BA2FBA8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55397" y="1758082"/>
            <a:ext cx="849600" cy="8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41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94650-31B5-4DFF-BF23-82536A9BE766}"/>
              </a:ext>
            </a:extLst>
          </p:cNvPr>
          <p:cNvSpPr/>
          <p:nvPr/>
        </p:nvSpPr>
        <p:spPr>
          <a:xfrm>
            <a:off x="917027" y="4635058"/>
            <a:ext cx="1447801" cy="4729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2" name="Picture 2">
            <a:extLst>
              <a:ext uri="{FF2B5EF4-FFF2-40B4-BE49-F238E27FC236}">
                <a16:creationId xmlns:a16="http://schemas.microsoft.com/office/drawing/2014/main" id="{F44C2474-B20B-49F1-93BF-59CB883B7D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92" t="29151" r="10556" b="17308"/>
          <a:stretch/>
        </p:blipFill>
        <p:spPr bwMode="auto">
          <a:xfrm>
            <a:off x="917026" y="1036886"/>
            <a:ext cx="10357945" cy="31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D4F6583-8021-48B0-B539-B5D07348F32F}"/>
              </a:ext>
            </a:extLst>
          </p:cNvPr>
          <p:cNvSpPr txBox="1"/>
          <p:nvPr/>
        </p:nvSpPr>
        <p:spPr>
          <a:xfrm>
            <a:off x="529389" y="320842"/>
            <a:ext cx="6769769"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2. KÝ HIỆU VÀ CÁCH VIẾT TẬP HỢP</a:t>
            </a:r>
            <a:endParaRPr lang="vi-VN" sz="2800" b="1">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AC953148-89C5-46BB-984B-F6F498B718EF}"/>
              </a:ext>
            </a:extLst>
          </p:cNvPr>
          <p:cNvCxnSpPr>
            <a:cxnSpLocks/>
          </p:cNvCxnSpPr>
          <p:nvPr/>
        </p:nvCxnSpPr>
        <p:spPr>
          <a:xfrm>
            <a:off x="668415" y="812530"/>
            <a:ext cx="6047695" cy="0"/>
          </a:xfrm>
          <a:prstGeom prst="line">
            <a:avLst/>
          </a:prstGeom>
          <a:ln w="57150">
            <a:solidFill>
              <a:srgbClr val="2999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827C9D-6817-4681-BC75-13F32CA3393F}"/>
              </a:ext>
            </a:extLst>
          </p:cNvPr>
          <p:cNvSpPr txBox="1"/>
          <p:nvPr/>
        </p:nvSpPr>
        <p:spPr>
          <a:xfrm>
            <a:off x="917027" y="4619292"/>
            <a:ext cx="10357945" cy="3238707"/>
          </a:xfrm>
          <a:prstGeom prst="rect">
            <a:avLst/>
          </a:prstGeom>
          <a:noFill/>
        </p:spPr>
        <p:txBody>
          <a:bodyPr wrap="square" rtlCol="0">
            <a:spAutoFit/>
          </a:bodyPr>
          <a:lstStyle/>
          <a:p>
            <a:pPr algn="just">
              <a:lnSpc>
                <a:spcPct val="107000"/>
              </a:lnSpc>
              <a:spcAft>
                <a:spcPts val="800"/>
              </a:spcAft>
            </a:pPr>
            <a:r>
              <a:rPr lang="en-US" sz="2800" b="1" i="1">
                <a:solidFill>
                  <a:schemeClr val="accent1">
                    <a:lumMod val="75000"/>
                  </a:schemeClr>
                </a:solidFill>
                <a:effectLst/>
                <a:latin typeface="Nunito" pitchFamily="2" charset="-93"/>
                <a:ea typeface="Arial" panose="020B0604020202020204" pitchFamily="34" charset="0"/>
                <a:cs typeface="Times New Roman" panose="02020603050405020304" pitchFamily="18" charset="0"/>
              </a:rPr>
              <a:t>* Lưu ý</a:t>
            </a:r>
            <a:endParaRPr lang="vi-VN" sz="2800" b="1">
              <a:solidFill>
                <a:schemeClr val="accent1">
                  <a:lumMod val="75000"/>
                </a:schemeClr>
              </a:solidFill>
              <a:effectLst/>
              <a:latin typeface="Nunito" pitchFamily="2" charset="-93"/>
              <a:ea typeface="Arial" panose="020B0604020202020204" pitchFamily="34" charset="0"/>
              <a:cs typeface="Times New Roman" panose="02020603050405020304" pitchFamily="18" charset="0"/>
            </a:endParaRPr>
          </a:p>
          <a:p>
            <a:pPr algn="just">
              <a:lnSpc>
                <a:spcPct val="107000"/>
              </a:lnSpc>
              <a:spcAft>
                <a:spcPts val="800"/>
              </a:spcAft>
            </a:pPr>
            <a:r>
              <a:rPr lang="en-US" sz="2800" b="1">
                <a:effectLst/>
                <a:latin typeface="Nunito" pitchFamily="2" charset="-93"/>
                <a:ea typeface="Arial" panose="020B0604020202020204" pitchFamily="34" charset="0"/>
                <a:cs typeface="Times New Roman" panose="02020603050405020304" pitchFamily="18" charset="0"/>
              </a:rPr>
              <a:t>C</a:t>
            </a:r>
            <a:r>
              <a:rPr lang="en-US" sz="2800" b="1" i="1">
                <a:effectLst/>
                <a:latin typeface="Nunito" pitchFamily="2" charset="-93"/>
                <a:ea typeface="Arial" panose="020B0604020202020204" pitchFamily="34" charset="0"/>
                <a:cs typeface="Times New Roman" panose="02020603050405020304" pitchFamily="18" charset="0"/>
              </a:rPr>
              <a:t>ác phần tử của một tập hợp được viết trong dấu ngoặc nhọn </a:t>
            </a:r>
            <a:r>
              <a:rPr lang="en-US" sz="2800" b="1" i="1">
                <a:solidFill>
                  <a:srgbClr val="C00000"/>
                </a:solidFill>
                <a:effectLst/>
                <a:latin typeface="Nunito" pitchFamily="2" charset="-93"/>
                <a:ea typeface="Arial" panose="020B0604020202020204" pitchFamily="34" charset="0"/>
                <a:cs typeface="Times New Roman" panose="02020603050405020304" pitchFamily="18" charset="0"/>
              </a:rPr>
              <a:t>{ }</a:t>
            </a:r>
            <a:r>
              <a:rPr lang="en-US" sz="2800" b="1" i="1">
                <a:effectLst/>
                <a:latin typeface="Nunito" pitchFamily="2" charset="-93"/>
                <a:ea typeface="Arial" panose="020B0604020202020204" pitchFamily="34" charset="0"/>
                <a:cs typeface="Times New Roman" panose="02020603050405020304" pitchFamily="18" charset="0"/>
              </a:rPr>
              <a:t>,</a:t>
            </a:r>
            <a:r>
              <a:rPr lang="en-US" sz="2800" b="1" i="1">
                <a:solidFill>
                  <a:srgbClr val="C00000"/>
                </a:solidFill>
                <a:effectLst/>
                <a:latin typeface="Nunito" pitchFamily="2" charset="-93"/>
                <a:ea typeface="Arial" panose="020B0604020202020204" pitchFamily="34" charset="0"/>
                <a:cs typeface="Times New Roman" panose="02020603050405020304" pitchFamily="18" charset="0"/>
              </a:rPr>
              <a:t> </a:t>
            </a:r>
            <a:r>
              <a:rPr lang="en-US" sz="2800" b="1" i="1">
                <a:effectLst/>
                <a:latin typeface="Nunito" pitchFamily="2" charset="-93"/>
                <a:ea typeface="Arial" panose="020B0604020202020204" pitchFamily="34" charset="0"/>
                <a:cs typeface="Times New Roman" panose="02020603050405020304" pitchFamily="18" charset="0"/>
              </a:rPr>
              <a:t>cách nhau bởi dấu chấm phẩy “</a:t>
            </a:r>
            <a:r>
              <a:rPr lang="en-US" sz="2800" b="1" i="1">
                <a:solidFill>
                  <a:srgbClr val="C00000"/>
                </a:solidFill>
                <a:effectLst/>
                <a:latin typeface="Nunito" pitchFamily="2" charset="-93"/>
                <a:ea typeface="Arial" panose="020B0604020202020204" pitchFamily="34" charset="0"/>
                <a:cs typeface="Times New Roman" panose="02020603050405020304" pitchFamily="18" charset="0"/>
              </a:rPr>
              <a:t>;</a:t>
            </a:r>
            <a:r>
              <a:rPr lang="en-US" sz="2800" b="1" i="1">
                <a:effectLst/>
                <a:latin typeface="Nunito" pitchFamily="2" charset="-93"/>
                <a:ea typeface="Arial" panose="020B0604020202020204" pitchFamily="34" charset="0"/>
                <a:cs typeface="Times New Roman" panose="02020603050405020304" pitchFamily="18" charset="0"/>
              </a:rPr>
              <a:t>”.</a:t>
            </a:r>
          </a:p>
          <a:p>
            <a:pPr algn="just">
              <a:lnSpc>
                <a:spcPct val="107000"/>
              </a:lnSpc>
              <a:spcAft>
                <a:spcPts val="800"/>
              </a:spcAft>
            </a:pPr>
            <a:r>
              <a:rPr lang="en-US" sz="2800" b="1" i="1">
                <a:latin typeface="Nunito" pitchFamily="2" charset="-93"/>
              </a:rPr>
              <a:t>Mỗi phần tử được </a:t>
            </a:r>
            <a:r>
              <a:rPr lang="en-US" sz="2800" b="1" i="1">
                <a:solidFill>
                  <a:srgbClr val="C00000"/>
                </a:solidFill>
                <a:latin typeface="Nunito" pitchFamily="2" charset="-93"/>
              </a:rPr>
              <a:t>liệt kê một lần</a:t>
            </a:r>
            <a:r>
              <a:rPr lang="en-US" sz="2800" b="1" i="1">
                <a:latin typeface="Nunito" pitchFamily="2" charset="-93"/>
              </a:rPr>
              <a:t>, thứ tự liệt kê tùy ý </a:t>
            </a:r>
            <a:endParaRPr lang="vi-VN" sz="2800" b="1" i="1">
              <a:latin typeface="Nunito" pitchFamily="2" charset="-93"/>
            </a:endParaRPr>
          </a:p>
          <a:p>
            <a:pPr algn="just">
              <a:lnSpc>
                <a:spcPct val="107000"/>
              </a:lnSpc>
              <a:spcAft>
                <a:spcPts val="800"/>
              </a:spcAft>
            </a:pPr>
            <a:endParaRPr lang="vi-VN" sz="2800" b="1">
              <a:effectLst/>
              <a:latin typeface="Nunito" pitchFamily="2" charset="-93"/>
              <a:ea typeface="Arial" panose="020B0604020202020204" pitchFamily="34" charset="0"/>
              <a:cs typeface="Times New Roman" panose="02020603050405020304" pitchFamily="18" charset="0"/>
            </a:endParaRPr>
          </a:p>
          <a:p>
            <a:endParaRPr lang="vi-VN" sz="2800" b="1">
              <a:latin typeface="Nunito" pitchFamily="2" charset="-93"/>
            </a:endParaRPr>
          </a:p>
        </p:txBody>
      </p:sp>
    </p:spTree>
    <p:extLst>
      <p:ext uri="{BB962C8B-B14F-4D97-AF65-F5344CB8AC3E}">
        <p14:creationId xmlns:p14="http://schemas.microsoft.com/office/powerpoint/2010/main" val="303724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67FC461-23C5-4444-B66C-E377ADDED0BF}"/>
              </a:ext>
            </a:extLst>
          </p:cNvPr>
          <p:cNvSpPr>
            <a:spLocks noChangeArrowheads="1"/>
          </p:cNvSpPr>
          <p:nvPr/>
        </p:nvSpPr>
        <p:spPr bwMode="auto">
          <a:xfrm>
            <a:off x="496814" y="1561180"/>
            <a:ext cx="5529941" cy="397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Nunito" pitchFamily="2" charset="-93"/>
                <a:ea typeface="Arial" panose="020B0604020202020204" pitchFamily="34" charset="0"/>
                <a:cs typeface="Times New Roman" panose="02020603050405020304" pitchFamily="18" charset="0"/>
              </a:rPr>
              <a:t>Bài 1. Hãy viết các tập hợp sau:</a:t>
            </a:r>
          </a:p>
          <a:p>
            <a:pPr marL="0" marR="0" lvl="0" indent="0" algn="l" defTabSz="914400" rtl="0" eaLnBrk="0" fontAlgn="base" latinLnBrk="0" hangingPunct="0">
              <a:spcBef>
                <a:spcPct val="0"/>
              </a:spcBef>
              <a:spcAft>
                <a:spcPts val="500"/>
              </a:spcAft>
              <a:buClrTx/>
              <a:buSzTx/>
              <a:buFontTx/>
              <a:buNone/>
              <a:tabLst/>
            </a:pPr>
            <a:endParaRPr kumimoji="0" lang="en-US" altLang="vi-VN" sz="2600" b="0" i="0" u="none" strike="noStrike" cap="none" normalizeH="0" baseline="0">
              <a:ln>
                <a:noFill/>
              </a:ln>
              <a:solidFill>
                <a:schemeClr val="tx1"/>
              </a:solidFill>
              <a:effectLst/>
              <a:latin typeface="Nunito" pitchFamily="2" charset="-93"/>
            </a:endParaRPr>
          </a:p>
          <a:p>
            <a:pPr marL="0" marR="0" lvl="0" indent="0" algn="just" defTabSz="914400" rtl="0" eaLnBrk="0" fontAlgn="base" latinLnBrk="0" hangingPunct="0">
              <a:spcBef>
                <a:spcPct val="0"/>
              </a:spcBef>
              <a:spcAft>
                <a:spcPts val="800"/>
              </a:spcAft>
              <a:buClrTx/>
              <a:buSzTx/>
              <a:buFontTx/>
              <a:buNone/>
              <a:tabLst/>
            </a:pPr>
            <a:r>
              <a:rPr kumimoji="0" lang="en-US" altLang="vi-VN" sz="2600" i="1" u="none" strike="noStrike" cap="none" normalizeH="0" baseline="0">
                <a:ln>
                  <a:noFill/>
                </a:ln>
                <a:solidFill>
                  <a:schemeClr val="tx1"/>
                </a:solidFill>
                <a:effectLst/>
                <a:latin typeface="Nunito" pitchFamily="2" charset="-93"/>
                <a:ea typeface="Arial" panose="020B0604020202020204" pitchFamily="34" charset="0"/>
                <a:cs typeface="Times New Roman" panose="02020603050405020304" pitchFamily="18" charset="0"/>
              </a:rPr>
              <a:t>a) Tập hợp A gồm các đồ dùng học tập trên bàn ở Hình 1:</a:t>
            </a:r>
            <a:endParaRPr kumimoji="0" lang="vi-VN" altLang="vi-VN" sz="2600" i="1" u="none" strike="noStrike" cap="none" normalizeH="0" baseline="0">
              <a:ln>
                <a:noFill/>
              </a:ln>
              <a:solidFill>
                <a:schemeClr val="tx1"/>
              </a:solidFill>
              <a:effectLst/>
              <a:latin typeface="Nunito" pitchFamily="2" charset="-93"/>
            </a:endParaRPr>
          </a:p>
          <a:p>
            <a:pPr marL="0" marR="0" lvl="0" indent="0" algn="just" defTabSz="914400" rtl="0" eaLnBrk="0" fontAlgn="base" latinLnBrk="0" hangingPunct="0">
              <a:spcBef>
                <a:spcPct val="0"/>
              </a:spcBef>
              <a:spcAft>
                <a:spcPts val="800"/>
              </a:spcAft>
              <a:buClrTx/>
              <a:buSzTx/>
              <a:buFontTx/>
              <a:buNone/>
              <a:tabLst/>
            </a:pPr>
            <a:r>
              <a:rPr kumimoji="0" lang="en-US" altLang="vi-VN" sz="2600" i="1" u="none" strike="noStrike" cap="none" normalizeH="0" baseline="0">
                <a:ln>
                  <a:noFill/>
                </a:ln>
                <a:solidFill>
                  <a:schemeClr val="tx1"/>
                </a:solidFill>
                <a:effectLst/>
                <a:latin typeface="Nunito" pitchFamily="2" charset="-93"/>
                <a:ea typeface="Arial" panose="020B0604020202020204" pitchFamily="34" charset="0"/>
                <a:cs typeface="Times New Roman" panose="02020603050405020304" pitchFamily="18" charset="0"/>
              </a:rPr>
              <a:t>b) Tập hợp B gồm các số trên mặt đồng hồ ở Hình 2:</a:t>
            </a:r>
            <a:endParaRPr kumimoji="0" lang="vi-VN" altLang="vi-VN" sz="2600" i="1" u="none" strike="noStrike" cap="none" normalizeH="0" baseline="0">
              <a:ln>
                <a:noFill/>
              </a:ln>
              <a:solidFill>
                <a:schemeClr val="tx1"/>
              </a:solidFill>
              <a:effectLst/>
              <a:latin typeface="Nunito" pitchFamily="2" charset="-93"/>
            </a:endParaRPr>
          </a:p>
          <a:p>
            <a:pPr marL="0" marR="0" lvl="0" indent="0" algn="just" defTabSz="914400" rtl="0" eaLnBrk="0" fontAlgn="base" latinLnBrk="0" hangingPunct="0">
              <a:spcBef>
                <a:spcPct val="0"/>
              </a:spcBef>
              <a:spcAft>
                <a:spcPts val="800"/>
              </a:spcAft>
              <a:buClrTx/>
              <a:buSzTx/>
              <a:buFontTx/>
              <a:buNone/>
              <a:tabLst/>
            </a:pPr>
            <a:r>
              <a:rPr kumimoji="0" lang="en-US" altLang="vi-VN" sz="2600" i="1" u="none" strike="noStrike" cap="none" normalizeH="0" baseline="0">
                <a:ln>
                  <a:noFill/>
                </a:ln>
                <a:solidFill>
                  <a:schemeClr val="tx1"/>
                </a:solidFill>
                <a:effectLst/>
                <a:latin typeface="Nunito" pitchFamily="2" charset="-93"/>
                <a:ea typeface="Arial" panose="020B0604020202020204" pitchFamily="34" charset="0"/>
                <a:cs typeface="Times New Roman" panose="02020603050405020304" pitchFamily="18" charset="0"/>
              </a:rPr>
              <a:t>c) Tập hợp C gồm các số tự nhiên nhỏ hơn 6</a:t>
            </a:r>
            <a:endParaRPr kumimoji="0" lang="en-US" altLang="vi-VN" sz="2600" i="1" u="none" strike="noStrike" cap="none" normalizeH="0" baseline="0">
              <a:ln>
                <a:noFill/>
              </a:ln>
              <a:solidFill>
                <a:schemeClr val="tx1"/>
              </a:solidFill>
              <a:effectLst/>
              <a:latin typeface="Nunito" pitchFamily="2" charset="-9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9C603534-819A-4776-87D5-D2F0D19BDC46}"/>
              </a:ext>
            </a:extLst>
          </p:cNvPr>
          <p:cNvGrpSpPr/>
          <p:nvPr/>
        </p:nvGrpSpPr>
        <p:grpSpPr>
          <a:xfrm>
            <a:off x="163360" y="139667"/>
            <a:ext cx="8728392" cy="1204328"/>
            <a:chOff x="210657" y="2014827"/>
            <a:chExt cx="8728392" cy="1204328"/>
          </a:xfrm>
        </p:grpSpPr>
        <p:sp>
          <p:nvSpPr>
            <p:cNvPr id="8" name="Rectangle: Rounded Corners 7">
              <a:extLst>
                <a:ext uri="{FF2B5EF4-FFF2-40B4-BE49-F238E27FC236}">
                  <a16:creationId xmlns:a16="http://schemas.microsoft.com/office/drawing/2014/main" id="{0C5FBDDC-EE3C-4EF8-937B-2099C7143F7E}"/>
                </a:ext>
              </a:extLst>
            </p:cNvPr>
            <p:cNvSpPr/>
            <p:nvPr/>
          </p:nvSpPr>
          <p:spPr>
            <a:xfrm>
              <a:off x="698870" y="2524271"/>
              <a:ext cx="7150671" cy="69488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B1001047-130A-4D8C-BDE8-BCB232E10486}"/>
                </a:ext>
              </a:extLst>
            </p:cNvPr>
            <p:cNvSpPr/>
            <p:nvPr/>
          </p:nvSpPr>
          <p:spPr>
            <a:xfrm>
              <a:off x="620040" y="2443448"/>
              <a:ext cx="7150671" cy="6948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F4E6B402-052D-4B0D-851A-015587F2B210}"/>
                </a:ext>
              </a:extLst>
            </p:cNvPr>
            <p:cNvSpPr txBox="1"/>
            <p:nvPr/>
          </p:nvSpPr>
          <p:spPr>
            <a:xfrm>
              <a:off x="984100" y="2592037"/>
              <a:ext cx="7954949" cy="523220"/>
            </a:xfrm>
            <a:prstGeom prst="rect">
              <a:avLst/>
            </a:prstGeom>
            <a:noFill/>
          </p:spPr>
          <p:txBody>
            <a:bodyPr wrap="square" rtlCol="0">
              <a:spAutoFit/>
            </a:bodyPr>
            <a:lstStyle/>
            <a:p>
              <a:r>
                <a:rPr lang="en-US" sz="2800" b="1">
                  <a:latin typeface="Nunito" pitchFamily="2" charset="-93"/>
                  <a:cs typeface="Arial" panose="020B0604020202020204" pitchFamily="34" charset="0"/>
                </a:rPr>
                <a:t>Hoàn thành Bài 1 – PBT theo nhóm đôi</a:t>
              </a:r>
              <a:endParaRPr lang="vi-VN" sz="2800" b="1">
                <a:latin typeface="Nunito" pitchFamily="2" charset="-93"/>
                <a:cs typeface="Arial" panose="020B0604020202020204" pitchFamily="34" charset="0"/>
              </a:endParaRPr>
            </a:p>
          </p:txBody>
        </p:sp>
        <p:pic>
          <p:nvPicPr>
            <p:cNvPr id="11" name="Picture 6">
              <a:extLst>
                <a:ext uri="{FF2B5EF4-FFF2-40B4-BE49-F238E27FC236}">
                  <a16:creationId xmlns:a16="http://schemas.microsoft.com/office/drawing/2014/main" id="{32CFBDFD-71D8-4B8E-959F-847C2CC51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57" y="2014827"/>
              <a:ext cx="1005832" cy="100583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2CD671E6-2900-464D-917D-27C992797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802" y="2204334"/>
            <a:ext cx="2491960" cy="2491960"/>
          </a:xfrm>
          <a:prstGeom prst="roundRect">
            <a:avLst>
              <a:gd name="adj" fmla="val 11023"/>
            </a:avLst>
          </a:prstGeom>
        </p:spPr>
      </p:pic>
      <p:sp>
        <p:nvSpPr>
          <p:cNvPr id="23" name="TextBox 22">
            <a:extLst>
              <a:ext uri="{FF2B5EF4-FFF2-40B4-BE49-F238E27FC236}">
                <a16:creationId xmlns:a16="http://schemas.microsoft.com/office/drawing/2014/main" id="{EFD61D6F-44BE-4BD8-8844-D9BE49622D30}"/>
              </a:ext>
            </a:extLst>
          </p:cNvPr>
          <p:cNvSpPr txBox="1"/>
          <p:nvPr/>
        </p:nvSpPr>
        <p:spPr>
          <a:xfrm>
            <a:off x="9943356" y="4694458"/>
            <a:ext cx="1356852" cy="369332"/>
          </a:xfrm>
          <a:prstGeom prst="rect">
            <a:avLst/>
          </a:prstGeom>
          <a:noFill/>
        </p:spPr>
        <p:txBody>
          <a:bodyPr wrap="square" rtlCol="0">
            <a:spAutoFit/>
          </a:bodyPr>
          <a:lstStyle/>
          <a:p>
            <a:pPr algn="ctr"/>
            <a:r>
              <a:rPr lang="en-US" b="1" i="1">
                <a:latin typeface="Times New Roman" panose="02020603050405020304" pitchFamily="18" charset="0"/>
                <a:cs typeface="Times New Roman" panose="02020603050405020304" pitchFamily="18" charset="0"/>
              </a:rPr>
              <a:t>Hình 2</a:t>
            </a:r>
            <a:endParaRPr lang="vi-VN" b="1" i="1">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32F142E-C523-4D21-B4D5-DBF3141091B2}"/>
              </a:ext>
            </a:extLst>
          </p:cNvPr>
          <p:cNvSpPr/>
          <p:nvPr/>
        </p:nvSpPr>
        <p:spPr>
          <a:xfrm>
            <a:off x="666276" y="5117972"/>
            <a:ext cx="11201486" cy="1380327"/>
          </a:xfrm>
          <a:prstGeom prst="roundRect">
            <a:avLst>
              <a:gd name="adj" fmla="val 12098"/>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B9F5E323-02FB-4434-8549-B98E34F86026}"/>
              </a:ext>
            </a:extLst>
          </p:cNvPr>
          <p:cNvSpPr txBox="1"/>
          <p:nvPr/>
        </p:nvSpPr>
        <p:spPr>
          <a:xfrm>
            <a:off x="2621596" y="5239214"/>
            <a:ext cx="8438999" cy="1200329"/>
          </a:xfrm>
          <a:prstGeom prst="rect">
            <a:avLst/>
          </a:prstGeom>
          <a:noFill/>
        </p:spPr>
        <p:txBody>
          <a:bodyPr wrap="square" rtlCol="0">
            <a:spAutoFit/>
          </a:bodyPr>
          <a:lstStyle/>
          <a:p>
            <a:pPr marL="342900" indent="-342900">
              <a:buAutoNum type="alphaLcParenR"/>
            </a:pPr>
            <a:r>
              <a:rPr lang="en-US" sz="2400" b="1">
                <a:solidFill>
                  <a:srgbClr val="C00000"/>
                </a:solidFill>
                <a:latin typeface="Nunito" pitchFamily="2" charset="-93"/>
              </a:rPr>
              <a:t>A = {êke; thước kẻ; compa; sách; máy tính; bút chì}</a:t>
            </a:r>
          </a:p>
          <a:p>
            <a:pPr marL="342900" indent="-342900">
              <a:buAutoNum type="alphaLcParenR"/>
            </a:pPr>
            <a:r>
              <a:rPr lang="en-US" sz="2400" b="1">
                <a:solidFill>
                  <a:srgbClr val="C00000"/>
                </a:solidFill>
                <a:latin typeface="Nunito" pitchFamily="2" charset="-93"/>
              </a:rPr>
              <a:t>B = {1; 2; 3; 4; 5; 6; 7; 8; 9; 10; 11; 12}</a:t>
            </a:r>
          </a:p>
          <a:p>
            <a:pPr marL="342900" indent="-342900">
              <a:buAutoNum type="alphaLcParenR"/>
            </a:pPr>
            <a:r>
              <a:rPr lang="en-US" sz="2400" b="1">
                <a:solidFill>
                  <a:srgbClr val="C00000"/>
                </a:solidFill>
                <a:latin typeface="Nunito" pitchFamily="2" charset="-93"/>
              </a:rPr>
              <a:t>C = {0; 1; 2; 3; 4; 5}</a:t>
            </a:r>
            <a:endParaRPr lang="vi-VN" sz="2400" b="1">
              <a:solidFill>
                <a:srgbClr val="C00000"/>
              </a:solidFill>
              <a:latin typeface="Nunito" pitchFamily="2" charset="-93"/>
            </a:endParaRPr>
          </a:p>
        </p:txBody>
      </p:sp>
      <p:grpSp>
        <p:nvGrpSpPr>
          <p:cNvPr id="24" name="Group 23">
            <a:extLst>
              <a:ext uri="{FF2B5EF4-FFF2-40B4-BE49-F238E27FC236}">
                <a16:creationId xmlns:a16="http://schemas.microsoft.com/office/drawing/2014/main" id="{661E1015-0F23-40EF-9B17-E844DB85164A}"/>
              </a:ext>
            </a:extLst>
          </p:cNvPr>
          <p:cNvGrpSpPr/>
          <p:nvPr/>
        </p:nvGrpSpPr>
        <p:grpSpPr>
          <a:xfrm>
            <a:off x="6553386" y="2204334"/>
            <a:ext cx="2497716" cy="2858038"/>
            <a:chOff x="622292" y="1245670"/>
            <a:chExt cx="3291981" cy="3329835"/>
          </a:xfrm>
        </p:grpSpPr>
        <p:sp>
          <p:nvSpPr>
            <p:cNvPr id="25" name="Rectangle: Rounded Corners 24">
              <a:extLst>
                <a:ext uri="{FF2B5EF4-FFF2-40B4-BE49-F238E27FC236}">
                  <a16:creationId xmlns:a16="http://schemas.microsoft.com/office/drawing/2014/main" id="{EF9E1B4F-6590-410C-93B0-2AF37402898A}"/>
                </a:ext>
              </a:extLst>
            </p:cNvPr>
            <p:cNvSpPr/>
            <p:nvPr/>
          </p:nvSpPr>
          <p:spPr>
            <a:xfrm>
              <a:off x="622292" y="1245670"/>
              <a:ext cx="3291981" cy="28498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4E586007-DA0F-48B5-863F-12EFCFC64448}"/>
                </a:ext>
              </a:extLst>
            </p:cNvPr>
            <p:cNvSpPr txBox="1"/>
            <p:nvPr/>
          </p:nvSpPr>
          <p:spPr>
            <a:xfrm>
              <a:off x="1737482" y="4145205"/>
              <a:ext cx="1197018" cy="430300"/>
            </a:xfrm>
            <a:prstGeom prst="rect">
              <a:avLst/>
            </a:prstGeom>
            <a:noFill/>
          </p:spPr>
          <p:txBody>
            <a:bodyPr wrap="square" rtlCol="0">
              <a:spAutoFit/>
            </a:bodyPr>
            <a:lstStyle/>
            <a:p>
              <a:pPr algn="ctr"/>
              <a:r>
                <a:rPr lang="en-US" b="1" i="1">
                  <a:latin typeface="Times New Roman" panose="02020603050405020304" pitchFamily="18" charset="0"/>
                  <a:cs typeface="Times New Roman" panose="02020603050405020304" pitchFamily="18" charset="0"/>
                </a:rPr>
                <a:t>Hình 1</a:t>
              </a:r>
              <a:endParaRPr lang="vi-VN" b="1" i="1">
                <a:latin typeface="Times New Roman" panose="02020603050405020304" pitchFamily="18" charset="0"/>
                <a:cs typeface="Times New Roman" panose="02020603050405020304" pitchFamily="18" charset="0"/>
              </a:endParaRPr>
            </a:p>
          </p:txBody>
        </p:sp>
        <p:pic>
          <p:nvPicPr>
            <p:cNvPr id="27" name="Picture 2" descr="Brown Square Table Table, Table Clipart, Brown, Square Table PNG  Transparent Clipart Image and PSD File for Free Download">
              <a:extLst>
                <a:ext uri="{FF2B5EF4-FFF2-40B4-BE49-F238E27FC236}">
                  <a16:creationId xmlns:a16="http://schemas.microsoft.com/office/drawing/2014/main" id="{16963BA5-5E81-44B7-B1D3-F86D056B59D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3750" r="97188">
                          <a14:foregroundMark x1="17031" y1="44219" x2="3750" y2="55313"/>
                          <a14:foregroundMark x1="88281" y1="47188" x2="97188" y2="5437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15374" b="11436"/>
            <a:stretch/>
          </p:blipFill>
          <p:spPr bwMode="auto">
            <a:xfrm>
              <a:off x="943447" y="2126261"/>
              <a:ext cx="2690646" cy="19692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F18F3289-B478-4495-ABEF-0AB855008E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937" y="2532443"/>
              <a:ext cx="529497" cy="5294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475F5445-95FA-418B-9E7F-77101D07D4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528" y="2119258"/>
              <a:ext cx="694117" cy="6941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5D061889-7C06-4919-B00C-AC27138087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01970">
              <a:off x="2724898" y="2271262"/>
              <a:ext cx="553658" cy="5536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ED2EF321-68CB-432D-9310-CF709DB23A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384567">
              <a:off x="2287230" y="2772157"/>
              <a:ext cx="519440" cy="5194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peech Bubble: Rectangle with Corners Rounded 1">
            <a:extLst>
              <a:ext uri="{FF2B5EF4-FFF2-40B4-BE49-F238E27FC236}">
                <a16:creationId xmlns:a16="http://schemas.microsoft.com/office/drawing/2014/main" id="{674253B2-4423-47FA-80F0-6389A88D084E}"/>
              </a:ext>
            </a:extLst>
          </p:cNvPr>
          <p:cNvSpPr/>
          <p:nvPr/>
        </p:nvSpPr>
        <p:spPr>
          <a:xfrm>
            <a:off x="381827" y="2356338"/>
            <a:ext cx="4752881" cy="1800885"/>
          </a:xfrm>
          <a:prstGeom prst="wedgeRoundRectCallout">
            <a:avLst>
              <a:gd name="adj1" fmla="val -36551"/>
              <a:gd name="adj2" fmla="val 64659"/>
              <a:gd name="adj3" fmla="val 16667"/>
            </a:avLst>
          </a:prstGeom>
          <a:solidFill>
            <a:schemeClr val="accent4">
              <a:lumMod val="20000"/>
              <a:lumOff val="80000"/>
            </a:schemeClr>
          </a:solidFill>
          <a:ln w="57150">
            <a:solidFill>
              <a:srgbClr val="FE97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95000"/>
                    <a:lumOff val="5000"/>
                  </a:schemeClr>
                </a:solidFill>
                <a:latin typeface="Nunito" pitchFamily="2" charset="-93"/>
              </a:rPr>
              <a:t>Hãy liệt kê các phần tử của từng tập hợp A, B, C</a:t>
            </a:r>
            <a:endParaRPr lang="vi-VN" sz="2800">
              <a:solidFill>
                <a:schemeClr val="tx1">
                  <a:lumMod val="95000"/>
                  <a:lumOff val="5000"/>
                </a:schemeClr>
              </a:solidFill>
              <a:latin typeface="Nunito" pitchFamily="2" charset="-93"/>
            </a:endParaRPr>
          </a:p>
        </p:txBody>
      </p:sp>
    </p:spTree>
    <p:extLst>
      <p:ext uri="{BB962C8B-B14F-4D97-AF65-F5344CB8AC3E}">
        <p14:creationId xmlns:p14="http://schemas.microsoft.com/office/powerpoint/2010/main" val="325061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EA3DA659-69AB-4226-9702-13593FA34BF8}"/>
              </a:ext>
            </a:extLst>
          </p:cNvPr>
          <p:cNvSpPr/>
          <p:nvPr/>
        </p:nvSpPr>
        <p:spPr>
          <a:xfrm>
            <a:off x="1973717" y="2417011"/>
            <a:ext cx="8509226" cy="2958209"/>
          </a:xfrm>
          <a:prstGeom prst="roundRect">
            <a:avLst>
              <a:gd name="adj" fmla="val 12098"/>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ectangle 18">
            <a:extLst>
              <a:ext uri="{FF2B5EF4-FFF2-40B4-BE49-F238E27FC236}">
                <a16:creationId xmlns:a16="http://schemas.microsoft.com/office/drawing/2014/main" id="{5E6EF4EE-B054-4031-ACD3-1F8E96635753}"/>
              </a:ext>
            </a:extLst>
          </p:cNvPr>
          <p:cNvSpPr>
            <a:spLocks noChangeArrowheads="1"/>
          </p:cNvSpPr>
          <p:nvPr/>
        </p:nvSpPr>
        <p:spPr bwMode="auto">
          <a:xfrm>
            <a:off x="2942815" y="2678621"/>
            <a:ext cx="657103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spcBef>
                <a:spcPct val="0"/>
              </a:spcBef>
              <a:buClrTx/>
              <a:buSzTx/>
              <a:buFont typeface="Arial" panose="020B0604020202020204" pitchFamily="34" charset="0"/>
              <a:buChar char="•"/>
              <a:tabLst/>
            </a:pPr>
            <a:r>
              <a:rPr kumimoji="0" lang="en-US" altLang="vi-VN" sz="2800" b="0" i="0" u="none" strike="noStrike" cap="none" normalizeH="0" baseline="0">
                <a:ln>
                  <a:noFill/>
                </a:ln>
                <a:solidFill>
                  <a:srgbClr val="C00000"/>
                </a:solidFill>
                <a:effectLst/>
                <a:latin typeface="Nunito" pitchFamily="2" charset="-93"/>
                <a:ea typeface="Arial" panose="020B0604020202020204" pitchFamily="34" charset="0"/>
                <a:cs typeface="Times New Roman" panose="02020603050405020304" pitchFamily="18" charset="0"/>
              </a:rPr>
              <a:t>Số 2 là một phần tử của tập hợp B. </a:t>
            </a:r>
          </a:p>
          <a:p>
            <a:pPr marR="0" lvl="0" algn="l" defTabSz="914400" rtl="0" eaLnBrk="0" fontAlgn="base" latinLnBrk="0" hangingPunct="0">
              <a:spcBef>
                <a:spcPct val="0"/>
              </a:spcBef>
              <a:buClrTx/>
              <a:buSzTx/>
              <a:tabLst/>
            </a:pPr>
            <a:r>
              <a:rPr kumimoji="0" lang="en-US" altLang="vi-VN" sz="2800" b="0" i="0" u="none" strike="noStrike" cap="none" normalizeH="0" baseline="0">
                <a:ln>
                  <a:noFill/>
                </a:ln>
                <a:solidFill>
                  <a:srgbClr val="C00000"/>
                </a:solidFill>
                <a:effectLst/>
                <a:latin typeface="Nunito" pitchFamily="2" charset="-93"/>
                <a:ea typeface="Arial" panose="020B0604020202020204" pitchFamily="34" charset="0"/>
                <a:cs typeface="Times New Roman" panose="02020603050405020304" pitchFamily="18" charset="0"/>
              </a:rPr>
              <a:t>Ta viết 2    B, đọc là 2</a:t>
            </a:r>
            <a:r>
              <a:rPr kumimoji="0" lang="en-US" altLang="vi-VN" sz="2800" b="1" i="0" u="none" strike="noStrike" cap="none" normalizeH="0" baseline="0">
                <a:ln>
                  <a:noFill/>
                </a:ln>
                <a:solidFill>
                  <a:srgbClr val="C00000"/>
                </a:solidFill>
                <a:effectLst/>
                <a:latin typeface="Nunito" pitchFamily="2" charset="-93"/>
                <a:ea typeface="Arial" panose="020B0604020202020204" pitchFamily="34" charset="0"/>
                <a:cs typeface="Times New Roman" panose="02020603050405020304" pitchFamily="18" charset="0"/>
              </a:rPr>
              <a:t> thuộc </a:t>
            </a:r>
            <a:r>
              <a:rPr kumimoji="0" lang="en-US" altLang="vi-VN" sz="2800" i="0" u="none" strike="noStrike" cap="none" normalizeH="0" baseline="0">
                <a:ln>
                  <a:noFill/>
                </a:ln>
                <a:solidFill>
                  <a:srgbClr val="C00000"/>
                </a:solidFill>
                <a:effectLst/>
                <a:latin typeface="Nunito" pitchFamily="2" charset="-93"/>
                <a:ea typeface="Arial" panose="020B0604020202020204" pitchFamily="34" charset="0"/>
                <a:cs typeface="Times New Roman" panose="02020603050405020304" pitchFamily="18" charset="0"/>
              </a:rPr>
              <a:t>B</a:t>
            </a:r>
          </a:p>
          <a:p>
            <a:pPr marR="0" lvl="0" algn="l" defTabSz="914400" rtl="0" eaLnBrk="0" fontAlgn="base" latinLnBrk="0" hangingPunct="0">
              <a:spcBef>
                <a:spcPct val="0"/>
              </a:spcBef>
              <a:buClrTx/>
              <a:buSzTx/>
              <a:tabLst/>
            </a:pPr>
            <a:endParaRPr kumimoji="0" lang="en-US" altLang="vi-VN" sz="2800" i="0" u="none" strike="noStrike" cap="none" normalizeH="0" baseline="0">
              <a:ln>
                <a:noFill/>
              </a:ln>
              <a:solidFill>
                <a:srgbClr val="C00000"/>
              </a:solidFill>
              <a:effectLst/>
              <a:latin typeface="Nunito" pitchFamily="2" charset="-93"/>
              <a:ea typeface="Arial" panose="020B0604020202020204" pitchFamily="34" charset="0"/>
              <a:cs typeface="Times New Roman" panose="02020603050405020304" pitchFamily="18" charset="0"/>
            </a:endParaRPr>
          </a:p>
          <a:p>
            <a:pPr marL="457200" marR="0" lvl="0" indent="-457200" algn="l" defTabSz="914400" rtl="0" eaLnBrk="0" fontAlgn="base" latinLnBrk="0" hangingPunct="0">
              <a:spcBef>
                <a:spcPct val="0"/>
              </a:spcBef>
              <a:buClrTx/>
              <a:buSzTx/>
              <a:buFont typeface="Arial" panose="020B0604020202020204" pitchFamily="34" charset="0"/>
              <a:buChar char="•"/>
              <a:tabLst/>
            </a:pPr>
            <a:r>
              <a:rPr kumimoji="0" lang="en-US" altLang="vi-VN" sz="2800" i="0" u="none" strike="noStrike" cap="none" normalizeH="0" baseline="0">
                <a:ln>
                  <a:noFill/>
                </a:ln>
                <a:solidFill>
                  <a:srgbClr val="C00000"/>
                </a:solidFill>
                <a:effectLst/>
                <a:latin typeface="Nunito" pitchFamily="2" charset="-93"/>
                <a:cs typeface="Times New Roman" panose="02020603050405020304" pitchFamily="18" charset="0"/>
              </a:rPr>
              <a:t>Sô 4 không là phần tử của tập hợp B.</a:t>
            </a:r>
          </a:p>
          <a:p>
            <a:pPr marR="0" lvl="0" algn="l" defTabSz="914400" rtl="0" eaLnBrk="0" fontAlgn="base" latinLnBrk="0" hangingPunct="0">
              <a:spcBef>
                <a:spcPct val="0"/>
              </a:spcBef>
              <a:buClrTx/>
              <a:buSzTx/>
              <a:tabLst/>
            </a:pPr>
            <a:r>
              <a:rPr lang="en-US" altLang="vi-VN" sz="2800" b="0">
                <a:solidFill>
                  <a:srgbClr val="C00000"/>
                </a:solidFill>
                <a:latin typeface="Nunito" pitchFamily="2" charset="-93"/>
                <a:cs typeface="Times New Roman" panose="02020603050405020304" pitchFamily="18" charset="0"/>
              </a:rPr>
              <a:t>Ta viết 4    B, </a:t>
            </a:r>
            <a:r>
              <a:rPr lang="en-US" altLang="vi-VN" sz="2800">
                <a:solidFill>
                  <a:srgbClr val="C00000"/>
                </a:solidFill>
                <a:latin typeface="Nunito" pitchFamily="2" charset="-93"/>
                <a:cs typeface="Times New Roman" panose="02020603050405020304" pitchFamily="18" charset="0"/>
              </a:rPr>
              <a:t>đọc là 4 </a:t>
            </a:r>
            <a:r>
              <a:rPr lang="en-US" altLang="vi-VN" sz="2800" b="1">
                <a:solidFill>
                  <a:srgbClr val="C00000"/>
                </a:solidFill>
                <a:latin typeface="Nunito" pitchFamily="2" charset="-93"/>
                <a:cs typeface="Times New Roman" panose="02020603050405020304" pitchFamily="18" charset="0"/>
              </a:rPr>
              <a:t>không thuộc </a:t>
            </a:r>
            <a:r>
              <a:rPr lang="en-US" altLang="vi-VN" sz="2800">
                <a:solidFill>
                  <a:srgbClr val="C00000"/>
                </a:solidFill>
                <a:latin typeface="Nunito" pitchFamily="2" charset="-93"/>
                <a:cs typeface="Times New Roman" panose="02020603050405020304" pitchFamily="18" charset="0"/>
              </a:rPr>
              <a:t>B</a:t>
            </a:r>
            <a:endParaRPr kumimoji="0" lang="en-US" altLang="vi-VN" sz="2800" b="0" i="0" u="none" strike="noStrike" cap="none" normalizeH="0" baseline="0">
              <a:ln>
                <a:noFill/>
              </a:ln>
              <a:solidFill>
                <a:srgbClr val="C00000"/>
              </a:solidFill>
              <a:effectLst/>
              <a:latin typeface="Nunito" pitchFamily="2" charset="-93"/>
            </a:endParaRPr>
          </a:p>
        </p:txBody>
      </p:sp>
      <p:sp>
        <p:nvSpPr>
          <p:cNvPr id="15" name="TextBox 14">
            <a:extLst>
              <a:ext uri="{FF2B5EF4-FFF2-40B4-BE49-F238E27FC236}">
                <a16:creationId xmlns:a16="http://schemas.microsoft.com/office/drawing/2014/main" id="{A882E978-AD51-4D79-B6CD-6D8658F40FFE}"/>
              </a:ext>
            </a:extLst>
          </p:cNvPr>
          <p:cNvSpPr txBox="1"/>
          <p:nvPr/>
        </p:nvSpPr>
        <p:spPr>
          <a:xfrm>
            <a:off x="2007357" y="1338741"/>
            <a:ext cx="9592731" cy="1384995"/>
          </a:xfrm>
          <a:prstGeom prst="rect">
            <a:avLst/>
          </a:prstGeom>
          <a:noFill/>
        </p:spPr>
        <p:txBody>
          <a:bodyPr wrap="square" rtlCol="0">
            <a:spAutoFit/>
          </a:bodyPr>
          <a:lstStyle/>
          <a:p>
            <a:r>
              <a:rPr lang="vi-VN" sz="2800" b="1">
                <a:effectLst/>
                <a:latin typeface="Nunito" pitchFamily="2" charset="-93"/>
                <a:ea typeface="Arial" panose="020B0604020202020204" pitchFamily="34" charset="0"/>
              </a:rPr>
              <a:t>Cho tập hợp B = {2; 3; 5; 7}. </a:t>
            </a:r>
            <a:r>
              <a:rPr lang="en-US" sz="2800" b="1">
                <a:effectLst/>
                <a:latin typeface="Nunito" pitchFamily="2" charset="-93"/>
                <a:ea typeface="Arial" panose="020B0604020202020204" pitchFamily="34" charset="0"/>
              </a:rPr>
              <a:t>Số 2 và số 4 có là phần tử của tập hợp B không? </a:t>
            </a:r>
          </a:p>
          <a:p>
            <a:endParaRPr lang="vi-VN" sz="2800" b="1">
              <a:latin typeface="Nunito" pitchFamily="2" charset="-93"/>
            </a:endParaRPr>
          </a:p>
        </p:txBody>
      </p:sp>
      <p:sp>
        <p:nvSpPr>
          <p:cNvPr id="33" name="Rectangle: Rounded Corners 32">
            <a:extLst>
              <a:ext uri="{FF2B5EF4-FFF2-40B4-BE49-F238E27FC236}">
                <a16:creationId xmlns:a16="http://schemas.microsoft.com/office/drawing/2014/main" id="{3FE751E9-E20E-4B28-BAD2-EC4AAC23A65E}"/>
              </a:ext>
            </a:extLst>
          </p:cNvPr>
          <p:cNvSpPr/>
          <p:nvPr/>
        </p:nvSpPr>
        <p:spPr>
          <a:xfrm>
            <a:off x="1084793" y="1579809"/>
            <a:ext cx="898071" cy="428606"/>
          </a:xfrm>
          <a:prstGeom prst="roundRect">
            <a:avLst>
              <a:gd name="adj" fmla="val 4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id="{38B0AAD3-F10C-490F-BD19-233FAD50C685}"/>
              </a:ext>
            </a:extLst>
          </p:cNvPr>
          <p:cNvSpPr txBox="1"/>
          <p:nvPr/>
        </p:nvSpPr>
        <p:spPr>
          <a:xfrm>
            <a:off x="1524681" y="1569574"/>
            <a:ext cx="449036" cy="461665"/>
          </a:xfrm>
          <a:prstGeom prst="rect">
            <a:avLst/>
          </a:prstGeom>
          <a:noFill/>
        </p:spPr>
        <p:txBody>
          <a:bodyPr wrap="square" rtlCol="0">
            <a:spAutoFit/>
          </a:bodyPr>
          <a:lstStyle/>
          <a:p>
            <a:r>
              <a:rPr lang="en-US" sz="2400" b="1">
                <a:solidFill>
                  <a:schemeClr val="bg1"/>
                </a:solidFill>
                <a:latin typeface="Nunito" pitchFamily="2" charset="-93"/>
              </a:rPr>
              <a:t>1</a:t>
            </a:r>
            <a:endParaRPr lang="vi-VN" sz="2400" b="1">
              <a:solidFill>
                <a:schemeClr val="bg1"/>
              </a:solidFill>
              <a:latin typeface="Nunito" pitchFamily="2" charset="-93"/>
            </a:endParaRPr>
          </a:p>
        </p:txBody>
      </p:sp>
      <p:pic>
        <p:nvPicPr>
          <p:cNvPr id="36" name="Picture 35">
            <a:extLst>
              <a:ext uri="{FF2B5EF4-FFF2-40B4-BE49-F238E27FC236}">
                <a16:creationId xmlns:a16="http://schemas.microsoft.com/office/drawing/2014/main" id="{A9526863-6EC5-447F-A830-90F63439AE9B}"/>
              </a:ext>
            </a:extLst>
          </p:cNvPr>
          <p:cNvPicPr>
            <a:picLocks noChangeAspect="1"/>
          </p:cNvPicPr>
          <p:nvPr/>
        </p:nvPicPr>
        <p:blipFill rotWithShape="1">
          <a:blip r:embed="rId4"/>
          <a:srcRect l="13279" t="33523" r="83559" b="60966"/>
          <a:stretch/>
        </p:blipFill>
        <p:spPr>
          <a:xfrm>
            <a:off x="657226" y="1309889"/>
            <a:ext cx="842962" cy="826039"/>
          </a:xfrm>
          <a:prstGeom prst="ellipse">
            <a:avLst/>
          </a:prstGeom>
        </p:spPr>
      </p:pic>
      <p:graphicFrame>
        <p:nvGraphicFramePr>
          <p:cNvPr id="37" name="Object 36">
            <a:extLst>
              <a:ext uri="{FF2B5EF4-FFF2-40B4-BE49-F238E27FC236}">
                <a16:creationId xmlns:a16="http://schemas.microsoft.com/office/drawing/2014/main" id="{3727088B-93DC-479E-87B3-AAA20971C1D2}"/>
              </a:ext>
            </a:extLst>
          </p:cNvPr>
          <p:cNvGraphicFramePr>
            <a:graphicFrameLocks noChangeAspect="1"/>
          </p:cNvGraphicFramePr>
          <p:nvPr>
            <p:extLst>
              <p:ext uri="{D42A27DB-BD31-4B8C-83A1-F6EECF244321}">
                <p14:modId xmlns:p14="http://schemas.microsoft.com/office/powerpoint/2010/main" val="2772427892"/>
              </p:ext>
            </p:extLst>
          </p:nvPr>
        </p:nvGraphicFramePr>
        <p:xfrm>
          <a:off x="4417291" y="3191747"/>
          <a:ext cx="359228" cy="359228"/>
        </p:xfrm>
        <a:graphic>
          <a:graphicData uri="http://schemas.openxmlformats.org/presentationml/2006/ole">
            <mc:AlternateContent xmlns:mc="http://schemas.openxmlformats.org/markup-compatibility/2006">
              <mc:Choice xmlns:v="urn:schemas-microsoft-com:vml" Requires="v">
                <p:oleObj spid="_x0000_s11327" name="Equation" r:id="rId5" imgW="126720" imgH="126720" progId="Equation.DSMT4">
                  <p:embed/>
                </p:oleObj>
              </mc:Choice>
              <mc:Fallback>
                <p:oleObj name="Equation" r:id="rId5" imgW="126720" imgH="126720" progId="Equation.DSMT4">
                  <p:embed/>
                  <p:pic>
                    <p:nvPicPr>
                      <p:cNvPr id="0" name="Object 17"/>
                      <p:cNvPicPr>
                        <a:picLocks noChangeAspect="1" noChangeArrowheads="1"/>
                      </p:cNvPicPr>
                      <p:nvPr/>
                    </p:nvPicPr>
                    <p:blipFill>
                      <a:blip r:embed="rId6"/>
                      <a:srcRect/>
                      <a:stretch>
                        <a:fillRect/>
                      </a:stretch>
                    </p:blipFill>
                    <p:spPr bwMode="auto">
                      <a:xfrm>
                        <a:off x="4417291" y="3191747"/>
                        <a:ext cx="359228" cy="359228"/>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DE1DAB33-42C1-4DD7-B66E-1AB860842305}"/>
              </a:ext>
            </a:extLst>
          </p:cNvPr>
          <p:cNvGraphicFramePr>
            <a:graphicFrameLocks noChangeAspect="1"/>
          </p:cNvGraphicFramePr>
          <p:nvPr>
            <p:extLst>
              <p:ext uri="{D42A27DB-BD31-4B8C-83A1-F6EECF244321}">
                <p14:modId xmlns:p14="http://schemas.microsoft.com/office/powerpoint/2010/main" val="1341522454"/>
              </p:ext>
            </p:extLst>
          </p:nvPr>
        </p:nvGraphicFramePr>
        <p:xfrm>
          <a:off x="4409126" y="4398133"/>
          <a:ext cx="375557" cy="462224"/>
        </p:xfrm>
        <a:graphic>
          <a:graphicData uri="http://schemas.openxmlformats.org/presentationml/2006/ole">
            <mc:AlternateContent xmlns:mc="http://schemas.openxmlformats.org/markup-compatibility/2006">
              <mc:Choice xmlns:v="urn:schemas-microsoft-com:vml" Requires="v">
                <p:oleObj spid="_x0000_s11328" name="Equation" r:id="rId7" imgW="126720" imgH="152280" progId="Equation.DSMT4">
                  <p:embed/>
                </p:oleObj>
              </mc:Choice>
              <mc:Fallback>
                <p:oleObj name="Equation" r:id="rId7" imgW="126720" imgH="152280" progId="Equation.DSMT4">
                  <p:embed/>
                  <p:pic>
                    <p:nvPicPr>
                      <p:cNvPr id="0" name="Object 16"/>
                      <p:cNvPicPr>
                        <a:picLocks noChangeAspect="1" noChangeArrowheads="1"/>
                      </p:cNvPicPr>
                      <p:nvPr/>
                    </p:nvPicPr>
                    <p:blipFill>
                      <a:blip r:embed="rId8"/>
                      <a:srcRect/>
                      <a:stretch>
                        <a:fillRect/>
                      </a:stretch>
                    </p:blipFill>
                    <p:spPr bwMode="auto">
                      <a:xfrm>
                        <a:off x="4409126" y="4398133"/>
                        <a:ext cx="375557" cy="462224"/>
                      </a:xfrm>
                      <a:prstGeom prst="rect">
                        <a:avLst/>
                      </a:prstGeom>
                      <a:noFill/>
                    </p:spPr>
                  </p:pic>
                </p:oleObj>
              </mc:Fallback>
            </mc:AlternateContent>
          </a:graphicData>
        </a:graphic>
      </p:graphicFrame>
      <p:sp>
        <p:nvSpPr>
          <p:cNvPr id="43" name="TextBox 42">
            <a:extLst>
              <a:ext uri="{FF2B5EF4-FFF2-40B4-BE49-F238E27FC236}">
                <a16:creationId xmlns:a16="http://schemas.microsoft.com/office/drawing/2014/main" id="{3583C715-7D6A-48A7-B357-157DEAA3BC90}"/>
              </a:ext>
            </a:extLst>
          </p:cNvPr>
          <p:cNvSpPr txBox="1"/>
          <p:nvPr/>
        </p:nvSpPr>
        <p:spPr>
          <a:xfrm>
            <a:off x="529389" y="320842"/>
            <a:ext cx="6769769"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3. PHẦN TỬ THUỘC TẬP HỢP</a:t>
            </a:r>
            <a:endParaRPr lang="vi-VN" sz="2800" b="1">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03BF3E13-43AC-4B12-A7BA-6CA6595B4DCF}"/>
              </a:ext>
            </a:extLst>
          </p:cNvPr>
          <p:cNvCxnSpPr>
            <a:cxnSpLocks/>
          </p:cNvCxnSpPr>
          <p:nvPr/>
        </p:nvCxnSpPr>
        <p:spPr>
          <a:xfrm>
            <a:off x="668415" y="812530"/>
            <a:ext cx="5092305" cy="0"/>
          </a:xfrm>
          <a:prstGeom prst="line">
            <a:avLst/>
          </a:prstGeom>
          <a:ln w="57150">
            <a:solidFill>
              <a:srgbClr val="29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62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66356B-97C9-4C68-8435-B22CC7F049BA}"/>
              </a:ext>
            </a:extLst>
          </p:cNvPr>
          <p:cNvSpPr/>
          <p:nvPr/>
        </p:nvSpPr>
        <p:spPr>
          <a:xfrm>
            <a:off x="1831574" y="1783568"/>
            <a:ext cx="898071" cy="428606"/>
          </a:xfrm>
          <a:prstGeom prst="roundRect">
            <a:avLst>
              <a:gd name="adj" fmla="val 4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09101730-DC42-4F35-8B45-BCFE0178723E}"/>
              </a:ext>
            </a:extLst>
          </p:cNvPr>
          <p:cNvPicPr>
            <a:picLocks noChangeAspect="1"/>
          </p:cNvPicPr>
          <p:nvPr/>
        </p:nvPicPr>
        <p:blipFill>
          <a:blip r:embed="rId3"/>
          <a:stretch>
            <a:fillRect/>
          </a:stretch>
        </p:blipFill>
        <p:spPr>
          <a:xfrm>
            <a:off x="1260068" y="1542705"/>
            <a:ext cx="789725" cy="873738"/>
          </a:xfrm>
          <a:prstGeom prst="ellipse">
            <a:avLst/>
          </a:prstGeom>
        </p:spPr>
      </p:pic>
      <p:sp>
        <p:nvSpPr>
          <p:cNvPr id="4" name="TextBox 3">
            <a:extLst>
              <a:ext uri="{FF2B5EF4-FFF2-40B4-BE49-F238E27FC236}">
                <a16:creationId xmlns:a16="http://schemas.microsoft.com/office/drawing/2014/main" id="{4428DB92-2DAB-4FDB-9996-BDE6429D6B9F}"/>
              </a:ext>
            </a:extLst>
          </p:cNvPr>
          <p:cNvSpPr txBox="1"/>
          <p:nvPr/>
        </p:nvSpPr>
        <p:spPr>
          <a:xfrm>
            <a:off x="2271462" y="1773333"/>
            <a:ext cx="449036" cy="461665"/>
          </a:xfrm>
          <a:prstGeom prst="rect">
            <a:avLst/>
          </a:prstGeom>
          <a:noFill/>
        </p:spPr>
        <p:txBody>
          <a:bodyPr wrap="square" rtlCol="0">
            <a:spAutoFit/>
          </a:bodyPr>
          <a:lstStyle/>
          <a:p>
            <a:r>
              <a:rPr lang="en-US" sz="2400" b="1">
                <a:solidFill>
                  <a:schemeClr val="bg1"/>
                </a:solidFill>
                <a:latin typeface="Nunito" pitchFamily="2" charset="-93"/>
              </a:rPr>
              <a:t>2</a:t>
            </a:r>
            <a:endParaRPr lang="vi-VN" sz="2400" b="1">
              <a:solidFill>
                <a:schemeClr val="bg1"/>
              </a:solidFill>
              <a:latin typeface="Nunito" pitchFamily="2" charset="-93"/>
            </a:endParaRPr>
          </a:p>
        </p:txBody>
      </p:sp>
      <p:sp>
        <p:nvSpPr>
          <p:cNvPr id="5" name="TextBox 4">
            <a:extLst>
              <a:ext uri="{FF2B5EF4-FFF2-40B4-BE49-F238E27FC236}">
                <a16:creationId xmlns:a16="http://schemas.microsoft.com/office/drawing/2014/main" id="{50CDCBFC-7E17-4FCE-9D14-13C51CE1D3FF}"/>
              </a:ext>
            </a:extLst>
          </p:cNvPr>
          <p:cNvSpPr txBox="1"/>
          <p:nvPr/>
        </p:nvSpPr>
        <p:spPr>
          <a:xfrm>
            <a:off x="1458780" y="1737321"/>
            <a:ext cx="9671864" cy="3824958"/>
          </a:xfrm>
          <a:prstGeom prst="rect">
            <a:avLst/>
          </a:prstGeom>
          <a:noFill/>
        </p:spPr>
        <p:txBody>
          <a:bodyPr wrap="square">
            <a:spAutoFit/>
          </a:bodyPr>
          <a:lstStyle/>
          <a:p>
            <a:pPr algn="just">
              <a:lnSpc>
                <a:spcPct val="107000"/>
              </a:lnSpc>
              <a:spcAft>
                <a:spcPts val="800"/>
              </a:spcAft>
            </a:pPr>
            <a:r>
              <a:rPr lang="en-US" sz="2800" b="1">
                <a:effectLst/>
                <a:latin typeface="Nunito" pitchFamily="2" charset="-93"/>
                <a:ea typeface="Arial" panose="020B0604020202020204" pitchFamily="34" charset="0"/>
                <a:cs typeface="Times New Roman" panose="02020603050405020304" pitchFamily="18" charset="0"/>
              </a:rPr>
              <a:t>             </a:t>
            </a:r>
            <a:r>
              <a:rPr lang="en-US" sz="2800" b="1">
                <a:effectLst/>
                <a:latin typeface="Nunito" pitchFamily="2" charset="-93"/>
                <a:ea typeface="Arial" panose="020B0604020202020204" pitchFamily="34" charset="0"/>
              </a:rPr>
              <a:t>Cho H là tập hợp gồm các tháng dương có 31 ngày. </a:t>
            </a:r>
            <a:r>
              <a:rPr kumimoji="0" lang="en-US" altLang="vi-VN" sz="2800" b="1" i="0" u="none" strike="noStrike" cap="none" normalizeH="0" baseline="0">
                <a:ln>
                  <a:noFill/>
                </a:ln>
                <a:solidFill>
                  <a:schemeClr val="tx1"/>
                </a:solidFill>
                <a:effectLst/>
                <a:latin typeface="Nunito" pitchFamily="2" charset="-93"/>
                <a:ea typeface="Arial" panose="020B0604020202020204" pitchFamily="34" charset="0"/>
                <a:cs typeface="Times New Roman" panose="02020603050405020304" pitchFamily="18" charset="0"/>
              </a:rPr>
              <a:t>Chọn ký hiệu     ,     thích hợp cho  ?  </a:t>
            </a:r>
          </a:p>
          <a:p>
            <a:pPr algn="just">
              <a:lnSpc>
                <a:spcPct val="107000"/>
              </a:lnSpc>
              <a:spcAft>
                <a:spcPts val="800"/>
              </a:spcAft>
            </a:pPr>
            <a:endParaRPr kumimoji="0" lang="en-US" altLang="vi-VN" sz="2800" b="1" i="0" u="none" strike="noStrike" cap="none" normalizeH="0" baseline="0">
              <a:ln>
                <a:noFill/>
              </a:ln>
              <a:solidFill>
                <a:schemeClr val="tx1"/>
              </a:solidFill>
              <a:effectLst/>
              <a:latin typeface="Nunito" pitchFamily="2" charset="-93"/>
              <a:cs typeface="Times New Roman" panose="02020603050405020304" pitchFamily="18" charset="0"/>
            </a:endParaRPr>
          </a:p>
          <a:p>
            <a:pPr marL="514350" indent="-514350" algn="just">
              <a:lnSpc>
                <a:spcPct val="107000"/>
              </a:lnSpc>
              <a:spcAft>
                <a:spcPts val="800"/>
              </a:spcAft>
              <a:buAutoNum type="alphaLcParenR"/>
            </a:pPr>
            <a:r>
              <a:rPr lang="en-US" altLang="vi-VN" sz="2800" b="1">
                <a:latin typeface="Nunito" pitchFamily="2" charset="-93"/>
                <a:cs typeface="Times New Roman" panose="02020603050405020304" pitchFamily="18" charset="0"/>
              </a:rPr>
              <a:t>Tháng 2       H</a:t>
            </a:r>
          </a:p>
          <a:p>
            <a:pPr marL="514350" indent="-514350" algn="just">
              <a:lnSpc>
                <a:spcPct val="107000"/>
              </a:lnSpc>
              <a:spcAft>
                <a:spcPts val="800"/>
              </a:spcAft>
              <a:buAutoNum type="alphaLcParenR"/>
            </a:pPr>
            <a:r>
              <a:rPr kumimoji="0" lang="en-US" altLang="vi-VN" sz="2800" b="1" i="0" u="none" strike="noStrike" cap="none" normalizeH="0" baseline="0">
                <a:ln>
                  <a:noFill/>
                </a:ln>
                <a:solidFill>
                  <a:schemeClr val="tx1"/>
                </a:solidFill>
                <a:effectLst/>
                <a:latin typeface="Nunito" pitchFamily="2" charset="-93"/>
                <a:cs typeface="Times New Roman" panose="02020603050405020304" pitchFamily="18" charset="0"/>
              </a:rPr>
              <a:t>Tháng 7       H</a:t>
            </a:r>
          </a:p>
          <a:p>
            <a:pPr marL="514350" indent="-514350" algn="just">
              <a:lnSpc>
                <a:spcPct val="107000"/>
              </a:lnSpc>
              <a:spcAft>
                <a:spcPts val="800"/>
              </a:spcAft>
              <a:buAutoNum type="alphaLcParenR"/>
            </a:pPr>
            <a:r>
              <a:rPr lang="en-US" altLang="vi-VN" sz="2800" b="1">
                <a:latin typeface="Nunito" pitchFamily="2" charset="-93"/>
                <a:cs typeface="Times New Roman" panose="02020603050405020304" pitchFamily="18" charset="0"/>
              </a:rPr>
              <a:t>Tháng 11       H</a:t>
            </a:r>
            <a:endParaRPr kumimoji="0" lang="en-US" altLang="vi-VN" sz="2800" b="1" i="0" u="none" strike="noStrike" cap="none" normalizeH="0" baseline="0">
              <a:ln>
                <a:noFill/>
              </a:ln>
              <a:solidFill>
                <a:schemeClr val="tx1"/>
              </a:solidFill>
              <a:effectLst/>
              <a:latin typeface="Nunito" pitchFamily="2" charset="-93"/>
            </a:endParaRPr>
          </a:p>
          <a:p>
            <a:pPr algn="just">
              <a:lnSpc>
                <a:spcPct val="107000"/>
              </a:lnSpc>
              <a:spcAft>
                <a:spcPts val="800"/>
              </a:spcAft>
            </a:pPr>
            <a:r>
              <a:rPr lang="en-US" sz="2800" b="1">
                <a:effectLst/>
                <a:latin typeface="Nunito" pitchFamily="2" charset="-93"/>
                <a:ea typeface="Arial" panose="020B0604020202020204" pitchFamily="34" charset="0"/>
              </a:rPr>
              <a:t> </a:t>
            </a:r>
            <a:endParaRPr lang="vi-VN" sz="2800" b="1">
              <a:effectLst/>
              <a:latin typeface="Nunito" pitchFamily="2" charset="-93"/>
              <a:ea typeface="Arial" panose="020B0604020202020204" pitchFamily="34"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4D4111CC-1E67-4EB9-9589-4CDC0CA7ACDC}"/>
              </a:ext>
            </a:extLst>
          </p:cNvPr>
          <p:cNvGraphicFramePr>
            <a:graphicFrameLocks noChangeAspect="1"/>
          </p:cNvGraphicFramePr>
          <p:nvPr>
            <p:extLst>
              <p:ext uri="{D42A27DB-BD31-4B8C-83A1-F6EECF244321}">
                <p14:modId xmlns:p14="http://schemas.microsoft.com/office/powerpoint/2010/main" val="2543438666"/>
              </p:ext>
            </p:extLst>
          </p:nvPr>
        </p:nvGraphicFramePr>
        <p:xfrm>
          <a:off x="4708167" y="2212174"/>
          <a:ext cx="461666" cy="461666"/>
        </p:xfrm>
        <a:graphic>
          <a:graphicData uri="http://schemas.openxmlformats.org/presentationml/2006/ole">
            <mc:AlternateContent xmlns:mc="http://schemas.openxmlformats.org/markup-compatibility/2006">
              <mc:Choice xmlns:v="urn:schemas-microsoft-com:vml" Requires="v">
                <p:oleObj spid="_x0000_s9333" name="Equation" r:id="rId4" imgW="126725" imgH="126725" progId="Equation.DSMT4">
                  <p:embed/>
                </p:oleObj>
              </mc:Choice>
              <mc:Fallback>
                <p:oleObj name="Equation" r:id="rId4" imgW="126725" imgH="126725"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167" y="2212174"/>
                        <a:ext cx="461666" cy="461666"/>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1B101CD6-A7DA-4E9C-83ED-54A8F5A98ECE}"/>
              </a:ext>
            </a:extLst>
          </p:cNvPr>
          <p:cNvGraphicFramePr>
            <a:graphicFrameLocks noChangeAspect="1"/>
          </p:cNvGraphicFramePr>
          <p:nvPr>
            <p:extLst>
              <p:ext uri="{D42A27DB-BD31-4B8C-83A1-F6EECF244321}">
                <p14:modId xmlns:p14="http://schemas.microsoft.com/office/powerpoint/2010/main" val="1474053476"/>
              </p:ext>
            </p:extLst>
          </p:nvPr>
        </p:nvGraphicFramePr>
        <p:xfrm>
          <a:off x="5264713" y="2130529"/>
          <a:ext cx="461666" cy="568204"/>
        </p:xfrm>
        <a:graphic>
          <a:graphicData uri="http://schemas.openxmlformats.org/presentationml/2006/ole">
            <mc:AlternateContent xmlns:mc="http://schemas.openxmlformats.org/markup-compatibility/2006">
              <mc:Choice xmlns:v="urn:schemas-microsoft-com:vml" Requires="v">
                <p:oleObj spid="_x0000_s9334" name="Equation" r:id="rId6" imgW="126835" imgH="152202" progId="Equation.DSMT4">
                  <p:embed/>
                </p:oleObj>
              </mc:Choice>
              <mc:Fallback>
                <p:oleObj name="Equation" r:id="rId6" imgW="126835" imgH="152202"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713" y="2130529"/>
                        <a:ext cx="461666" cy="568204"/>
                      </a:xfrm>
                      <a:prstGeom prst="rect">
                        <a:avLst/>
                      </a:prstGeom>
                      <a:noFill/>
                    </p:spPr>
                  </p:pic>
                </p:oleObj>
              </mc:Fallback>
            </mc:AlternateContent>
          </a:graphicData>
        </a:graphic>
      </p:graphicFrame>
      <p:sp>
        <p:nvSpPr>
          <p:cNvPr id="19" name="AutoShape 11">
            <a:extLst>
              <a:ext uri="{FF2B5EF4-FFF2-40B4-BE49-F238E27FC236}">
                <a16:creationId xmlns:a16="http://schemas.microsoft.com/office/drawing/2014/main" id="{67989AAF-95CA-4A79-B4C5-BCC2446EF4BB}"/>
              </a:ext>
            </a:extLst>
          </p:cNvPr>
          <p:cNvSpPr>
            <a:spLocks noChangeArrowheads="1"/>
          </p:cNvSpPr>
          <p:nvPr/>
        </p:nvSpPr>
        <p:spPr bwMode="auto">
          <a:xfrm>
            <a:off x="7982424" y="2209715"/>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0" name="AutoShape 11">
            <a:extLst>
              <a:ext uri="{FF2B5EF4-FFF2-40B4-BE49-F238E27FC236}">
                <a16:creationId xmlns:a16="http://schemas.microsoft.com/office/drawing/2014/main" id="{55D6B45F-F9F9-484A-AD93-1B989B9A8364}"/>
              </a:ext>
            </a:extLst>
          </p:cNvPr>
          <p:cNvSpPr>
            <a:spLocks noChangeArrowheads="1"/>
          </p:cNvSpPr>
          <p:nvPr/>
        </p:nvSpPr>
        <p:spPr bwMode="auto">
          <a:xfrm>
            <a:off x="3513837" y="3236371"/>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b="1">
                <a:latin typeface="Nunito" pitchFamily="2" charset="-93"/>
              </a:rPr>
              <a:t>?</a:t>
            </a:r>
            <a:endParaRPr lang="vi-VN" sz="2800" b="1">
              <a:latin typeface="Nunito" pitchFamily="2" charset="-93"/>
            </a:endParaRPr>
          </a:p>
        </p:txBody>
      </p:sp>
      <p:sp>
        <p:nvSpPr>
          <p:cNvPr id="23" name="AutoShape 11">
            <a:extLst>
              <a:ext uri="{FF2B5EF4-FFF2-40B4-BE49-F238E27FC236}">
                <a16:creationId xmlns:a16="http://schemas.microsoft.com/office/drawing/2014/main" id="{2DEB5629-6A1B-4C8A-8A08-49480FAFC399}"/>
              </a:ext>
            </a:extLst>
          </p:cNvPr>
          <p:cNvSpPr>
            <a:spLocks noChangeArrowheads="1"/>
          </p:cNvSpPr>
          <p:nvPr/>
        </p:nvSpPr>
        <p:spPr bwMode="auto">
          <a:xfrm>
            <a:off x="3516870" y="3805969"/>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b="1">
                <a:latin typeface="Nunito" pitchFamily="2" charset="-93"/>
              </a:rPr>
              <a:t>?</a:t>
            </a:r>
            <a:endParaRPr lang="vi-VN" sz="2800" b="1">
              <a:latin typeface="Nunito" pitchFamily="2" charset="-93"/>
            </a:endParaRPr>
          </a:p>
        </p:txBody>
      </p:sp>
      <p:sp>
        <p:nvSpPr>
          <p:cNvPr id="24" name="AutoShape 11">
            <a:extLst>
              <a:ext uri="{FF2B5EF4-FFF2-40B4-BE49-F238E27FC236}">
                <a16:creationId xmlns:a16="http://schemas.microsoft.com/office/drawing/2014/main" id="{262FED09-F053-45C1-B808-5279800B02E2}"/>
              </a:ext>
            </a:extLst>
          </p:cNvPr>
          <p:cNvSpPr>
            <a:spLocks noChangeArrowheads="1"/>
          </p:cNvSpPr>
          <p:nvPr/>
        </p:nvSpPr>
        <p:spPr bwMode="auto">
          <a:xfrm>
            <a:off x="3745045" y="4423083"/>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b="1">
                <a:latin typeface="Nunito" pitchFamily="2" charset="-93"/>
              </a:rPr>
              <a:t>?</a:t>
            </a:r>
            <a:endParaRPr lang="vi-VN" sz="2800" b="1">
              <a:latin typeface="Nunito" pitchFamily="2" charset="-93"/>
            </a:endParaRPr>
          </a:p>
        </p:txBody>
      </p:sp>
      <p:grpSp>
        <p:nvGrpSpPr>
          <p:cNvPr id="39" name="Group 38">
            <a:extLst>
              <a:ext uri="{FF2B5EF4-FFF2-40B4-BE49-F238E27FC236}">
                <a16:creationId xmlns:a16="http://schemas.microsoft.com/office/drawing/2014/main" id="{E3EDDE90-44D3-4447-8F4E-99096617F47C}"/>
              </a:ext>
            </a:extLst>
          </p:cNvPr>
          <p:cNvGrpSpPr/>
          <p:nvPr/>
        </p:nvGrpSpPr>
        <p:grpSpPr>
          <a:xfrm>
            <a:off x="3513837" y="3805969"/>
            <a:ext cx="462416" cy="462416"/>
            <a:chOff x="7093121" y="3591864"/>
            <a:chExt cx="462416" cy="462416"/>
          </a:xfrm>
        </p:grpSpPr>
        <p:sp>
          <p:nvSpPr>
            <p:cNvPr id="30" name="AutoShape 11">
              <a:extLst>
                <a:ext uri="{FF2B5EF4-FFF2-40B4-BE49-F238E27FC236}">
                  <a16:creationId xmlns:a16="http://schemas.microsoft.com/office/drawing/2014/main" id="{FB7017D1-F83D-4364-852D-7E1B9E4D923F}"/>
                </a:ext>
              </a:extLst>
            </p:cNvPr>
            <p:cNvSpPr>
              <a:spLocks noChangeArrowheads="1"/>
            </p:cNvSpPr>
            <p:nvPr/>
          </p:nvSpPr>
          <p:spPr bwMode="auto">
            <a:xfrm>
              <a:off x="7093121" y="3591864"/>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sz="2800" b="1">
                <a:latin typeface="Nunito" pitchFamily="2" charset="-93"/>
              </a:endParaRPr>
            </a:p>
          </p:txBody>
        </p:sp>
        <p:graphicFrame>
          <p:nvGraphicFramePr>
            <p:cNvPr id="33" name="Object 32">
              <a:extLst>
                <a:ext uri="{FF2B5EF4-FFF2-40B4-BE49-F238E27FC236}">
                  <a16:creationId xmlns:a16="http://schemas.microsoft.com/office/drawing/2014/main" id="{776EBF96-6E79-47B6-8BD1-69F7D6A51F41}"/>
                </a:ext>
              </a:extLst>
            </p:cNvPr>
            <p:cNvGraphicFramePr>
              <a:graphicFrameLocks noChangeAspect="1"/>
            </p:cNvGraphicFramePr>
            <p:nvPr>
              <p:extLst>
                <p:ext uri="{D42A27DB-BD31-4B8C-83A1-F6EECF244321}">
                  <p14:modId xmlns:p14="http://schemas.microsoft.com/office/powerpoint/2010/main" val="622151734"/>
                </p:ext>
              </p:extLst>
            </p:nvPr>
          </p:nvGraphicFramePr>
          <p:xfrm>
            <a:off x="7153727" y="3628155"/>
            <a:ext cx="359228" cy="359228"/>
          </p:xfrm>
          <a:graphic>
            <a:graphicData uri="http://schemas.openxmlformats.org/presentationml/2006/ole">
              <mc:AlternateContent xmlns:mc="http://schemas.openxmlformats.org/markup-compatibility/2006">
                <mc:Choice xmlns:v="urn:schemas-microsoft-com:vml" Requires="v">
                  <p:oleObj spid="_x0000_s9335" name="Equation" r:id="rId8" imgW="126720" imgH="126720" progId="Equation.DSMT4">
                    <p:embed/>
                  </p:oleObj>
                </mc:Choice>
                <mc:Fallback>
                  <p:oleObj name="Equation" r:id="rId8" imgW="126720" imgH="126720" progId="Equation.DSMT4">
                    <p:embed/>
                    <p:pic>
                      <p:nvPicPr>
                        <p:cNvPr id="37" name="Object 36">
                          <a:extLst>
                            <a:ext uri="{FF2B5EF4-FFF2-40B4-BE49-F238E27FC236}">
                              <a16:creationId xmlns:a16="http://schemas.microsoft.com/office/drawing/2014/main" id="{3727088B-93DC-479E-87B3-AAA20971C1D2}"/>
                            </a:ext>
                          </a:extLst>
                        </p:cNvPr>
                        <p:cNvPicPr>
                          <a:picLocks noChangeAspect="1" noChangeArrowheads="1"/>
                        </p:cNvPicPr>
                        <p:nvPr/>
                      </p:nvPicPr>
                      <p:blipFill>
                        <a:blip r:embed="rId9"/>
                        <a:srcRect/>
                        <a:stretch>
                          <a:fillRect/>
                        </a:stretch>
                      </p:blipFill>
                      <p:spPr bwMode="auto">
                        <a:xfrm>
                          <a:off x="7153727" y="3628155"/>
                          <a:ext cx="359228" cy="359228"/>
                        </a:xfrm>
                        <a:prstGeom prst="rect">
                          <a:avLst/>
                        </a:prstGeom>
                        <a:noFill/>
                      </p:spPr>
                    </p:pic>
                  </p:oleObj>
                </mc:Fallback>
              </mc:AlternateContent>
            </a:graphicData>
          </a:graphic>
        </p:graphicFrame>
      </p:grpSp>
      <p:grpSp>
        <p:nvGrpSpPr>
          <p:cNvPr id="40" name="Group 39">
            <a:extLst>
              <a:ext uri="{FF2B5EF4-FFF2-40B4-BE49-F238E27FC236}">
                <a16:creationId xmlns:a16="http://schemas.microsoft.com/office/drawing/2014/main" id="{9E22B8B4-D2F2-477A-9FAC-52D3D4AA80A6}"/>
              </a:ext>
            </a:extLst>
          </p:cNvPr>
          <p:cNvGrpSpPr/>
          <p:nvPr/>
        </p:nvGrpSpPr>
        <p:grpSpPr>
          <a:xfrm>
            <a:off x="3744070" y="4411719"/>
            <a:ext cx="462416" cy="462416"/>
            <a:chOff x="7321296" y="4208978"/>
            <a:chExt cx="462416" cy="462416"/>
          </a:xfrm>
        </p:grpSpPr>
        <p:sp>
          <p:nvSpPr>
            <p:cNvPr id="31" name="AutoShape 11">
              <a:extLst>
                <a:ext uri="{FF2B5EF4-FFF2-40B4-BE49-F238E27FC236}">
                  <a16:creationId xmlns:a16="http://schemas.microsoft.com/office/drawing/2014/main" id="{A2014DFD-AA47-440C-9986-EAE66627782E}"/>
                </a:ext>
              </a:extLst>
            </p:cNvPr>
            <p:cNvSpPr>
              <a:spLocks noChangeArrowheads="1"/>
            </p:cNvSpPr>
            <p:nvPr/>
          </p:nvSpPr>
          <p:spPr bwMode="auto">
            <a:xfrm>
              <a:off x="7321296" y="4208978"/>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sz="2800" b="1">
                <a:latin typeface="Nunito" pitchFamily="2" charset="-93"/>
              </a:endParaRPr>
            </a:p>
          </p:txBody>
        </p:sp>
        <p:graphicFrame>
          <p:nvGraphicFramePr>
            <p:cNvPr id="34" name="Object 33">
              <a:extLst>
                <a:ext uri="{FF2B5EF4-FFF2-40B4-BE49-F238E27FC236}">
                  <a16:creationId xmlns:a16="http://schemas.microsoft.com/office/drawing/2014/main" id="{923B88A9-A17D-4FC6-A093-8BBBA09DFED3}"/>
                </a:ext>
              </a:extLst>
            </p:cNvPr>
            <p:cNvGraphicFramePr>
              <a:graphicFrameLocks noChangeAspect="1"/>
            </p:cNvGraphicFramePr>
            <p:nvPr>
              <p:extLst>
                <p:ext uri="{D42A27DB-BD31-4B8C-83A1-F6EECF244321}">
                  <p14:modId xmlns:p14="http://schemas.microsoft.com/office/powerpoint/2010/main" val="2330087754"/>
                </p:ext>
              </p:extLst>
            </p:nvPr>
          </p:nvGraphicFramePr>
          <p:xfrm>
            <a:off x="7395720" y="4248656"/>
            <a:ext cx="280910" cy="383059"/>
          </p:xfrm>
          <a:graphic>
            <a:graphicData uri="http://schemas.openxmlformats.org/presentationml/2006/ole">
              <mc:AlternateContent xmlns:mc="http://schemas.openxmlformats.org/markup-compatibility/2006">
                <mc:Choice xmlns:v="urn:schemas-microsoft-com:vml" Requires="v">
                  <p:oleObj spid="_x0000_s9336" name="Equation" r:id="rId10" imgW="209438" imgH="285881" progId="Equation.DSMT4">
                    <p:embed/>
                  </p:oleObj>
                </mc:Choice>
                <mc:Fallback>
                  <p:oleObj name="Equation" r:id="rId10" imgW="209438" imgH="285881" progId="Equation.DSMT4">
                    <p:embed/>
                    <p:pic>
                      <p:nvPicPr>
                        <p:cNvPr id="0" name=""/>
                        <p:cNvPicPr/>
                        <p:nvPr/>
                      </p:nvPicPr>
                      <p:blipFill>
                        <a:blip r:embed="rId11"/>
                        <a:stretch>
                          <a:fillRect/>
                        </a:stretch>
                      </p:blipFill>
                      <p:spPr>
                        <a:xfrm>
                          <a:off x="7395720" y="4248656"/>
                          <a:ext cx="280910" cy="383059"/>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9EA47BD9-5589-4D87-A446-4485B209625A}"/>
              </a:ext>
            </a:extLst>
          </p:cNvPr>
          <p:cNvGrpSpPr/>
          <p:nvPr/>
        </p:nvGrpSpPr>
        <p:grpSpPr>
          <a:xfrm>
            <a:off x="3515649" y="3233546"/>
            <a:ext cx="462416" cy="462416"/>
            <a:chOff x="7090088" y="3022266"/>
            <a:chExt cx="462416" cy="462416"/>
          </a:xfrm>
        </p:grpSpPr>
        <p:sp>
          <p:nvSpPr>
            <p:cNvPr id="29" name="AutoShape 11">
              <a:extLst>
                <a:ext uri="{FF2B5EF4-FFF2-40B4-BE49-F238E27FC236}">
                  <a16:creationId xmlns:a16="http://schemas.microsoft.com/office/drawing/2014/main" id="{679B3298-B87A-41AC-ADDE-A86B6EB7CE11}"/>
                </a:ext>
              </a:extLst>
            </p:cNvPr>
            <p:cNvSpPr>
              <a:spLocks noChangeArrowheads="1"/>
            </p:cNvSpPr>
            <p:nvPr/>
          </p:nvSpPr>
          <p:spPr bwMode="auto">
            <a:xfrm>
              <a:off x="7090088" y="3022266"/>
              <a:ext cx="462416" cy="462416"/>
            </a:xfrm>
            <a:prstGeom prst="roundRect">
              <a:avLst>
                <a:gd name="adj" fmla="val 16667"/>
              </a:avLst>
            </a:prstGeom>
            <a:noFill/>
            <a:ln w="38100">
              <a:solidFill>
                <a:srgbClr val="2E74B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sz="2800" b="1">
                <a:latin typeface="Nunito" pitchFamily="2" charset="-93"/>
              </a:endParaRPr>
            </a:p>
          </p:txBody>
        </p:sp>
        <p:graphicFrame>
          <p:nvGraphicFramePr>
            <p:cNvPr id="37" name="Object 36">
              <a:extLst>
                <a:ext uri="{FF2B5EF4-FFF2-40B4-BE49-F238E27FC236}">
                  <a16:creationId xmlns:a16="http://schemas.microsoft.com/office/drawing/2014/main" id="{DA1EB80C-601A-4BB6-9C7F-8F3225C5CB71}"/>
                </a:ext>
              </a:extLst>
            </p:cNvPr>
            <p:cNvGraphicFramePr>
              <a:graphicFrameLocks noChangeAspect="1"/>
            </p:cNvGraphicFramePr>
            <p:nvPr>
              <p:extLst>
                <p:ext uri="{D42A27DB-BD31-4B8C-83A1-F6EECF244321}">
                  <p14:modId xmlns:p14="http://schemas.microsoft.com/office/powerpoint/2010/main" val="3279914696"/>
                </p:ext>
              </p:extLst>
            </p:nvPr>
          </p:nvGraphicFramePr>
          <p:xfrm>
            <a:off x="7114402" y="3022458"/>
            <a:ext cx="375557" cy="462224"/>
          </p:xfrm>
          <a:graphic>
            <a:graphicData uri="http://schemas.openxmlformats.org/presentationml/2006/ole">
              <mc:AlternateContent xmlns:mc="http://schemas.openxmlformats.org/markup-compatibility/2006">
                <mc:Choice xmlns:v="urn:schemas-microsoft-com:vml" Requires="v">
                  <p:oleObj spid="_x0000_s9337" name="Equation" r:id="rId12" imgW="126720" imgH="152280" progId="Equation.DSMT4">
                    <p:embed/>
                  </p:oleObj>
                </mc:Choice>
                <mc:Fallback>
                  <p:oleObj name="Equation" r:id="rId12" imgW="126720" imgH="152280" progId="Equation.DSMT4">
                    <p:embed/>
                    <p:pic>
                      <p:nvPicPr>
                        <p:cNvPr id="38" name="Object 37">
                          <a:extLst>
                            <a:ext uri="{FF2B5EF4-FFF2-40B4-BE49-F238E27FC236}">
                              <a16:creationId xmlns:a16="http://schemas.microsoft.com/office/drawing/2014/main" id="{DE1DAB33-42C1-4DD7-B66E-1AB860842305}"/>
                            </a:ext>
                          </a:extLst>
                        </p:cNvPr>
                        <p:cNvPicPr>
                          <a:picLocks noChangeAspect="1" noChangeArrowheads="1"/>
                        </p:cNvPicPr>
                        <p:nvPr/>
                      </p:nvPicPr>
                      <p:blipFill>
                        <a:blip r:embed="rId13"/>
                        <a:srcRect/>
                        <a:stretch>
                          <a:fillRect/>
                        </a:stretch>
                      </p:blipFill>
                      <p:spPr bwMode="auto">
                        <a:xfrm>
                          <a:off x="7114402" y="3022458"/>
                          <a:ext cx="375557" cy="462224"/>
                        </a:xfrm>
                        <a:prstGeom prst="rect">
                          <a:avLst/>
                        </a:prstGeom>
                        <a:noFill/>
                      </p:spPr>
                    </p:pic>
                  </p:oleObj>
                </mc:Fallback>
              </mc:AlternateContent>
            </a:graphicData>
          </a:graphic>
        </p:graphicFrame>
      </p:grpSp>
      <p:sp>
        <p:nvSpPr>
          <p:cNvPr id="41" name="Rectangle 40">
            <a:extLst>
              <a:ext uri="{FF2B5EF4-FFF2-40B4-BE49-F238E27FC236}">
                <a16:creationId xmlns:a16="http://schemas.microsoft.com/office/drawing/2014/main" id="{7615497A-6C00-4F79-9902-4E6ACEAB4ED4}"/>
              </a:ext>
            </a:extLst>
          </p:cNvPr>
          <p:cNvSpPr/>
          <p:nvPr/>
        </p:nvSpPr>
        <p:spPr>
          <a:xfrm>
            <a:off x="6028012" y="3093915"/>
            <a:ext cx="5102632" cy="1926772"/>
          </a:xfrm>
          <a:prstGeom prst="rect">
            <a:avLst/>
          </a:prstGeom>
          <a:solidFill>
            <a:schemeClr val="accent5">
              <a:lumMod val="20000"/>
              <a:lumOff val="80000"/>
            </a:schemeClr>
          </a:solidFill>
          <a:ln w="38100">
            <a:solidFill>
              <a:srgbClr val="299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lumMod val="50000"/>
                  </a:schemeClr>
                </a:solidFill>
                <a:latin typeface="Nunito" pitchFamily="2" charset="-93"/>
              </a:rPr>
              <a:t>Các tháng có 31 ngày: </a:t>
            </a:r>
          </a:p>
          <a:p>
            <a:pPr algn="ctr"/>
            <a:r>
              <a:rPr lang="en-US" sz="2800" b="1">
                <a:solidFill>
                  <a:schemeClr val="accent1">
                    <a:lumMod val="50000"/>
                  </a:schemeClr>
                </a:solidFill>
                <a:latin typeface="Nunito" pitchFamily="2" charset="-93"/>
              </a:rPr>
              <a:t>1; 3; 5; 7; 8; 10; 12</a:t>
            </a:r>
            <a:endParaRPr lang="vi-VN" sz="2800" b="1">
              <a:solidFill>
                <a:schemeClr val="accent1">
                  <a:lumMod val="50000"/>
                </a:schemeClr>
              </a:solidFill>
              <a:latin typeface="Nunito" pitchFamily="2" charset="-93"/>
            </a:endParaRPr>
          </a:p>
        </p:txBody>
      </p:sp>
    </p:spTree>
    <p:extLst>
      <p:ext uri="{BB962C8B-B14F-4D97-AF65-F5344CB8AC3E}">
        <p14:creationId xmlns:p14="http://schemas.microsoft.com/office/powerpoint/2010/main" val="374022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D56D"/>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391F5AD-135B-485E-AE4F-EBE08FB5EE6C}"/>
              </a:ext>
            </a:extLst>
          </p:cNvPr>
          <p:cNvGrpSpPr/>
          <p:nvPr/>
        </p:nvGrpSpPr>
        <p:grpSpPr>
          <a:xfrm>
            <a:off x="-2782769" y="0"/>
            <a:ext cx="17735032" cy="6858000"/>
            <a:chOff x="-2782769" y="0"/>
            <a:chExt cx="17735032" cy="6858000"/>
          </a:xfrm>
        </p:grpSpPr>
        <p:sp>
          <p:nvSpPr>
            <p:cNvPr id="7" name="Rectangle 6">
              <a:extLst>
                <a:ext uri="{FF2B5EF4-FFF2-40B4-BE49-F238E27FC236}">
                  <a16:creationId xmlns:a16="http://schemas.microsoft.com/office/drawing/2014/main" id="{69F247A0-78CD-465D-AA00-F7D1409160FA}"/>
                </a:ext>
              </a:extLst>
            </p:cNvPr>
            <p:cNvSpPr/>
            <p:nvPr/>
          </p:nvSpPr>
          <p:spPr>
            <a:xfrm rot="5400000">
              <a:off x="-2413800"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D7D6F751-8F7C-4E61-861E-680E0A412420}"/>
                </a:ext>
              </a:extLst>
            </p:cNvPr>
            <p:cNvSpPr/>
            <p:nvPr/>
          </p:nvSpPr>
          <p:spPr>
            <a:xfrm rot="5400000">
              <a:off x="1665621"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8F9409F6-D64A-42EC-939D-6F80DE37D444}"/>
                </a:ext>
              </a:extLst>
            </p:cNvPr>
            <p:cNvSpPr/>
            <p:nvPr/>
          </p:nvSpPr>
          <p:spPr>
            <a:xfrm rot="5400000">
              <a:off x="5745042" y="2413800"/>
              <a:ext cx="6858000" cy="2030400"/>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4643A4C0-F298-4D33-B06C-FB3DFDAE4727}"/>
                </a:ext>
              </a:extLst>
            </p:cNvPr>
            <p:cNvSpPr/>
            <p:nvPr/>
          </p:nvSpPr>
          <p:spPr>
            <a:xfrm>
              <a:off x="342900" y="359229"/>
              <a:ext cx="11478986" cy="618852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6A8ACB91-6E8A-41A5-9502-FC316ECB0430}"/>
                </a:ext>
              </a:extLst>
            </p:cNvPr>
            <p:cNvSpPr/>
            <p:nvPr/>
          </p:nvSpPr>
          <p:spPr>
            <a:xfrm>
              <a:off x="-2782769" y="352530"/>
              <a:ext cx="6260754" cy="618852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32409EA8-1626-469E-BD9A-1589571C24F4}"/>
                </a:ext>
              </a:extLst>
            </p:cNvPr>
            <p:cNvSpPr/>
            <p:nvPr/>
          </p:nvSpPr>
          <p:spPr>
            <a:xfrm rot="5400000">
              <a:off x="-3275134" y="3275134"/>
              <a:ext cx="6858000" cy="307732"/>
            </a:xfrm>
            <a:prstGeom prst="rect">
              <a:avLst/>
            </a:prstGeom>
            <a:solidFill>
              <a:srgbClr val="57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C3373C9E-C8D6-497B-96D3-CC4A25EDFC4D}"/>
                </a:ext>
              </a:extLst>
            </p:cNvPr>
            <p:cNvSpPr/>
            <p:nvPr/>
          </p:nvSpPr>
          <p:spPr>
            <a:xfrm>
              <a:off x="8691509" y="365927"/>
              <a:ext cx="6260754" cy="618852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06B925A0-2E7D-424A-9DF1-4A37192BC77C}"/>
                </a:ext>
              </a:extLst>
            </p:cNvPr>
            <p:cNvSpPr/>
            <p:nvPr/>
          </p:nvSpPr>
          <p:spPr>
            <a:xfrm rot="5400000">
              <a:off x="8602436" y="3268436"/>
              <a:ext cx="6858000" cy="321127"/>
            </a:xfrm>
            <a:prstGeom prst="rect">
              <a:avLst/>
            </a:prstGeom>
            <a:solidFill>
              <a:srgbClr val="52D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a:extLst>
                <a:ext uri="{FF2B5EF4-FFF2-40B4-BE49-F238E27FC236}">
                  <a16:creationId xmlns:a16="http://schemas.microsoft.com/office/drawing/2014/main" id="{38409473-D34D-4B9F-840A-AC5B16FE7092}"/>
                </a:ext>
              </a:extLst>
            </p:cNvPr>
            <p:cNvCxnSpPr>
              <a:stCxn id="10" idx="0"/>
              <a:endCxn id="10" idx="2"/>
            </p:cNvCxnSpPr>
            <p:nvPr/>
          </p:nvCxnSpPr>
          <p:spPr>
            <a:xfrm>
              <a:off x="6082393" y="359229"/>
              <a:ext cx="0" cy="61885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7C7DBEC-EF56-4B21-896E-FA3DBE74F31B}"/>
                </a:ext>
              </a:extLst>
            </p:cNvPr>
            <p:cNvSpPr/>
            <p:nvPr/>
          </p:nvSpPr>
          <p:spPr>
            <a:xfrm>
              <a:off x="4963886" y="2310493"/>
              <a:ext cx="2237014" cy="223701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4338" name="Picture 2">
            <a:extLst>
              <a:ext uri="{FF2B5EF4-FFF2-40B4-BE49-F238E27FC236}">
                <a16:creationId xmlns:a16="http://schemas.microsoft.com/office/drawing/2014/main" id="{4F7FB885-EF98-494C-BD33-95B0D5994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0083" y="89323"/>
            <a:ext cx="2258868" cy="22588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0642DFFC-816B-47D2-B114-00F8A2EDDF08}"/>
              </a:ext>
            </a:extLst>
          </p:cNvPr>
          <p:cNvSpPr/>
          <p:nvPr/>
        </p:nvSpPr>
        <p:spPr>
          <a:xfrm>
            <a:off x="2369820" y="1181100"/>
            <a:ext cx="7772372" cy="4846320"/>
          </a:xfrm>
          <a:prstGeom prst="roundRect">
            <a:avLst/>
          </a:prstGeom>
          <a:solidFill>
            <a:schemeClr val="accent5">
              <a:lumMod val="60000"/>
              <a:lumOff val="4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Rounded Corners 19">
            <a:extLst>
              <a:ext uri="{FF2B5EF4-FFF2-40B4-BE49-F238E27FC236}">
                <a16:creationId xmlns:a16="http://schemas.microsoft.com/office/drawing/2014/main" id="{E9B62EC6-18DF-48E2-B07D-0A5E630445B9}"/>
              </a:ext>
            </a:extLst>
          </p:cNvPr>
          <p:cNvSpPr/>
          <p:nvPr/>
        </p:nvSpPr>
        <p:spPr>
          <a:xfrm>
            <a:off x="2217420" y="1028700"/>
            <a:ext cx="7772372" cy="484632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136D67A4-7227-411B-A6C6-DB12A46EC82E}"/>
              </a:ext>
            </a:extLst>
          </p:cNvPr>
          <p:cNvSpPr/>
          <p:nvPr/>
        </p:nvSpPr>
        <p:spPr>
          <a:xfrm>
            <a:off x="5622033" y="5258674"/>
            <a:ext cx="1224857" cy="1224857"/>
          </a:xfrm>
          <a:prstGeom prst="ellipse">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6" name="play">
            <a:extLst>
              <a:ext uri="{FF2B5EF4-FFF2-40B4-BE49-F238E27FC236}">
                <a16:creationId xmlns:a16="http://schemas.microsoft.com/office/drawing/2014/main" id="{5449737A-D296-4DAD-93D7-26B02DE7CEB0}"/>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931246" y="5475028"/>
            <a:ext cx="792147" cy="7921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40F64FF-824A-411B-8152-597B8D5A82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7" b="90359" l="9967" r="89869">
                        <a14:foregroundMark x1="32353" y1="84641" x2="33333" y2="78758"/>
                        <a14:foregroundMark x1="30229" y1="82026" x2="35458" y2="83497"/>
                        <a14:foregroundMark x1="29739" y1="84150" x2="28595" y2="86275"/>
                        <a14:foregroundMark x1="35948" y1="87745" x2="34477" y2="89379"/>
                        <a14:foregroundMark x1="39216" y1="89379" x2="50817" y2="89379"/>
                        <a14:foregroundMark x1="32843" y1="89869" x2="28105" y2="90359"/>
                        <a14:foregroundMark x1="28595" y1="84150" x2="28595" y2="82516"/>
                      </a14:backgroundRemoval>
                    </a14:imgEffect>
                  </a14:imgLayer>
                </a14:imgProps>
              </a:ext>
              <a:ext uri="{28A0092B-C50C-407E-A947-70E740481C1C}">
                <a14:useLocalDpi xmlns:a14="http://schemas.microsoft.com/office/drawing/2010/main" val="0"/>
              </a:ext>
            </a:extLst>
          </a:blip>
          <a:stretch>
            <a:fillRect/>
          </a:stretch>
        </p:blipFill>
        <p:spPr>
          <a:xfrm flipH="1">
            <a:off x="-306735" y="1282579"/>
            <a:ext cx="5486535" cy="5486535"/>
          </a:xfrm>
          <a:prstGeom prst="rect">
            <a:avLst/>
          </a:prstGeom>
        </p:spPr>
      </p:pic>
      <p:sp>
        <p:nvSpPr>
          <p:cNvPr id="27" name="TextBox 26">
            <a:extLst>
              <a:ext uri="{FF2B5EF4-FFF2-40B4-BE49-F238E27FC236}">
                <a16:creationId xmlns:a16="http://schemas.microsoft.com/office/drawing/2014/main" id="{22CB5064-0608-4C11-A7BA-56D01EF77D70}"/>
              </a:ext>
            </a:extLst>
          </p:cNvPr>
          <p:cNvSpPr txBox="1"/>
          <p:nvPr/>
        </p:nvSpPr>
        <p:spPr>
          <a:xfrm>
            <a:off x="1772991" y="1371157"/>
            <a:ext cx="8719810" cy="2893100"/>
          </a:xfrm>
          <a:prstGeom prst="rect">
            <a:avLst/>
          </a:prstGeom>
          <a:noFill/>
        </p:spPr>
        <p:txBody>
          <a:bodyPr wrap="square" rtlCol="0">
            <a:spAutoFit/>
          </a:bodyPr>
          <a:lstStyle/>
          <a:p>
            <a:pPr algn="ctr"/>
            <a:r>
              <a:rPr lang="en-US" sz="2400" b="1">
                <a:solidFill>
                  <a:schemeClr val="accent4">
                    <a:lumMod val="75000"/>
                  </a:schemeClr>
                </a:solidFill>
                <a:latin typeface="Nunito" pitchFamily="2" charset="-93"/>
              </a:rPr>
              <a:t>TRÒ CHƠI</a:t>
            </a:r>
          </a:p>
          <a:p>
            <a:pPr algn="ctr"/>
            <a:endParaRPr lang="en-US" b="1">
              <a:latin typeface="Nunito" pitchFamily="2" charset="-93"/>
            </a:endParaRPr>
          </a:p>
          <a:p>
            <a:pPr algn="ctr"/>
            <a:endParaRPr lang="en-US" sz="4000" b="1">
              <a:latin typeface="Nunito" pitchFamily="2" charset="-93"/>
            </a:endParaRPr>
          </a:p>
          <a:p>
            <a:pPr algn="ctr"/>
            <a:r>
              <a:rPr lang="en-US" sz="5000" b="1" spc="-300">
                <a:solidFill>
                  <a:schemeClr val="accent2">
                    <a:lumMod val="75000"/>
                  </a:schemeClr>
                </a:solidFill>
                <a:latin typeface="Nunito" pitchFamily="2" charset="-93"/>
              </a:rPr>
              <a:t>ĐƯA BÓNG </a:t>
            </a:r>
          </a:p>
          <a:p>
            <a:pPr algn="ctr"/>
            <a:r>
              <a:rPr lang="en-US" sz="5000" b="1" spc="-300">
                <a:solidFill>
                  <a:schemeClr val="accent2">
                    <a:lumMod val="75000"/>
                  </a:schemeClr>
                </a:solidFill>
                <a:latin typeface="Nunito" pitchFamily="2" charset="-93"/>
              </a:rPr>
              <a:t>VỀ KHUNG THÀNH</a:t>
            </a:r>
            <a:endParaRPr lang="vi-VN" sz="5000" b="1" spc="-300">
              <a:solidFill>
                <a:schemeClr val="accent2">
                  <a:lumMod val="75000"/>
                </a:schemeClr>
              </a:solidFill>
              <a:latin typeface="Nunito" pitchFamily="2" charset="-93"/>
            </a:endParaRPr>
          </a:p>
        </p:txBody>
      </p:sp>
      <p:sp>
        <p:nvSpPr>
          <p:cNvPr id="2" name="Luật chơi">
            <a:extLst>
              <a:ext uri="{FF2B5EF4-FFF2-40B4-BE49-F238E27FC236}">
                <a16:creationId xmlns:a16="http://schemas.microsoft.com/office/drawing/2014/main" id="{881590FF-5680-4EC5-9303-73D4D6103DEA}"/>
              </a:ext>
            </a:extLst>
          </p:cNvPr>
          <p:cNvSpPr/>
          <p:nvPr/>
        </p:nvSpPr>
        <p:spPr>
          <a:xfrm>
            <a:off x="4633308" y="4559187"/>
            <a:ext cx="3199573" cy="49960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latin typeface="Nunito" pitchFamily="2" charset="-93"/>
              </a:rPr>
              <a:t>Luật chơi</a:t>
            </a:r>
            <a:endParaRPr lang="vi-VN" sz="2800" b="1">
              <a:solidFill>
                <a:schemeClr val="tx2"/>
              </a:solidFill>
              <a:latin typeface="Nunito" pitchFamily="2" charset="-93"/>
            </a:endParaRPr>
          </a:p>
        </p:txBody>
      </p:sp>
      <p:sp>
        <p:nvSpPr>
          <p:cNvPr id="5" name="Rectangle: Rounded Corners 4">
            <a:extLst>
              <a:ext uri="{FF2B5EF4-FFF2-40B4-BE49-F238E27FC236}">
                <a16:creationId xmlns:a16="http://schemas.microsoft.com/office/drawing/2014/main" id="{52DE6C2E-88DF-4219-A737-396E0297DDAE}"/>
              </a:ext>
            </a:extLst>
          </p:cNvPr>
          <p:cNvSpPr/>
          <p:nvPr/>
        </p:nvSpPr>
        <p:spPr>
          <a:xfrm>
            <a:off x="3505706" y="1190847"/>
            <a:ext cx="5957272" cy="3215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a:solidFill>
                  <a:schemeClr val="accent5">
                    <a:lumMod val="50000"/>
                  </a:schemeClr>
                </a:solidFill>
                <a:latin typeface="Nunito" pitchFamily="2" charset="-93"/>
              </a:rPr>
              <a:t>+) Sẽ có 7 câu hỏi được đưa ra, sau khi GV đọc xong câu hỏi, nhóm nào có câu trả lời sẽ giơ thật cao lá cờ màu của nhóm mình, nếu câu trả lời của nhóm là đúng, nhóm đó sẽ ghi cho mình một bàn thắng vào khung thành.</a:t>
            </a:r>
            <a:endParaRPr lang="vi-VN" sz="2400" b="1">
              <a:solidFill>
                <a:schemeClr val="accent5">
                  <a:lumMod val="50000"/>
                </a:schemeClr>
              </a:solidFill>
              <a:latin typeface="Nunito" pitchFamily="2" charset="-93"/>
            </a:endParaRPr>
          </a:p>
          <a:p>
            <a:pPr algn="just"/>
            <a:r>
              <a:rPr lang="en-US" sz="2400" b="1" i="1">
                <a:solidFill>
                  <a:schemeClr val="accent5">
                    <a:lumMod val="50000"/>
                  </a:schemeClr>
                </a:solidFill>
                <a:latin typeface="Nunito" pitchFamily="2" charset="-93"/>
              </a:rPr>
              <a:t>+) Kết thúc 7 câu hỏi, nhóm có được nhiều bàn thắng nhất sẽ giành chiến thắng </a:t>
            </a:r>
            <a:endParaRPr lang="vi-VN" sz="2400" b="1">
              <a:solidFill>
                <a:schemeClr val="accent5">
                  <a:lumMod val="50000"/>
                </a:schemeClr>
              </a:solidFill>
              <a:latin typeface="Nunito" pitchFamily="2" charset="-93"/>
            </a:endParaRPr>
          </a:p>
        </p:txBody>
      </p:sp>
      <p:pic>
        <p:nvPicPr>
          <p:cNvPr id="6" name="Elevator Music - Gaming Background Music (HD)">
            <a:hlinkClick r:id="" action="ppaction://media"/>
            <a:extLst>
              <a:ext uri="{FF2B5EF4-FFF2-40B4-BE49-F238E27FC236}">
                <a16:creationId xmlns:a16="http://schemas.microsoft.com/office/drawing/2014/main" id="{A835E0F4-974B-4266-A232-2C6B82B3836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2078" y="7055057"/>
            <a:ext cx="2093923" cy="1177832"/>
          </a:xfrm>
          <a:prstGeom prst="rect">
            <a:avLst/>
          </a:prstGeom>
        </p:spPr>
      </p:pic>
    </p:spTree>
    <p:extLst>
      <p:ext uri="{BB962C8B-B14F-4D97-AF65-F5344CB8AC3E}">
        <p14:creationId xmlns:p14="http://schemas.microsoft.com/office/powerpoint/2010/main" val="280078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8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nextCondLst>
                <p:cond evt="onClick" delay="0">
                  <p:tgtEl>
                    <p:spTgt spid="2"/>
                  </p:tgtEl>
                </p:cond>
              </p:nextCondLst>
            </p:seq>
            <p:video>
              <p:cMediaNode vol="5303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TotalTime>
  <Words>1587</Words>
  <Application>Microsoft Office PowerPoint</Application>
  <PresentationFormat>Widescreen</PresentationFormat>
  <Paragraphs>203</Paragraphs>
  <Slides>25</Slides>
  <Notes>5</Notes>
  <HiddenSlides>4</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Nunito</vt:lpstr>
      <vt:lpstr>Calibri Light</vt:lpstr>
      <vt:lpstr>Times New Roman</vt:lpstr>
      <vt:lpstr>Calibri</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cp:revision>
  <dcterms:created xsi:type="dcterms:W3CDTF">2022-07-23T16:56:21Z</dcterms:created>
  <dcterms:modified xsi:type="dcterms:W3CDTF">2022-09-05T17:13:47Z</dcterms:modified>
</cp:coreProperties>
</file>