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31" r:id="rId2"/>
    <p:sldId id="301" r:id="rId3"/>
    <p:sldId id="303" r:id="rId4"/>
    <p:sldId id="305" r:id="rId5"/>
    <p:sldId id="277" r:id="rId6"/>
    <p:sldId id="306" r:id="rId7"/>
    <p:sldId id="307" r:id="rId8"/>
    <p:sldId id="308" r:id="rId9"/>
    <p:sldId id="266" r:id="rId10"/>
    <p:sldId id="256" r:id="rId11"/>
    <p:sldId id="262" r:id="rId12"/>
    <p:sldId id="309" r:id="rId13"/>
    <p:sldId id="314" r:id="rId14"/>
    <p:sldId id="311" r:id="rId15"/>
    <p:sldId id="31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CAE"/>
    <a:srgbClr val="FFFFFF"/>
    <a:srgbClr val="FF7707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chi </a:t>
            </a:r>
            <a:r>
              <a:rPr lang="en-US" dirty="0" err="1"/>
              <a:t>tiết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chi </a:t>
            </a:r>
            <a:r>
              <a:rPr lang="en-US" dirty="0" err="1"/>
              <a:t>tiết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7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chi </a:t>
            </a:r>
            <a:r>
              <a:rPr lang="en-US" dirty="0" err="1"/>
              <a:t>tiết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4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49" r:id="rId7"/>
    <p:sldLayoutId id="2147483650" r:id="rId8"/>
    <p:sldLayoutId id="214748365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png"/><Relationship Id="rId18" Type="http://schemas.openxmlformats.org/officeDocument/2006/relationships/image" Target="../media/image27.tmp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17" Type="http://schemas.openxmlformats.org/officeDocument/2006/relationships/image" Target="../media/image26.png"/><Relationship Id="rId2" Type="http://schemas.openxmlformats.org/officeDocument/2006/relationships/audio" Target="../media/audio3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0.gif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microsoft.com/office/2007/relationships/hdphoto" Target="../media/hdphoto10.wdp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microsoft.com/office/2007/relationships/hdphoto" Target="../media/hdphoto9.wdp"/><Relationship Id="rId1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0.wdp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image" Target="../media/image28.png"/><Relationship Id="rId19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microsoft.com/office/2007/relationships/hdphoto" Target="../media/hdphoto9.wdp"/><Relationship Id="rId1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0.wdp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image" Target="../media/image28.png"/><Relationship Id="rId19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0.gif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microsoft.com/office/2007/relationships/hdphoto" Target="../media/hdphoto10.wdp"/><Relationship Id="rId19" Type="http://schemas.openxmlformats.org/officeDocument/2006/relationships/image" Target="../media/image31.jpe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microsoft.com/office/2007/relationships/hdphoto" Target="../media/hdphoto9.wdp"/><Relationship Id="rId18" Type="http://schemas.openxmlformats.org/officeDocument/2006/relationships/image" Target="../media/image29.png"/><Relationship Id="rId3" Type="http://schemas.openxmlformats.org/officeDocument/2006/relationships/audio" Target="../media/audio3.wav"/><Relationship Id="rId21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0.wdp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image" Target="../media/image28.png"/><Relationship Id="rId19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1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8310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009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trục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xứng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0AA53E-0470-8C96-4CF9-68B1CCC5FBBC}"/>
              </a:ext>
            </a:extLst>
          </p:cNvPr>
          <p:cNvSpPr txBox="1">
            <a:spLocks/>
          </p:cNvSpPr>
          <p:nvPr/>
        </p:nvSpPr>
        <p:spPr>
          <a:xfrm>
            <a:off x="1524595" y="1706190"/>
            <a:ext cx="9142810" cy="1155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5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 14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0CADC7-A313-589F-048A-8F876DEF2672}"/>
              </a:ext>
            </a:extLst>
          </p:cNvPr>
          <p:cNvSpPr txBox="1">
            <a:spLocks/>
          </p:cNvSpPr>
          <p:nvPr/>
        </p:nvSpPr>
        <p:spPr>
          <a:xfrm>
            <a:off x="-520092" y="2862039"/>
            <a:ext cx="13410604" cy="1655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 4: Phép trừ số nguyên.</a:t>
            </a:r>
          </a:p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Quy tắc dấu ngoặc – Tiết 1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E8152-429F-DBC1-0443-09C0B37EC6DC}"/>
              </a:ext>
            </a:extLst>
          </p:cNvPr>
          <p:cNvSpPr/>
          <p:nvPr/>
        </p:nvSpPr>
        <p:spPr>
          <a:xfrm>
            <a:off x="9717255" y="113698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4B052-D6BF-FF4C-8BBE-5BFB69AAE107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" name="Picture 2" descr="Premium Vector | Math background">
            <a:extLst>
              <a:ext uri="{FF2B5EF4-FFF2-40B4-BE49-F238E27FC236}">
                <a16:creationId xmlns:a16="http://schemas.microsoft.com/office/drawing/2014/main" id="{BF53A873-05A4-55EC-7C83-ED9F653C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366914-8BAD-70D6-ABD9-FD904BAA75FC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76CE-3707-02BD-4B97-4B97A401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HÌNH</a:t>
            </a:r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 HỌC 6 - CHƯƠNG I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II</a:t>
            </a:r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: </a:t>
            </a:r>
            <a:r>
              <a:rPr lang="vi-VN" altLang="vi-VN" sz="2400" b="1" dirty="0">
                <a:latin typeface="Nunito" pitchFamily="2" charset="-93"/>
                <a:cs typeface="Arial" panose="020B0604020202020204" pitchFamily="34" charset="0"/>
              </a:rPr>
              <a:t>HÌNH HỌC TRỰC QUAN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E2DCE-E9A6-158D-D7F4-8A8A9ACB784B}"/>
              </a:ext>
            </a:extLst>
          </p:cNvPr>
          <p:cNvSpPr txBox="1"/>
          <p:nvPr/>
        </p:nvSpPr>
        <p:spPr>
          <a:xfrm>
            <a:off x="1179095" y="2476500"/>
            <a:ext cx="99140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4: </a:t>
            </a:r>
            <a:r>
              <a:rPr lang="vi-VN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HÌNH CÓ TRỤC ĐỐI XỨNG (T2)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BD18F-B0E9-C170-DC24-32B119A6F2F5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FAE16B-DDB1-4869-B993-7E60C9C24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387771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47690" y="238482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 </a:t>
            </a:r>
            <a:r>
              <a:rPr lang="en-US" sz="3600" dirty="0" err="1">
                <a:solidFill>
                  <a:srgbClr val="0000FF"/>
                </a:solidFill>
              </a:rPr>
              <a:t>Không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266858" y="239678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B. </a:t>
            </a:r>
            <a:r>
              <a:rPr lang="en-US" sz="3600" dirty="0" err="1">
                <a:solidFill>
                  <a:srgbClr val="0000FF"/>
                </a:solidFill>
              </a:rPr>
              <a:t>Có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861" y="482601"/>
            <a:ext cx="741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dưới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C21710-02E5-4D3F-939B-073F8981BC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23" y="1056548"/>
            <a:ext cx="3949857" cy="2591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7058D8-2631-4E28-A62A-88F4B80207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7" grpId="1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42983" y="550168"/>
            <a:ext cx="612681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</a:rPr>
              <a:t>Hình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lục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giác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đều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có</a:t>
            </a:r>
            <a:r>
              <a:rPr lang="en-US" sz="3733" dirty="0">
                <a:solidFill>
                  <a:schemeClr val="bg1"/>
                </a:solidFill>
              </a:rPr>
              <a:t> bao </a:t>
            </a:r>
            <a:r>
              <a:rPr lang="en-US" sz="3733" dirty="0" err="1">
                <a:solidFill>
                  <a:schemeClr val="bg1"/>
                </a:solidFill>
              </a:rPr>
              <a:t>nhiêu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trục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đối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xứng</a:t>
            </a:r>
            <a:r>
              <a:rPr lang="en-US" sz="3733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63399" y="239366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A.1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448800" y="2426049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D. 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490622" y="239432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C. 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468673" y="237198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B. 3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B99942-7AA8-4928-AA63-C479C8820B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42983" y="550168"/>
            <a:ext cx="612681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chemeClr val="bg1"/>
                </a:solidFill>
              </a:rPr>
              <a:t>Hình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chữ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nhật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có</a:t>
            </a:r>
            <a:r>
              <a:rPr lang="en-US" sz="3733" dirty="0">
                <a:solidFill>
                  <a:schemeClr val="bg1"/>
                </a:solidFill>
              </a:rPr>
              <a:t> bao </a:t>
            </a:r>
            <a:r>
              <a:rPr lang="en-US" sz="3733" dirty="0" err="1">
                <a:solidFill>
                  <a:schemeClr val="bg1"/>
                </a:solidFill>
              </a:rPr>
              <a:t>nhiêu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trục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đối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xứng</a:t>
            </a:r>
            <a:r>
              <a:rPr lang="en-US" sz="3733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93987" y="212847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A.1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484316" y="211834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B. 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21671" y="211834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C. 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77116" y="2084613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D. 0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61A5DA-FFCA-4467-A927-00ABFE8BD988}"/>
              </a:ext>
            </a:extLst>
          </p:cNvPr>
          <p:cNvSpPr/>
          <p:nvPr/>
        </p:nvSpPr>
        <p:spPr>
          <a:xfrm>
            <a:off x="905337" y="4401604"/>
            <a:ext cx="34290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2B0FBB9-3172-4780-940D-F4BE84134FBC}"/>
              </a:ext>
            </a:extLst>
          </p:cNvPr>
          <p:cNvSpPr>
            <a:spLocks noChangeShapeType="1"/>
          </p:cNvSpPr>
          <p:nvPr/>
        </p:nvSpPr>
        <p:spPr bwMode="auto">
          <a:xfrm rot="2837953" flipV="1">
            <a:off x="1089487" y="3714217"/>
            <a:ext cx="2992437" cy="3243262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9BBD3B27-A4A4-4537-8A4E-179C223FA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737" y="3731679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F6830D55-8F58-457D-B07A-211E0D4E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37" y="4874679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id="{F0B00B6E-E600-4D13-90CD-906A04779666}"/>
              </a:ext>
            </a:extLst>
          </p:cNvPr>
          <p:cNvSpPr>
            <a:spLocks noChangeShapeType="1"/>
          </p:cNvSpPr>
          <p:nvPr/>
        </p:nvSpPr>
        <p:spPr bwMode="auto">
          <a:xfrm rot="2837953">
            <a:off x="1626855" y="4338898"/>
            <a:ext cx="1903413" cy="180975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3B676-ED40-43F0-AC05-C785B9FF1D65}"/>
              </a:ext>
            </a:extLst>
          </p:cNvPr>
          <p:cNvSpPr txBox="1"/>
          <p:nvPr/>
        </p:nvSpPr>
        <p:spPr>
          <a:xfrm>
            <a:off x="3038937" y="6454989"/>
            <a:ext cx="1634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5D4FB9-6E30-46D9-A76A-05065E9CD8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22" grpId="0" animBg="1"/>
      <p:bldP spid="2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139677" y="723789"/>
            <a:ext cx="627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cụm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từ</a:t>
            </a:r>
            <a:r>
              <a:rPr lang="en-US" sz="2800" dirty="0">
                <a:solidFill>
                  <a:schemeClr val="bg1"/>
                </a:solidFill>
              </a:rPr>
              <a:t> “CANH DIEU”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bao </a:t>
            </a:r>
            <a:r>
              <a:rPr lang="en-US" sz="2800" dirty="0" err="1">
                <a:solidFill>
                  <a:schemeClr val="bg1"/>
                </a:solidFill>
              </a:rPr>
              <a:t>nhiêu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chữ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xứng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8498974" y="486362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563260" y="218763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B.8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90550" y="218545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A. 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69505" y="217466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C. 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124950" y="214092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D. 4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8E8F1F-7407-4794-B579-FBE5D5C5C3C0}"/>
              </a:ext>
            </a:extLst>
          </p:cNvPr>
          <p:cNvSpPr txBox="1"/>
          <p:nvPr/>
        </p:nvSpPr>
        <p:spPr>
          <a:xfrm>
            <a:off x="3038937" y="6454989"/>
            <a:ext cx="1634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DD963C7A-4DCA-4E5B-B227-C33D6C55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744" y="3478526"/>
            <a:ext cx="5727975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CANH DIEU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F2E227B-4DF9-47F5-9DFF-04112AAB249D}"/>
              </a:ext>
            </a:extLst>
          </p:cNvPr>
          <p:cNvCxnSpPr>
            <a:cxnSpLocks/>
          </p:cNvCxnSpPr>
          <p:nvPr/>
        </p:nvCxnSpPr>
        <p:spPr>
          <a:xfrm flipH="1">
            <a:off x="4947946" y="3235439"/>
            <a:ext cx="3732" cy="282253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FD97DB-53DB-477F-A9A2-62ABF4EC8C18}"/>
              </a:ext>
            </a:extLst>
          </p:cNvPr>
          <p:cNvCxnSpPr>
            <a:cxnSpLocks/>
          </p:cNvCxnSpPr>
          <p:nvPr/>
        </p:nvCxnSpPr>
        <p:spPr>
          <a:xfrm flipH="1">
            <a:off x="6314721" y="3069570"/>
            <a:ext cx="3732" cy="28225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30FCF7-FE3B-46E1-B7E7-ADBB03E76B0B}"/>
              </a:ext>
            </a:extLst>
          </p:cNvPr>
          <p:cNvCxnSpPr>
            <a:cxnSpLocks/>
          </p:cNvCxnSpPr>
          <p:nvPr/>
        </p:nvCxnSpPr>
        <p:spPr>
          <a:xfrm flipH="1">
            <a:off x="7402959" y="2985239"/>
            <a:ext cx="3732" cy="28225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5EA2EA-92CD-4377-ADC2-23AC804D87EF}"/>
              </a:ext>
            </a:extLst>
          </p:cNvPr>
          <p:cNvCxnSpPr>
            <a:cxnSpLocks/>
          </p:cNvCxnSpPr>
          <p:nvPr/>
        </p:nvCxnSpPr>
        <p:spPr>
          <a:xfrm flipH="1" flipV="1">
            <a:off x="4489796" y="4049873"/>
            <a:ext cx="782946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5599FA-9A9C-460B-9980-7D12EFF1CA8D}"/>
              </a:ext>
            </a:extLst>
          </p:cNvPr>
          <p:cNvCxnSpPr>
            <a:cxnSpLocks/>
          </p:cNvCxnSpPr>
          <p:nvPr/>
        </p:nvCxnSpPr>
        <p:spPr>
          <a:xfrm flipH="1" flipV="1">
            <a:off x="2568010" y="4059312"/>
            <a:ext cx="782946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EFB184-9453-461D-B8D8-A0AF9FB5C4E3}"/>
              </a:ext>
            </a:extLst>
          </p:cNvPr>
          <p:cNvCxnSpPr>
            <a:cxnSpLocks/>
          </p:cNvCxnSpPr>
          <p:nvPr/>
        </p:nvCxnSpPr>
        <p:spPr>
          <a:xfrm flipH="1" flipV="1">
            <a:off x="5433845" y="4059312"/>
            <a:ext cx="782946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CD0113-E935-4865-AF32-9A9C5E1E4EEF}"/>
              </a:ext>
            </a:extLst>
          </p:cNvPr>
          <p:cNvCxnSpPr>
            <a:cxnSpLocks/>
          </p:cNvCxnSpPr>
          <p:nvPr/>
        </p:nvCxnSpPr>
        <p:spPr>
          <a:xfrm flipH="1" flipV="1">
            <a:off x="6420635" y="4063122"/>
            <a:ext cx="782946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01FE29-C0A0-4B6E-B077-68D5067B8F60}"/>
              </a:ext>
            </a:extLst>
          </p:cNvPr>
          <p:cNvCxnSpPr>
            <a:cxnSpLocks/>
          </p:cNvCxnSpPr>
          <p:nvPr/>
        </p:nvCxnSpPr>
        <p:spPr>
          <a:xfrm flipH="1">
            <a:off x="3567811" y="3283828"/>
            <a:ext cx="3732" cy="28225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C2589C9C-C2BB-42D0-80ED-86EBF82999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08258" y="723789"/>
            <a:ext cx="612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chiếc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dưới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không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625600" y="250348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00FF"/>
                </a:solidFill>
              </a:rPr>
              <a:t>A</a:t>
            </a:r>
            <a:r>
              <a:rPr lang="en-US" sz="3200">
                <a:solidFill>
                  <a:srgbClr val="0000FF"/>
                </a:solidFill>
              </a:rPr>
              <a:t>. Không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607083" y="249903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B.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1-1">
            <a:extLst>
              <a:ext uri="{FF2B5EF4-FFF2-40B4-BE49-F238E27FC236}">
                <a16:creationId xmlns:a16="http://schemas.microsoft.com/office/drawing/2014/main" id="{B1B4B907-DECD-40BD-AE90-91713F41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48" y="2171102"/>
            <a:ext cx="2697163" cy="2503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DA07A-35E1-438A-A3E7-FD0EA28AD1E2}"/>
              </a:ext>
            </a:extLst>
          </p:cNvPr>
          <p:cNvCxnSpPr/>
          <p:nvPr/>
        </p:nvCxnSpPr>
        <p:spPr>
          <a:xfrm flipH="1">
            <a:off x="5977963" y="1491867"/>
            <a:ext cx="865987" cy="153732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A604A28-CC06-4248-8E2C-3539FC4B553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08258" y="723789"/>
            <a:ext cx="6126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Trong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dưới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bao </a:t>
            </a:r>
            <a:r>
              <a:rPr lang="en-US" sz="2800" dirty="0" err="1">
                <a:solidFill>
                  <a:schemeClr val="bg1"/>
                </a:solidFill>
              </a:rPr>
              <a:t>nhiêu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xứng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8498974" y="486362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39510" y="211680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B.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66800" y="2114618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A. 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C. 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D. 0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23B676-ED40-43F0-AC05-C785B9FF1D65}"/>
              </a:ext>
            </a:extLst>
          </p:cNvPr>
          <p:cNvSpPr txBox="1"/>
          <p:nvPr/>
        </p:nvSpPr>
        <p:spPr>
          <a:xfrm>
            <a:off x="3038937" y="6454989"/>
            <a:ext cx="1634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pic>
        <p:nvPicPr>
          <p:cNvPr id="29" name="Picture 28" descr="A picture containing text, window, fabric&#10;&#10;Description automatically generated">
            <a:extLst>
              <a:ext uri="{FF2B5EF4-FFF2-40B4-BE49-F238E27FC236}">
                <a16:creationId xmlns:a16="http://schemas.microsoft.com/office/drawing/2014/main" id="{4E657EF0-B085-43EC-B476-F801A098FB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8" y="3758556"/>
            <a:ext cx="7226385" cy="227176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598D40-3F4E-4290-B2BB-BA8D6A6B613C}"/>
              </a:ext>
            </a:extLst>
          </p:cNvPr>
          <p:cNvCxnSpPr>
            <a:cxnSpLocks/>
          </p:cNvCxnSpPr>
          <p:nvPr/>
        </p:nvCxnSpPr>
        <p:spPr>
          <a:xfrm flipH="1">
            <a:off x="2804765" y="3577349"/>
            <a:ext cx="3732" cy="28225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A1E139-4C3E-43A9-B7E0-176DB14DFB59}"/>
              </a:ext>
            </a:extLst>
          </p:cNvPr>
          <p:cNvCxnSpPr>
            <a:cxnSpLocks/>
          </p:cNvCxnSpPr>
          <p:nvPr/>
        </p:nvCxnSpPr>
        <p:spPr>
          <a:xfrm flipH="1">
            <a:off x="5299300" y="3483173"/>
            <a:ext cx="3732" cy="2822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330284-B191-46B3-AF33-FE6E166B8D18}"/>
              </a:ext>
            </a:extLst>
          </p:cNvPr>
          <p:cNvCxnSpPr>
            <a:cxnSpLocks/>
          </p:cNvCxnSpPr>
          <p:nvPr/>
        </p:nvCxnSpPr>
        <p:spPr>
          <a:xfrm flipH="1">
            <a:off x="7986300" y="3625068"/>
            <a:ext cx="3732" cy="28225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A439E1B-B684-4388-9FA5-A3F2743248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ử tài tinh mắt, tìm 6 điểm khác biệt giữa 2 bức tranh - VietNamNet">
            <a:extLst>
              <a:ext uri="{FF2B5EF4-FFF2-40B4-BE49-F238E27FC236}">
                <a16:creationId xmlns:a16="http://schemas.microsoft.com/office/drawing/2014/main" id="{0335DF92-BEE8-4C7B-9C4E-3E9DDDD49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3"/>
          <a:stretch/>
        </p:blipFill>
        <p:spPr bwMode="auto">
          <a:xfrm>
            <a:off x="228398" y="1412898"/>
            <a:ext cx="5746510" cy="35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ử tài tinh mắt, tìm 6 điểm khác biệt giữa 2 bức tranh - VietNamNet">
            <a:extLst>
              <a:ext uri="{FF2B5EF4-FFF2-40B4-BE49-F238E27FC236}">
                <a16:creationId xmlns:a16="http://schemas.microsoft.com/office/drawing/2014/main" id="{D03C8ADE-9D96-4E81-9F53-1CA5857A9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/>
        </p:blipFill>
        <p:spPr bwMode="auto">
          <a:xfrm>
            <a:off x="6228939" y="1436127"/>
            <a:ext cx="5747839" cy="35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7E7A4F4-45FB-4E0B-BC42-0BFDBA8D7A77}"/>
              </a:ext>
            </a:extLst>
          </p:cNvPr>
          <p:cNvSpPr/>
          <p:nvPr/>
        </p:nvSpPr>
        <p:spPr>
          <a:xfrm>
            <a:off x="4599016" y="1732215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87429B-5F6E-4CC2-8301-D12280DD8C88}"/>
              </a:ext>
            </a:extLst>
          </p:cNvPr>
          <p:cNvSpPr/>
          <p:nvPr/>
        </p:nvSpPr>
        <p:spPr>
          <a:xfrm>
            <a:off x="1466995" y="2146235"/>
            <a:ext cx="520861" cy="52086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5F6B50-3DDF-48BA-BE6A-52EEDAADA4E4}"/>
              </a:ext>
            </a:extLst>
          </p:cNvPr>
          <p:cNvSpPr/>
          <p:nvPr/>
        </p:nvSpPr>
        <p:spPr>
          <a:xfrm>
            <a:off x="3842936" y="3457874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63582-9ECA-4ED5-B20F-F2C976037412}"/>
              </a:ext>
            </a:extLst>
          </p:cNvPr>
          <p:cNvSpPr/>
          <p:nvPr/>
        </p:nvSpPr>
        <p:spPr>
          <a:xfrm>
            <a:off x="1987856" y="764022"/>
            <a:ext cx="8685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tinh mắt, tìm 5 điểm khác biệt giữa 2 bức tranh</a:t>
            </a:r>
            <a:endParaRPr lang="en-US" sz="2800" b="1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31803A-6961-4293-B53D-A95A28B466AB}"/>
              </a:ext>
            </a:extLst>
          </p:cNvPr>
          <p:cNvSpPr/>
          <p:nvPr/>
        </p:nvSpPr>
        <p:spPr>
          <a:xfrm>
            <a:off x="4749840" y="4319809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8C7334-3E69-43BF-9E2C-7D70317C7840}"/>
              </a:ext>
            </a:extLst>
          </p:cNvPr>
          <p:cNvSpPr/>
          <p:nvPr/>
        </p:nvSpPr>
        <p:spPr>
          <a:xfrm>
            <a:off x="560090" y="3978735"/>
            <a:ext cx="520861" cy="52086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3588F0-823E-4386-8264-8EB7FDD95EE6}"/>
              </a:ext>
            </a:extLst>
          </p:cNvPr>
          <p:cNvSpPr/>
          <p:nvPr/>
        </p:nvSpPr>
        <p:spPr>
          <a:xfrm>
            <a:off x="10345526" y="1597369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A8D4EF-E20A-406D-A743-2C754661158B}"/>
              </a:ext>
            </a:extLst>
          </p:cNvPr>
          <p:cNvSpPr/>
          <p:nvPr/>
        </p:nvSpPr>
        <p:spPr>
          <a:xfrm>
            <a:off x="7493466" y="2146235"/>
            <a:ext cx="520861" cy="52086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0185B3-E109-47EF-8C8B-817D322CB1E8}"/>
              </a:ext>
            </a:extLst>
          </p:cNvPr>
          <p:cNvSpPr/>
          <p:nvPr/>
        </p:nvSpPr>
        <p:spPr>
          <a:xfrm>
            <a:off x="6604921" y="3879675"/>
            <a:ext cx="520861" cy="52086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E68B2E-8E09-4F1F-A3E2-8E10FF474B22}"/>
              </a:ext>
            </a:extLst>
          </p:cNvPr>
          <p:cNvSpPr/>
          <p:nvPr/>
        </p:nvSpPr>
        <p:spPr>
          <a:xfrm>
            <a:off x="9814517" y="3583604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B9AFDE-E347-4C47-A689-0F8624557F0C}"/>
              </a:ext>
            </a:extLst>
          </p:cNvPr>
          <p:cNvSpPr/>
          <p:nvPr/>
        </p:nvSpPr>
        <p:spPr>
          <a:xfrm>
            <a:off x="10777260" y="4239165"/>
            <a:ext cx="520861" cy="5208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832F8E2-2B9C-47B4-A31D-BF007799F684}"/>
              </a:ext>
            </a:extLst>
          </p:cNvPr>
          <p:cNvSpPr/>
          <p:nvPr/>
        </p:nvSpPr>
        <p:spPr>
          <a:xfrm>
            <a:off x="2114550" y="4989555"/>
            <a:ext cx="9862228" cy="1531916"/>
          </a:xfrm>
          <a:prstGeom prst="cloudCallout">
            <a:avLst>
              <a:gd name="adj1" fmla="val -45415"/>
              <a:gd name="adj2" fmla="val -82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,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đu</a:t>
            </a:r>
            <a:r>
              <a:rPr lang="en-US" dirty="0"/>
              <a:t> quay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703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"/>
                            </p:stCondLst>
                            <p:childTnLst>
                              <p:par>
                                <p:cTn id="10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A0F27F-BF7B-4C03-AFC0-051BB63A4116}"/>
              </a:ext>
            </a:extLst>
          </p:cNvPr>
          <p:cNvCxnSpPr>
            <a:cxnSpLocks/>
          </p:cNvCxnSpPr>
          <p:nvPr/>
        </p:nvCxnSpPr>
        <p:spPr>
          <a:xfrm>
            <a:off x="8522576" y="2119947"/>
            <a:ext cx="0" cy="1400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8976A2-B1E0-4DF2-A81C-6A0F220C75E0}"/>
              </a:ext>
            </a:extLst>
          </p:cNvPr>
          <p:cNvCxnSpPr>
            <a:cxnSpLocks/>
          </p:cNvCxnSpPr>
          <p:nvPr/>
        </p:nvCxnSpPr>
        <p:spPr>
          <a:xfrm>
            <a:off x="1714500" y="3194686"/>
            <a:ext cx="2743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261D6B-27C2-4C1A-A18C-1512088B32B2}"/>
              </a:ext>
            </a:extLst>
          </p:cNvPr>
          <p:cNvCxnSpPr>
            <a:cxnSpLocks/>
          </p:cNvCxnSpPr>
          <p:nvPr/>
        </p:nvCxnSpPr>
        <p:spPr>
          <a:xfrm flipV="1">
            <a:off x="1714500" y="2472690"/>
            <a:ext cx="2617460" cy="1424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5689EC-CE3E-493E-9339-26B6A5B0DFF9}"/>
              </a:ext>
            </a:extLst>
          </p:cNvPr>
          <p:cNvCxnSpPr>
            <a:cxnSpLocks/>
          </p:cNvCxnSpPr>
          <p:nvPr/>
        </p:nvCxnSpPr>
        <p:spPr>
          <a:xfrm>
            <a:off x="1714500" y="2320290"/>
            <a:ext cx="2465060" cy="170307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6720B1-C47C-4D1E-9B7A-F3410C0958E3}"/>
              </a:ext>
            </a:extLst>
          </p:cNvPr>
          <p:cNvSpPr/>
          <p:nvPr/>
        </p:nvSpPr>
        <p:spPr>
          <a:xfrm>
            <a:off x="2994660" y="2040255"/>
            <a:ext cx="1184900" cy="2343150"/>
          </a:xfrm>
          <a:custGeom>
            <a:avLst/>
            <a:gdLst>
              <a:gd name="connsiteX0" fmla="*/ 13325 w 1184900"/>
              <a:gd name="connsiteY0" fmla="*/ 0 h 2343150"/>
              <a:gd name="connsiteX1" fmla="*/ 1184900 w 1184900"/>
              <a:gd name="connsiteY1" fmla="*/ 1171575 h 2343150"/>
              <a:gd name="connsiteX2" fmla="*/ 13325 w 1184900"/>
              <a:gd name="connsiteY2" fmla="*/ 2343150 h 2343150"/>
              <a:gd name="connsiteX3" fmla="*/ 0 w 1184900"/>
              <a:gd name="connsiteY3" fmla="*/ 2342477 h 2343150"/>
              <a:gd name="connsiteX4" fmla="*/ 0 w 1184900"/>
              <a:gd name="connsiteY4" fmla="*/ 673 h 2343150"/>
              <a:gd name="connsiteX5" fmla="*/ 13325 w 1184900"/>
              <a:gd name="connsiteY5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900" h="2343150">
                <a:moveTo>
                  <a:pt x="13325" y="0"/>
                </a:moveTo>
                <a:cubicBezTo>
                  <a:pt x="660368" y="0"/>
                  <a:pt x="1184900" y="524532"/>
                  <a:pt x="1184900" y="1171575"/>
                </a:cubicBezTo>
                <a:cubicBezTo>
                  <a:pt x="1184900" y="1818618"/>
                  <a:pt x="660368" y="2343150"/>
                  <a:pt x="13325" y="2343150"/>
                </a:cubicBezTo>
                <a:lnTo>
                  <a:pt x="0" y="2342477"/>
                </a:lnTo>
                <a:lnTo>
                  <a:pt x="0" y="673"/>
                </a:lnTo>
                <a:lnTo>
                  <a:pt x="13325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E86882-EE54-4FB1-8F46-2FA87954C8FA}"/>
              </a:ext>
            </a:extLst>
          </p:cNvPr>
          <p:cNvSpPr/>
          <p:nvPr/>
        </p:nvSpPr>
        <p:spPr>
          <a:xfrm>
            <a:off x="1836410" y="2040928"/>
            <a:ext cx="1158250" cy="2341804"/>
          </a:xfrm>
          <a:custGeom>
            <a:avLst/>
            <a:gdLst>
              <a:gd name="connsiteX0" fmla="*/ 1158250 w 1158250"/>
              <a:gd name="connsiteY0" fmla="*/ 0 h 2341804"/>
              <a:gd name="connsiteX1" fmla="*/ 1158250 w 1158250"/>
              <a:gd name="connsiteY1" fmla="*/ 2341804 h 2341804"/>
              <a:gd name="connsiteX2" fmla="*/ 1051788 w 1158250"/>
              <a:gd name="connsiteY2" fmla="*/ 2336428 h 2341804"/>
              <a:gd name="connsiteX3" fmla="*/ 0 w 1158250"/>
              <a:gd name="connsiteY3" fmla="*/ 1170902 h 2341804"/>
              <a:gd name="connsiteX4" fmla="*/ 1051788 w 1158250"/>
              <a:gd name="connsiteY4" fmla="*/ 5376 h 2341804"/>
              <a:gd name="connsiteX5" fmla="*/ 1158250 w 1158250"/>
              <a:gd name="connsiteY5" fmla="*/ 0 h 234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250" h="2341804">
                <a:moveTo>
                  <a:pt x="1158250" y="0"/>
                </a:moveTo>
                <a:lnTo>
                  <a:pt x="1158250" y="2341804"/>
                </a:lnTo>
                <a:lnTo>
                  <a:pt x="1051788" y="2336428"/>
                </a:lnTo>
                <a:cubicBezTo>
                  <a:pt x="461014" y="2276432"/>
                  <a:pt x="0" y="1777505"/>
                  <a:pt x="0" y="1170902"/>
                </a:cubicBezTo>
                <a:cubicBezTo>
                  <a:pt x="0" y="564299"/>
                  <a:pt x="461014" y="65372"/>
                  <a:pt x="1051788" y="5376"/>
                </a:cubicBezTo>
                <a:lnTo>
                  <a:pt x="1158250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9A6893-70A9-47C4-A50C-55419C8CF9E8}"/>
              </a:ext>
            </a:extLst>
          </p:cNvPr>
          <p:cNvCxnSpPr/>
          <p:nvPr/>
        </p:nvCxnSpPr>
        <p:spPr>
          <a:xfrm>
            <a:off x="2994660" y="1280160"/>
            <a:ext cx="0" cy="37947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24C8F23-45AD-4C5D-9C77-0A2AD26C087C}"/>
              </a:ext>
            </a:extLst>
          </p:cNvPr>
          <p:cNvSpPr/>
          <p:nvPr/>
        </p:nvSpPr>
        <p:spPr>
          <a:xfrm>
            <a:off x="2940367" y="3148965"/>
            <a:ext cx="108585" cy="1085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9F4CC-3C33-4626-8C8A-FDBBFA0F06DB}"/>
              </a:ext>
            </a:extLst>
          </p:cNvPr>
          <p:cNvSpPr txBox="1"/>
          <p:nvPr/>
        </p:nvSpPr>
        <p:spPr>
          <a:xfrm>
            <a:off x="2695570" y="3208258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FEC55F6-D823-4CAE-A2F1-47860C67FFD9}"/>
              </a:ext>
            </a:extLst>
          </p:cNvPr>
          <p:cNvSpPr/>
          <p:nvPr/>
        </p:nvSpPr>
        <p:spPr>
          <a:xfrm>
            <a:off x="3966210" y="822960"/>
            <a:ext cx="7475218" cy="1360170"/>
          </a:xfrm>
          <a:prstGeom prst="cloudCallout">
            <a:avLst>
              <a:gd name="adj1" fmla="val -44795"/>
              <a:gd name="adj2" fmla="val 979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608D3-254E-42FC-96A9-02383040FAE5}"/>
              </a:ext>
            </a:extLst>
          </p:cNvPr>
          <p:cNvCxnSpPr>
            <a:cxnSpLocks/>
          </p:cNvCxnSpPr>
          <p:nvPr/>
        </p:nvCxnSpPr>
        <p:spPr>
          <a:xfrm>
            <a:off x="7033260" y="2672715"/>
            <a:ext cx="2956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B96AFF-7F0D-47A4-8C58-9F0DE3D457F3}"/>
              </a:ext>
            </a:extLst>
          </p:cNvPr>
          <p:cNvSpPr txBox="1"/>
          <p:nvPr/>
        </p:nvSpPr>
        <p:spPr>
          <a:xfrm>
            <a:off x="6720840" y="2644140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67EEF8-BAA5-4871-B03B-A59136367738}"/>
              </a:ext>
            </a:extLst>
          </p:cNvPr>
          <p:cNvSpPr txBox="1"/>
          <p:nvPr/>
        </p:nvSpPr>
        <p:spPr>
          <a:xfrm>
            <a:off x="9944110" y="2632710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34CB1-BE91-4003-8E58-C488C565AB99}"/>
              </a:ext>
            </a:extLst>
          </p:cNvPr>
          <p:cNvSpPr txBox="1"/>
          <p:nvPr/>
        </p:nvSpPr>
        <p:spPr>
          <a:xfrm>
            <a:off x="8206574" y="2638425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BAF65-9D33-43B1-9F36-63753E026C8B}"/>
              </a:ext>
            </a:extLst>
          </p:cNvPr>
          <p:cNvSpPr/>
          <p:nvPr/>
        </p:nvSpPr>
        <p:spPr>
          <a:xfrm>
            <a:off x="7021830" y="2645926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7A511D-5A22-4203-9886-B107AB591E4A}"/>
              </a:ext>
            </a:extLst>
          </p:cNvPr>
          <p:cNvSpPr/>
          <p:nvPr/>
        </p:nvSpPr>
        <p:spPr>
          <a:xfrm>
            <a:off x="9925050" y="2645926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8A9D71AF-A19F-44AD-8B16-8793B7B73E37}"/>
              </a:ext>
            </a:extLst>
          </p:cNvPr>
          <p:cNvSpPr/>
          <p:nvPr/>
        </p:nvSpPr>
        <p:spPr>
          <a:xfrm>
            <a:off x="4683433" y="4491992"/>
            <a:ext cx="7180905" cy="765808"/>
          </a:xfrm>
          <a:prstGeom prst="cloudCallout">
            <a:avLst>
              <a:gd name="adj1" fmla="val -12165"/>
              <a:gd name="adj2" fmla="val -26340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8A41C320-0A5D-4994-865E-75C86E8052D0}"/>
              </a:ext>
            </a:extLst>
          </p:cNvPr>
          <p:cNvSpPr/>
          <p:nvPr/>
        </p:nvSpPr>
        <p:spPr>
          <a:xfrm>
            <a:off x="4683432" y="4446271"/>
            <a:ext cx="7180905" cy="811527"/>
          </a:xfrm>
          <a:prstGeom prst="cloudCallout">
            <a:avLst>
              <a:gd name="adj1" fmla="val -12165"/>
              <a:gd name="adj2" fmla="val -2484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17F986E-BA6E-4072-884E-E4629BC5CB77}"/>
              </a:ext>
            </a:extLst>
          </p:cNvPr>
          <p:cNvSpPr/>
          <p:nvPr/>
        </p:nvSpPr>
        <p:spPr>
          <a:xfrm>
            <a:off x="8489664" y="2642175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A3C888-0D08-4ECF-87C9-0B097E6DD4AF}"/>
              </a:ext>
            </a:extLst>
          </p:cNvPr>
          <p:cNvCxnSpPr>
            <a:cxnSpLocks/>
          </p:cNvCxnSpPr>
          <p:nvPr/>
        </p:nvCxnSpPr>
        <p:spPr>
          <a:xfrm flipH="1">
            <a:off x="7751853" y="2591634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49FB53-7DB8-47A4-8C88-A71466E991BF}"/>
              </a:ext>
            </a:extLst>
          </p:cNvPr>
          <p:cNvCxnSpPr>
            <a:cxnSpLocks/>
          </p:cNvCxnSpPr>
          <p:nvPr/>
        </p:nvCxnSpPr>
        <p:spPr>
          <a:xfrm flipH="1">
            <a:off x="9055583" y="2586473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70BC86-C7F6-46D2-B317-39D19F202C06}"/>
              </a:ext>
            </a:extLst>
          </p:cNvPr>
          <p:cNvSpPr/>
          <p:nvPr/>
        </p:nvSpPr>
        <p:spPr>
          <a:xfrm>
            <a:off x="8530712" y="2556797"/>
            <a:ext cx="69272" cy="100906"/>
          </a:xfrm>
          <a:custGeom>
            <a:avLst/>
            <a:gdLst>
              <a:gd name="connsiteX0" fmla="*/ 0 w 69272"/>
              <a:gd name="connsiteY0" fmla="*/ 0 h 100906"/>
              <a:gd name="connsiteX1" fmla="*/ 69272 w 69272"/>
              <a:gd name="connsiteY1" fmla="*/ 0 h 100906"/>
              <a:gd name="connsiteX2" fmla="*/ 69272 w 69272"/>
              <a:gd name="connsiteY2" fmla="*/ 100906 h 100906"/>
              <a:gd name="connsiteX3" fmla="*/ 46182 w 69272"/>
              <a:gd name="connsiteY3" fmla="*/ 100906 h 100906"/>
              <a:gd name="connsiteX4" fmla="*/ 46182 w 69272"/>
              <a:gd name="connsiteY4" fmla="*/ 23090 h 100906"/>
              <a:gd name="connsiteX5" fmla="*/ 7926 w 69272"/>
              <a:gd name="connsiteY5" fmla="*/ 23090 h 100906"/>
              <a:gd name="connsiteX6" fmla="*/ 0 w 69272"/>
              <a:gd name="connsiteY6" fmla="*/ 0 h 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72" h="100906">
                <a:moveTo>
                  <a:pt x="0" y="0"/>
                </a:moveTo>
                <a:lnTo>
                  <a:pt x="69272" y="0"/>
                </a:lnTo>
                <a:lnTo>
                  <a:pt x="69272" y="100906"/>
                </a:lnTo>
                <a:lnTo>
                  <a:pt x="46182" y="100906"/>
                </a:lnTo>
                <a:lnTo>
                  <a:pt x="46182" y="23090"/>
                </a:lnTo>
                <a:lnTo>
                  <a:pt x="7926" y="230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E6800653-2AAB-45BA-B090-A21934C3780B}"/>
              </a:ext>
            </a:extLst>
          </p:cNvPr>
          <p:cNvSpPr/>
          <p:nvPr/>
        </p:nvSpPr>
        <p:spPr>
          <a:xfrm>
            <a:off x="4544010" y="4084440"/>
            <a:ext cx="7320325" cy="1466725"/>
          </a:xfrm>
          <a:prstGeom prst="cloudCallout">
            <a:avLst>
              <a:gd name="adj1" fmla="val 9801"/>
              <a:gd name="adj2" fmla="val -1304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36625">
              <a:tabLst>
                <a:tab pos="4686300" algn="l"/>
              </a:tabLst>
            </a:pP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O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172558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A0F27F-BF7B-4C03-AFC0-051BB63A4116}"/>
              </a:ext>
            </a:extLst>
          </p:cNvPr>
          <p:cNvCxnSpPr>
            <a:cxnSpLocks/>
          </p:cNvCxnSpPr>
          <p:nvPr/>
        </p:nvCxnSpPr>
        <p:spPr>
          <a:xfrm>
            <a:off x="2264252" y="4232407"/>
            <a:ext cx="0" cy="1400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6720B1-C47C-4D1E-9B7A-F3410C0958E3}"/>
              </a:ext>
            </a:extLst>
          </p:cNvPr>
          <p:cNvSpPr/>
          <p:nvPr/>
        </p:nvSpPr>
        <p:spPr>
          <a:xfrm>
            <a:off x="2253216" y="670322"/>
            <a:ext cx="1184900" cy="2343150"/>
          </a:xfrm>
          <a:custGeom>
            <a:avLst/>
            <a:gdLst>
              <a:gd name="connsiteX0" fmla="*/ 13325 w 1184900"/>
              <a:gd name="connsiteY0" fmla="*/ 0 h 2343150"/>
              <a:gd name="connsiteX1" fmla="*/ 1184900 w 1184900"/>
              <a:gd name="connsiteY1" fmla="*/ 1171575 h 2343150"/>
              <a:gd name="connsiteX2" fmla="*/ 13325 w 1184900"/>
              <a:gd name="connsiteY2" fmla="*/ 2343150 h 2343150"/>
              <a:gd name="connsiteX3" fmla="*/ 0 w 1184900"/>
              <a:gd name="connsiteY3" fmla="*/ 2342477 h 2343150"/>
              <a:gd name="connsiteX4" fmla="*/ 0 w 1184900"/>
              <a:gd name="connsiteY4" fmla="*/ 673 h 2343150"/>
              <a:gd name="connsiteX5" fmla="*/ 13325 w 1184900"/>
              <a:gd name="connsiteY5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900" h="2343150">
                <a:moveTo>
                  <a:pt x="13325" y="0"/>
                </a:moveTo>
                <a:cubicBezTo>
                  <a:pt x="660368" y="0"/>
                  <a:pt x="1184900" y="524532"/>
                  <a:pt x="1184900" y="1171575"/>
                </a:cubicBezTo>
                <a:cubicBezTo>
                  <a:pt x="1184900" y="1818618"/>
                  <a:pt x="660368" y="2343150"/>
                  <a:pt x="13325" y="2343150"/>
                </a:cubicBezTo>
                <a:lnTo>
                  <a:pt x="0" y="2342477"/>
                </a:lnTo>
                <a:lnTo>
                  <a:pt x="0" y="673"/>
                </a:lnTo>
                <a:lnTo>
                  <a:pt x="13325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E86882-EE54-4FB1-8F46-2FA87954C8FA}"/>
              </a:ext>
            </a:extLst>
          </p:cNvPr>
          <p:cNvSpPr/>
          <p:nvPr/>
        </p:nvSpPr>
        <p:spPr>
          <a:xfrm>
            <a:off x="1094966" y="670995"/>
            <a:ext cx="1158250" cy="2341804"/>
          </a:xfrm>
          <a:custGeom>
            <a:avLst/>
            <a:gdLst>
              <a:gd name="connsiteX0" fmla="*/ 1158250 w 1158250"/>
              <a:gd name="connsiteY0" fmla="*/ 0 h 2341804"/>
              <a:gd name="connsiteX1" fmla="*/ 1158250 w 1158250"/>
              <a:gd name="connsiteY1" fmla="*/ 2341804 h 2341804"/>
              <a:gd name="connsiteX2" fmla="*/ 1051788 w 1158250"/>
              <a:gd name="connsiteY2" fmla="*/ 2336428 h 2341804"/>
              <a:gd name="connsiteX3" fmla="*/ 0 w 1158250"/>
              <a:gd name="connsiteY3" fmla="*/ 1170902 h 2341804"/>
              <a:gd name="connsiteX4" fmla="*/ 1051788 w 1158250"/>
              <a:gd name="connsiteY4" fmla="*/ 5376 h 2341804"/>
              <a:gd name="connsiteX5" fmla="*/ 1158250 w 1158250"/>
              <a:gd name="connsiteY5" fmla="*/ 0 h 234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250" h="2341804">
                <a:moveTo>
                  <a:pt x="1158250" y="0"/>
                </a:moveTo>
                <a:lnTo>
                  <a:pt x="1158250" y="2341804"/>
                </a:lnTo>
                <a:lnTo>
                  <a:pt x="1051788" y="2336428"/>
                </a:lnTo>
                <a:cubicBezTo>
                  <a:pt x="461014" y="2276432"/>
                  <a:pt x="0" y="1777505"/>
                  <a:pt x="0" y="1170902"/>
                </a:cubicBezTo>
                <a:cubicBezTo>
                  <a:pt x="0" y="564299"/>
                  <a:pt x="461014" y="65372"/>
                  <a:pt x="1051788" y="5376"/>
                </a:cubicBezTo>
                <a:lnTo>
                  <a:pt x="1158250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9A6893-70A9-47C4-A50C-55419C8CF9E8}"/>
              </a:ext>
            </a:extLst>
          </p:cNvPr>
          <p:cNvCxnSpPr/>
          <p:nvPr/>
        </p:nvCxnSpPr>
        <p:spPr>
          <a:xfrm>
            <a:off x="2253216" y="-89773"/>
            <a:ext cx="0" cy="37947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24C8F23-45AD-4C5D-9C77-0A2AD26C087C}"/>
              </a:ext>
            </a:extLst>
          </p:cNvPr>
          <p:cNvSpPr/>
          <p:nvPr/>
        </p:nvSpPr>
        <p:spPr>
          <a:xfrm>
            <a:off x="2198923" y="1779032"/>
            <a:ext cx="108585" cy="1085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9F4CC-3C33-4626-8C8A-FDBBFA0F06DB}"/>
              </a:ext>
            </a:extLst>
          </p:cNvPr>
          <p:cNvSpPr txBox="1"/>
          <p:nvPr/>
        </p:nvSpPr>
        <p:spPr>
          <a:xfrm>
            <a:off x="1901743" y="1640086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EC55F6-D823-4CAE-A2F1-47860C67FFD9}"/>
              </a:ext>
            </a:extLst>
          </p:cNvPr>
          <p:cNvSpPr/>
          <p:nvPr/>
        </p:nvSpPr>
        <p:spPr>
          <a:xfrm>
            <a:off x="3848901" y="1213030"/>
            <a:ext cx="7899376" cy="12234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36625">
              <a:tabLst>
                <a:tab pos="4686300" algn="l"/>
              </a:tabLst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608D3-254E-42FC-96A9-02383040FAE5}"/>
              </a:ext>
            </a:extLst>
          </p:cNvPr>
          <p:cNvCxnSpPr>
            <a:cxnSpLocks/>
          </p:cNvCxnSpPr>
          <p:nvPr/>
        </p:nvCxnSpPr>
        <p:spPr>
          <a:xfrm>
            <a:off x="774936" y="4785175"/>
            <a:ext cx="2956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B96AFF-7F0D-47A4-8C58-9F0DE3D457F3}"/>
              </a:ext>
            </a:extLst>
          </p:cNvPr>
          <p:cNvSpPr txBox="1"/>
          <p:nvPr/>
        </p:nvSpPr>
        <p:spPr>
          <a:xfrm>
            <a:off x="462516" y="4756600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67EEF8-BAA5-4871-B03B-A59136367738}"/>
              </a:ext>
            </a:extLst>
          </p:cNvPr>
          <p:cNvSpPr txBox="1"/>
          <p:nvPr/>
        </p:nvSpPr>
        <p:spPr>
          <a:xfrm>
            <a:off x="3685786" y="4745170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34CB1-BE91-4003-8E58-C488C565AB99}"/>
              </a:ext>
            </a:extLst>
          </p:cNvPr>
          <p:cNvSpPr txBox="1"/>
          <p:nvPr/>
        </p:nvSpPr>
        <p:spPr>
          <a:xfrm>
            <a:off x="1948250" y="4750885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BAF65-9D33-43B1-9F36-63753E026C8B}"/>
              </a:ext>
            </a:extLst>
          </p:cNvPr>
          <p:cNvSpPr/>
          <p:nvPr/>
        </p:nvSpPr>
        <p:spPr>
          <a:xfrm>
            <a:off x="763506" y="4758386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7A511D-5A22-4203-9886-B107AB591E4A}"/>
              </a:ext>
            </a:extLst>
          </p:cNvPr>
          <p:cNvSpPr/>
          <p:nvPr/>
        </p:nvSpPr>
        <p:spPr>
          <a:xfrm>
            <a:off x="3666726" y="4758386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17F986E-BA6E-4072-884E-E4629BC5CB77}"/>
              </a:ext>
            </a:extLst>
          </p:cNvPr>
          <p:cNvSpPr/>
          <p:nvPr/>
        </p:nvSpPr>
        <p:spPr>
          <a:xfrm>
            <a:off x="2231340" y="4754635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A3C888-0D08-4ECF-87C9-0B097E6DD4AF}"/>
              </a:ext>
            </a:extLst>
          </p:cNvPr>
          <p:cNvCxnSpPr>
            <a:cxnSpLocks/>
          </p:cNvCxnSpPr>
          <p:nvPr/>
        </p:nvCxnSpPr>
        <p:spPr>
          <a:xfrm flipH="1">
            <a:off x="1493529" y="4704094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49FB53-7DB8-47A4-8C88-A71466E991BF}"/>
              </a:ext>
            </a:extLst>
          </p:cNvPr>
          <p:cNvCxnSpPr>
            <a:cxnSpLocks/>
          </p:cNvCxnSpPr>
          <p:nvPr/>
        </p:nvCxnSpPr>
        <p:spPr>
          <a:xfrm flipH="1">
            <a:off x="2797259" y="4698933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70BC86-C7F6-46D2-B317-39D19F202C06}"/>
              </a:ext>
            </a:extLst>
          </p:cNvPr>
          <p:cNvSpPr/>
          <p:nvPr/>
        </p:nvSpPr>
        <p:spPr>
          <a:xfrm>
            <a:off x="2272388" y="4669257"/>
            <a:ext cx="69272" cy="100906"/>
          </a:xfrm>
          <a:custGeom>
            <a:avLst/>
            <a:gdLst>
              <a:gd name="connsiteX0" fmla="*/ 0 w 69272"/>
              <a:gd name="connsiteY0" fmla="*/ 0 h 100906"/>
              <a:gd name="connsiteX1" fmla="*/ 69272 w 69272"/>
              <a:gd name="connsiteY1" fmla="*/ 0 h 100906"/>
              <a:gd name="connsiteX2" fmla="*/ 69272 w 69272"/>
              <a:gd name="connsiteY2" fmla="*/ 100906 h 100906"/>
              <a:gd name="connsiteX3" fmla="*/ 46182 w 69272"/>
              <a:gd name="connsiteY3" fmla="*/ 100906 h 100906"/>
              <a:gd name="connsiteX4" fmla="*/ 46182 w 69272"/>
              <a:gd name="connsiteY4" fmla="*/ 23090 h 100906"/>
              <a:gd name="connsiteX5" fmla="*/ 7926 w 69272"/>
              <a:gd name="connsiteY5" fmla="*/ 23090 h 100906"/>
              <a:gd name="connsiteX6" fmla="*/ 0 w 69272"/>
              <a:gd name="connsiteY6" fmla="*/ 0 h 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72" h="100906">
                <a:moveTo>
                  <a:pt x="0" y="0"/>
                </a:moveTo>
                <a:lnTo>
                  <a:pt x="69272" y="0"/>
                </a:lnTo>
                <a:lnTo>
                  <a:pt x="69272" y="100906"/>
                </a:lnTo>
                <a:lnTo>
                  <a:pt x="46182" y="100906"/>
                </a:lnTo>
                <a:lnTo>
                  <a:pt x="46182" y="23090"/>
                </a:lnTo>
                <a:lnTo>
                  <a:pt x="7926" y="230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6800653-2AAB-45BA-B090-A21934C3780B}"/>
              </a:ext>
            </a:extLst>
          </p:cNvPr>
          <p:cNvSpPr/>
          <p:nvPr/>
        </p:nvSpPr>
        <p:spPr>
          <a:xfrm>
            <a:off x="4033381" y="4054547"/>
            <a:ext cx="7714896" cy="1400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36625">
              <a:tabLst>
                <a:tab pos="4686300" algn="l"/>
              </a:tabLst>
            </a:pP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AB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E752E8C-087A-4411-83EC-0141F5ED23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3013" y="109538"/>
            <a:ext cx="5868987" cy="490537"/>
          </a:xfrm>
          <a:solidFill>
            <a:srgbClr val="DC2CA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II. TRỤC ĐỐI XỨNG CỦA MỘT SỐ HÌNH</a:t>
            </a:r>
          </a:p>
        </p:txBody>
      </p:sp>
    </p:spTree>
    <p:extLst>
      <p:ext uri="{BB962C8B-B14F-4D97-AF65-F5344CB8AC3E}">
        <p14:creationId xmlns:p14="http://schemas.microsoft.com/office/powerpoint/2010/main" val="90225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804155" y="1439360"/>
            <a:ext cx="8232264" cy="118525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1.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tròn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</a:rPr>
              <a:t>nhiêu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trục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đối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xứng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C8BA7-DDCC-4157-AD3F-95DE07744AEF}"/>
              </a:ext>
            </a:extLst>
          </p:cNvPr>
          <p:cNvSpPr/>
          <p:nvPr/>
        </p:nvSpPr>
        <p:spPr>
          <a:xfrm>
            <a:off x="6247588" y="3303737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60EB6-FE09-40BE-88D2-35956DD7F5F0}"/>
              </a:ext>
            </a:extLst>
          </p:cNvPr>
          <p:cNvSpPr/>
          <p:nvPr/>
        </p:nvSpPr>
        <p:spPr>
          <a:xfrm>
            <a:off x="6233607" y="4690338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Vô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C8285-AE53-43CD-9148-A1F823B331C9}"/>
              </a:ext>
            </a:extLst>
          </p:cNvPr>
          <p:cNvSpPr/>
          <p:nvPr/>
        </p:nvSpPr>
        <p:spPr>
          <a:xfrm>
            <a:off x="8534400" y="3303737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18FCE-7EF4-4CA3-8B2A-935FB58FA01C}"/>
              </a:ext>
            </a:extLst>
          </p:cNvPr>
          <p:cNvSpPr/>
          <p:nvPr/>
        </p:nvSpPr>
        <p:spPr>
          <a:xfrm>
            <a:off x="8534400" y="4692294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1C5923-C393-426D-A15C-0E7FC96743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3013" y="109538"/>
            <a:ext cx="5868987" cy="490537"/>
          </a:xfrm>
          <a:solidFill>
            <a:srgbClr val="DC2CA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II. TRỤC ĐỐI XỨNG CỦA MỘT SỐ HÌNH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DEE96-1C6D-49F6-9CE0-1EC8FB44D353}"/>
              </a:ext>
            </a:extLst>
          </p:cNvPr>
          <p:cNvSpPr/>
          <p:nvPr/>
        </p:nvSpPr>
        <p:spPr>
          <a:xfrm>
            <a:off x="3513044" y="3075490"/>
            <a:ext cx="1184900" cy="2343150"/>
          </a:xfrm>
          <a:custGeom>
            <a:avLst/>
            <a:gdLst>
              <a:gd name="connsiteX0" fmla="*/ 13325 w 1184900"/>
              <a:gd name="connsiteY0" fmla="*/ 0 h 2343150"/>
              <a:gd name="connsiteX1" fmla="*/ 1184900 w 1184900"/>
              <a:gd name="connsiteY1" fmla="*/ 1171575 h 2343150"/>
              <a:gd name="connsiteX2" fmla="*/ 13325 w 1184900"/>
              <a:gd name="connsiteY2" fmla="*/ 2343150 h 2343150"/>
              <a:gd name="connsiteX3" fmla="*/ 0 w 1184900"/>
              <a:gd name="connsiteY3" fmla="*/ 2342477 h 2343150"/>
              <a:gd name="connsiteX4" fmla="*/ 0 w 1184900"/>
              <a:gd name="connsiteY4" fmla="*/ 673 h 2343150"/>
              <a:gd name="connsiteX5" fmla="*/ 13325 w 1184900"/>
              <a:gd name="connsiteY5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4900" h="2343150">
                <a:moveTo>
                  <a:pt x="13325" y="0"/>
                </a:moveTo>
                <a:cubicBezTo>
                  <a:pt x="660368" y="0"/>
                  <a:pt x="1184900" y="524532"/>
                  <a:pt x="1184900" y="1171575"/>
                </a:cubicBezTo>
                <a:cubicBezTo>
                  <a:pt x="1184900" y="1818618"/>
                  <a:pt x="660368" y="2343150"/>
                  <a:pt x="13325" y="2343150"/>
                </a:cubicBezTo>
                <a:lnTo>
                  <a:pt x="0" y="2342477"/>
                </a:lnTo>
                <a:lnTo>
                  <a:pt x="0" y="673"/>
                </a:lnTo>
                <a:lnTo>
                  <a:pt x="13325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D4BF54-5385-4904-898E-9574FC6BE549}"/>
              </a:ext>
            </a:extLst>
          </p:cNvPr>
          <p:cNvSpPr/>
          <p:nvPr/>
        </p:nvSpPr>
        <p:spPr>
          <a:xfrm>
            <a:off x="2354794" y="3076163"/>
            <a:ext cx="1158250" cy="2341804"/>
          </a:xfrm>
          <a:custGeom>
            <a:avLst/>
            <a:gdLst>
              <a:gd name="connsiteX0" fmla="*/ 1158250 w 1158250"/>
              <a:gd name="connsiteY0" fmla="*/ 0 h 2341804"/>
              <a:gd name="connsiteX1" fmla="*/ 1158250 w 1158250"/>
              <a:gd name="connsiteY1" fmla="*/ 2341804 h 2341804"/>
              <a:gd name="connsiteX2" fmla="*/ 1051788 w 1158250"/>
              <a:gd name="connsiteY2" fmla="*/ 2336428 h 2341804"/>
              <a:gd name="connsiteX3" fmla="*/ 0 w 1158250"/>
              <a:gd name="connsiteY3" fmla="*/ 1170902 h 2341804"/>
              <a:gd name="connsiteX4" fmla="*/ 1051788 w 1158250"/>
              <a:gd name="connsiteY4" fmla="*/ 5376 h 2341804"/>
              <a:gd name="connsiteX5" fmla="*/ 1158250 w 1158250"/>
              <a:gd name="connsiteY5" fmla="*/ 0 h 234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250" h="2341804">
                <a:moveTo>
                  <a:pt x="1158250" y="0"/>
                </a:moveTo>
                <a:lnTo>
                  <a:pt x="1158250" y="2341804"/>
                </a:lnTo>
                <a:lnTo>
                  <a:pt x="1051788" y="2336428"/>
                </a:lnTo>
                <a:cubicBezTo>
                  <a:pt x="461014" y="2276432"/>
                  <a:pt x="0" y="1777505"/>
                  <a:pt x="0" y="1170902"/>
                </a:cubicBezTo>
                <a:cubicBezTo>
                  <a:pt x="0" y="564299"/>
                  <a:pt x="461014" y="65372"/>
                  <a:pt x="1051788" y="5376"/>
                </a:cubicBezTo>
                <a:lnTo>
                  <a:pt x="1158250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F80876-325D-47EF-A674-486DD2E2420A}"/>
              </a:ext>
            </a:extLst>
          </p:cNvPr>
          <p:cNvCxnSpPr>
            <a:cxnSpLocks/>
          </p:cNvCxnSpPr>
          <p:nvPr/>
        </p:nvCxnSpPr>
        <p:spPr>
          <a:xfrm>
            <a:off x="3513044" y="2709020"/>
            <a:ext cx="0" cy="34855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9A1FFC-E9EF-4441-9C19-D960E0744310}"/>
              </a:ext>
            </a:extLst>
          </p:cNvPr>
          <p:cNvSpPr/>
          <p:nvPr/>
        </p:nvSpPr>
        <p:spPr>
          <a:xfrm>
            <a:off x="3458751" y="4184200"/>
            <a:ext cx="108585" cy="1085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431D51-8465-4332-80F1-6D212A446B32}"/>
              </a:ext>
            </a:extLst>
          </p:cNvPr>
          <p:cNvSpPr txBox="1"/>
          <p:nvPr/>
        </p:nvSpPr>
        <p:spPr>
          <a:xfrm>
            <a:off x="3161571" y="4045254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20776" y="1460615"/>
            <a:ext cx="8232264" cy="118525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2.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Đoạn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AB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</a:rPr>
              <a:t>nhiêu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trục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đối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xứng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C8BA7-DDCC-4157-AD3F-95DE07744AEF}"/>
              </a:ext>
            </a:extLst>
          </p:cNvPr>
          <p:cNvSpPr/>
          <p:nvPr/>
        </p:nvSpPr>
        <p:spPr>
          <a:xfrm>
            <a:off x="6268355" y="4663968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Vô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60EB6-FE09-40BE-88D2-35956DD7F5F0}"/>
              </a:ext>
            </a:extLst>
          </p:cNvPr>
          <p:cNvSpPr/>
          <p:nvPr/>
        </p:nvSpPr>
        <p:spPr>
          <a:xfrm>
            <a:off x="6231112" y="3385491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C8285-AE53-43CD-9148-A1F823B331C9}"/>
              </a:ext>
            </a:extLst>
          </p:cNvPr>
          <p:cNvSpPr/>
          <p:nvPr/>
        </p:nvSpPr>
        <p:spPr>
          <a:xfrm>
            <a:off x="8534400" y="3303737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18FCE-7EF4-4CA3-8B2A-935FB58FA01C}"/>
              </a:ext>
            </a:extLst>
          </p:cNvPr>
          <p:cNvSpPr/>
          <p:nvPr/>
        </p:nvSpPr>
        <p:spPr>
          <a:xfrm>
            <a:off x="8534400" y="4692294"/>
            <a:ext cx="1219200" cy="54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1C5923-C393-426D-A15C-0E7FC96743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3013" y="109538"/>
            <a:ext cx="5868987" cy="490537"/>
          </a:xfrm>
          <a:solidFill>
            <a:srgbClr val="DC2CA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II. TRỤC ĐỐI XỨNG CỦA MỘT SỐ HÌNH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814254-868E-4873-B7B2-A2D302B54A29}"/>
              </a:ext>
            </a:extLst>
          </p:cNvPr>
          <p:cNvCxnSpPr>
            <a:cxnSpLocks/>
          </p:cNvCxnSpPr>
          <p:nvPr/>
        </p:nvCxnSpPr>
        <p:spPr>
          <a:xfrm>
            <a:off x="3977305" y="3618948"/>
            <a:ext cx="0" cy="1400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FD56C5-D6D5-4805-941B-DACC335F03B4}"/>
              </a:ext>
            </a:extLst>
          </p:cNvPr>
          <p:cNvCxnSpPr>
            <a:cxnSpLocks/>
          </p:cNvCxnSpPr>
          <p:nvPr/>
        </p:nvCxnSpPr>
        <p:spPr>
          <a:xfrm>
            <a:off x="2487989" y="4171716"/>
            <a:ext cx="2956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6B2386-44D9-471F-B57A-D11B6EA87830}"/>
              </a:ext>
            </a:extLst>
          </p:cNvPr>
          <p:cNvSpPr txBox="1"/>
          <p:nvPr/>
        </p:nvSpPr>
        <p:spPr>
          <a:xfrm>
            <a:off x="2175569" y="4143141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AADDD-EC86-4B0E-86BD-396CE0D1F8ED}"/>
              </a:ext>
            </a:extLst>
          </p:cNvPr>
          <p:cNvSpPr txBox="1"/>
          <p:nvPr/>
        </p:nvSpPr>
        <p:spPr>
          <a:xfrm>
            <a:off x="5398839" y="4131711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86A0F-9C63-436D-9857-E06A8161926F}"/>
              </a:ext>
            </a:extLst>
          </p:cNvPr>
          <p:cNvSpPr txBox="1"/>
          <p:nvPr/>
        </p:nvSpPr>
        <p:spPr>
          <a:xfrm>
            <a:off x="3661303" y="4137426"/>
            <a:ext cx="50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83A87F-15A7-491A-9BB9-F0E44A036EF6}"/>
              </a:ext>
            </a:extLst>
          </p:cNvPr>
          <p:cNvSpPr/>
          <p:nvPr/>
        </p:nvSpPr>
        <p:spPr>
          <a:xfrm>
            <a:off x="2476559" y="4144927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A5F455-F466-4BF7-9D5B-7691FB0AC167}"/>
              </a:ext>
            </a:extLst>
          </p:cNvPr>
          <p:cNvSpPr/>
          <p:nvPr/>
        </p:nvSpPr>
        <p:spPr>
          <a:xfrm>
            <a:off x="5379779" y="4144927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AA5B75-C16E-4E09-BE57-8D0A79F3EB6A}"/>
              </a:ext>
            </a:extLst>
          </p:cNvPr>
          <p:cNvSpPr/>
          <p:nvPr/>
        </p:nvSpPr>
        <p:spPr>
          <a:xfrm>
            <a:off x="3944393" y="4141176"/>
            <a:ext cx="61079" cy="61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284F8D-1C0A-4343-B97F-47B677FB4B14}"/>
              </a:ext>
            </a:extLst>
          </p:cNvPr>
          <p:cNvCxnSpPr>
            <a:cxnSpLocks/>
          </p:cNvCxnSpPr>
          <p:nvPr/>
        </p:nvCxnSpPr>
        <p:spPr>
          <a:xfrm flipH="1">
            <a:off x="3206582" y="4090635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888BA4-FAF8-4783-86E3-6E240C8F84F0}"/>
              </a:ext>
            </a:extLst>
          </p:cNvPr>
          <p:cNvCxnSpPr>
            <a:cxnSpLocks/>
          </p:cNvCxnSpPr>
          <p:nvPr/>
        </p:nvCxnSpPr>
        <p:spPr>
          <a:xfrm flipH="1">
            <a:off x="4510312" y="4085474"/>
            <a:ext cx="4197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444FA4-4F01-4CEB-A8D3-A7B751F02F1F}"/>
              </a:ext>
            </a:extLst>
          </p:cNvPr>
          <p:cNvSpPr/>
          <p:nvPr/>
        </p:nvSpPr>
        <p:spPr>
          <a:xfrm>
            <a:off x="3985441" y="4055798"/>
            <a:ext cx="69272" cy="100906"/>
          </a:xfrm>
          <a:custGeom>
            <a:avLst/>
            <a:gdLst>
              <a:gd name="connsiteX0" fmla="*/ 0 w 69272"/>
              <a:gd name="connsiteY0" fmla="*/ 0 h 100906"/>
              <a:gd name="connsiteX1" fmla="*/ 69272 w 69272"/>
              <a:gd name="connsiteY1" fmla="*/ 0 h 100906"/>
              <a:gd name="connsiteX2" fmla="*/ 69272 w 69272"/>
              <a:gd name="connsiteY2" fmla="*/ 100906 h 100906"/>
              <a:gd name="connsiteX3" fmla="*/ 46182 w 69272"/>
              <a:gd name="connsiteY3" fmla="*/ 100906 h 100906"/>
              <a:gd name="connsiteX4" fmla="*/ 46182 w 69272"/>
              <a:gd name="connsiteY4" fmla="*/ 23090 h 100906"/>
              <a:gd name="connsiteX5" fmla="*/ 7926 w 69272"/>
              <a:gd name="connsiteY5" fmla="*/ 23090 h 100906"/>
              <a:gd name="connsiteX6" fmla="*/ 0 w 69272"/>
              <a:gd name="connsiteY6" fmla="*/ 0 h 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72" h="100906">
                <a:moveTo>
                  <a:pt x="0" y="0"/>
                </a:moveTo>
                <a:lnTo>
                  <a:pt x="69272" y="0"/>
                </a:lnTo>
                <a:lnTo>
                  <a:pt x="69272" y="100906"/>
                </a:lnTo>
                <a:lnTo>
                  <a:pt x="46182" y="100906"/>
                </a:lnTo>
                <a:lnTo>
                  <a:pt x="46182" y="23090"/>
                </a:lnTo>
                <a:lnTo>
                  <a:pt x="7926" y="2309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FEC55F6-D823-4CAE-A2F1-47860C67FFD9}"/>
              </a:ext>
            </a:extLst>
          </p:cNvPr>
          <p:cNvSpPr/>
          <p:nvPr/>
        </p:nvSpPr>
        <p:spPr>
          <a:xfrm>
            <a:off x="3966210" y="822960"/>
            <a:ext cx="7475218" cy="1360170"/>
          </a:xfrm>
          <a:prstGeom prst="cloudCallout">
            <a:avLst>
              <a:gd name="adj1" fmla="val -57492"/>
              <a:gd name="adj2" fmla="val 392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8A41C320-0A5D-4994-865E-75C86E8052D0}"/>
              </a:ext>
            </a:extLst>
          </p:cNvPr>
          <p:cNvSpPr/>
          <p:nvPr/>
        </p:nvSpPr>
        <p:spPr>
          <a:xfrm>
            <a:off x="3919789" y="4168257"/>
            <a:ext cx="8048719" cy="765808"/>
          </a:xfrm>
          <a:prstGeom prst="cloudCallout">
            <a:avLst>
              <a:gd name="adj1" fmla="val -62066"/>
              <a:gd name="adj2" fmla="val 13561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endParaRPr lang="en-US" dirty="0"/>
          </a:p>
        </p:txBody>
      </p:sp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E6800653-2AAB-45BA-B090-A21934C3780B}"/>
              </a:ext>
            </a:extLst>
          </p:cNvPr>
          <p:cNvSpPr/>
          <p:nvPr/>
        </p:nvSpPr>
        <p:spPr>
          <a:xfrm>
            <a:off x="3772110" y="3777446"/>
            <a:ext cx="8191598" cy="1400173"/>
          </a:xfrm>
          <a:prstGeom prst="cloudCallout">
            <a:avLst>
              <a:gd name="adj1" fmla="val -48414"/>
              <a:gd name="adj2" fmla="val 663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36625">
              <a:tabLst>
                <a:tab pos="4686300" algn="l"/>
              </a:tabLst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6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m, n, p, q, r, s</a:t>
            </a:r>
          </a:p>
        </p:txBody>
      </p:sp>
      <p:sp>
        <p:nvSpPr>
          <p:cNvPr id="2" name="Flowchart: Manual Operation 1">
            <a:extLst>
              <a:ext uri="{FF2B5EF4-FFF2-40B4-BE49-F238E27FC236}">
                <a16:creationId xmlns:a16="http://schemas.microsoft.com/office/drawing/2014/main" id="{869A5CEC-2E78-4AE8-8831-69B7026BCBB5}"/>
              </a:ext>
            </a:extLst>
          </p:cNvPr>
          <p:cNvSpPr/>
          <p:nvPr/>
        </p:nvSpPr>
        <p:spPr>
          <a:xfrm rot="10800000">
            <a:off x="1154399" y="1297523"/>
            <a:ext cx="2194007" cy="1469985"/>
          </a:xfrm>
          <a:prstGeom prst="flowChartManualOpera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10904F15-DD8D-47EC-B812-B97114E0CE3A}"/>
              </a:ext>
            </a:extLst>
          </p:cNvPr>
          <p:cNvSpPr/>
          <p:nvPr/>
        </p:nvSpPr>
        <p:spPr>
          <a:xfrm>
            <a:off x="3966210" y="819156"/>
            <a:ext cx="7475218" cy="1360170"/>
          </a:xfrm>
          <a:prstGeom prst="cloudCallout">
            <a:avLst>
              <a:gd name="adj1" fmla="val -57492"/>
              <a:gd name="adj2" fmla="val 392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625">
              <a:tabLst>
                <a:tab pos="4686300" algn="l"/>
              </a:tabLst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F17A2F-FE16-4402-8FBD-2B1D020EFE95}"/>
              </a:ext>
            </a:extLst>
          </p:cNvPr>
          <p:cNvCxnSpPr/>
          <p:nvPr/>
        </p:nvCxnSpPr>
        <p:spPr>
          <a:xfrm>
            <a:off x="2251403" y="162504"/>
            <a:ext cx="0" cy="37947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A3EC67-80D7-42FA-95FC-B44085760C8A}"/>
              </a:ext>
            </a:extLst>
          </p:cNvPr>
          <p:cNvSpPr/>
          <p:nvPr/>
        </p:nvSpPr>
        <p:spPr>
          <a:xfrm>
            <a:off x="2240922" y="2592204"/>
            <a:ext cx="149573" cy="160182"/>
          </a:xfrm>
          <a:custGeom>
            <a:avLst/>
            <a:gdLst>
              <a:gd name="connsiteX0" fmla="*/ 0 w 69272"/>
              <a:gd name="connsiteY0" fmla="*/ 0 h 100906"/>
              <a:gd name="connsiteX1" fmla="*/ 69272 w 69272"/>
              <a:gd name="connsiteY1" fmla="*/ 0 h 100906"/>
              <a:gd name="connsiteX2" fmla="*/ 69272 w 69272"/>
              <a:gd name="connsiteY2" fmla="*/ 100906 h 100906"/>
              <a:gd name="connsiteX3" fmla="*/ 46182 w 69272"/>
              <a:gd name="connsiteY3" fmla="*/ 100906 h 100906"/>
              <a:gd name="connsiteX4" fmla="*/ 46182 w 69272"/>
              <a:gd name="connsiteY4" fmla="*/ 23090 h 100906"/>
              <a:gd name="connsiteX5" fmla="*/ 7926 w 69272"/>
              <a:gd name="connsiteY5" fmla="*/ 23090 h 100906"/>
              <a:gd name="connsiteX6" fmla="*/ 0 w 69272"/>
              <a:gd name="connsiteY6" fmla="*/ 0 h 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72" h="100906">
                <a:moveTo>
                  <a:pt x="0" y="0"/>
                </a:moveTo>
                <a:lnTo>
                  <a:pt x="69272" y="0"/>
                </a:lnTo>
                <a:lnTo>
                  <a:pt x="69272" y="100906"/>
                </a:lnTo>
                <a:lnTo>
                  <a:pt x="46182" y="100906"/>
                </a:lnTo>
                <a:lnTo>
                  <a:pt x="46182" y="23090"/>
                </a:lnTo>
                <a:lnTo>
                  <a:pt x="7926" y="230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788B175-5290-4FA1-81BC-EE30401DFF18}"/>
              </a:ext>
            </a:extLst>
          </p:cNvPr>
          <p:cNvSpPr/>
          <p:nvPr/>
        </p:nvSpPr>
        <p:spPr>
          <a:xfrm rot="5400000">
            <a:off x="2238184" y="1304876"/>
            <a:ext cx="159659" cy="144962"/>
          </a:xfrm>
          <a:custGeom>
            <a:avLst/>
            <a:gdLst>
              <a:gd name="connsiteX0" fmla="*/ 0 w 69272"/>
              <a:gd name="connsiteY0" fmla="*/ 0 h 100906"/>
              <a:gd name="connsiteX1" fmla="*/ 69272 w 69272"/>
              <a:gd name="connsiteY1" fmla="*/ 0 h 100906"/>
              <a:gd name="connsiteX2" fmla="*/ 69272 w 69272"/>
              <a:gd name="connsiteY2" fmla="*/ 100906 h 100906"/>
              <a:gd name="connsiteX3" fmla="*/ 46182 w 69272"/>
              <a:gd name="connsiteY3" fmla="*/ 100906 h 100906"/>
              <a:gd name="connsiteX4" fmla="*/ 46182 w 69272"/>
              <a:gd name="connsiteY4" fmla="*/ 23090 h 100906"/>
              <a:gd name="connsiteX5" fmla="*/ 7926 w 69272"/>
              <a:gd name="connsiteY5" fmla="*/ 23090 h 100906"/>
              <a:gd name="connsiteX6" fmla="*/ 0 w 69272"/>
              <a:gd name="connsiteY6" fmla="*/ 0 h 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72" h="100906">
                <a:moveTo>
                  <a:pt x="0" y="0"/>
                </a:moveTo>
                <a:lnTo>
                  <a:pt x="69272" y="0"/>
                </a:lnTo>
                <a:lnTo>
                  <a:pt x="69272" y="100906"/>
                </a:lnTo>
                <a:lnTo>
                  <a:pt x="46182" y="100906"/>
                </a:lnTo>
                <a:lnTo>
                  <a:pt x="46182" y="23090"/>
                </a:lnTo>
                <a:lnTo>
                  <a:pt x="7926" y="230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A59A2D-5304-48DC-84B7-F8C31C1C08C9}"/>
              </a:ext>
            </a:extLst>
          </p:cNvPr>
          <p:cNvCxnSpPr>
            <a:cxnSpLocks/>
          </p:cNvCxnSpPr>
          <p:nvPr/>
        </p:nvCxnSpPr>
        <p:spPr>
          <a:xfrm flipH="1">
            <a:off x="1930685" y="1183004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869585-405E-4311-B450-67985D4F8261}"/>
              </a:ext>
            </a:extLst>
          </p:cNvPr>
          <p:cNvCxnSpPr>
            <a:cxnSpLocks/>
          </p:cNvCxnSpPr>
          <p:nvPr/>
        </p:nvCxnSpPr>
        <p:spPr>
          <a:xfrm flipH="1">
            <a:off x="2569224" y="1219657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350D47-6659-4D0B-BADA-1150487DCD79}"/>
              </a:ext>
            </a:extLst>
          </p:cNvPr>
          <p:cNvCxnSpPr>
            <a:cxnSpLocks/>
          </p:cNvCxnSpPr>
          <p:nvPr/>
        </p:nvCxnSpPr>
        <p:spPr>
          <a:xfrm flipH="1">
            <a:off x="1677968" y="2701214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B5040D-4C0B-4F83-AE8D-91D57D6451BA}"/>
              </a:ext>
            </a:extLst>
          </p:cNvPr>
          <p:cNvCxnSpPr>
            <a:cxnSpLocks/>
          </p:cNvCxnSpPr>
          <p:nvPr/>
        </p:nvCxnSpPr>
        <p:spPr>
          <a:xfrm flipH="1">
            <a:off x="1760918" y="2703143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4B0B54C-B15B-4277-B935-1D380EB84302}"/>
              </a:ext>
            </a:extLst>
          </p:cNvPr>
          <p:cNvCxnSpPr>
            <a:cxnSpLocks/>
          </p:cNvCxnSpPr>
          <p:nvPr/>
        </p:nvCxnSpPr>
        <p:spPr>
          <a:xfrm flipH="1">
            <a:off x="2897166" y="2693496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F93CCE-FBA4-4D5A-A56C-E5C5614757D8}"/>
              </a:ext>
            </a:extLst>
          </p:cNvPr>
          <p:cNvCxnSpPr>
            <a:cxnSpLocks/>
          </p:cNvCxnSpPr>
          <p:nvPr/>
        </p:nvCxnSpPr>
        <p:spPr>
          <a:xfrm flipH="1">
            <a:off x="2968541" y="2706997"/>
            <a:ext cx="56428" cy="1596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FB88CC-F9F7-4822-A84F-55E651DE9350}"/>
              </a:ext>
            </a:extLst>
          </p:cNvPr>
          <p:cNvSpPr txBox="1"/>
          <p:nvPr/>
        </p:nvSpPr>
        <p:spPr>
          <a:xfrm>
            <a:off x="1887263" y="545348"/>
            <a:ext cx="3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F53EA9B-BE63-47DD-BD85-BD642916DAB3}"/>
              </a:ext>
            </a:extLst>
          </p:cNvPr>
          <p:cNvSpPr/>
          <p:nvPr/>
        </p:nvSpPr>
        <p:spPr>
          <a:xfrm>
            <a:off x="1086506" y="4083686"/>
            <a:ext cx="2537926" cy="2187867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F405CF85-D19E-4394-99D0-19F2EB6B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3" y="3429000"/>
            <a:ext cx="3124471" cy="305588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97BFAE-635C-4887-86CF-0F2D9A32D363}"/>
              </a:ext>
            </a:extLst>
          </p:cNvPr>
          <p:cNvSpPr/>
          <p:nvPr/>
        </p:nvSpPr>
        <p:spPr>
          <a:xfrm>
            <a:off x="5582209" y="5575815"/>
            <a:ext cx="5700118" cy="749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ra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?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F29EE6D-48CD-44F1-8BA3-EE57146EAC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23013" y="109538"/>
            <a:ext cx="5868987" cy="490537"/>
          </a:xfrm>
          <a:solidFill>
            <a:srgbClr val="DC2CA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II. TRỤC ĐỐI XỨNG CỦA MỘT SỐ HÌNH</a:t>
            </a:r>
          </a:p>
        </p:txBody>
      </p:sp>
    </p:spTree>
    <p:extLst>
      <p:ext uri="{BB962C8B-B14F-4D97-AF65-F5344CB8AC3E}">
        <p14:creationId xmlns:p14="http://schemas.microsoft.com/office/powerpoint/2010/main" val="219617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26" grpId="0" animBg="1"/>
      <p:bldP spid="29" grpId="0" animBg="1"/>
      <p:bldP spid="39" grpId="0" animBg="1"/>
      <p:bldP spid="4" grpId="0"/>
      <p:bldP spid="5" grpId="0" animBg="1"/>
      <p:bldP spid="5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C3DDDA-B175-463B-900C-69F20DAE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93" y="2287086"/>
            <a:ext cx="6829425" cy="337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BD67D-279F-4C13-9CA0-2135AE088F2B}"/>
              </a:ext>
            </a:extLst>
          </p:cNvPr>
          <p:cNvSpPr txBox="1"/>
          <p:nvPr/>
        </p:nvSpPr>
        <p:spPr>
          <a:xfrm>
            <a:off x="1967697" y="428263"/>
            <a:ext cx="8495818" cy="1405533"/>
          </a:xfrm>
          <a:prstGeom prst="cloudCallout">
            <a:avLst>
              <a:gd name="adj1" fmla="val -18789"/>
              <a:gd name="adj2" fmla="val 144027"/>
            </a:avLst>
          </a:prstGeom>
          <a:noFill/>
          <a:ln>
            <a:solidFill>
              <a:srgbClr val="DC2CA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800" b="1" dirty="0" err="1">
                <a:cs typeface="Times New Roman" panose="02020603050405020304" pitchFamily="18" charset="0"/>
              </a:rPr>
              <a:t>Gấp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tờ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giấy</a:t>
            </a:r>
            <a:r>
              <a:rPr lang="en-US" altLang="en-US" sz="1800" b="1" dirty="0"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Dùng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kéo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cắt</a:t>
            </a:r>
            <a:r>
              <a:rPr lang="en-US" altLang="en-US" sz="1800" b="1" dirty="0">
                <a:cs typeface="Times New Roman" panose="02020603050405020304" pitchFamily="18" charset="0"/>
              </a:rPr>
              <a:t> 1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vẽ</a:t>
            </a:r>
            <a:r>
              <a:rPr lang="en-US" altLang="en-US" sz="1800" b="1" dirty="0"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mở</a:t>
            </a:r>
            <a:r>
              <a:rPr lang="en-US" altLang="en-US" sz="1800" b="1" dirty="0">
                <a:cs typeface="Times New Roman" panose="02020603050405020304" pitchFamily="18" charset="0"/>
              </a:rPr>
              <a:t> ra ta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cs typeface="Times New Roman" panose="02020603050405020304" pitchFamily="18" charset="0"/>
              </a:rPr>
              <a:t> 1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đặc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điểm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gì</a:t>
            </a:r>
            <a:r>
              <a:rPr lang="en-US" altLang="en-US" sz="1800" b="1" dirty="0"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BC507-9C20-4A07-B875-0073F01F3B24}"/>
              </a:ext>
            </a:extLst>
          </p:cNvPr>
          <p:cNvSpPr txBox="1"/>
          <p:nvPr/>
        </p:nvSpPr>
        <p:spPr>
          <a:xfrm>
            <a:off x="1967697" y="428263"/>
            <a:ext cx="8495818" cy="1405533"/>
          </a:xfrm>
          <a:prstGeom prst="cloudCallout">
            <a:avLst>
              <a:gd name="adj1" fmla="val 14862"/>
              <a:gd name="adj2" fmla="val 118498"/>
            </a:avLst>
          </a:prstGeom>
          <a:noFill/>
          <a:ln>
            <a:solidFill>
              <a:srgbClr val="DC2CA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8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cắt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trái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tim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chất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đối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xứng</a:t>
            </a:r>
            <a:r>
              <a:rPr lang="en-US" altLang="en-US" sz="1800" b="1" dirty="0"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Trục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đối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xứng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trái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thẳng</a:t>
            </a:r>
            <a:r>
              <a:rPr lang="en-US" altLang="en-US" sz="1800" b="1" dirty="0">
                <a:cs typeface="Times New Roman" panose="02020603050405020304" pitchFamily="18" charset="0"/>
              </a:rPr>
              <a:t> b.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D0A16240-4257-4971-A1F4-7FFC9779FFF6}"/>
              </a:ext>
            </a:extLst>
          </p:cNvPr>
          <p:cNvSpPr/>
          <p:nvPr/>
        </p:nvSpPr>
        <p:spPr>
          <a:xfrm>
            <a:off x="6863787" y="2847371"/>
            <a:ext cx="2037937" cy="203793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1CD5F6-70E3-427E-B7C0-E9850907FBBC}"/>
              </a:ext>
            </a:extLst>
          </p:cNvPr>
          <p:cNvCxnSpPr/>
          <p:nvPr/>
        </p:nvCxnSpPr>
        <p:spPr>
          <a:xfrm>
            <a:off x="7876700" y="1979730"/>
            <a:ext cx="0" cy="37947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4FF5A1-D71E-48B6-BF9E-92A48AC9751E}"/>
              </a:ext>
            </a:extLst>
          </p:cNvPr>
          <p:cNvSpPr txBox="1"/>
          <p:nvPr/>
        </p:nvSpPr>
        <p:spPr>
          <a:xfrm>
            <a:off x="8021256" y="1979730"/>
            <a:ext cx="3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7887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3230991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196" y="-2641925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2711C-0948-41FB-ADA5-F81A6540CF0C}"/>
              </a:ext>
            </a:extLst>
          </p:cNvPr>
          <p:cNvSpPr txBox="1"/>
          <p:nvPr/>
        </p:nvSpPr>
        <p:spPr>
          <a:xfrm>
            <a:off x="8285686" y="-1579466"/>
            <a:ext cx="42428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Bấm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“PLAY”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Bấm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đáp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hiện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quả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Bấm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Hướng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dẫn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hướng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dẫn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giải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CA2E1-D41F-44F3-A142-C23B8A1D7F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87"/>
            <a:ext cx="1108977" cy="5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697</Words>
  <Application>Microsoft Office PowerPoint</Application>
  <PresentationFormat>Widescreen</PresentationFormat>
  <Paragraphs>106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UTM Avo</vt:lpstr>
      <vt:lpstr>Nunito</vt:lpstr>
      <vt:lpstr>Times New Roman</vt:lpstr>
      <vt:lpstr>Arial</vt:lpstr>
      <vt:lpstr>Calibri</vt:lpstr>
      <vt:lpstr>Office Theme</vt:lpstr>
      <vt:lpstr>Tuần 14</vt:lpstr>
      <vt:lpstr>PowerPoint Presentation</vt:lpstr>
      <vt:lpstr>PowerPoint Presentation</vt:lpstr>
      <vt:lpstr>II. TRỤC ĐỐI XỨNG CỦA MỘT SỐ HÌNH</vt:lpstr>
      <vt:lpstr>II. TRỤC ĐỐI XỨNG CỦA MỘT SỐ HÌNH</vt:lpstr>
      <vt:lpstr>II. TRỤC ĐỐI XỨNG CỦA MỘT SỐ HÌNH</vt:lpstr>
      <vt:lpstr>II. TRỤC ĐỐI XỨNG CỦA MỘT SỐ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395</cp:revision>
  <dcterms:created xsi:type="dcterms:W3CDTF">2021-11-01T08:16:43Z</dcterms:created>
  <dcterms:modified xsi:type="dcterms:W3CDTF">2023-12-20T09:19:06Z</dcterms:modified>
</cp:coreProperties>
</file>