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65" r:id="rId2"/>
    <p:sldId id="282" r:id="rId3"/>
    <p:sldId id="278" r:id="rId4"/>
    <p:sldId id="283" r:id="rId5"/>
    <p:sldId id="284" r:id="rId6"/>
    <p:sldId id="275" r:id="rId7"/>
    <p:sldId id="279" r:id="rId8"/>
    <p:sldId id="292" r:id="rId9"/>
    <p:sldId id="293" r:id="rId10"/>
    <p:sldId id="299" r:id="rId11"/>
    <p:sldId id="300" r:id="rId12"/>
    <p:sldId id="303" r:id="rId13"/>
    <p:sldId id="301" r:id="rId14"/>
    <p:sldId id="302" r:id="rId15"/>
    <p:sldId id="304" r:id="rId16"/>
    <p:sldId id="305" r:id="rId17"/>
    <p:sldId id="30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Quicksand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FFFF"/>
    <a:srgbClr val="FF7707"/>
    <a:srgbClr val="FF8119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B2B6-EF5C-4A95-BBCC-848547D0CB1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114-8A8F-4341-BB72-18F68570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err="1"/>
              <a:t>ngược</a:t>
            </a:r>
            <a:r>
              <a:rPr lang="en-US"/>
              <a:t> giờ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6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đồng hồ để đếm ngược giờ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1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đồng hồ để đếm ngược giờ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42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26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0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C5795-FC36-DECC-BF16-E9DB382F04FA}"/>
              </a:ext>
            </a:extLst>
          </p:cNvPr>
          <p:cNvSpPr/>
          <p:nvPr userDrawn="1"/>
        </p:nvSpPr>
        <p:spPr>
          <a:xfrm>
            <a:off x="-263236" y="-124691"/>
            <a:ext cx="12787745" cy="595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649" r:id="rId5"/>
    <p:sldLayoutId id="2147483650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370.png"/><Relationship Id="rId4" Type="http://schemas.openxmlformats.org/officeDocument/2006/relationships/audio" Target="../media/audio6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audio" Target="../media/audio6.wav"/><Relationship Id="rId9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slide" Target="slid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17" Type="http://schemas.microsoft.com/office/2007/relationships/hdphoto" Target="../media/hdphoto2.wdp"/><Relationship Id="rId2" Type="http://schemas.microsoft.com/office/2007/relationships/media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0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9.png"/><Relationship Id="rId2" Type="http://schemas.microsoft.com/office/2007/relationships/media" Target="../media/media2.mp4"/><Relationship Id="rId16" Type="http://schemas.openxmlformats.org/officeDocument/2006/relationships/image" Target="../media/image8.png"/><Relationship Id="rId20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microsoft.com/office/2007/relationships/media" Target="../media/media2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26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slide" Target="slide13.xml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4" Type="http://schemas.openxmlformats.org/officeDocument/2006/relationships/image" Target="../media/image18.pn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091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22" y="1225176"/>
            <a:ext cx="11828478" cy="295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</a:rPr>
              <a:t>Tuần</a:t>
            </a:r>
            <a:r>
              <a:rPr lang="en-US" sz="5200" b="1" dirty="0">
                <a:solidFill>
                  <a:srgbClr val="002060"/>
                </a:solidFill>
              </a:rPr>
              <a:t> 11</a:t>
            </a:r>
            <a:endParaRPr sz="52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</a:rPr>
              <a:t>Bài</a:t>
            </a:r>
            <a:r>
              <a:rPr lang="en-US" sz="5200" b="1" dirty="0">
                <a:solidFill>
                  <a:srgbClr val="FF0000"/>
                </a:solidFill>
              </a:rPr>
              <a:t> </a:t>
            </a:r>
            <a:r>
              <a:rPr lang="en-US" sz="5200" b="1" dirty="0" err="1">
                <a:solidFill>
                  <a:srgbClr val="FF0000"/>
                </a:solidFill>
              </a:rPr>
              <a:t>tập</a:t>
            </a:r>
            <a:r>
              <a:rPr lang="en-US" sz="5200" b="1" dirty="0">
                <a:solidFill>
                  <a:srgbClr val="FF0000"/>
                </a:solidFill>
              </a:rPr>
              <a:t> </a:t>
            </a:r>
            <a:r>
              <a:rPr lang="en-US" sz="5200" b="1" dirty="0" err="1">
                <a:solidFill>
                  <a:srgbClr val="FF0000"/>
                </a:solidFill>
              </a:rPr>
              <a:t>cuối</a:t>
            </a:r>
            <a:r>
              <a:rPr lang="en-US" sz="5200" b="1" dirty="0">
                <a:solidFill>
                  <a:srgbClr val="FF0000"/>
                </a:solidFill>
              </a:rPr>
              <a:t> </a:t>
            </a:r>
            <a:r>
              <a:rPr lang="en-US" sz="5200" b="1" dirty="0" err="1">
                <a:solidFill>
                  <a:srgbClr val="FF0000"/>
                </a:solidFill>
              </a:rPr>
              <a:t>ch</a:t>
            </a:r>
            <a:r>
              <a:rPr lang="vi-VN" sz="5200" b="1" dirty="0">
                <a:solidFill>
                  <a:srgbClr val="FF0000"/>
                </a:solidFill>
              </a:rPr>
              <a:t>ư</a:t>
            </a:r>
            <a:r>
              <a:rPr lang="en-US" sz="5200" b="1" dirty="0" err="1">
                <a:solidFill>
                  <a:srgbClr val="FF0000"/>
                </a:solidFill>
              </a:rPr>
              <a:t>ơng</a:t>
            </a:r>
            <a:r>
              <a:rPr lang="en-US" sz="5200" b="1" dirty="0">
                <a:solidFill>
                  <a:srgbClr val="FF0000"/>
                </a:solidFill>
              </a:rPr>
              <a:t> I – </a:t>
            </a:r>
            <a:r>
              <a:rPr lang="en-US" sz="5200" b="1" dirty="0" err="1">
                <a:solidFill>
                  <a:srgbClr val="FF0000"/>
                </a:solidFill>
              </a:rPr>
              <a:t>Tiết</a:t>
            </a:r>
            <a:r>
              <a:rPr lang="en-US" sz="5200" b="1" dirty="0">
                <a:solidFill>
                  <a:srgbClr val="FF0000"/>
                </a:solidFill>
              </a:rPr>
              <a:t> 2 </a:t>
            </a:r>
            <a:endParaRPr sz="52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1033440" y="653832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Quicksand" pitchFamily="2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Quicksand" pitchFamily="2" charset="0"/>
              </a:rPr>
              <a:t> 1</a:t>
            </a:r>
          </a:p>
        </p:txBody>
      </p:sp>
      <p:pic>
        <p:nvPicPr>
          <p:cNvPr id="2" name="Picture 2" descr="Premium Vector | Math background">
            <a:extLst>
              <a:ext uri="{FF2B5EF4-FFF2-40B4-BE49-F238E27FC236}">
                <a16:creationId xmlns:a16="http://schemas.microsoft.com/office/drawing/2014/main" id="{0A090AC5-BB47-C9E7-4B36-0FEC502C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5653F-23F1-F3E5-0F1D-54604815DBC9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C99-C650-0853-900C-EEBF2018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42" y="933450"/>
            <a:ext cx="8254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SỐ HỌC 6 - CHƯƠNG I: SỐ TỰ NHIÊN</a:t>
            </a:r>
            <a:endParaRPr lang="vi-VN" altLang="vi-VN" sz="2400" b="1" dirty="0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9C09E-A25B-B506-87B4-F38B8A3C4B67}"/>
              </a:ext>
            </a:extLst>
          </p:cNvPr>
          <p:cNvSpPr txBox="1"/>
          <p:nvPr/>
        </p:nvSpPr>
        <p:spPr>
          <a:xfrm>
            <a:off x="1179095" y="2476500"/>
            <a:ext cx="99140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TẬP CUỐI CHƯƠNG I (T2)</a:t>
            </a:r>
            <a:endParaRPr lang="vi-VN" sz="52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616014-E1AB-AC00-D0DB-A9969A32ADD8}"/>
              </a:ext>
            </a:extLst>
          </p:cNvPr>
          <p:cNvCxnSpPr/>
          <p:nvPr/>
        </p:nvCxnSpPr>
        <p:spPr>
          <a:xfrm>
            <a:off x="3552825" y="4132263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22741E8-0A9C-70EC-FEF0-047E594B6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891088"/>
            <a:ext cx="7977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0579" y="2103319"/>
            <a:ext cx="5872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kumimoji="0" lang="en-US" sz="32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212" y="3570788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72235" y="3847882"/>
              <a:ext cx="218361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1, 3, 47, 141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86731" y="3808950"/>
              <a:ext cx="118333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1, 3, 7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212" y="4711479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11224" y="5014137"/>
              <a:ext cx="138531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47, 141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37469" y="5101406"/>
              <a:ext cx="1784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3, 47, 141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753600" y="624840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5115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33646" y="2113698"/>
            <a:ext cx="71247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3, 4, 7, 14, 16, 23, 36, 48, 96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96?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254966" y="4786141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91622" y="3885581"/>
              <a:ext cx="223651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3, 4, 16, 48, 96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30826" y="3919946"/>
              <a:ext cx="155363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14, 23, 48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60502" y="5010671"/>
              <a:ext cx="155202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3, 4, 7, 23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17996" y="479306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97168" y="5122261"/>
              <a:ext cx="172355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36, 96, 3, 4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9606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3453" y="2208160"/>
            <a:ext cx="70326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44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121?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212" y="3570788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45424" y="3729126"/>
              <a:ext cx="83676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8073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212" y="4711479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30356" y="478674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94327" y="4860249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753600" y="624840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5663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59812" y="1770995"/>
                <a:ext cx="6736588" cy="13849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4: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 smtClean="0">
                              <a:ln w="10160">
                                <a:solidFill>
                                  <a:srgbClr val="46A6BD"/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 w="10160">
                                <a:solidFill>
                                  <a:srgbClr val="46A6BD"/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𝟒𝟎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 w="10160">
                                <a:solidFill>
                                  <a:srgbClr val="46A6BD"/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 w="10160">
                                <a:solidFill>
                                  <a:srgbClr val="46A6BD"/>
                                </a:solidFill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𝟐𝟎𝟎𝟎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 w="10160">
                            <a:solidFill>
                              <a:srgbClr val="46A6BD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28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28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812" y="1770995"/>
                <a:ext cx="6736588" cy="13849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cau a"/>
          <p:cNvGrpSpPr/>
          <p:nvPr/>
        </p:nvGrpSpPr>
        <p:grpSpPr>
          <a:xfrm>
            <a:off x="6156708" y="3565237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4" r="22144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52905" y="3729126"/>
              <a:ext cx="12218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4" r="22144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42544" y="3729126"/>
              <a:ext cx="12218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489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4" r="22144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54828" y="4786746"/>
              <a:ext cx="12218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984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4" r="22144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18797" y="4860249"/>
              <a:ext cx="12218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948</a:t>
              </a: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CF641-C53A-4C5A-9AB7-93C687909DDC}"/>
              </a:ext>
            </a:extLst>
          </p:cNvPr>
          <p:cNvSpPr txBox="1"/>
          <p:nvPr/>
        </p:nvSpPr>
        <p:spPr>
          <a:xfrm>
            <a:off x="4572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A67626-D5AF-4D74-8B46-45CD349B93CF}"/>
                  </a:ext>
                </a:extLst>
              </p:cNvPr>
              <p:cNvSpPr txBox="1"/>
              <p:nvPr/>
            </p:nvSpPr>
            <p:spPr>
              <a:xfrm>
                <a:off x="2279050" y="1386750"/>
                <a:ext cx="7755315" cy="2684958"/>
              </a:xfrm>
              <a:prstGeom prst="cloudCallout">
                <a:avLst/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𝟓𝟔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2000" b="1" i="1" dirty="0" smtClean="0">
                              <a:ln w="10160">
                                <a:noFill/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ln w="10160">
                                <a:noFill/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</m:t>
                          </m:r>
                          <m:r>
                            <a:rPr lang="en-US" sz="2000" b="1" i="1" dirty="0" smtClean="0">
                              <a:ln w="10160">
                                <a:noFill/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000" b="1" i="1" dirty="0" smtClean="0">
                              <a:ln w="10160">
                                <a:noFill/>
                                <a:prstDash val="solid"/>
                              </a:ln>
                              <a:solidFill>
                                <a:srgbClr val="FFFF00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𝟐𝟓</m:t>
                          </m:r>
                        </m:e>
                      </m:d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𝟐𝟎𝟎𝟎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𝟏𝟓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𝟏𝟐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𝟏𝟓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𝟏𝟎𝟎𝟎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𝟏𝟎𝟎𝟎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000" b="1" i="1" dirty="0" smtClean="0">
                          <a:ln w="10160">
                            <a:noFill/>
                            <a:prstDash val="solid"/>
                          </a:ln>
                          <a:solidFill>
                            <a:schemeClr val="bg2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</m:oMath>
                  </m:oMathPara>
                </a14:m>
                <a:endParaRPr lang="en-US" sz="2000" b="1" i="1" dirty="0">
                  <a:ln w="10160">
                    <a:noFill/>
                    <a:prstDash val="solid"/>
                  </a:ln>
                  <a:solidFill>
                    <a:schemeClr val="bg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1" i="1" dirty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𝟖𝟗𝟒</m:t>
                    </m:r>
                  </m:oMath>
                </a14:m>
                <a:endParaRPr lang="en-US" sz="2000" b="1" dirty="0">
                  <a:ln w="10160">
                    <a:noFill/>
                    <a:prstDash val="solid"/>
                  </a:ln>
                  <a:solidFill>
                    <a:schemeClr val="bg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A67626-D5AF-4D74-8B46-45CD349B9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050" y="1386750"/>
                <a:ext cx="7755315" cy="2684958"/>
              </a:xfrm>
              <a:prstGeom prst="cloud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6484" y="2003710"/>
            <a:ext cx="6999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kumimoji="0" lang="en-US" sz="2400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498" y="4860250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06418" y="3729126"/>
              <a:ext cx="13147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kumimoji="0" lang="en-US" sz="4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96058" y="3729126"/>
              <a:ext cx="13147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08340" y="4786746"/>
              <a:ext cx="13147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972310" y="4860249"/>
              <a:ext cx="13147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kumimoji="0" lang="en-US" sz="44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27F298-AE7A-4311-AAB3-BE734B6C8FB3}"/>
              </a:ext>
            </a:extLst>
          </p:cNvPr>
          <p:cNvSpPr txBox="1"/>
          <p:nvPr/>
        </p:nvSpPr>
        <p:spPr>
          <a:xfrm>
            <a:off x="4572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355DAE-A528-4C81-A191-D210330C4FFE}"/>
                  </a:ext>
                </a:extLst>
              </p:cNvPr>
              <p:cNvSpPr txBox="1"/>
              <p:nvPr/>
            </p:nvSpPr>
            <p:spPr>
              <a:xfrm>
                <a:off x="1371600" y="189301"/>
                <a:ext cx="10820400" cy="3599629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42900" marR="0" lvl="0" indent="-34290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𝟏𝟐</m:t>
                    </m:r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= </m:t>
                    </m:r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dirty="0" smtClean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dirty="0" smtClean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dirty="0" smtClean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000" b="1" i="1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chemeClr val="bg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đó,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𝑩𝑪𝑵𝑵</m:t>
                    </m:r>
                    <m:d>
                      <m:dPr>
                        <m:ctrlPr>
                          <a:rPr kumimoji="0" lang="en-US" sz="2000" b="1" i="1" u="none" strike="noStrike" kern="1200" cap="none" spc="0" normalizeH="0" baseline="0" noProof="0" dirty="0" smtClean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e>
                    </m:d>
                    <m:r>
                      <a:rPr kumimoji="0" lang="en-US" sz="2000" b="1" i="1" u="none" strike="noStrike" kern="1200" cap="none" spc="0" normalizeH="0" baseline="0" noProof="0" dirty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dirty="0">
                            <a:ln w="10160">
                              <a:noFill/>
                              <a:prstDash val="solid"/>
                            </a:ln>
                            <a:solidFill>
                              <a:schemeClr val="bg2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2000" b="1" i="1" u="none" strike="noStrike" kern="1200" cap="none" spc="0" normalizeH="0" baseline="0" noProof="0" dirty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en-US" sz="2000" b="1" i="1" u="none" strike="noStrike" kern="1200" cap="none" spc="0" normalizeH="0" baseline="0" noProof="0" dirty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2000" b="1" i="0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en-US" sz="2000" b="1" i="0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𝟏𝟏</m:t>
                    </m:r>
                    <m:r>
                      <a:rPr kumimoji="0" lang="en-US" sz="2000" b="1" i="0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1" i="0" u="none" strike="noStrike" kern="1200" cap="none" spc="0" normalizeH="0" baseline="0" noProof="0" dirty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𝟏𝟑𝟐</m:t>
                    </m:r>
                  </m:oMath>
                </a14:m>
                <a:endParaRPr kumimoji="0" lang="en-US" sz="20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chemeClr val="bg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ra,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bội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𝟏𝟏</m:t>
                    </m:r>
                    <m:r>
                      <a:rPr kumimoji="0" lang="en-US" sz="2000" b="1" i="1" u="none" strike="noStrike" kern="1200" cap="none" spc="0" normalizeH="0" baseline="0" noProof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 w="10160">
                          <a:noFill/>
                          <a:prstDash val="solid"/>
                        </a:ln>
                        <a:solidFill>
                          <a:schemeClr val="bg2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132; 264; 396; 528; 660; 792; 924.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bội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11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noFill/>
                      <a:prstDash val="solid"/>
                    </a:ln>
                    <a:solidFill>
                      <a:schemeClr val="bg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12.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355DAE-A528-4C81-A191-D210330C4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9301"/>
                <a:ext cx="10820400" cy="3599629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81118" y="1849464"/>
                <a:ext cx="6813084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6: </a:t>
                </a: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𝟐𝟐𝟓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𝟏𝟓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 smtClean="0">
                            <a:ln w="10160">
                              <a:solidFill>
                                <a:srgbClr val="46A6BD"/>
                              </a:solidFill>
                              <a:prstDash val="solid"/>
                            </a:ln>
                            <a:solidFill>
                              <a:srgbClr val="00FF00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 w="10160">
                              <a:solidFill>
                                <a:srgbClr val="46A6BD"/>
                              </a:solidFill>
                              <a:prstDash val="solid"/>
                            </a:ln>
                            <a:solidFill>
                              <a:srgbClr val="00FF00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 w="10160">
                              <a:solidFill>
                                <a:srgbClr val="46A6BD"/>
                              </a:solidFill>
                              <a:prstDash val="solid"/>
                            </a:ln>
                            <a:solidFill>
                              <a:srgbClr val="00FF00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 w="10160">
                              <a:solidFill>
                                <a:srgbClr val="46A6BD"/>
                              </a:solidFill>
                              <a:prstDash val="solid"/>
                            </a:ln>
                            <a:solidFill>
                              <a:srgbClr val="00FF00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 w="10160">
                              <a:solidFill>
                                <a:srgbClr val="46A6BD"/>
                              </a:solidFill>
                              <a:prstDash val="solid"/>
                            </a:ln>
                            <a:solidFill>
                              <a:srgbClr val="00FF00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d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00FF00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𝟐𝟕𝟎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18" y="1849464"/>
                <a:ext cx="6813084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cau a"/>
          <p:cNvGrpSpPr/>
          <p:nvPr/>
        </p:nvGrpSpPr>
        <p:grpSpPr>
          <a:xfrm>
            <a:off x="2254966" y="4786141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19616" y="3729126"/>
              <a:ext cx="88838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8074" y="3729126"/>
              <a:ext cx="8707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21539" y="4786746"/>
              <a:ext cx="88838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85508" y="4860249"/>
              <a:ext cx="88838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D4D34-69BE-4792-8873-16C2C723233F}"/>
              </a:ext>
            </a:extLst>
          </p:cNvPr>
          <p:cNvSpPr txBox="1"/>
          <p:nvPr/>
        </p:nvSpPr>
        <p:spPr>
          <a:xfrm>
            <a:off x="4572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D1DCDD-7F3F-4C7D-B5C4-430F642DBE97}"/>
                  </a:ext>
                </a:extLst>
              </p:cNvPr>
              <p:cNvSpPr txBox="1"/>
              <p:nvPr/>
            </p:nvSpPr>
            <p:spPr>
              <a:xfrm>
                <a:off x="2270735" y="361794"/>
                <a:ext cx="7474552" cy="3420130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2000" b="1" i="0" u="none" strike="noStrike" kern="1200" spc="50" normalizeH="0" baseline="0" noProof="0" dirty="0" err="1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𝟐𝟐𝟓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𝟏𝟓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kumimoji="0" lang="en-US" sz="2000" b="1" i="1" u="none" strike="noStrike" kern="1200" spc="50" normalizeH="0" baseline="0" noProof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000" b="1" i="1" u="none" strike="noStrike" kern="1200" spc="50" normalizeH="0" baseline="0" noProof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kumimoji="0" lang="en-US" sz="2000" b="1" i="1" u="none" strike="noStrike" kern="1200" spc="50" normalizeH="0" baseline="0" noProof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kumimoji="0" lang="en-US" sz="2000" b="1" i="1" u="none" strike="noStrike" kern="1200" spc="50" normalizeH="0" baseline="0" noProof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2000" b="1" i="1" u="none" strike="noStrike" kern="1200" spc="50" normalizeH="0" baseline="0" noProof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00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d>
                    <m:r>
                      <a:rPr kumimoji="0" lang="en-US" sz="2000" b="1" i="1" u="none" strike="noStrike" kern="1200" spc="50" normalizeH="0" baseline="0" noProof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2000" b="1" i="1" u="none" strike="noStrike" kern="1200" spc="50" normalizeH="0" baseline="0" noProof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𝟐𝟕𝟎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   =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𝟐𝟕𝟎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2000" b="1" i="1" u="none" strike="noStrike" kern="1200" spc="50" normalizeH="0" baseline="0" noProof="0" dirty="0" smtClean="0">
                            <a:ln w="952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BF7"/>
                            </a:solidFill>
                            <a:effectLst>
                              <a:glow rad="38100">
                                <a:schemeClr val="accent1">
                                  <a:alpha val="40000"/>
                                </a:schemeClr>
                              </a:glo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  =</m:t>
                    </m:r>
                    <m:r>
                      <a:rPr kumimoji="0" lang="en-US" sz="2000" b="1" i="1" u="none" strike="noStrike" kern="1200" spc="50" normalizeH="0" baseline="0" noProof="0" dirty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𝟐𝟓𝟓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  =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𝟖𝟓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spc="50" normalizeH="0" baseline="0" noProof="0" smtClean="0">
                          <a:ln w="952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BF7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</m:t>
                      </m:r>
                      <m:r>
                        <a:rPr kumimoji="0" lang="en-US" sz="2000" b="1" i="1" u="none" strike="noStrike" kern="1200" spc="50" normalizeH="0" baseline="0" noProof="0" smtClean="0">
                          <a:ln w="952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BF7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0" lang="en-US" sz="2000" b="1" i="1" u="none" strike="noStrike" kern="1200" spc="50" normalizeH="0" baseline="0" noProof="0" smtClean="0">
                          <a:ln w="952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BF7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0" lang="en-US" sz="2000" b="1" i="1" u="none" strike="noStrike" kern="1200" spc="50" normalizeH="0" baseline="0" noProof="0" smtClean="0">
                          <a:ln w="952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BF7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kumimoji="0" lang="en-US" sz="2000" b="1" i="1" u="none" strike="noStrike" kern="1200" spc="50" normalizeH="0" baseline="0" noProof="0" smtClean="0">
                          <a:ln w="952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BF7"/>
                          </a:solidFill>
                          <a:effectLst>
                            <a:glow rad="38100">
                              <a:schemeClr val="accent1"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𝟖𝟒</m:t>
                      </m:r>
                    </m:oMath>
                  </m:oMathPara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𝟒𝟐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spc="50" normalizeH="0" baseline="0" noProof="0" dirty="0" err="1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2000" b="1" i="0" u="none" strike="noStrike" kern="1200" spc="50" normalizeH="0" baseline="0" noProof="0" dirty="0">
                    <a:ln w="952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𝟒𝟐</m:t>
                    </m:r>
                    <m:r>
                      <a:rPr kumimoji="0" lang="en-US" sz="2000" b="1" i="1" u="none" strike="noStrike" kern="1200" spc="50" normalizeH="0" baseline="0" noProof="0" smtClean="0">
                        <a:ln w="952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2000" b="1" i="0" u="none" strike="noStrike" kern="1200" spc="50" normalizeH="0" baseline="0" noProof="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BF7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D1DCDD-7F3F-4C7D-B5C4-430F642DB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735" y="361794"/>
                <a:ext cx="7474552" cy="3420130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7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3341" y="1781155"/>
                <a:ext cx="682751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3.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 w="10160">
                          <a:solidFill>
                            <a:srgbClr val="46A6BD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13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2400" b="1" i="0" u="none" strike="noStrike" kern="1200" cap="none" spc="0" normalizeH="0" baseline="0" noProof="0" dirty="0" err="1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2400" b="1" i="0" u="none" strike="noStrike" kern="1200" cap="none" spc="0" normalizeH="0" baseline="0" noProof="0" dirty="0">
                    <a:ln w="10160">
                      <a:solidFill>
                        <a:srgbClr val="46A6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341" y="1781155"/>
                <a:ext cx="6827510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cau a"/>
          <p:cNvGrpSpPr/>
          <p:nvPr/>
        </p:nvGrpSpPr>
        <p:grpSpPr>
          <a:xfrm>
            <a:off x="6156708" y="3565237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69361" y="3729126"/>
              <a:ext cx="158889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62867" y="3693993"/>
              <a:ext cx="193193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71284" y="4786746"/>
              <a:ext cx="15888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35254" y="4860249"/>
              <a:ext cx="15888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</a:t>
              </a:r>
            </a:p>
          </p:txBody>
        </p:sp>
      </p:grp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F19F0-27F3-486B-A45E-A2F04171D2E9}"/>
              </a:ext>
            </a:extLst>
          </p:cNvPr>
          <p:cNvSpPr txBox="1"/>
          <p:nvPr/>
        </p:nvSpPr>
        <p:spPr>
          <a:xfrm>
            <a:off x="4572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FA64F-5C24-4241-B7F2-5FBEAFD91FDF}"/>
                  </a:ext>
                </a:extLst>
              </p:cNvPr>
              <p:cNvSpPr txBox="1"/>
              <p:nvPr/>
            </p:nvSpPr>
            <p:spPr>
              <a:xfrm>
                <a:off x="1371600" y="149430"/>
                <a:ext cx="10259682" cy="4973147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13, 23, 33, 43, 53,63, 73, 83, 93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10, 19, 28, 37, 46, 64, 73, 82, 91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73 chia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3.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73 chia 13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8, do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 w="10160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BF7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13 </a:t>
                </a:r>
                <a:r>
                  <a:rPr kumimoji="0" lang="en-US" sz="2000" b="1" i="0" u="none" strike="noStrike" kern="1200" cap="none" spc="0" normalizeH="0" baseline="0" noProof="0" dirty="0" err="1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kumimoji="0" lang="en-US" sz="2000" b="1" i="0" u="none" strike="noStrike" kern="1200" cap="none" spc="0" normalizeH="0" baseline="0" noProof="0" dirty="0">
                    <a:ln w="10160">
                      <a:solidFill>
                        <a:srgbClr val="FFFFFF"/>
                      </a:solidFill>
                      <a:prstDash val="solid"/>
                    </a:ln>
                    <a:solidFill>
                      <a:srgbClr val="FFFBF7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8.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FA64F-5C24-4241-B7F2-5FBEAFD91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49430"/>
                <a:ext cx="10259682" cy="4973147"/>
              </a:xfrm>
              <a:prstGeom prst="cloudCallout">
                <a:avLst>
                  <a:gd name="adj1" fmla="val -8412"/>
                  <a:gd name="adj2" fmla="val 71840"/>
                </a:avLst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0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64549" y="1698565"/>
            <a:ext cx="691473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kumimoji="0" lang="en-US" b="1" i="0" u="none" strike="noStrike" kern="1200" cap="none" spc="0" normalizeH="0" baseline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dung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200 000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17 000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10 000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5 000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2 000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1 000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498" y="4860250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99954" y="3729126"/>
              <a:ext cx="52771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89594" y="3729126"/>
              <a:ext cx="5277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301877" y="4786746"/>
              <a:ext cx="52770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355428" y="4860249"/>
              <a:ext cx="54854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ĐUA TIẾP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F8FC58-EBD9-488B-94DF-BEDFAC61DE4F}"/>
              </a:ext>
            </a:extLst>
          </p:cNvPr>
          <p:cNvSpPr txBox="1"/>
          <p:nvPr/>
        </p:nvSpPr>
        <p:spPr>
          <a:xfrm>
            <a:off x="4572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C33003-8663-458F-84F6-AAF262E00FEB}"/>
              </a:ext>
            </a:extLst>
          </p:cNvPr>
          <p:cNvSpPr txBox="1"/>
          <p:nvPr/>
        </p:nvSpPr>
        <p:spPr>
          <a:xfrm>
            <a:off x="713118" y="657552"/>
            <a:ext cx="11222963" cy="4489896"/>
          </a:xfrm>
          <a:prstGeom prst="cloudCallout">
            <a:avLst>
              <a:gd name="adj1" fmla="val -12305"/>
              <a:gd name="adj2" fmla="val 48759"/>
            </a:avLst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200 000 – 17 000 = 183 000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0" lang="en-US" b="1" i="0" u="none" strike="noStrike" kern="1200" cap="none" spc="0" normalizeH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BF7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các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183 000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1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1 000 </a:t>
            </a:r>
            <a:r>
              <a:rPr lang="en-US" b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BF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srgbClr val="FFFBF7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9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E1DCC799-6C76-48DB-A8A7-EF400C18E7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6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1360" y="288099"/>
            <a:ext cx="7345680" cy="546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4" descr="C:\Users\ADMIN\Desktop\Tai nguyen thiet ke tro choi\Bảng gỗ\bat dau.png">
            <a:hlinkClick r:id="rId5" action="ppaction://hlinksldjump"/>
            <a:extLst>
              <a:ext uri="{FF2B5EF4-FFF2-40B4-BE49-F238E27FC236}">
                <a16:creationId xmlns:a16="http://schemas.microsoft.com/office/drawing/2014/main" id="{34C50CB4-82BB-48B3-A640-843E1506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4119483"/>
            <a:ext cx="1548130" cy="6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DDB83-3D1B-4EBF-ADBD-E1718ADB7A72}"/>
              </a:ext>
            </a:extLst>
          </p:cNvPr>
          <p:cNvSpPr txBox="1"/>
          <p:nvPr/>
        </p:nvSpPr>
        <p:spPr>
          <a:xfrm>
            <a:off x="162560" y="1534160"/>
            <a:ext cx="4155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GIỚI THIỆU LUẬT CHƠI</a:t>
            </a:r>
          </a:p>
          <a:p>
            <a:pPr algn="just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773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7368-AF4B-48AD-A923-C0D63291CC8D}"/>
                  </a:ext>
                </a:extLst>
              </p:cNvPr>
              <p:cNvSpPr txBox="1"/>
              <p:nvPr/>
            </p:nvSpPr>
            <p:spPr>
              <a:xfrm>
                <a:off x="2260037" y="880701"/>
                <a:ext cx="8118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luỹ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7368-AF4B-48AD-A923-C0D63291C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037" y="880701"/>
                <a:ext cx="8118088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/>
              <p:nvPr/>
            </p:nvSpPr>
            <p:spPr>
              <a:xfrm>
                <a:off x="1801920" y="2820823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B.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920" y="2820823"/>
                <a:ext cx="4136364" cy="7946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/>
              <p:nvPr/>
            </p:nvSpPr>
            <p:spPr>
              <a:xfrm>
                <a:off x="1801920" y="1542318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dirty="0"/>
                  <a:t>  </a:t>
                </a:r>
                <a:endParaRPr lang="vi-VN" sz="2000" b="1" dirty="0"/>
              </a:p>
            </p:txBody>
          </p:sp>
        </mc:Choice>
        <mc:Fallback xmlns="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920" y="1542318"/>
                <a:ext cx="4136364" cy="79466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/>
              <p:nvPr/>
            </p:nvSpPr>
            <p:spPr>
              <a:xfrm flipH="1">
                <a:off x="6449195" y="1590037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49195" y="1590037"/>
                <a:ext cx="4132262" cy="79466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/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ED207293-9C20-43C6-8103-522CC3B963F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60772" y="78488"/>
            <a:ext cx="720312" cy="705823"/>
          </a:xfrm>
          <a:prstGeom prst="rect">
            <a:avLst/>
          </a:prstGeom>
        </p:spPr>
      </p:pic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4345B37F-E1DE-4AB7-99A0-D584ED986CC5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BBC1F4AF-548C-4351-B2DE-C6ED8D5BF38F}"/>
              </a:ext>
            </a:extLst>
          </p:cNvPr>
          <p:cNvSpPr/>
          <p:nvPr/>
        </p:nvSpPr>
        <p:spPr>
          <a:xfrm>
            <a:off x="5557081" y="938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72AFB648-A1A2-4139-9FE4-4C6614F03859}"/>
              </a:ext>
            </a:extLst>
          </p:cNvPr>
          <p:cNvSpPr/>
          <p:nvPr/>
        </p:nvSpPr>
        <p:spPr>
          <a:xfrm>
            <a:off x="5557081" y="1038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EDE44075-10CF-4B4E-9297-DD4AB1A9A017}"/>
              </a:ext>
            </a:extLst>
          </p:cNvPr>
          <p:cNvSpPr/>
          <p:nvPr/>
        </p:nvSpPr>
        <p:spPr>
          <a:xfrm>
            <a:off x="5557081" y="9416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296E14A-139B-431C-A6E7-B9DA991C2920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47051C9A-E790-45AE-8802-E55E10C5EBAF}"/>
              </a:ext>
            </a:extLst>
          </p:cNvPr>
          <p:cNvSpPr/>
          <p:nvPr/>
        </p:nvSpPr>
        <p:spPr>
          <a:xfrm>
            <a:off x="5557081" y="9898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3C39D207-564A-48C3-81F7-3D75E841D7B9}"/>
              </a:ext>
            </a:extLst>
          </p:cNvPr>
          <p:cNvSpPr/>
          <p:nvPr/>
        </p:nvSpPr>
        <p:spPr>
          <a:xfrm>
            <a:off x="5557081" y="8902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60AB817F-AED8-49D0-B323-6D77B96D013F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669843F5-F084-4B37-BF67-2F61BC4FC65D}"/>
              </a:ext>
            </a:extLst>
          </p:cNvPr>
          <p:cNvSpPr/>
          <p:nvPr/>
        </p:nvSpPr>
        <p:spPr>
          <a:xfrm>
            <a:off x="5557081" y="591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F2F143DC-1A45-40BA-A1D3-60C82E8A8466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8E2E2853-054C-4A38-AA12-5B4CD6B5D0B1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C9617D9-F619-4B12-97FB-645A0E40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81" y="41454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7F495FCF-5321-4674-AB70-7F461DE1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67" y="2820823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red button 1">
            <a:extLst>
              <a:ext uri="{FF2B5EF4-FFF2-40B4-BE49-F238E27FC236}">
                <a16:creationId xmlns:a16="http://schemas.microsoft.com/office/drawing/2014/main" id="{4B0B801D-1CB6-4A0C-AA5E-393BBEF80C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08" y="1608034"/>
            <a:ext cx="680773" cy="663227"/>
          </a:xfrm>
          <a:prstGeom prst="rect">
            <a:avLst/>
          </a:prstGeom>
        </p:spPr>
      </p:pic>
      <p:pic>
        <p:nvPicPr>
          <p:cNvPr id="29" name="red button 1">
            <a:extLst>
              <a:ext uri="{FF2B5EF4-FFF2-40B4-BE49-F238E27FC236}">
                <a16:creationId xmlns:a16="http://schemas.microsoft.com/office/drawing/2014/main" id="{B984821B-CFA3-40B4-8EBE-788C68B724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70" y="1645686"/>
            <a:ext cx="680773" cy="663227"/>
          </a:xfrm>
          <a:prstGeom prst="rect">
            <a:avLst/>
          </a:prstGeom>
        </p:spPr>
      </p:pic>
      <p:pic>
        <p:nvPicPr>
          <p:cNvPr id="30" name="red button 1">
            <a:extLst>
              <a:ext uri="{FF2B5EF4-FFF2-40B4-BE49-F238E27FC236}">
                <a16:creationId xmlns:a16="http://schemas.microsoft.com/office/drawing/2014/main" id="{E8B6287F-A7D7-4248-B117-FC01E1629C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70" y="2909835"/>
            <a:ext cx="680773" cy="663227"/>
          </a:xfrm>
          <a:prstGeom prst="rect">
            <a:avLst/>
          </a:prstGeom>
        </p:spPr>
      </p:pic>
      <p:pic>
        <p:nvPicPr>
          <p:cNvPr id="31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26A012A-5DA8-4F23-95A5-AF058AE5F5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1" end="14700.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01920" y="3662076"/>
            <a:ext cx="4187153" cy="3117025"/>
          </a:xfrm>
          <a:prstGeom prst="rect">
            <a:avLst/>
          </a:prstGeom>
        </p:spPr>
      </p:pic>
      <p:pic>
        <p:nvPicPr>
          <p:cNvPr id="3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919D3C27-1E3B-4014-9EAB-718C15D221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418" y="3728256"/>
            <a:ext cx="4098039" cy="3050687"/>
          </a:xfrm>
          <a:prstGeom prst="rect">
            <a:avLst/>
          </a:prstGeom>
        </p:spPr>
      </p:pic>
      <p:pic>
        <p:nvPicPr>
          <p:cNvPr id="3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0F4F83-E867-4A7A-9DEA-5875845966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418" y="3748182"/>
            <a:ext cx="4098039" cy="3050687"/>
          </a:xfrm>
          <a:prstGeom prst="rect">
            <a:avLst/>
          </a:prstGeom>
        </p:spPr>
      </p:pic>
      <p:pic>
        <p:nvPicPr>
          <p:cNvPr id="34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C91A79F-EB66-43C8-A4D9-0572340F6D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83418" y="3765859"/>
            <a:ext cx="4098039" cy="3050687"/>
          </a:xfrm>
          <a:prstGeom prst="rect">
            <a:avLst/>
          </a:prstGeom>
        </p:spPr>
      </p:pic>
      <p:sp>
        <p:nvSpPr>
          <p:cNvPr id="2" name="Action Button: Go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C758FB-1775-4965-907D-93D1634F54E0}"/>
              </a:ext>
            </a:extLst>
          </p:cNvPr>
          <p:cNvSpPr/>
          <p:nvPr/>
        </p:nvSpPr>
        <p:spPr>
          <a:xfrm>
            <a:off x="11551920" y="5760720"/>
            <a:ext cx="548640" cy="64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7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0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0">
                <p:cTn id="10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0">
                <p:cTn id="10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7368-AF4B-48AD-A923-C0D63291CC8D}"/>
                  </a:ext>
                </a:extLst>
              </p:cNvPr>
              <p:cNvSpPr txBox="1"/>
              <p:nvPr/>
            </p:nvSpPr>
            <p:spPr>
              <a:xfrm>
                <a:off x="2260037" y="880701"/>
                <a:ext cx="8118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𝟔𝟐𝟓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𝟏𝟏𝟒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7368-AF4B-48AD-A923-C0D63291C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037" y="880701"/>
                <a:ext cx="8118088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/>
              <p:nvPr/>
            </p:nvSpPr>
            <p:spPr>
              <a:xfrm>
                <a:off x="6445093" y="1520413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C.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𝟐𝟖𝟓𝟎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093" y="1520413"/>
                <a:ext cx="4136364" cy="7946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/>
              <p:nvPr/>
            </p:nvSpPr>
            <p:spPr>
              <a:xfrm>
                <a:off x="1801920" y="1542318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A.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𝟐𝟖𝟎𝟓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920" y="1542318"/>
                <a:ext cx="4136364" cy="79466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/>
              <p:nvPr/>
            </p:nvSpPr>
            <p:spPr>
              <a:xfrm flipH="1">
                <a:off x="1806022" y="2816616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B.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𝟏𝟏𝟒</m:t>
                        </m:r>
                      </m:den>
                    </m:f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06022" y="2816616"/>
                <a:ext cx="4132262" cy="79466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/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D.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𝟐𝟎𝟓𝟖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4345B37F-E1DE-4AB7-99A0-D584ED986CC5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BBC1F4AF-548C-4351-B2DE-C6ED8D5BF38F}"/>
              </a:ext>
            </a:extLst>
          </p:cNvPr>
          <p:cNvSpPr/>
          <p:nvPr/>
        </p:nvSpPr>
        <p:spPr>
          <a:xfrm>
            <a:off x="5557081" y="938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72AFB648-A1A2-4139-9FE4-4C6614F03859}"/>
              </a:ext>
            </a:extLst>
          </p:cNvPr>
          <p:cNvSpPr/>
          <p:nvPr/>
        </p:nvSpPr>
        <p:spPr>
          <a:xfrm>
            <a:off x="5557081" y="1038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EDE44075-10CF-4B4E-9297-DD4AB1A9A017}"/>
              </a:ext>
            </a:extLst>
          </p:cNvPr>
          <p:cNvSpPr/>
          <p:nvPr/>
        </p:nvSpPr>
        <p:spPr>
          <a:xfrm>
            <a:off x="5557081" y="9416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296E14A-139B-431C-A6E7-B9DA991C2920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47051C9A-E790-45AE-8802-E55E10C5EBAF}"/>
              </a:ext>
            </a:extLst>
          </p:cNvPr>
          <p:cNvSpPr/>
          <p:nvPr/>
        </p:nvSpPr>
        <p:spPr>
          <a:xfrm>
            <a:off x="5557081" y="9898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3C39D207-564A-48C3-81F7-3D75E841D7B9}"/>
              </a:ext>
            </a:extLst>
          </p:cNvPr>
          <p:cNvSpPr/>
          <p:nvPr/>
        </p:nvSpPr>
        <p:spPr>
          <a:xfrm>
            <a:off x="5557081" y="8902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60AB817F-AED8-49D0-B323-6D77B96D013F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669843F5-F084-4B37-BF67-2F61BC4FC65D}"/>
              </a:ext>
            </a:extLst>
          </p:cNvPr>
          <p:cNvSpPr/>
          <p:nvPr/>
        </p:nvSpPr>
        <p:spPr>
          <a:xfrm>
            <a:off x="5557081" y="591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F2F143DC-1A45-40BA-A1D3-60C82E8A8466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8E2E2853-054C-4A38-AA12-5B4CD6B5D0B1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C9617D9-F619-4B12-97FB-645A0E40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81" y="41454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7F495FCF-5321-4674-AB70-7F461DE1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329" y="1490247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red button 1">
            <a:extLst>
              <a:ext uri="{FF2B5EF4-FFF2-40B4-BE49-F238E27FC236}">
                <a16:creationId xmlns:a16="http://schemas.microsoft.com/office/drawing/2014/main" id="{4B0B801D-1CB6-4A0C-AA5E-393BBEF80C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94" y="1612552"/>
            <a:ext cx="680773" cy="663227"/>
          </a:xfrm>
          <a:prstGeom prst="rect">
            <a:avLst/>
          </a:prstGeom>
        </p:spPr>
      </p:pic>
      <p:pic>
        <p:nvPicPr>
          <p:cNvPr id="29" name="red button 1">
            <a:extLst>
              <a:ext uri="{FF2B5EF4-FFF2-40B4-BE49-F238E27FC236}">
                <a16:creationId xmlns:a16="http://schemas.microsoft.com/office/drawing/2014/main" id="{B984821B-CFA3-40B4-8EBE-788C68B724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11" y="2884072"/>
            <a:ext cx="680773" cy="663227"/>
          </a:xfrm>
          <a:prstGeom prst="rect">
            <a:avLst/>
          </a:prstGeom>
        </p:spPr>
      </p:pic>
      <p:pic>
        <p:nvPicPr>
          <p:cNvPr id="30" name="red button 1">
            <a:extLst>
              <a:ext uri="{FF2B5EF4-FFF2-40B4-BE49-F238E27FC236}">
                <a16:creationId xmlns:a16="http://schemas.microsoft.com/office/drawing/2014/main" id="{E8B6287F-A7D7-4248-B117-FC01E1629C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70" y="2909835"/>
            <a:ext cx="680773" cy="663227"/>
          </a:xfrm>
          <a:prstGeom prst="rect">
            <a:avLst/>
          </a:prstGeom>
        </p:spPr>
      </p:pic>
      <p:pic>
        <p:nvPicPr>
          <p:cNvPr id="31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26A012A-5DA8-4F23-95A5-AF058AE5F5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1" end="14700.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01920" y="3662076"/>
            <a:ext cx="4187153" cy="3117025"/>
          </a:xfrm>
          <a:prstGeom prst="rect">
            <a:avLst/>
          </a:prstGeom>
        </p:spPr>
      </p:pic>
      <p:pic>
        <p:nvPicPr>
          <p:cNvPr id="3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919D3C27-1E3B-4014-9EAB-718C15D221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3418" y="3728256"/>
            <a:ext cx="4098039" cy="3050687"/>
          </a:xfrm>
          <a:prstGeom prst="rect">
            <a:avLst/>
          </a:prstGeom>
        </p:spPr>
      </p:pic>
      <p:pic>
        <p:nvPicPr>
          <p:cNvPr id="3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0F4F83-E867-4A7A-9DEA-5875845966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3418" y="3748182"/>
            <a:ext cx="4098039" cy="3050687"/>
          </a:xfrm>
          <a:prstGeom prst="rect">
            <a:avLst/>
          </a:prstGeom>
        </p:spPr>
      </p:pic>
      <p:pic>
        <p:nvPicPr>
          <p:cNvPr id="34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C91A79F-EB66-43C8-A4D9-0572340F6D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3418" y="3765859"/>
            <a:ext cx="4098039" cy="3050687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  <a:extLst>
              <a:ext uri="{FF2B5EF4-FFF2-40B4-BE49-F238E27FC236}">
                <a16:creationId xmlns:a16="http://schemas.microsoft.com/office/drawing/2014/main" id="{C5EC85D7-4491-40EF-8626-D56BE67AD0FE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760772" y="78488"/>
            <a:ext cx="720312" cy="705823"/>
          </a:xfrm>
          <a:prstGeom prst="rect">
            <a:avLst/>
          </a:prstGeom>
        </p:spPr>
      </p:pic>
      <p:sp>
        <p:nvSpPr>
          <p:cNvPr id="37" name="Action Button: Go Forward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ADD175-F538-43B3-8756-64DFF1ED6564}"/>
              </a:ext>
            </a:extLst>
          </p:cNvPr>
          <p:cNvSpPr/>
          <p:nvPr/>
        </p:nvSpPr>
        <p:spPr>
          <a:xfrm>
            <a:off x="11551920" y="5760720"/>
            <a:ext cx="548640" cy="64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7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0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0">
                <p:cTn id="10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0">
                <p:cTn id="10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207368-AF4B-48AD-A923-C0D63291CC8D}"/>
              </a:ext>
            </a:extLst>
          </p:cNvPr>
          <p:cNvSpPr txBox="1"/>
          <p:nvPr/>
        </p:nvSpPr>
        <p:spPr>
          <a:xfrm>
            <a:off x="2260037" y="880701"/>
            <a:ext cx="811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/>
              <p:nvPr/>
            </p:nvSpPr>
            <p:spPr>
              <a:xfrm>
                <a:off x="1801920" y="1673709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A.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0" name="A">
                <a:extLst>
                  <a:ext uri="{FF2B5EF4-FFF2-40B4-BE49-F238E27FC236}">
                    <a16:creationId xmlns:a16="http://schemas.microsoft.com/office/drawing/2014/main" id="{8E6E12E9-4007-4625-9C50-76597B26B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920" y="1673709"/>
                <a:ext cx="4136364" cy="7946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/>
              <p:nvPr/>
            </p:nvSpPr>
            <p:spPr>
              <a:xfrm>
                <a:off x="6445093" y="1687270"/>
                <a:ext cx="4136364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C.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𝟐𝟎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1" name="B">
                <a:extLst>
                  <a:ext uri="{FF2B5EF4-FFF2-40B4-BE49-F238E27FC236}">
                    <a16:creationId xmlns:a16="http://schemas.microsoft.com/office/drawing/2014/main" id="{6B2118ED-8E18-4BE6-BA42-089F34C60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093" y="1687270"/>
                <a:ext cx="4136364" cy="7946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/>
              <p:nvPr/>
            </p:nvSpPr>
            <p:spPr>
              <a:xfrm flipH="1">
                <a:off x="1806022" y="2867416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B.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2" name="C">
                <a:extLst>
                  <a:ext uri="{FF2B5EF4-FFF2-40B4-BE49-F238E27FC236}">
                    <a16:creationId xmlns:a16="http://schemas.microsoft.com/office/drawing/2014/main" id="{9C3C57B0-5389-4468-9503-90CCDE696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06022" y="2867416"/>
                <a:ext cx="4132262" cy="79466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/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000" b="1" dirty="0"/>
                  <a:t>D.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𝟑𝟎</m:t>
                    </m:r>
                  </m:oMath>
                </a14:m>
                <a:endParaRPr lang="vi-VN" sz="2000" b="1" dirty="0"/>
              </a:p>
            </p:txBody>
          </p:sp>
        </mc:Choice>
        <mc:Fallback xmlns="">
          <p:sp>
            <p:nvSpPr>
              <p:cNvPr id="13" name="D">
                <a:extLst>
                  <a:ext uri="{FF2B5EF4-FFF2-40B4-BE49-F238E27FC236}">
                    <a16:creationId xmlns:a16="http://schemas.microsoft.com/office/drawing/2014/main" id="{C74F7113-AEBF-46CD-A48D-91B7DD0C46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49195" y="2820823"/>
                <a:ext cx="4132262" cy="79466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4345B37F-E1DE-4AB7-99A0-D584ED986CC5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BBC1F4AF-548C-4351-B2DE-C6ED8D5BF38F}"/>
              </a:ext>
            </a:extLst>
          </p:cNvPr>
          <p:cNvSpPr/>
          <p:nvPr/>
        </p:nvSpPr>
        <p:spPr>
          <a:xfrm>
            <a:off x="5557081" y="938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72AFB648-A1A2-4139-9FE4-4C6614F03859}"/>
              </a:ext>
            </a:extLst>
          </p:cNvPr>
          <p:cNvSpPr/>
          <p:nvPr/>
        </p:nvSpPr>
        <p:spPr>
          <a:xfrm>
            <a:off x="5557081" y="1038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EDE44075-10CF-4B4E-9297-DD4AB1A9A017}"/>
              </a:ext>
            </a:extLst>
          </p:cNvPr>
          <p:cNvSpPr/>
          <p:nvPr/>
        </p:nvSpPr>
        <p:spPr>
          <a:xfrm>
            <a:off x="5557081" y="9416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296E14A-139B-431C-A6E7-B9DA991C2920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47051C9A-E790-45AE-8802-E55E10C5EBAF}"/>
              </a:ext>
            </a:extLst>
          </p:cNvPr>
          <p:cNvSpPr/>
          <p:nvPr/>
        </p:nvSpPr>
        <p:spPr>
          <a:xfrm>
            <a:off x="5557081" y="9898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3C39D207-564A-48C3-81F7-3D75E841D7B9}"/>
              </a:ext>
            </a:extLst>
          </p:cNvPr>
          <p:cNvSpPr/>
          <p:nvPr/>
        </p:nvSpPr>
        <p:spPr>
          <a:xfrm>
            <a:off x="5557081" y="8902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>
            <a:extLst>
              <a:ext uri="{FF2B5EF4-FFF2-40B4-BE49-F238E27FC236}">
                <a16:creationId xmlns:a16="http://schemas.microsoft.com/office/drawing/2014/main" id="{60AB817F-AED8-49D0-B323-6D77B96D013F}"/>
              </a:ext>
            </a:extLst>
          </p:cNvPr>
          <p:cNvSpPr/>
          <p:nvPr/>
        </p:nvSpPr>
        <p:spPr>
          <a:xfrm>
            <a:off x="5557081" y="7905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669843F5-F084-4B37-BF67-2F61BC4FC65D}"/>
              </a:ext>
            </a:extLst>
          </p:cNvPr>
          <p:cNvSpPr/>
          <p:nvPr/>
        </p:nvSpPr>
        <p:spPr>
          <a:xfrm>
            <a:off x="5557081" y="591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>
            <a:extLst>
              <a:ext uri="{FF2B5EF4-FFF2-40B4-BE49-F238E27FC236}">
                <a16:creationId xmlns:a16="http://schemas.microsoft.com/office/drawing/2014/main" id="{F2F143DC-1A45-40BA-A1D3-60C82E8A8466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8E2E2853-054C-4A38-AA12-5B4CD6B5D0B1}"/>
              </a:ext>
            </a:extLst>
          </p:cNvPr>
          <p:cNvSpPr/>
          <p:nvPr/>
        </p:nvSpPr>
        <p:spPr>
          <a:xfrm>
            <a:off x="5557081" y="6909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C9617D9-F619-4B12-97FB-645A0E40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81" y="41454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7F495FCF-5321-4674-AB70-7F461DE1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9" y="1638999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red button 1">
            <a:extLst>
              <a:ext uri="{FF2B5EF4-FFF2-40B4-BE49-F238E27FC236}">
                <a16:creationId xmlns:a16="http://schemas.microsoft.com/office/drawing/2014/main" id="{4B0B801D-1CB6-4A0C-AA5E-393BBEF80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52" y="1755414"/>
            <a:ext cx="680773" cy="663227"/>
          </a:xfrm>
          <a:prstGeom prst="rect">
            <a:avLst/>
          </a:prstGeom>
        </p:spPr>
      </p:pic>
      <p:pic>
        <p:nvPicPr>
          <p:cNvPr id="29" name="red button 1">
            <a:extLst>
              <a:ext uri="{FF2B5EF4-FFF2-40B4-BE49-F238E27FC236}">
                <a16:creationId xmlns:a16="http://schemas.microsoft.com/office/drawing/2014/main" id="{B984821B-CFA3-40B4-8EBE-788C68B724E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44" y="2933133"/>
            <a:ext cx="680773" cy="663227"/>
          </a:xfrm>
          <a:prstGeom prst="rect">
            <a:avLst/>
          </a:prstGeom>
        </p:spPr>
      </p:pic>
      <p:pic>
        <p:nvPicPr>
          <p:cNvPr id="30" name="red button 1">
            <a:extLst>
              <a:ext uri="{FF2B5EF4-FFF2-40B4-BE49-F238E27FC236}">
                <a16:creationId xmlns:a16="http://schemas.microsoft.com/office/drawing/2014/main" id="{E8B6287F-A7D7-4248-B117-FC01E1629C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70" y="2909835"/>
            <a:ext cx="680773" cy="663227"/>
          </a:xfrm>
          <a:prstGeom prst="rect">
            <a:avLst/>
          </a:prstGeom>
        </p:spPr>
      </p:pic>
      <p:pic>
        <p:nvPicPr>
          <p:cNvPr id="31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26A012A-5DA8-4F23-95A5-AF058AE5F5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1" end="14700.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01920" y="3662076"/>
            <a:ext cx="4187153" cy="3117025"/>
          </a:xfrm>
          <a:prstGeom prst="rect">
            <a:avLst/>
          </a:prstGeom>
        </p:spPr>
      </p:pic>
      <p:pic>
        <p:nvPicPr>
          <p:cNvPr id="3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919D3C27-1E3B-4014-9EAB-718C15D221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83418" y="3728256"/>
            <a:ext cx="4098039" cy="3050687"/>
          </a:xfrm>
          <a:prstGeom prst="rect">
            <a:avLst/>
          </a:prstGeom>
        </p:spPr>
      </p:pic>
      <p:pic>
        <p:nvPicPr>
          <p:cNvPr id="3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0F4F83-E867-4A7A-9DEA-5875845966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83418" y="3748182"/>
            <a:ext cx="4098039" cy="3050687"/>
          </a:xfrm>
          <a:prstGeom prst="rect">
            <a:avLst/>
          </a:prstGeom>
        </p:spPr>
      </p:pic>
      <p:pic>
        <p:nvPicPr>
          <p:cNvPr id="34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5C91A79F-EB66-43C8-A4D9-0572340F6D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0" end="700.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83418" y="3765859"/>
            <a:ext cx="4098039" cy="3050687"/>
          </a:xfrm>
          <a:prstGeom prst="rect">
            <a:avLst/>
          </a:prstGeom>
        </p:spPr>
      </p:pic>
      <p:pic>
        <p:nvPicPr>
          <p:cNvPr id="36" name="Picture 35">
            <a:hlinkClick r:id="rId18" action="ppaction://hlinksldjump"/>
            <a:extLst>
              <a:ext uri="{FF2B5EF4-FFF2-40B4-BE49-F238E27FC236}">
                <a16:creationId xmlns:a16="http://schemas.microsoft.com/office/drawing/2014/main" id="{C9B16575-A49A-4CFB-B7D5-3599710A30C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60772" y="78488"/>
            <a:ext cx="720312" cy="705823"/>
          </a:xfrm>
          <a:prstGeom prst="rect">
            <a:avLst/>
          </a:prstGeom>
        </p:spPr>
      </p:pic>
      <p:sp>
        <p:nvSpPr>
          <p:cNvPr id="37" name="Action Button: Go Forward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9F6805E-C0DF-4B1D-96E7-AA85559861E9}"/>
              </a:ext>
            </a:extLst>
          </p:cNvPr>
          <p:cNvSpPr/>
          <p:nvPr/>
        </p:nvSpPr>
        <p:spPr>
          <a:xfrm>
            <a:off x="11551920" y="5760720"/>
            <a:ext cx="548640" cy="64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7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0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0">
                <p:cTn id="10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0">
                <p:cTn id="10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7372D072-8A61-4521-98DA-11FBD6FFAC26}"/>
              </a:ext>
            </a:extLst>
          </p:cNvPr>
          <p:cNvSpPr>
            <a:spLocks/>
          </p:cNvSpPr>
          <p:nvPr/>
        </p:nvSpPr>
        <p:spPr bwMode="auto">
          <a:xfrm>
            <a:off x="2404111" y="1922947"/>
            <a:ext cx="2540" cy="5080"/>
          </a:xfrm>
          <a:custGeom>
            <a:avLst/>
            <a:gdLst>
              <a:gd name="T0" fmla="*/ 0 w 2"/>
              <a:gd name="T1" fmla="*/ 0 h 4"/>
              <a:gd name="T2" fmla="*/ 2 w 2"/>
              <a:gd name="T3" fmla="*/ 0 h 4"/>
              <a:gd name="T4" fmla="*/ 2 w 2"/>
              <a:gd name="T5" fmla="*/ 2 h 4"/>
              <a:gd name="T6" fmla="*/ 0 w 2"/>
              <a:gd name="T7" fmla="*/ 4 h 4"/>
              <a:gd name="T8" fmla="*/ 0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2" y="0"/>
                </a:lnTo>
                <a:lnTo>
                  <a:pt x="2" y="2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160" kern="0">
              <a:solidFill>
                <a:sysClr val="windowText" lastClr="000000"/>
              </a:solidFill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561E86F-CE8F-421D-8742-A558B7939E22}"/>
              </a:ext>
            </a:extLst>
          </p:cNvPr>
          <p:cNvSpPr>
            <a:spLocks/>
          </p:cNvSpPr>
          <p:nvPr/>
        </p:nvSpPr>
        <p:spPr bwMode="auto">
          <a:xfrm>
            <a:off x="9401387" y="2626326"/>
            <a:ext cx="331624" cy="437828"/>
          </a:xfrm>
          <a:custGeom>
            <a:avLst/>
            <a:gdLst>
              <a:gd name="T0" fmla="*/ 58 w 153"/>
              <a:gd name="T1" fmla="*/ 2 h 202"/>
              <a:gd name="T2" fmla="*/ 81 w 153"/>
              <a:gd name="T3" fmla="*/ 0 h 202"/>
              <a:gd name="T4" fmla="*/ 102 w 153"/>
              <a:gd name="T5" fmla="*/ 5 h 202"/>
              <a:gd name="T6" fmla="*/ 120 w 153"/>
              <a:gd name="T7" fmla="*/ 16 h 202"/>
              <a:gd name="T8" fmla="*/ 134 w 153"/>
              <a:gd name="T9" fmla="*/ 33 h 202"/>
              <a:gd name="T10" fmla="*/ 144 w 153"/>
              <a:gd name="T11" fmla="*/ 53 h 202"/>
              <a:gd name="T12" fmla="*/ 151 w 153"/>
              <a:gd name="T13" fmla="*/ 74 h 202"/>
              <a:gd name="T14" fmla="*/ 153 w 153"/>
              <a:gd name="T15" fmla="*/ 97 h 202"/>
              <a:gd name="T16" fmla="*/ 153 w 153"/>
              <a:gd name="T17" fmla="*/ 118 h 202"/>
              <a:gd name="T18" fmla="*/ 148 w 153"/>
              <a:gd name="T19" fmla="*/ 141 h 202"/>
              <a:gd name="T20" fmla="*/ 137 w 153"/>
              <a:gd name="T21" fmla="*/ 162 h 202"/>
              <a:gd name="T22" fmla="*/ 125 w 153"/>
              <a:gd name="T23" fmla="*/ 181 h 202"/>
              <a:gd name="T24" fmla="*/ 107 w 153"/>
              <a:gd name="T25" fmla="*/ 194 h 202"/>
              <a:gd name="T26" fmla="*/ 88 w 153"/>
              <a:gd name="T27" fmla="*/ 202 h 202"/>
              <a:gd name="T28" fmla="*/ 63 w 153"/>
              <a:gd name="T29" fmla="*/ 201 h 202"/>
              <a:gd name="T30" fmla="*/ 40 w 153"/>
              <a:gd name="T31" fmla="*/ 190 h 202"/>
              <a:gd name="T32" fmla="*/ 23 w 153"/>
              <a:gd name="T33" fmla="*/ 174 h 202"/>
              <a:gd name="T34" fmla="*/ 11 w 153"/>
              <a:gd name="T35" fmla="*/ 153 h 202"/>
              <a:gd name="T36" fmla="*/ 2 w 153"/>
              <a:gd name="T37" fmla="*/ 128 h 202"/>
              <a:gd name="T38" fmla="*/ 0 w 153"/>
              <a:gd name="T39" fmla="*/ 104 h 202"/>
              <a:gd name="T40" fmla="*/ 2 w 153"/>
              <a:gd name="T41" fmla="*/ 79 h 202"/>
              <a:gd name="T42" fmla="*/ 7 w 153"/>
              <a:gd name="T43" fmla="*/ 54 h 202"/>
              <a:gd name="T44" fmla="*/ 19 w 153"/>
              <a:gd name="T45" fmla="*/ 33 h 202"/>
              <a:gd name="T46" fmla="*/ 37 w 153"/>
              <a:gd name="T47" fmla="*/ 16 h 202"/>
              <a:gd name="T48" fmla="*/ 58 w 153"/>
              <a:gd name="T49" fmla="*/ 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3" h="202">
                <a:moveTo>
                  <a:pt x="58" y="2"/>
                </a:moveTo>
                <a:lnTo>
                  <a:pt x="81" y="0"/>
                </a:lnTo>
                <a:lnTo>
                  <a:pt x="102" y="5"/>
                </a:lnTo>
                <a:lnTo>
                  <a:pt x="120" y="16"/>
                </a:lnTo>
                <a:lnTo>
                  <a:pt x="134" y="33"/>
                </a:lnTo>
                <a:lnTo>
                  <a:pt x="144" y="53"/>
                </a:lnTo>
                <a:lnTo>
                  <a:pt x="151" y="74"/>
                </a:lnTo>
                <a:lnTo>
                  <a:pt x="153" y="97"/>
                </a:lnTo>
                <a:lnTo>
                  <a:pt x="153" y="118"/>
                </a:lnTo>
                <a:lnTo>
                  <a:pt x="148" y="141"/>
                </a:lnTo>
                <a:lnTo>
                  <a:pt x="137" y="162"/>
                </a:lnTo>
                <a:lnTo>
                  <a:pt x="125" y="181"/>
                </a:lnTo>
                <a:lnTo>
                  <a:pt x="107" y="194"/>
                </a:lnTo>
                <a:lnTo>
                  <a:pt x="88" y="202"/>
                </a:lnTo>
                <a:lnTo>
                  <a:pt x="63" y="201"/>
                </a:lnTo>
                <a:lnTo>
                  <a:pt x="40" y="190"/>
                </a:lnTo>
                <a:lnTo>
                  <a:pt x="23" y="174"/>
                </a:lnTo>
                <a:lnTo>
                  <a:pt x="11" y="153"/>
                </a:lnTo>
                <a:lnTo>
                  <a:pt x="2" y="128"/>
                </a:lnTo>
                <a:lnTo>
                  <a:pt x="0" y="104"/>
                </a:lnTo>
                <a:lnTo>
                  <a:pt x="2" y="79"/>
                </a:lnTo>
                <a:lnTo>
                  <a:pt x="7" y="54"/>
                </a:lnTo>
                <a:lnTo>
                  <a:pt x="19" y="33"/>
                </a:lnTo>
                <a:lnTo>
                  <a:pt x="37" y="16"/>
                </a:lnTo>
                <a:lnTo>
                  <a:pt x="58" y="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160" kern="0">
              <a:solidFill>
                <a:sysClr val="windowText" lastClr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1F138B-22C8-4526-BD32-25B6AB4293CB}"/>
              </a:ext>
            </a:extLst>
          </p:cNvPr>
          <p:cNvGrpSpPr/>
          <p:nvPr/>
        </p:nvGrpSpPr>
        <p:grpSpPr>
          <a:xfrm rot="13212686">
            <a:off x="904216" y="1549073"/>
            <a:ext cx="8879892" cy="3856467"/>
            <a:chOff x="914400" y="1887510"/>
            <a:chExt cx="7315200" cy="2721978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57EF3F4-8EF1-4EB9-910C-0FE99DE00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400" y="1887510"/>
              <a:ext cx="7315200" cy="2721978"/>
            </a:xfrm>
            <a:custGeom>
              <a:avLst/>
              <a:gdLst>
                <a:gd name="T0" fmla="*/ 2509 w 4050"/>
                <a:gd name="T1" fmla="*/ 0 h 1507"/>
                <a:gd name="T2" fmla="*/ 2926 w 4050"/>
                <a:gd name="T3" fmla="*/ 37 h 1507"/>
                <a:gd name="T4" fmla="*/ 3250 w 4050"/>
                <a:gd name="T5" fmla="*/ 114 h 1507"/>
                <a:gd name="T6" fmla="*/ 3545 w 4050"/>
                <a:gd name="T7" fmla="*/ 236 h 1507"/>
                <a:gd name="T8" fmla="*/ 3791 w 4050"/>
                <a:gd name="T9" fmla="*/ 389 h 1507"/>
                <a:gd name="T10" fmla="*/ 3962 w 4050"/>
                <a:gd name="T11" fmla="*/ 544 h 1507"/>
                <a:gd name="T12" fmla="*/ 4029 w 4050"/>
                <a:gd name="T13" fmla="*/ 643 h 1507"/>
                <a:gd name="T14" fmla="*/ 4050 w 4050"/>
                <a:gd name="T15" fmla="*/ 761 h 1507"/>
                <a:gd name="T16" fmla="*/ 4020 w 4050"/>
                <a:gd name="T17" fmla="*/ 883 h 1507"/>
                <a:gd name="T18" fmla="*/ 3888 w 4050"/>
                <a:gd name="T19" fmla="*/ 1038 h 1507"/>
                <a:gd name="T20" fmla="*/ 3696 w 4050"/>
                <a:gd name="T21" fmla="*/ 1184 h 1507"/>
                <a:gd name="T22" fmla="*/ 3344 w 4050"/>
                <a:gd name="T23" fmla="*/ 1360 h 1507"/>
                <a:gd name="T24" fmla="*/ 2956 w 4050"/>
                <a:gd name="T25" fmla="*/ 1464 h 1507"/>
                <a:gd name="T26" fmla="*/ 2547 w 4050"/>
                <a:gd name="T27" fmla="*/ 1507 h 1507"/>
                <a:gd name="T28" fmla="*/ 2123 w 4050"/>
                <a:gd name="T29" fmla="*/ 1478 h 1507"/>
                <a:gd name="T30" fmla="*/ 1679 w 4050"/>
                <a:gd name="T31" fmla="*/ 1362 h 1507"/>
                <a:gd name="T32" fmla="*/ 1244 w 4050"/>
                <a:gd name="T33" fmla="*/ 1170 h 1507"/>
                <a:gd name="T34" fmla="*/ 1053 w 4050"/>
                <a:gd name="T35" fmla="*/ 1055 h 1507"/>
                <a:gd name="T36" fmla="*/ 923 w 4050"/>
                <a:gd name="T37" fmla="*/ 962 h 1507"/>
                <a:gd name="T38" fmla="*/ 805 w 4050"/>
                <a:gd name="T39" fmla="*/ 923 h 1507"/>
                <a:gd name="T40" fmla="*/ 701 w 4050"/>
                <a:gd name="T41" fmla="*/ 957 h 1507"/>
                <a:gd name="T42" fmla="*/ 460 w 4050"/>
                <a:gd name="T43" fmla="*/ 1188 h 1507"/>
                <a:gd name="T44" fmla="*/ 194 w 4050"/>
                <a:gd name="T45" fmla="*/ 1388 h 1507"/>
                <a:gd name="T46" fmla="*/ 10 w 4050"/>
                <a:gd name="T47" fmla="*/ 1380 h 1507"/>
                <a:gd name="T48" fmla="*/ 97 w 4050"/>
                <a:gd name="T49" fmla="*/ 1050 h 1507"/>
                <a:gd name="T50" fmla="*/ 225 w 4050"/>
                <a:gd name="T51" fmla="*/ 756 h 1507"/>
                <a:gd name="T52" fmla="*/ 104 w 4050"/>
                <a:gd name="T53" fmla="*/ 477 h 1507"/>
                <a:gd name="T54" fmla="*/ 23 w 4050"/>
                <a:gd name="T55" fmla="*/ 199 h 1507"/>
                <a:gd name="T56" fmla="*/ 100 w 4050"/>
                <a:gd name="T57" fmla="*/ 63 h 1507"/>
                <a:gd name="T58" fmla="*/ 382 w 4050"/>
                <a:gd name="T59" fmla="*/ 255 h 1507"/>
                <a:gd name="T60" fmla="*/ 620 w 4050"/>
                <a:gd name="T61" fmla="*/ 468 h 1507"/>
                <a:gd name="T62" fmla="*/ 761 w 4050"/>
                <a:gd name="T63" fmla="*/ 578 h 1507"/>
                <a:gd name="T64" fmla="*/ 876 w 4050"/>
                <a:gd name="T65" fmla="*/ 569 h 1507"/>
                <a:gd name="T66" fmla="*/ 1009 w 4050"/>
                <a:gd name="T67" fmla="*/ 484 h 1507"/>
                <a:gd name="T68" fmla="*/ 1186 w 4050"/>
                <a:gd name="T69" fmla="*/ 370 h 1507"/>
                <a:gd name="T70" fmla="*/ 1520 w 4050"/>
                <a:gd name="T71" fmla="*/ 208 h 1507"/>
                <a:gd name="T72" fmla="*/ 1940 w 4050"/>
                <a:gd name="T73" fmla="*/ 67 h 1507"/>
                <a:gd name="T74" fmla="*/ 3606 w 4050"/>
                <a:gd name="T75" fmla="*/ 551 h 1507"/>
                <a:gd name="T76" fmla="*/ 3557 w 4050"/>
                <a:gd name="T77" fmla="*/ 604 h 1507"/>
                <a:gd name="T78" fmla="*/ 3552 w 4050"/>
                <a:gd name="T79" fmla="*/ 680 h 1507"/>
                <a:gd name="T80" fmla="*/ 3590 w 4050"/>
                <a:gd name="T81" fmla="*/ 742 h 1507"/>
                <a:gd name="T82" fmla="*/ 3657 w 4050"/>
                <a:gd name="T83" fmla="*/ 745 h 1507"/>
                <a:gd name="T84" fmla="*/ 3698 w 4050"/>
                <a:gd name="T85" fmla="*/ 690 h 1507"/>
                <a:gd name="T86" fmla="*/ 3701 w 4050"/>
                <a:gd name="T87" fmla="*/ 625 h 1507"/>
                <a:gd name="T88" fmla="*/ 3670 w 4050"/>
                <a:gd name="T89" fmla="*/ 565 h 1507"/>
                <a:gd name="T90" fmla="*/ 3606 w 4050"/>
                <a:gd name="T91" fmla="*/ 551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50" h="1507">
                  <a:moveTo>
                    <a:pt x="2230" y="14"/>
                  </a:moveTo>
                  <a:lnTo>
                    <a:pt x="2370" y="3"/>
                  </a:lnTo>
                  <a:lnTo>
                    <a:pt x="2509" y="0"/>
                  </a:lnTo>
                  <a:lnTo>
                    <a:pt x="2648" y="5"/>
                  </a:lnTo>
                  <a:lnTo>
                    <a:pt x="2787" y="15"/>
                  </a:lnTo>
                  <a:lnTo>
                    <a:pt x="2926" y="37"/>
                  </a:lnTo>
                  <a:lnTo>
                    <a:pt x="3034" y="60"/>
                  </a:lnTo>
                  <a:lnTo>
                    <a:pt x="3143" y="84"/>
                  </a:lnTo>
                  <a:lnTo>
                    <a:pt x="3250" y="114"/>
                  </a:lnTo>
                  <a:lnTo>
                    <a:pt x="3354" y="151"/>
                  </a:lnTo>
                  <a:lnTo>
                    <a:pt x="3457" y="193"/>
                  </a:lnTo>
                  <a:lnTo>
                    <a:pt x="3545" y="236"/>
                  </a:lnTo>
                  <a:lnTo>
                    <a:pt x="3629" y="283"/>
                  </a:lnTo>
                  <a:lnTo>
                    <a:pt x="3712" y="333"/>
                  </a:lnTo>
                  <a:lnTo>
                    <a:pt x="3791" y="389"/>
                  </a:lnTo>
                  <a:lnTo>
                    <a:pt x="3865" y="449"/>
                  </a:lnTo>
                  <a:lnTo>
                    <a:pt x="3936" y="516"/>
                  </a:lnTo>
                  <a:lnTo>
                    <a:pt x="3962" y="544"/>
                  </a:lnTo>
                  <a:lnTo>
                    <a:pt x="3989" y="576"/>
                  </a:lnTo>
                  <a:lnTo>
                    <a:pt x="4010" y="608"/>
                  </a:lnTo>
                  <a:lnTo>
                    <a:pt x="4029" y="643"/>
                  </a:lnTo>
                  <a:lnTo>
                    <a:pt x="4042" y="680"/>
                  </a:lnTo>
                  <a:lnTo>
                    <a:pt x="4049" y="719"/>
                  </a:lnTo>
                  <a:lnTo>
                    <a:pt x="4050" y="761"/>
                  </a:lnTo>
                  <a:lnTo>
                    <a:pt x="4047" y="803"/>
                  </a:lnTo>
                  <a:lnTo>
                    <a:pt x="4036" y="844"/>
                  </a:lnTo>
                  <a:lnTo>
                    <a:pt x="4020" y="883"/>
                  </a:lnTo>
                  <a:lnTo>
                    <a:pt x="3997" y="918"/>
                  </a:lnTo>
                  <a:lnTo>
                    <a:pt x="3946" y="981"/>
                  </a:lnTo>
                  <a:lnTo>
                    <a:pt x="3888" y="1038"/>
                  </a:lnTo>
                  <a:lnTo>
                    <a:pt x="3827" y="1091"/>
                  </a:lnTo>
                  <a:lnTo>
                    <a:pt x="3763" y="1138"/>
                  </a:lnTo>
                  <a:lnTo>
                    <a:pt x="3696" y="1184"/>
                  </a:lnTo>
                  <a:lnTo>
                    <a:pt x="3582" y="1251"/>
                  </a:lnTo>
                  <a:lnTo>
                    <a:pt x="3465" y="1309"/>
                  </a:lnTo>
                  <a:lnTo>
                    <a:pt x="3344" y="1360"/>
                  </a:lnTo>
                  <a:lnTo>
                    <a:pt x="3219" y="1403"/>
                  </a:lnTo>
                  <a:lnTo>
                    <a:pt x="3088" y="1436"/>
                  </a:lnTo>
                  <a:lnTo>
                    <a:pt x="2956" y="1464"/>
                  </a:lnTo>
                  <a:lnTo>
                    <a:pt x="2824" y="1485"/>
                  </a:lnTo>
                  <a:lnTo>
                    <a:pt x="2690" y="1499"/>
                  </a:lnTo>
                  <a:lnTo>
                    <a:pt x="2547" y="1507"/>
                  </a:lnTo>
                  <a:lnTo>
                    <a:pt x="2407" y="1505"/>
                  </a:lnTo>
                  <a:lnTo>
                    <a:pt x="2264" y="1496"/>
                  </a:lnTo>
                  <a:lnTo>
                    <a:pt x="2123" y="1478"/>
                  </a:lnTo>
                  <a:lnTo>
                    <a:pt x="1984" y="1452"/>
                  </a:lnTo>
                  <a:lnTo>
                    <a:pt x="1830" y="1411"/>
                  </a:lnTo>
                  <a:lnTo>
                    <a:pt x="1679" y="1362"/>
                  </a:lnTo>
                  <a:lnTo>
                    <a:pt x="1531" y="1304"/>
                  </a:lnTo>
                  <a:lnTo>
                    <a:pt x="1386" y="1240"/>
                  </a:lnTo>
                  <a:lnTo>
                    <a:pt x="1244" y="1170"/>
                  </a:lnTo>
                  <a:lnTo>
                    <a:pt x="1179" y="1135"/>
                  </a:lnTo>
                  <a:lnTo>
                    <a:pt x="1113" y="1098"/>
                  </a:lnTo>
                  <a:lnTo>
                    <a:pt x="1053" y="1055"/>
                  </a:lnTo>
                  <a:lnTo>
                    <a:pt x="1009" y="1024"/>
                  </a:lnTo>
                  <a:lnTo>
                    <a:pt x="967" y="992"/>
                  </a:lnTo>
                  <a:lnTo>
                    <a:pt x="923" y="962"/>
                  </a:lnTo>
                  <a:lnTo>
                    <a:pt x="876" y="937"/>
                  </a:lnTo>
                  <a:lnTo>
                    <a:pt x="840" y="927"/>
                  </a:lnTo>
                  <a:lnTo>
                    <a:pt x="805" y="923"/>
                  </a:lnTo>
                  <a:lnTo>
                    <a:pt x="768" y="928"/>
                  </a:lnTo>
                  <a:lnTo>
                    <a:pt x="733" y="939"/>
                  </a:lnTo>
                  <a:lnTo>
                    <a:pt x="701" y="957"/>
                  </a:lnTo>
                  <a:lnTo>
                    <a:pt x="624" y="1036"/>
                  </a:lnTo>
                  <a:lnTo>
                    <a:pt x="543" y="1112"/>
                  </a:lnTo>
                  <a:lnTo>
                    <a:pt x="460" y="1188"/>
                  </a:lnTo>
                  <a:lnTo>
                    <a:pt x="373" y="1258"/>
                  </a:lnTo>
                  <a:lnTo>
                    <a:pt x="285" y="1327"/>
                  </a:lnTo>
                  <a:lnTo>
                    <a:pt x="194" y="1388"/>
                  </a:lnTo>
                  <a:lnTo>
                    <a:pt x="99" y="1447"/>
                  </a:lnTo>
                  <a:lnTo>
                    <a:pt x="0" y="1498"/>
                  </a:lnTo>
                  <a:lnTo>
                    <a:pt x="10" y="1380"/>
                  </a:lnTo>
                  <a:lnTo>
                    <a:pt x="32" y="1265"/>
                  </a:lnTo>
                  <a:lnTo>
                    <a:pt x="62" y="1151"/>
                  </a:lnTo>
                  <a:lnTo>
                    <a:pt x="97" y="1050"/>
                  </a:lnTo>
                  <a:lnTo>
                    <a:pt x="137" y="950"/>
                  </a:lnTo>
                  <a:lnTo>
                    <a:pt x="181" y="853"/>
                  </a:lnTo>
                  <a:lnTo>
                    <a:pt x="225" y="756"/>
                  </a:lnTo>
                  <a:lnTo>
                    <a:pt x="185" y="662"/>
                  </a:lnTo>
                  <a:lnTo>
                    <a:pt x="143" y="571"/>
                  </a:lnTo>
                  <a:lnTo>
                    <a:pt x="104" y="477"/>
                  </a:lnTo>
                  <a:lnTo>
                    <a:pt x="70" y="382"/>
                  </a:lnTo>
                  <a:lnTo>
                    <a:pt x="42" y="290"/>
                  </a:lnTo>
                  <a:lnTo>
                    <a:pt x="23" y="199"/>
                  </a:lnTo>
                  <a:lnTo>
                    <a:pt x="7" y="105"/>
                  </a:lnTo>
                  <a:lnTo>
                    <a:pt x="0" y="10"/>
                  </a:lnTo>
                  <a:lnTo>
                    <a:pt x="100" y="63"/>
                  </a:lnTo>
                  <a:lnTo>
                    <a:pt x="197" y="121"/>
                  </a:lnTo>
                  <a:lnTo>
                    <a:pt x="291" y="185"/>
                  </a:lnTo>
                  <a:lnTo>
                    <a:pt x="382" y="255"/>
                  </a:lnTo>
                  <a:lnTo>
                    <a:pt x="469" y="327"/>
                  </a:lnTo>
                  <a:lnTo>
                    <a:pt x="546" y="398"/>
                  </a:lnTo>
                  <a:lnTo>
                    <a:pt x="620" y="468"/>
                  </a:lnTo>
                  <a:lnTo>
                    <a:pt x="692" y="544"/>
                  </a:lnTo>
                  <a:lnTo>
                    <a:pt x="726" y="564"/>
                  </a:lnTo>
                  <a:lnTo>
                    <a:pt x="761" y="578"/>
                  </a:lnTo>
                  <a:lnTo>
                    <a:pt x="800" y="583"/>
                  </a:lnTo>
                  <a:lnTo>
                    <a:pt x="839" y="579"/>
                  </a:lnTo>
                  <a:lnTo>
                    <a:pt x="876" y="569"/>
                  </a:lnTo>
                  <a:lnTo>
                    <a:pt x="921" y="544"/>
                  </a:lnTo>
                  <a:lnTo>
                    <a:pt x="967" y="514"/>
                  </a:lnTo>
                  <a:lnTo>
                    <a:pt x="1009" y="484"/>
                  </a:lnTo>
                  <a:lnTo>
                    <a:pt x="1052" y="453"/>
                  </a:lnTo>
                  <a:lnTo>
                    <a:pt x="1117" y="408"/>
                  </a:lnTo>
                  <a:lnTo>
                    <a:pt x="1186" y="370"/>
                  </a:lnTo>
                  <a:lnTo>
                    <a:pt x="1254" y="333"/>
                  </a:lnTo>
                  <a:lnTo>
                    <a:pt x="1386" y="267"/>
                  </a:lnTo>
                  <a:lnTo>
                    <a:pt x="1520" y="208"/>
                  </a:lnTo>
                  <a:lnTo>
                    <a:pt x="1658" y="153"/>
                  </a:lnTo>
                  <a:lnTo>
                    <a:pt x="1799" y="105"/>
                  </a:lnTo>
                  <a:lnTo>
                    <a:pt x="1940" y="67"/>
                  </a:lnTo>
                  <a:lnTo>
                    <a:pt x="2084" y="35"/>
                  </a:lnTo>
                  <a:lnTo>
                    <a:pt x="2230" y="14"/>
                  </a:lnTo>
                  <a:close/>
                  <a:moveTo>
                    <a:pt x="3606" y="551"/>
                  </a:moveTo>
                  <a:lnTo>
                    <a:pt x="3585" y="565"/>
                  </a:lnTo>
                  <a:lnTo>
                    <a:pt x="3569" y="583"/>
                  </a:lnTo>
                  <a:lnTo>
                    <a:pt x="3557" y="604"/>
                  </a:lnTo>
                  <a:lnTo>
                    <a:pt x="3550" y="629"/>
                  </a:lnTo>
                  <a:lnTo>
                    <a:pt x="3550" y="653"/>
                  </a:lnTo>
                  <a:lnTo>
                    <a:pt x="3552" y="680"/>
                  </a:lnTo>
                  <a:lnTo>
                    <a:pt x="3561" y="703"/>
                  </a:lnTo>
                  <a:lnTo>
                    <a:pt x="3573" y="724"/>
                  </a:lnTo>
                  <a:lnTo>
                    <a:pt x="3590" y="742"/>
                  </a:lnTo>
                  <a:lnTo>
                    <a:pt x="3613" y="752"/>
                  </a:lnTo>
                  <a:lnTo>
                    <a:pt x="3638" y="752"/>
                  </a:lnTo>
                  <a:lnTo>
                    <a:pt x="3657" y="745"/>
                  </a:lnTo>
                  <a:lnTo>
                    <a:pt x="3675" y="731"/>
                  </a:lnTo>
                  <a:lnTo>
                    <a:pt x="3687" y="713"/>
                  </a:lnTo>
                  <a:lnTo>
                    <a:pt x="3698" y="690"/>
                  </a:lnTo>
                  <a:lnTo>
                    <a:pt x="3703" y="669"/>
                  </a:lnTo>
                  <a:lnTo>
                    <a:pt x="3703" y="646"/>
                  </a:lnTo>
                  <a:lnTo>
                    <a:pt x="3701" y="625"/>
                  </a:lnTo>
                  <a:lnTo>
                    <a:pt x="3696" y="602"/>
                  </a:lnTo>
                  <a:lnTo>
                    <a:pt x="3684" y="583"/>
                  </a:lnTo>
                  <a:lnTo>
                    <a:pt x="3670" y="565"/>
                  </a:lnTo>
                  <a:lnTo>
                    <a:pt x="3650" y="553"/>
                  </a:lnTo>
                  <a:lnTo>
                    <a:pt x="3631" y="548"/>
                  </a:lnTo>
                  <a:lnTo>
                    <a:pt x="3606" y="55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26125" tIns="13063" rIns="26125" bIns="13063" numCol="1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133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C0FE41-16B8-4A59-A5F9-A498754D4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400" y="1905901"/>
              <a:ext cx="7315200" cy="2680434"/>
            </a:xfrm>
            <a:custGeom>
              <a:avLst/>
              <a:gdLst>
                <a:gd name="T0" fmla="*/ 201 w 4050"/>
                <a:gd name="T1" fmla="*/ 111 h 1484"/>
                <a:gd name="T2" fmla="*/ 474 w 4050"/>
                <a:gd name="T3" fmla="*/ 321 h 1484"/>
                <a:gd name="T4" fmla="*/ 720 w 4050"/>
                <a:gd name="T5" fmla="*/ 559 h 1484"/>
                <a:gd name="T6" fmla="*/ 830 w 4050"/>
                <a:gd name="T7" fmla="*/ 644 h 1484"/>
                <a:gd name="T8" fmla="*/ 983 w 4050"/>
                <a:gd name="T9" fmla="*/ 693 h 1484"/>
                <a:gd name="T10" fmla="*/ 1179 w 4050"/>
                <a:gd name="T11" fmla="*/ 688 h 1484"/>
                <a:gd name="T12" fmla="*/ 1349 w 4050"/>
                <a:gd name="T13" fmla="*/ 681 h 1484"/>
                <a:gd name="T14" fmla="*/ 1612 w 4050"/>
                <a:gd name="T15" fmla="*/ 679 h 1484"/>
                <a:gd name="T16" fmla="*/ 2019 w 4050"/>
                <a:gd name="T17" fmla="*/ 672 h 1484"/>
                <a:gd name="T18" fmla="*/ 2257 w 4050"/>
                <a:gd name="T19" fmla="*/ 665 h 1484"/>
                <a:gd name="T20" fmla="*/ 2454 w 4050"/>
                <a:gd name="T21" fmla="*/ 656 h 1484"/>
                <a:gd name="T22" fmla="*/ 2974 w 4050"/>
                <a:gd name="T23" fmla="*/ 654 h 1484"/>
                <a:gd name="T24" fmla="*/ 3113 w 4050"/>
                <a:gd name="T25" fmla="*/ 652 h 1484"/>
                <a:gd name="T26" fmla="*/ 3173 w 4050"/>
                <a:gd name="T27" fmla="*/ 487 h 1484"/>
                <a:gd name="T28" fmla="*/ 3164 w 4050"/>
                <a:gd name="T29" fmla="*/ 245 h 1484"/>
                <a:gd name="T30" fmla="*/ 3187 w 4050"/>
                <a:gd name="T31" fmla="*/ 85 h 1484"/>
                <a:gd name="T32" fmla="*/ 3383 w 4050"/>
                <a:gd name="T33" fmla="*/ 152 h 1484"/>
                <a:gd name="T34" fmla="*/ 3710 w 4050"/>
                <a:gd name="T35" fmla="*/ 321 h 1484"/>
                <a:gd name="T36" fmla="*/ 3895 w 4050"/>
                <a:gd name="T37" fmla="*/ 464 h 1484"/>
                <a:gd name="T38" fmla="*/ 4022 w 4050"/>
                <a:gd name="T39" fmla="*/ 614 h 1484"/>
                <a:gd name="T40" fmla="*/ 4050 w 4050"/>
                <a:gd name="T41" fmla="*/ 737 h 1484"/>
                <a:gd name="T42" fmla="*/ 4026 w 4050"/>
                <a:gd name="T43" fmla="*/ 860 h 1484"/>
                <a:gd name="T44" fmla="*/ 3955 w 4050"/>
                <a:gd name="T45" fmla="*/ 961 h 1484"/>
                <a:gd name="T46" fmla="*/ 3775 w 4050"/>
                <a:gd name="T47" fmla="*/ 1118 h 1484"/>
                <a:gd name="T48" fmla="*/ 3524 w 4050"/>
                <a:gd name="T49" fmla="*/ 1269 h 1484"/>
                <a:gd name="T50" fmla="*/ 3150 w 4050"/>
                <a:gd name="T51" fmla="*/ 1409 h 1484"/>
                <a:gd name="T52" fmla="*/ 3150 w 4050"/>
                <a:gd name="T53" fmla="*/ 1396 h 1484"/>
                <a:gd name="T54" fmla="*/ 3173 w 4050"/>
                <a:gd name="T55" fmla="*/ 1010 h 1484"/>
                <a:gd name="T56" fmla="*/ 3164 w 4050"/>
                <a:gd name="T57" fmla="*/ 860 h 1484"/>
                <a:gd name="T58" fmla="*/ 3147 w 4050"/>
                <a:gd name="T59" fmla="*/ 837 h 1484"/>
                <a:gd name="T60" fmla="*/ 2988 w 4050"/>
                <a:gd name="T61" fmla="*/ 830 h 1484"/>
                <a:gd name="T62" fmla="*/ 2694 w 4050"/>
                <a:gd name="T63" fmla="*/ 830 h 1484"/>
                <a:gd name="T64" fmla="*/ 2495 w 4050"/>
                <a:gd name="T65" fmla="*/ 825 h 1484"/>
                <a:gd name="T66" fmla="*/ 2299 w 4050"/>
                <a:gd name="T67" fmla="*/ 816 h 1484"/>
                <a:gd name="T68" fmla="*/ 1954 w 4050"/>
                <a:gd name="T69" fmla="*/ 815 h 1484"/>
                <a:gd name="T70" fmla="*/ 1494 w 4050"/>
                <a:gd name="T71" fmla="*/ 804 h 1484"/>
                <a:gd name="T72" fmla="*/ 1156 w 4050"/>
                <a:gd name="T73" fmla="*/ 797 h 1484"/>
                <a:gd name="T74" fmla="*/ 999 w 4050"/>
                <a:gd name="T75" fmla="*/ 788 h 1484"/>
                <a:gd name="T76" fmla="*/ 849 w 4050"/>
                <a:gd name="T77" fmla="*/ 829 h 1484"/>
                <a:gd name="T78" fmla="*/ 731 w 4050"/>
                <a:gd name="T79" fmla="*/ 915 h 1484"/>
                <a:gd name="T80" fmla="*/ 479 w 4050"/>
                <a:gd name="T81" fmla="*/ 1158 h 1484"/>
                <a:gd name="T82" fmla="*/ 203 w 4050"/>
                <a:gd name="T83" fmla="*/ 1370 h 1484"/>
                <a:gd name="T84" fmla="*/ 9 w 4050"/>
                <a:gd name="T85" fmla="*/ 1379 h 1484"/>
                <a:gd name="T86" fmla="*/ 86 w 4050"/>
                <a:gd name="T87" fmla="*/ 1067 h 1484"/>
                <a:gd name="T88" fmla="*/ 213 w 4050"/>
                <a:gd name="T89" fmla="*/ 769 h 1484"/>
                <a:gd name="T90" fmla="*/ 218 w 4050"/>
                <a:gd name="T91" fmla="*/ 725 h 1484"/>
                <a:gd name="T92" fmla="*/ 76 w 4050"/>
                <a:gd name="T93" fmla="*/ 390 h 1484"/>
                <a:gd name="T94" fmla="*/ 9 w 4050"/>
                <a:gd name="T95" fmla="*/ 99 h 1484"/>
                <a:gd name="T96" fmla="*/ 3585 w 4050"/>
                <a:gd name="T97" fmla="*/ 554 h 1484"/>
                <a:gd name="T98" fmla="*/ 3552 w 4050"/>
                <a:gd name="T99" fmla="*/ 617 h 1484"/>
                <a:gd name="T100" fmla="*/ 3561 w 4050"/>
                <a:gd name="T101" fmla="*/ 691 h 1484"/>
                <a:gd name="T102" fmla="*/ 3613 w 4050"/>
                <a:gd name="T103" fmla="*/ 740 h 1484"/>
                <a:gd name="T104" fmla="*/ 3675 w 4050"/>
                <a:gd name="T105" fmla="*/ 719 h 1484"/>
                <a:gd name="T106" fmla="*/ 3703 w 4050"/>
                <a:gd name="T107" fmla="*/ 656 h 1484"/>
                <a:gd name="T108" fmla="*/ 3694 w 4050"/>
                <a:gd name="T109" fmla="*/ 591 h 1484"/>
                <a:gd name="T110" fmla="*/ 3650 w 4050"/>
                <a:gd name="T111" fmla="*/ 541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50" h="1484">
                  <a:moveTo>
                    <a:pt x="0" y="0"/>
                  </a:moveTo>
                  <a:lnTo>
                    <a:pt x="102" y="53"/>
                  </a:lnTo>
                  <a:lnTo>
                    <a:pt x="201" y="111"/>
                  </a:lnTo>
                  <a:lnTo>
                    <a:pt x="294" y="176"/>
                  </a:lnTo>
                  <a:lnTo>
                    <a:pt x="386" y="247"/>
                  </a:lnTo>
                  <a:lnTo>
                    <a:pt x="474" y="321"/>
                  </a:lnTo>
                  <a:lnTo>
                    <a:pt x="558" y="397"/>
                  </a:lnTo>
                  <a:lnTo>
                    <a:pt x="641" y="478"/>
                  </a:lnTo>
                  <a:lnTo>
                    <a:pt x="720" y="559"/>
                  </a:lnTo>
                  <a:lnTo>
                    <a:pt x="756" y="589"/>
                  </a:lnTo>
                  <a:lnTo>
                    <a:pt x="793" y="617"/>
                  </a:lnTo>
                  <a:lnTo>
                    <a:pt x="830" y="644"/>
                  </a:lnTo>
                  <a:lnTo>
                    <a:pt x="872" y="665"/>
                  </a:lnTo>
                  <a:lnTo>
                    <a:pt x="914" y="681"/>
                  </a:lnTo>
                  <a:lnTo>
                    <a:pt x="983" y="693"/>
                  </a:lnTo>
                  <a:lnTo>
                    <a:pt x="1050" y="698"/>
                  </a:lnTo>
                  <a:lnTo>
                    <a:pt x="1119" y="693"/>
                  </a:lnTo>
                  <a:lnTo>
                    <a:pt x="1179" y="688"/>
                  </a:lnTo>
                  <a:lnTo>
                    <a:pt x="1238" y="688"/>
                  </a:lnTo>
                  <a:lnTo>
                    <a:pt x="1293" y="682"/>
                  </a:lnTo>
                  <a:lnTo>
                    <a:pt x="1349" y="681"/>
                  </a:lnTo>
                  <a:lnTo>
                    <a:pt x="1406" y="682"/>
                  </a:lnTo>
                  <a:lnTo>
                    <a:pt x="1462" y="681"/>
                  </a:lnTo>
                  <a:lnTo>
                    <a:pt x="1612" y="679"/>
                  </a:lnTo>
                  <a:lnTo>
                    <a:pt x="1762" y="673"/>
                  </a:lnTo>
                  <a:lnTo>
                    <a:pt x="1910" y="668"/>
                  </a:lnTo>
                  <a:lnTo>
                    <a:pt x="2019" y="672"/>
                  </a:lnTo>
                  <a:lnTo>
                    <a:pt x="2126" y="670"/>
                  </a:lnTo>
                  <a:lnTo>
                    <a:pt x="2192" y="666"/>
                  </a:lnTo>
                  <a:lnTo>
                    <a:pt x="2257" y="665"/>
                  </a:lnTo>
                  <a:lnTo>
                    <a:pt x="2324" y="666"/>
                  </a:lnTo>
                  <a:lnTo>
                    <a:pt x="2389" y="665"/>
                  </a:lnTo>
                  <a:lnTo>
                    <a:pt x="2454" y="656"/>
                  </a:lnTo>
                  <a:lnTo>
                    <a:pt x="2627" y="652"/>
                  </a:lnTo>
                  <a:lnTo>
                    <a:pt x="2799" y="652"/>
                  </a:lnTo>
                  <a:lnTo>
                    <a:pt x="2974" y="654"/>
                  </a:lnTo>
                  <a:lnTo>
                    <a:pt x="3020" y="654"/>
                  </a:lnTo>
                  <a:lnTo>
                    <a:pt x="3067" y="654"/>
                  </a:lnTo>
                  <a:lnTo>
                    <a:pt x="3113" y="652"/>
                  </a:lnTo>
                  <a:lnTo>
                    <a:pt x="3159" y="642"/>
                  </a:lnTo>
                  <a:lnTo>
                    <a:pt x="3169" y="564"/>
                  </a:lnTo>
                  <a:lnTo>
                    <a:pt x="3173" y="487"/>
                  </a:lnTo>
                  <a:lnTo>
                    <a:pt x="3171" y="407"/>
                  </a:lnTo>
                  <a:lnTo>
                    <a:pt x="3169" y="330"/>
                  </a:lnTo>
                  <a:lnTo>
                    <a:pt x="3164" y="245"/>
                  </a:lnTo>
                  <a:lnTo>
                    <a:pt x="3157" y="162"/>
                  </a:lnTo>
                  <a:lnTo>
                    <a:pt x="3145" y="79"/>
                  </a:lnTo>
                  <a:lnTo>
                    <a:pt x="3187" y="85"/>
                  </a:lnTo>
                  <a:lnTo>
                    <a:pt x="3228" y="97"/>
                  </a:lnTo>
                  <a:lnTo>
                    <a:pt x="3268" y="109"/>
                  </a:lnTo>
                  <a:lnTo>
                    <a:pt x="3383" y="152"/>
                  </a:lnTo>
                  <a:lnTo>
                    <a:pt x="3495" y="201"/>
                  </a:lnTo>
                  <a:lnTo>
                    <a:pt x="3605" y="257"/>
                  </a:lnTo>
                  <a:lnTo>
                    <a:pt x="3710" y="321"/>
                  </a:lnTo>
                  <a:lnTo>
                    <a:pt x="3774" y="365"/>
                  </a:lnTo>
                  <a:lnTo>
                    <a:pt x="3835" y="413"/>
                  </a:lnTo>
                  <a:lnTo>
                    <a:pt x="3895" y="464"/>
                  </a:lnTo>
                  <a:lnTo>
                    <a:pt x="3950" y="518"/>
                  </a:lnTo>
                  <a:lnTo>
                    <a:pt x="3999" y="578"/>
                  </a:lnTo>
                  <a:lnTo>
                    <a:pt x="4022" y="614"/>
                  </a:lnTo>
                  <a:lnTo>
                    <a:pt x="4038" y="652"/>
                  </a:lnTo>
                  <a:lnTo>
                    <a:pt x="4047" y="695"/>
                  </a:lnTo>
                  <a:lnTo>
                    <a:pt x="4050" y="737"/>
                  </a:lnTo>
                  <a:lnTo>
                    <a:pt x="4049" y="779"/>
                  </a:lnTo>
                  <a:lnTo>
                    <a:pt x="4042" y="822"/>
                  </a:lnTo>
                  <a:lnTo>
                    <a:pt x="4026" y="860"/>
                  </a:lnTo>
                  <a:lnTo>
                    <a:pt x="4006" y="896"/>
                  </a:lnTo>
                  <a:lnTo>
                    <a:pt x="3982" y="929"/>
                  </a:lnTo>
                  <a:lnTo>
                    <a:pt x="3955" y="961"/>
                  </a:lnTo>
                  <a:lnTo>
                    <a:pt x="3899" y="1017"/>
                  </a:lnTo>
                  <a:lnTo>
                    <a:pt x="3839" y="1070"/>
                  </a:lnTo>
                  <a:lnTo>
                    <a:pt x="3775" y="1118"/>
                  </a:lnTo>
                  <a:lnTo>
                    <a:pt x="3709" y="1164"/>
                  </a:lnTo>
                  <a:lnTo>
                    <a:pt x="3640" y="1206"/>
                  </a:lnTo>
                  <a:lnTo>
                    <a:pt x="3524" y="1269"/>
                  </a:lnTo>
                  <a:lnTo>
                    <a:pt x="3402" y="1324"/>
                  </a:lnTo>
                  <a:lnTo>
                    <a:pt x="3279" y="1370"/>
                  </a:lnTo>
                  <a:lnTo>
                    <a:pt x="3150" y="1409"/>
                  </a:lnTo>
                  <a:lnTo>
                    <a:pt x="3150" y="1403"/>
                  </a:lnTo>
                  <a:lnTo>
                    <a:pt x="3150" y="1400"/>
                  </a:lnTo>
                  <a:lnTo>
                    <a:pt x="3150" y="1396"/>
                  </a:lnTo>
                  <a:lnTo>
                    <a:pt x="3161" y="1268"/>
                  </a:lnTo>
                  <a:lnTo>
                    <a:pt x="3169" y="1139"/>
                  </a:lnTo>
                  <a:lnTo>
                    <a:pt x="3173" y="1010"/>
                  </a:lnTo>
                  <a:lnTo>
                    <a:pt x="3166" y="883"/>
                  </a:lnTo>
                  <a:lnTo>
                    <a:pt x="3164" y="873"/>
                  </a:lnTo>
                  <a:lnTo>
                    <a:pt x="3164" y="860"/>
                  </a:lnTo>
                  <a:lnTo>
                    <a:pt x="3161" y="850"/>
                  </a:lnTo>
                  <a:lnTo>
                    <a:pt x="3157" y="843"/>
                  </a:lnTo>
                  <a:lnTo>
                    <a:pt x="3147" y="837"/>
                  </a:lnTo>
                  <a:lnTo>
                    <a:pt x="3094" y="830"/>
                  </a:lnTo>
                  <a:lnTo>
                    <a:pt x="3041" y="829"/>
                  </a:lnTo>
                  <a:lnTo>
                    <a:pt x="2988" y="830"/>
                  </a:lnTo>
                  <a:lnTo>
                    <a:pt x="2933" y="830"/>
                  </a:lnTo>
                  <a:lnTo>
                    <a:pt x="2814" y="829"/>
                  </a:lnTo>
                  <a:lnTo>
                    <a:pt x="2694" y="830"/>
                  </a:lnTo>
                  <a:lnTo>
                    <a:pt x="2574" y="829"/>
                  </a:lnTo>
                  <a:lnTo>
                    <a:pt x="2535" y="825"/>
                  </a:lnTo>
                  <a:lnTo>
                    <a:pt x="2495" y="825"/>
                  </a:lnTo>
                  <a:lnTo>
                    <a:pt x="2454" y="823"/>
                  </a:lnTo>
                  <a:lnTo>
                    <a:pt x="2414" y="818"/>
                  </a:lnTo>
                  <a:lnTo>
                    <a:pt x="2299" y="816"/>
                  </a:lnTo>
                  <a:lnTo>
                    <a:pt x="2183" y="818"/>
                  </a:lnTo>
                  <a:lnTo>
                    <a:pt x="2068" y="815"/>
                  </a:lnTo>
                  <a:lnTo>
                    <a:pt x="1954" y="815"/>
                  </a:lnTo>
                  <a:lnTo>
                    <a:pt x="1839" y="813"/>
                  </a:lnTo>
                  <a:lnTo>
                    <a:pt x="1726" y="807"/>
                  </a:lnTo>
                  <a:lnTo>
                    <a:pt x="1494" y="804"/>
                  </a:lnTo>
                  <a:lnTo>
                    <a:pt x="1261" y="802"/>
                  </a:lnTo>
                  <a:lnTo>
                    <a:pt x="1209" y="799"/>
                  </a:lnTo>
                  <a:lnTo>
                    <a:pt x="1156" y="797"/>
                  </a:lnTo>
                  <a:lnTo>
                    <a:pt x="1103" y="790"/>
                  </a:lnTo>
                  <a:lnTo>
                    <a:pt x="1050" y="786"/>
                  </a:lnTo>
                  <a:lnTo>
                    <a:pt x="999" y="788"/>
                  </a:lnTo>
                  <a:lnTo>
                    <a:pt x="948" y="795"/>
                  </a:lnTo>
                  <a:lnTo>
                    <a:pt x="898" y="809"/>
                  </a:lnTo>
                  <a:lnTo>
                    <a:pt x="849" y="829"/>
                  </a:lnTo>
                  <a:lnTo>
                    <a:pt x="807" y="855"/>
                  </a:lnTo>
                  <a:lnTo>
                    <a:pt x="768" y="883"/>
                  </a:lnTo>
                  <a:lnTo>
                    <a:pt x="731" y="915"/>
                  </a:lnTo>
                  <a:lnTo>
                    <a:pt x="650" y="998"/>
                  </a:lnTo>
                  <a:lnTo>
                    <a:pt x="565" y="1079"/>
                  </a:lnTo>
                  <a:lnTo>
                    <a:pt x="479" y="1158"/>
                  </a:lnTo>
                  <a:lnTo>
                    <a:pt x="391" y="1232"/>
                  </a:lnTo>
                  <a:lnTo>
                    <a:pt x="298" y="1305"/>
                  </a:lnTo>
                  <a:lnTo>
                    <a:pt x="203" y="1370"/>
                  </a:lnTo>
                  <a:lnTo>
                    <a:pt x="104" y="1430"/>
                  </a:lnTo>
                  <a:lnTo>
                    <a:pt x="0" y="1484"/>
                  </a:lnTo>
                  <a:lnTo>
                    <a:pt x="9" y="1379"/>
                  </a:lnTo>
                  <a:lnTo>
                    <a:pt x="26" y="1275"/>
                  </a:lnTo>
                  <a:lnTo>
                    <a:pt x="53" y="1169"/>
                  </a:lnTo>
                  <a:lnTo>
                    <a:pt x="86" y="1067"/>
                  </a:lnTo>
                  <a:lnTo>
                    <a:pt x="125" y="966"/>
                  </a:lnTo>
                  <a:lnTo>
                    <a:pt x="167" y="867"/>
                  </a:lnTo>
                  <a:lnTo>
                    <a:pt x="213" y="769"/>
                  </a:lnTo>
                  <a:lnTo>
                    <a:pt x="220" y="755"/>
                  </a:lnTo>
                  <a:lnTo>
                    <a:pt x="224" y="740"/>
                  </a:lnTo>
                  <a:lnTo>
                    <a:pt x="218" y="725"/>
                  </a:lnTo>
                  <a:lnTo>
                    <a:pt x="167" y="615"/>
                  </a:lnTo>
                  <a:lnTo>
                    <a:pt x="120" y="502"/>
                  </a:lnTo>
                  <a:lnTo>
                    <a:pt x="76" y="390"/>
                  </a:lnTo>
                  <a:lnTo>
                    <a:pt x="46" y="294"/>
                  </a:lnTo>
                  <a:lnTo>
                    <a:pt x="25" y="197"/>
                  </a:lnTo>
                  <a:lnTo>
                    <a:pt x="9" y="99"/>
                  </a:lnTo>
                  <a:lnTo>
                    <a:pt x="0" y="0"/>
                  </a:lnTo>
                  <a:close/>
                  <a:moveTo>
                    <a:pt x="3606" y="541"/>
                  </a:moveTo>
                  <a:lnTo>
                    <a:pt x="3585" y="554"/>
                  </a:lnTo>
                  <a:lnTo>
                    <a:pt x="3569" y="571"/>
                  </a:lnTo>
                  <a:lnTo>
                    <a:pt x="3557" y="594"/>
                  </a:lnTo>
                  <a:lnTo>
                    <a:pt x="3552" y="617"/>
                  </a:lnTo>
                  <a:lnTo>
                    <a:pt x="3550" y="644"/>
                  </a:lnTo>
                  <a:lnTo>
                    <a:pt x="3553" y="668"/>
                  </a:lnTo>
                  <a:lnTo>
                    <a:pt x="3561" y="691"/>
                  </a:lnTo>
                  <a:lnTo>
                    <a:pt x="3573" y="712"/>
                  </a:lnTo>
                  <a:lnTo>
                    <a:pt x="3592" y="728"/>
                  </a:lnTo>
                  <a:lnTo>
                    <a:pt x="3613" y="740"/>
                  </a:lnTo>
                  <a:lnTo>
                    <a:pt x="3638" y="740"/>
                  </a:lnTo>
                  <a:lnTo>
                    <a:pt x="3657" y="733"/>
                  </a:lnTo>
                  <a:lnTo>
                    <a:pt x="3675" y="719"/>
                  </a:lnTo>
                  <a:lnTo>
                    <a:pt x="3687" y="700"/>
                  </a:lnTo>
                  <a:lnTo>
                    <a:pt x="3698" y="679"/>
                  </a:lnTo>
                  <a:lnTo>
                    <a:pt x="3703" y="656"/>
                  </a:lnTo>
                  <a:lnTo>
                    <a:pt x="3703" y="635"/>
                  </a:lnTo>
                  <a:lnTo>
                    <a:pt x="3701" y="612"/>
                  </a:lnTo>
                  <a:lnTo>
                    <a:pt x="3694" y="591"/>
                  </a:lnTo>
                  <a:lnTo>
                    <a:pt x="3684" y="571"/>
                  </a:lnTo>
                  <a:lnTo>
                    <a:pt x="3670" y="554"/>
                  </a:lnTo>
                  <a:lnTo>
                    <a:pt x="3650" y="541"/>
                  </a:lnTo>
                  <a:lnTo>
                    <a:pt x="3629" y="538"/>
                  </a:lnTo>
                  <a:lnTo>
                    <a:pt x="3606" y="54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Freeform 9">
            <a:extLst>
              <a:ext uri="{FF2B5EF4-FFF2-40B4-BE49-F238E27FC236}">
                <a16:creationId xmlns:a16="http://schemas.microsoft.com/office/drawing/2014/main" id="{49BF65E5-6003-48A2-92F0-E573606EBA7D}"/>
              </a:ext>
            </a:extLst>
          </p:cNvPr>
          <p:cNvSpPr>
            <a:spLocks noEditPoints="1"/>
          </p:cNvSpPr>
          <p:nvPr/>
        </p:nvSpPr>
        <p:spPr bwMode="auto">
          <a:xfrm rot="13272707">
            <a:off x="3172596" y="2056713"/>
            <a:ext cx="4416314" cy="2614764"/>
          </a:xfrm>
          <a:custGeom>
            <a:avLst/>
            <a:gdLst>
              <a:gd name="T0" fmla="*/ 1614 w 1901"/>
              <a:gd name="T1" fmla="*/ 0 h 1484"/>
              <a:gd name="T2" fmla="*/ 1635 w 1901"/>
              <a:gd name="T3" fmla="*/ 0 h 1484"/>
              <a:gd name="T4" fmla="*/ 1732 w 1901"/>
              <a:gd name="T5" fmla="*/ 141 h 1484"/>
              <a:gd name="T6" fmla="*/ 1840 w 1901"/>
              <a:gd name="T7" fmla="*/ 377 h 1484"/>
              <a:gd name="T8" fmla="*/ 1898 w 1901"/>
              <a:gd name="T9" fmla="*/ 651 h 1484"/>
              <a:gd name="T10" fmla="*/ 1884 w 1901"/>
              <a:gd name="T11" fmla="*/ 931 h 1484"/>
              <a:gd name="T12" fmla="*/ 1794 w 1901"/>
              <a:gd name="T13" fmla="*/ 1227 h 1484"/>
              <a:gd name="T14" fmla="*/ 1683 w 1901"/>
              <a:gd name="T15" fmla="*/ 1421 h 1484"/>
              <a:gd name="T16" fmla="*/ 1626 w 1901"/>
              <a:gd name="T17" fmla="*/ 1484 h 1484"/>
              <a:gd name="T18" fmla="*/ 1612 w 1901"/>
              <a:gd name="T19" fmla="*/ 1435 h 1484"/>
              <a:gd name="T20" fmla="*/ 1653 w 1901"/>
              <a:gd name="T21" fmla="*/ 1107 h 1484"/>
              <a:gd name="T22" fmla="*/ 1672 w 1901"/>
              <a:gd name="T23" fmla="*/ 656 h 1484"/>
              <a:gd name="T24" fmla="*/ 1635 w 1901"/>
              <a:gd name="T25" fmla="*/ 236 h 1484"/>
              <a:gd name="T26" fmla="*/ 1152 w 1901"/>
              <a:gd name="T27" fmla="*/ 60 h 1484"/>
              <a:gd name="T28" fmla="*/ 1297 w 1901"/>
              <a:gd name="T29" fmla="*/ 215 h 1484"/>
              <a:gd name="T30" fmla="*/ 1410 w 1901"/>
              <a:gd name="T31" fmla="*/ 421 h 1484"/>
              <a:gd name="T32" fmla="*/ 1471 w 1901"/>
              <a:gd name="T33" fmla="*/ 658 h 1484"/>
              <a:gd name="T34" fmla="*/ 1455 w 1901"/>
              <a:gd name="T35" fmla="*/ 908 h 1484"/>
              <a:gd name="T36" fmla="*/ 1374 w 1901"/>
              <a:gd name="T37" fmla="*/ 1142 h 1484"/>
              <a:gd name="T38" fmla="*/ 1251 w 1901"/>
              <a:gd name="T39" fmla="*/ 1328 h 1484"/>
              <a:gd name="T40" fmla="*/ 1096 w 1901"/>
              <a:gd name="T41" fmla="*/ 1467 h 1484"/>
              <a:gd name="T42" fmla="*/ 1174 w 1901"/>
              <a:gd name="T43" fmla="*/ 1227 h 1484"/>
              <a:gd name="T44" fmla="*/ 1248 w 1901"/>
              <a:gd name="T45" fmla="*/ 984 h 1484"/>
              <a:gd name="T46" fmla="*/ 1270 w 1901"/>
              <a:gd name="T47" fmla="*/ 742 h 1484"/>
              <a:gd name="T48" fmla="*/ 1248 w 1901"/>
              <a:gd name="T49" fmla="*/ 501 h 1484"/>
              <a:gd name="T50" fmla="*/ 1174 w 1901"/>
              <a:gd name="T51" fmla="*/ 257 h 1484"/>
              <a:gd name="T52" fmla="*/ 1096 w 1901"/>
              <a:gd name="T53" fmla="*/ 18 h 1484"/>
              <a:gd name="T54" fmla="*/ 793 w 1901"/>
              <a:gd name="T55" fmla="*/ 210 h 1484"/>
              <a:gd name="T56" fmla="*/ 934 w 1901"/>
              <a:gd name="T57" fmla="*/ 367 h 1484"/>
              <a:gd name="T58" fmla="*/ 1013 w 1901"/>
              <a:gd name="T59" fmla="*/ 543 h 1484"/>
              <a:gd name="T60" fmla="*/ 1048 w 1901"/>
              <a:gd name="T61" fmla="*/ 718 h 1484"/>
              <a:gd name="T62" fmla="*/ 1029 w 1901"/>
              <a:gd name="T63" fmla="*/ 887 h 1484"/>
              <a:gd name="T64" fmla="*/ 953 w 1901"/>
              <a:gd name="T65" fmla="*/ 1081 h 1484"/>
              <a:gd name="T66" fmla="*/ 828 w 1901"/>
              <a:gd name="T67" fmla="*/ 1243 h 1484"/>
              <a:gd name="T68" fmla="*/ 668 w 1901"/>
              <a:gd name="T69" fmla="*/ 1356 h 1484"/>
              <a:gd name="T70" fmla="*/ 768 w 1901"/>
              <a:gd name="T71" fmla="*/ 1130 h 1484"/>
              <a:gd name="T72" fmla="*/ 851 w 1901"/>
              <a:gd name="T73" fmla="*/ 899 h 1484"/>
              <a:gd name="T74" fmla="*/ 871 w 1901"/>
              <a:gd name="T75" fmla="*/ 718 h 1484"/>
              <a:gd name="T76" fmla="*/ 825 w 1901"/>
              <a:gd name="T77" fmla="*/ 492 h 1484"/>
              <a:gd name="T78" fmla="*/ 726 w 1901"/>
              <a:gd name="T79" fmla="*/ 261 h 1484"/>
              <a:gd name="T80" fmla="*/ 314 w 1901"/>
              <a:gd name="T81" fmla="*/ 264 h 1484"/>
              <a:gd name="T82" fmla="*/ 430 w 1901"/>
              <a:gd name="T83" fmla="*/ 333 h 1484"/>
              <a:gd name="T84" fmla="*/ 534 w 1901"/>
              <a:gd name="T85" fmla="*/ 458 h 1484"/>
              <a:gd name="T86" fmla="*/ 603 w 1901"/>
              <a:gd name="T87" fmla="*/ 624 h 1484"/>
              <a:gd name="T88" fmla="*/ 615 w 1901"/>
              <a:gd name="T89" fmla="*/ 802 h 1484"/>
              <a:gd name="T90" fmla="*/ 562 w 1901"/>
              <a:gd name="T91" fmla="*/ 970 h 1484"/>
              <a:gd name="T92" fmla="*/ 465 w 1901"/>
              <a:gd name="T93" fmla="*/ 1114 h 1484"/>
              <a:gd name="T94" fmla="*/ 314 w 1901"/>
              <a:gd name="T95" fmla="*/ 1218 h 1484"/>
              <a:gd name="T96" fmla="*/ 393 w 1901"/>
              <a:gd name="T97" fmla="*/ 1028 h 1484"/>
              <a:gd name="T98" fmla="*/ 442 w 1901"/>
              <a:gd name="T99" fmla="*/ 859 h 1484"/>
              <a:gd name="T100" fmla="*/ 449 w 1901"/>
              <a:gd name="T101" fmla="*/ 681 h 1484"/>
              <a:gd name="T102" fmla="*/ 420 w 1901"/>
              <a:gd name="T103" fmla="*/ 527 h 1484"/>
              <a:gd name="T104" fmla="*/ 338 w 1901"/>
              <a:gd name="T105" fmla="*/ 331 h 1484"/>
              <a:gd name="T106" fmla="*/ 28 w 1901"/>
              <a:gd name="T107" fmla="*/ 443 h 1484"/>
              <a:gd name="T108" fmla="*/ 111 w 1901"/>
              <a:gd name="T109" fmla="*/ 511 h 1484"/>
              <a:gd name="T110" fmla="*/ 173 w 1901"/>
              <a:gd name="T111" fmla="*/ 636 h 1484"/>
              <a:gd name="T112" fmla="*/ 185 w 1901"/>
              <a:gd name="T113" fmla="*/ 802 h 1484"/>
              <a:gd name="T114" fmla="*/ 148 w 1901"/>
              <a:gd name="T115" fmla="*/ 904 h 1484"/>
              <a:gd name="T116" fmla="*/ 92 w 1901"/>
              <a:gd name="T117" fmla="*/ 996 h 1484"/>
              <a:gd name="T118" fmla="*/ 2 w 1901"/>
              <a:gd name="T119" fmla="*/ 1054 h 1484"/>
              <a:gd name="T120" fmla="*/ 48 w 1901"/>
              <a:gd name="T121" fmla="*/ 788 h 1484"/>
              <a:gd name="T122" fmla="*/ 34 w 1901"/>
              <a:gd name="T123" fmla="*/ 608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01" h="1484">
                <a:moveTo>
                  <a:pt x="1618" y="97"/>
                </a:moveTo>
                <a:lnTo>
                  <a:pt x="1612" y="49"/>
                </a:lnTo>
                <a:lnTo>
                  <a:pt x="1614" y="0"/>
                </a:lnTo>
                <a:lnTo>
                  <a:pt x="1619" y="0"/>
                </a:lnTo>
                <a:lnTo>
                  <a:pt x="1626" y="0"/>
                </a:lnTo>
                <a:lnTo>
                  <a:pt x="1635" y="0"/>
                </a:lnTo>
                <a:lnTo>
                  <a:pt x="1640" y="0"/>
                </a:lnTo>
                <a:lnTo>
                  <a:pt x="1688" y="71"/>
                </a:lnTo>
                <a:lnTo>
                  <a:pt x="1732" y="141"/>
                </a:lnTo>
                <a:lnTo>
                  <a:pt x="1773" y="213"/>
                </a:lnTo>
                <a:lnTo>
                  <a:pt x="1808" y="291"/>
                </a:lnTo>
                <a:lnTo>
                  <a:pt x="1840" y="377"/>
                </a:lnTo>
                <a:lnTo>
                  <a:pt x="1866" y="467"/>
                </a:lnTo>
                <a:lnTo>
                  <a:pt x="1885" y="559"/>
                </a:lnTo>
                <a:lnTo>
                  <a:pt x="1898" y="651"/>
                </a:lnTo>
                <a:lnTo>
                  <a:pt x="1901" y="739"/>
                </a:lnTo>
                <a:lnTo>
                  <a:pt x="1898" y="827"/>
                </a:lnTo>
                <a:lnTo>
                  <a:pt x="1884" y="931"/>
                </a:lnTo>
                <a:lnTo>
                  <a:pt x="1862" y="1031"/>
                </a:lnTo>
                <a:lnTo>
                  <a:pt x="1832" y="1130"/>
                </a:lnTo>
                <a:lnTo>
                  <a:pt x="1794" y="1227"/>
                </a:lnTo>
                <a:lnTo>
                  <a:pt x="1760" y="1294"/>
                </a:lnTo>
                <a:lnTo>
                  <a:pt x="1723" y="1358"/>
                </a:lnTo>
                <a:lnTo>
                  <a:pt x="1683" y="1421"/>
                </a:lnTo>
                <a:lnTo>
                  <a:pt x="1640" y="1483"/>
                </a:lnTo>
                <a:lnTo>
                  <a:pt x="1635" y="1483"/>
                </a:lnTo>
                <a:lnTo>
                  <a:pt x="1626" y="1484"/>
                </a:lnTo>
                <a:lnTo>
                  <a:pt x="1619" y="1484"/>
                </a:lnTo>
                <a:lnTo>
                  <a:pt x="1612" y="1484"/>
                </a:lnTo>
                <a:lnTo>
                  <a:pt x="1612" y="1435"/>
                </a:lnTo>
                <a:lnTo>
                  <a:pt x="1616" y="1386"/>
                </a:lnTo>
                <a:lnTo>
                  <a:pt x="1635" y="1246"/>
                </a:lnTo>
                <a:lnTo>
                  <a:pt x="1653" y="1107"/>
                </a:lnTo>
                <a:lnTo>
                  <a:pt x="1667" y="968"/>
                </a:lnTo>
                <a:lnTo>
                  <a:pt x="1672" y="827"/>
                </a:lnTo>
                <a:lnTo>
                  <a:pt x="1672" y="656"/>
                </a:lnTo>
                <a:lnTo>
                  <a:pt x="1667" y="517"/>
                </a:lnTo>
                <a:lnTo>
                  <a:pt x="1653" y="376"/>
                </a:lnTo>
                <a:lnTo>
                  <a:pt x="1635" y="236"/>
                </a:lnTo>
                <a:lnTo>
                  <a:pt x="1618" y="97"/>
                </a:lnTo>
                <a:close/>
                <a:moveTo>
                  <a:pt x="1096" y="18"/>
                </a:moveTo>
                <a:lnTo>
                  <a:pt x="1152" y="60"/>
                </a:lnTo>
                <a:lnTo>
                  <a:pt x="1205" y="108"/>
                </a:lnTo>
                <a:lnTo>
                  <a:pt x="1253" y="160"/>
                </a:lnTo>
                <a:lnTo>
                  <a:pt x="1297" y="215"/>
                </a:lnTo>
                <a:lnTo>
                  <a:pt x="1337" y="275"/>
                </a:lnTo>
                <a:lnTo>
                  <a:pt x="1376" y="346"/>
                </a:lnTo>
                <a:lnTo>
                  <a:pt x="1410" y="421"/>
                </a:lnTo>
                <a:lnTo>
                  <a:pt x="1436" y="499"/>
                </a:lnTo>
                <a:lnTo>
                  <a:pt x="1455" y="577"/>
                </a:lnTo>
                <a:lnTo>
                  <a:pt x="1471" y="658"/>
                </a:lnTo>
                <a:lnTo>
                  <a:pt x="1475" y="742"/>
                </a:lnTo>
                <a:lnTo>
                  <a:pt x="1471" y="827"/>
                </a:lnTo>
                <a:lnTo>
                  <a:pt x="1455" y="908"/>
                </a:lnTo>
                <a:lnTo>
                  <a:pt x="1434" y="989"/>
                </a:lnTo>
                <a:lnTo>
                  <a:pt x="1408" y="1067"/>
                </a:lnTo>
                <a:lnTo>
                  <a:pt x="1374" y="1142"/>
                </a:lnTo>
                <a:lnTo>
                  <a:pt x="1334" y="1215"/>
                </a:lnTo>
                <a:lnTo>
                  <a:pt x="1293" y="1273"/>
                </a:lnTo>
                <a:lnTo>
                  <a:pt x="1251" y="1328"/>
                </a:lnTo>
                <a:lnTo>
                  <a:pt x="1204" y="1379"/>
                </a:lnTo>
                <a:lnTo>
                  <a:pt x="1152" y="1425"/>
                </a:lnTo>
                <a:lnTo>
                  <a:pt x="1096" y="1467"/>
                </a:lnTo>
                <a:lnTo>
                  <a:pt x="1119" y="1386"/>
                </a:lnTo>
                <a:lnTo>
                  <a:pt x="1145" y="1306"/>
                </a:lnTo>
                <a:lnTo>
                  <a:pt x="1174" y="1227"/>
                </a:lnTo>
                <a:lnTo>
                  <a:pt x="1202" y="1146"/>
                </a:lnTo>
                <a:lnTo>
                  <a:pt x="1226" y="1067"/>
                </a:lnTo>
                <a:lnTo>
                  <a:pt x="1248" y="984"/>
                </a:lnTo>
                <a:lnTo>
                  <a:pt x="1260" y="903"/>
                </a:lnTo>
                <a:lnTo>
                  <a:pt x="1269" y="820"/>
                </a:lnTo>
                <a:lnTo>
                  <a:pt x="1270" y="742"/>
                </a:lnTo>
                <a:lnTo>
                  <a:pt x="1267" y="665"/>
                </a:lnTo>
                <a:lnTo>
                  <a:pt x="1260" y="582"/>
                </a:lnTo>
                <a:lnTo>
                  <a:pt x="1248" y="501"/>
                </a:lnTo>
                <a:lnTo>
                  <a:pt x="1228" y="418"/>
                </a:lnTo>
                <a:lnTo>
                  <a:pt x="1202" y="337"/>
                </a:lnTo>
                <a:lnTo>
                  <a:pt x="1174" y="257"/>
                </a:lnTo>
                <a:lnTo>
                  <a:pt x="1145" y="178"/>
                </a:lnTo>
                <a:lnTo>
                  <a:pt x="1119" y="99"/>
                </a:lnTo>
                <a:lnTo>
                  <a:pt x="1096" y="18"/>
                </a:lnTo>
                <a:close/>
                <a:moveTo>
                  <a:pt x="670" y="129"/>
                </a:moveTo>
                <a:lnTo>
                  <a:pt x="735" y="166"/>
                </a:lnTo>
                <a:lnTo>
                  <a:pt x="793" y="210"/>
                </a:lnTo>
                <a:lnTo>
                  <a:pt x="848" y="259"/>
                </a:lnTo>
                <a:lnTo>
                  <a:pt x="895" y="316"/>
                </a:lnTo>
                <a:lnTo>
                  <a:pt x="934" y="367"/>
                </a:lnTo>
                <a:lnTo>
                  <a:pt x="966" y="423"/>
                </a:lnTo>
                <a:lnTo>
                  <a:pt x="992" y="481"/>
                </a:lnTo>
                <a:lnTo>
                  <a:pt x="1013" y="543"/>
                </a:lnTo>
                <a:lnTo>
                  <a:pt x="1031" y="605"/>
                </a:lnTo>
                <a:lnTo>
                  <a:pt x="1045" y="668"/>
                </a:lnTo>
                <a:lnTo>
                  <a:pt x="1048" y="718"/>
                </a:lnTo>
                <a:lnTo>
                  <a:pt x="1047" y="769"/>
                </a:lnTo>
                <a:lnTo>
                  <a:pt x="1041" y="818"/>
                </a:lnTo>
                <a:lnTo>
                  <a:pt x="1029" y="887"/>
                </a:lnTo>
                <a:lnTo>
                  <a:pt x="1010" y="954"/>
                </a:lnTo>
                <a:lnTo>
                  <a:pt x="985" y="1019"/>
                </a:lnTo>
                <a:lnTo>
                  <a:pt x="953" y="1081"/>
                </a:lnTo>
                <a:lnTo>
                  <a:pt x="916" y="1141"/>
                </a:lnTo>
                <a:lnTo>
                  <a:pt x="874" y="1195"/>
                </a:lnTo>
                <a:lnTo>
                  <a:pt x="828" y="1243"/>
                </a:lnTo>
                <a:lnTo>
                  <a:pt x="779" y="1285"/>
                </a:lnTo>
                <a:lnTo>
                  <a:pt x="724" y="1324"/>
                </a:lnTo>
                <a:lnTo>
                  <a:pt x="668" y="1356"/>
                </a:lnTo>
                <a:lnTo>
                  <a:pt x="700" y="1280"/>
                </a:lnTo>
                <a:lnTo>
                  <a:pt x="735" y="1206"/>
                </a:lnTo>
                <a:lnTo>
                  <a:pt x="768" y="1130"/>
                </a:lnTo>
                <a:lnTo>
                  <a:pt x="800" y="1054"/>
                </a:lnTo>
                <a:lnTo>
                  <a:pt x="828" y="977"/>
                </a:lnTo>
                <a:lnTo>
                  <a:pt x="851" y="899"/>
                </a:lnTo>
                <a:lnTo>
                  <a:pt x="865" y="816"/>
                </a:lnTo>
                <a:lnTo>
                  <a:pt x="871" y="767"/>
                </a:lnTo>
                <a:lnTo>
                  <a:pt x="871" y="718"/>
                </a:lnTo>
                <a:lnTo>
                  <a:pt x="865" y="666"/>
                </a:lnTo>
                <a:lnTo>
                  <a:pt x="849" y="578"/>
                </a:lnTo>
                <a:lnTo>
                  <a:pt x="825" y="492"/>
                </a:lnTo>
                <a:lnTo>
                  <a:pt x="793" y="409"/>
                </a:lnTo>
                <a:lnTo>
                  <a:pt x="758" y="326"/>
                </a:lnTo>
                <a:lnTo>
                  <a:pt x="726" y="261"/>
                </a:lnTo>
                <a:lnTo>
                  <a:pt x="696" y="196"/>
                </a:lnTo>
                <a:lnTo>
                  <a:pt x="670" y="129"/>
                </a:lnTo>
                <a:close/>
                <a:moveTo>
                  <a:pt x="314" y="264"/>
                </a:moveTo>
                <a:lnTo>
                  <a:pt x="354" y="284"/>
                </a:lnTo>
                <a:lnTo>
                  <a:pt x="393" y="307"/>
                </a:lnTo>
                <a:lnTo>
                  <a:pt x="430" y="333"/>
                </a:lnTo>
                <a:lnTo>
                  <a:pt x="462" y="365"/>
                </a:lnTo>
                <a:lnTo>
                  <a:pt x="501" y="409"/>
                </a:lnTo>
                <a:lnTo>
                  <a:pt x="534" y="458"/>
                </a:lnTo>
                <a:lnTo>
                  <a:pt x="562" y="511"/>
                </a:lnTo>
                <a:lnTo>
                  <a:pt x="585" y="568"/>
                </a:lnTo>
                <a:lnTo>
                  <a:pt x="603" y="624"/>
                </a:lnTo>
                <a:lnTo>
                  <a:pt x="615" y="682"/>
                </a:lnTo>
                <a:lnTo>
                  <a:pt x="619" y="742"/>
                </a:lnTo>
                <a:lnTo>
                  <a:pt x="615" y="802"/>
                </a:lnTo>
                <a:lnTo>
                  <a:pt x="601" y="859"/>
                </a:lnTo>
                <a:lnTo>
                  <a:pt x="585" y="915"/>
                </a:lnTo>
                <a:lnTo>
                  <a:pt x="562" y="970"/>
                </a:lnTo>
                <a:lnTo>
                  <a:pt x="536" y="1021"/>
                </a:lnTo>
                <a:lnTo>
                  <a:pt x="504" y="1070"/>
                </a:lnTo>
                <a:lnTo>
                  <a:pt x="465" y="1114"/>
                </a:lnTo>
                <a:lnTo>
                  <a:pt x="420" y="1157"/>
                </a:lnTo>
                <a:lnTo>
                  <a:pt x="368" y="1192"/>
                </a:lnTo>
                <a:lnTo>
                  <a:pt x="314" y="1218"/>
                </a:lnTo>
                <a:lnTo>
                  <a:pt x="337" y="1155"/>
                </a:lnTo>
                <a:lnTo>
                  <a:pt x="365" y="1091"/>
                </a:lnTo>
                <a:lnTo>
                  <a:pt x="393" y="1028"/>
                </a:lnTo>
                <a:lnTo>
                  <a:pt x="418" y="963"/>
                </a:lnTo>
                <a:lnTo>
                  <a:pt x="432" y="911"/>
                </a:lnTo>
                <a:lnTo>
                  <a:pt x="442" y="859"/>
                </a:lnTo>
                <a:lnTo>
                  <a:pt x="448" y="804"/>
                </a:lnTo>
                <a:lnTo>
                  <a:pt x="451" y="742"/>
                </a:lnTo>
                <a:lnTo>
                  <a:pt x="449" y="681"/>
                </a:lnTo>
                <a:lnTo>
                  <a:pt x="444" y="628"/>
                </a:lnTo>
                <a:lnTo>
                  <a:pt x="434" y="577"/>
                </a:lnTo>
                <a:lnTo>
                  <a:pt x="420" y="527"/>
                </a:lnTo>
                <a:lnTo>
                  <a:pt x="395" y="460"/>
                </a:lnTo>
                <a:lnTo>
                  <a:pt x="367" y="397"/>
                </a:lnTo>
                <a:lnTo>
                  <a:pt x="338" y="331"/>
                </a:lnTo>
                <a:lnTo>
                  <a:pt x="314" y="264"/>
                </a:lnTo>
                <a:close/>
                <a:moveTo>
                  <a:pt x="0" y="430"/>
                </a:moveTo>
                <a:lnTo>
                  <a:pt x="28" y="443"/>
                </a:lnTo>
                <a:lnTo>
                  <a:pt x="57" y="457"/>
                </a:lnTo>
                <a:lnTo>
                  <a:pt x="79" y="476"/>
                </a:lnTo>
                <a:lnTo>
                  <a:pt x="111" y="511"/>
                </a:lnTo>
                <a:lnTo>
                  <a:pt x="136" y="550"/>
                </a:lnTo>
                <a:lnTo>
                  <a:pt x="155" y="592"/>
                </a:lnTo>
                <a:lnTo>
                  <a:pt x="173" y="636"/>
                </a:lnTo>
                <a:lnTo>
                  <a:pt x="189" y="681"/>
                </a:lnTo>
                <a:lnTo>
                  <a:pt x="192" y="742"/>
                </a:lnTo>
                <a:lnTo>
                  <a:pt x="185" y="802"/>
                </a:lnTo>
                <a:lnTo>
                  <a:pt x="175" y="836"/>
                </a:lnTo>
                <a:lnTo>
                  <a:pt x="162" y="871"/>
                </a:lnTo>
                <a:lnTo>
                  <a:pt x="148" y="904"/>
                </a:lnTo>
                <a:lnTo>
                  <a:pt x="132" y="938"/>
                </a:lnTo>
                <a:lnTo>
                  <a:pt x="113" y="968"/>
                </a:lnTo>
                <a:lnTo>
                  <a:pt x="92" y="996"/>
                </a:lnTo>
                <a:lnTo>
                  <a:pt x="65" y="1019"/>
                </a:lnTo>
                <a:lnTo>
                  <a:pt x="35" y="1040"/>
                </a:lnTo>
                <a:lnTo>
                  <a:pt x="2" y="1054"/>
                </a:lnTo>
                <a:lnTo>
                  <a:pt x="16" y="964"/>
                </a:lnTo>
                <a:lnTo>
                  <a:pt x="34" y="876"/>
                </a:lnTo>
                <a:lnTo>
                  <a:pt x="48" y="788"/>
                </a:lnTo>
                <a:lnTo>
                  <a:pt x="50" y="742"/>
                </a:lnTo>
                <a:lnTo>
                  <a:pt x="48" y="696"/>
                </a:lnTo>
                <a:lnTo>
                  <a:pt x="34" y="608"/>
                </a:lnTo>
                <a:lnTo>
                  <a:pt x="16" y="518"/>
                </a:lnTo>
                <a:lnTo>
                  <a:pt x="0" y="43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160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B73C5D2-2765-4271-93A7-31809170D8C3}"/>
              </a:ext>
            </a:extLst>
          </p:cNvPr>
          <p:cNvSpPr/>
          <p:nvPr/>
        </p:nvSpPr>
        <p:spPr>
          <a:xfrm>
            <a:off x="5113477" y="309580"/>
            <a:ext cx="2079900" cy="552537"/>
          </a:xfrm>
          <a:prstGeom prst="wedgeRoundRectCallout">
            <a:avLst>
              <a:gd name="adj1" fmla="val -58684"/>
              <a:gd name="adj2" fmla="val 132919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Phần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tử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thuộc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tập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hợp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cho</a:t>
            </a:r>
            <a:r>
              <a:rPr lang="en-US" sz="1200" kern="0" dirty="0">
                <a:solidFill>
                  <a:schemeClr val="tx1"/>
                </a:solidFill>
              </a:rPr>
              <a:t>  </a:t>
            </a:r>
            <a:r>
              <a:rPr lang="en-US" sz="1200" kern="0" dirty="0" err="1">
                <a:solidFill>
                  <a:schemeClr val="tx1"/>
                </a:solidFill>
              </a:rPr>
              <a:t>một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tập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hợp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E036222-3D0B-4575-B855-D8889C9D4469}"/>
              </a:ext>
            </a:extLst>
          </p:cNvPr>
          <p:cNvSpPr/>
          <p:nvPr/>
        </p:nvSpPr>
        <p:spPr>
          <a:xfrm flipH="1">
            <a:off x="212248" y="1956851"/>
            <a:ext cx="2147712" cy="561761"/>
          </a:xfrm>
          <a:prstGeom prst="wedgeRoundRectCallout">
            <a:avLst>
              <a:gd name="adj1" fmla="val -100045"/>
              <a:gd name="adj2" fmla="val 139844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marL="285750" indent="-2857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Kí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hiệu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tập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hợp</a:t>
            </a:r>
            <a:endParaRPr lang="en-US" sz="1200" kern="0" dirty="0">
              <a:solidFill>
                <a:schemeClr val="tx1"/>
              </a:solidFill>
            </a:endParaRPr>
          </a:p>
          <a:p>
            <a:pPr marL="285750" indent="-2857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viết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tập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hợp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F1D3C4-6CEC-43FB-9917-4FD8C3D05EB9}"/>
              </a:ext>
            </a:extLst>
          </p:cNvPr>
          <p:cNvSpPr/>
          <p:nvPr/>
        </p:nvSpPr>
        <p:spPr>
          <a:xfrm>
            <a:off x="3397236" y="1744866"/>
            <a:ext cx="892139" cy="817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TẬP HỢP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1C5DE6-565A-4018-A4B3-305211C6854A}"/>
              </a:ext>
            </a:extLst>
          </p:cNvPr>
          <p:cNvSpPr/>
          <p:nvPr/>
        </p:nvSpPr>
        <p:spPr>
          <a:xfrm>
            <a:off x="4113087" y="2421332"/>
            <a:ext cx="892139" cy="8176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D1A111-E74D-4EF6-9810-16670305827E}"/>
              </a:ext>
            </a:extLst>
          </p:cNvPr>
          <p:cNvSpPr txBox="1"/>
          <p:nvPr/>
        </p:nvSpPr>
        <p:spPr>
          <a:xfrm>
            <a:off x="4014276" y="2518612"/>
            <a:ext cx="10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 HỢP CÁC SỐ TỰ NHIÊN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56C0A4-A2F9-4329-8153-E84DD696F75B}"/>
              </a:ext>
            </a:extLst>
          </p:cNvPr>
          <p:cNvSpPr/>
          <p:nvPr/>
        </p:nvSpPr>
        <p:spPr>
          <a:xfrm>
            <a:off x="4924796" y="3053215"/>
            <a:ext cx="865399" cy="817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CÁC PHÉP TÍNH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DCE090-F4FF-43BE-AC7C-3891CC1230E3}"/>
              </a:ext>
            </a:extLst>
          </p:cNvPr>
          <p:cNvSpPr/>
          <p:nvPr/>
        </p:nvSpPr>
        <p:spPr>
          <a:xfrm>
            <a:off x="5681329" y="3651934"/>
            <a:ext cx="892139" cy="817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4A3FAF-69BB-4398-B70A-6999FD83BAD7}"/>
              </a:ext>
            </a:extLst>
          </p:cNvPr>
          <p:cNvSpPr txBox="1"/>
          <p:nvPr/>
        </p:nvSpPr>
        <p:spPr>
          <a:xfrm>
            <a:off x="5562576" y="3810173"/>
            <a:ext cx="10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HỆ CHIA HẾT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A8784B5-96C9-4648-BAA3-88D8067A88EE}"/>
              </a:ext>
            </a:extLst>
          </p:cNvPr>
          <p:cNvSpPr/>
          <p:nvPr/>
        </p:nvSpPr>
        <p:spPr>
          <a:xfrm>
            <a:off x="6417339" y="4307640"/>
            <a:ext cx="786198" cy="7651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F0902D-3700-4764-81FA-635923D1877F}"/>
              </a:ext>
            </a:extLst>
          </p:cNvPr>
          <p:cNvSpPr txBox="1"/>
          <p:nvPr/>
        </p:nvSpPr>
        <p:spPr>
          <a:xfrm>
            <a:off x="6283643" y="4443510"/>
            <a:ext cx="10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ƯC-ƯCLN</a:t>
            </a:r>
          </a:p>
          <a:p>
            <a:pPr algn="ctr"/>
            <a:r>
              <a:rPr lang="en-US" sz="1200" b="1" dirty="0">
                <a:solidFill>
                  <a:srgbClr val="FFFFFF"/>
                </a:solidFill>
              </a:rPr>
              <a:t>BC-BCNN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9DE3B11-DA99-426F-82DA-B48182ADB4F6}"/>
              </a:ext>
            </a:extLst>
          </p:cNvPr>
          <p:cNvSpPr/>
          <p:nvPr/>
        </p:nvSpPr>
        <p:spPr>
          <a:xfrm>
            <a:off x="5701832" y="1207230"/>
            <a:ext cx="2079900" cy="552537"/>
          </a:xfrm>
          <a:prstGeom prst="wedgeRoundRectCallout">
            <a:avLst>
              <a:gd name="adj1" fmla="val -52585"/>
              <a:gd name="adj2" fmla="val 123180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chemeClr val="tx1"/>
                </a:solidFill>
              </a:rPr>
              <a:t>So </a:t>
            </a:r>
            <a:r>
              <a:rPr lang="en-US" sz="1200" kern="0" dirty="0" err="1">
                <a:solidFill>
                  <a:schemeClr val="tx1"/>
                </a:solidFill>
              </a:rPr>
              <a:t>sánh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tự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nhiên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6702BE5-4002-4960-BA10-DECE4EF13F0B}"/>
              </a:ext>
            </a:extLst>
          </p:cNvPr>
          <p:cNvSpPr/>
          <p:nvPr/>
        </p:nvSpPr>
        <p:spPr>
          <a:xfrm>
            <a:off x="630642" y="3257636"/>
            <a:ext cx="2079900" cy="552537"/>
          </a:xfrm>
          <a:prstGeom prst="wedgeRoundRectCallout">
            <a:avLst>
              <a:gd name="adj1" fmla="val 123759"/>
              <a:gd name="adj2" fmla="val 68017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Tập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hợp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tự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nhiên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Biểu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diễn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tự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nhiên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5E5F0E66-EF0A-4BB6-80FC-841A70651C7D}"/>
              </a:ext>
            </a:extLst>
          </p:cNvPr>
          <p:cNvSpPr/>
          <p:nvPr/>
        </p:nvSpPr>
        <p:spPr>
          <a:xfrm>
            <a:off x="7079778" y="1881985"/>
            <a:ext cx="3615763" cy="1208188"/>
          </a:xfrm>
          <a:prstGeom prst="wedgeRoundRectCallout">
            <a:avLst>
              <a:gd name="adj1" fmla="val -76748"/>
              <a:gd name="adj2" fmla="val 45481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/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nhân</a:t>
            </a:r>
            <a:r>
              <a:rPr lang="en-US" sz="1200" kern="0" dirty="0">
                <a:solidFill>
                  <a:schemeClr val="tx1"/>
                </a:solidFill>
              </a:rPr>
              <a:t>, </a:t>
            </a:r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chia, </a:t>
            </a:r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luỹ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thừa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Kí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hiệu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chất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Thứ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tự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thực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E1118A0-F374-44F4-8EF0-4379B13C9468}"/>
              </a:ext>
            </a:extLst>
          </p:cNvPr>
          <p:cNvSpPr/>
          <p:nvPr/>
        </p:nvSpPr>
        <p:spPr>
          <a:xfrm>
            <a:off x="876269" y="4189803"/>
            <a:ext cx="2672080" cy="949979"/>
          </a:xfrm>
          <a:prstGeom prst="wedgeRoundRectCallout">
            <a:avLst>
              <a:gd name="adj1" fmla="val 107326"/>
              <a:gd name="adj2" fmla="val -39103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/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cộng</a:t>
            </a:r>
            <a:r>
              <a:rPr lang="en-US" sz="1200" kern="0" dirty="0">
                <a:solidFill>
                  <a:schemeClr val="tx1"/>
                </a:solidFill>
              </a:rPr>
              <a:t>, </a:t>
            </a:r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trừ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Kí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hiệu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chất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Thứ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tự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thực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các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phép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1496EA3-5BA2-42CA-99E2-91F863BD2E4C}"/>
              </a:ext>
            </a:extLst>
          </p:cNvPr>
          <p:cNvSpPr/>
          <p:nvPr/>
        </p:nvSpPr>
        <p:spPr>
          <a:xfrm>
            <a:off x="7961355" y="3179841"/>
            <a:ext cx="3283858" cy="691012"/>
          </a:xfrm>
          <a:prstGeom prst="wedgeRoundRectCallout">
            <a:avLst>
              <a:gd name="adj1" fmla="val -82093"/>
              <a:gd name="adj2" fmla="val 26738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marL="171450" indent="-1714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Dấu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hiệu</a:t>
            </a:r>
            <a:r>
              <a:rPr lang="en-US" sz="1200" kern="0" dirty="0">
                <a:solidFill>
                  <a:schemeClr val="tx1"/>
                </a:solidFill>
              </a:rPr>
              <a:t> chia </a:t>
            </a:r>
            <a:r>
              <a:rPr lang="en-US" sz="1200" kern="0" dirty="0" err="1">
                <a:solidFill>
                  <a:schemeClr val="tx1"/>
                </a:solidFill>
              </a:rPr>
              <a:t>hết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cho</a:t>
            </a:r>
            <a:r>
              <a:rPr lang="en-US" sz="1200" kern="0" dirty="0">
                <a:solidFill>
                  <a:schemeClr val="tx1"/>
                </a:solidFill>
              </a:rPr>
              <a:t> 2, 3, 5, 9</a:t>
            </a:r>
          </a:p>
          <a:p>
            <a:pPr marL="171450" indent="-1714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nguyên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tố</a:t>
            </a:r>
            <a:r>
              <a:rPr lang="en-US" sz="1200" kern="0" dirty="0">
                <a:solidFill>
                  <a:schemeClr val="tx1"/>
                </a:solidFill>
              </a:rPr>
              <a:t>, </a:t>
            </a:r>
            <a:r>
              <a:rPr lang="en-US" sz="1200" kern="0" dirty="0" err="1">
                <a:solidFill>
                  <a:schemeClr val="tx1"/>
                </a:solidFill>
              </a:rPr>
              <a:t>hơp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endParaRPr lang="en-US" sz="1200" kern="0" dirty="0">
              <a:solidFill>
                <a:schemeClr val="tx1"/>
              </a:solidFill>
            </a:endParaRPr>
          </a:p>
          <a:p>
            <a:pPr marL="171450" indent="-1714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Phân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tích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một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ra </a:t>
            </a:r>
            <a:r>
              <a:rPr lang="en-US" sz="1200" kern="0" dirty="0" err="1">
                <a:solidFill>
                  <a:schemeClr val="tx1"/>
                </a:solidFill>
              </a:rPr>
              <a:t>thừa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nguyên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B816395-A010-44C1-8833-E9BB18373C4E}"/>
              </a:ext>
            </a:extLst>
          </p:cNvPr>
          <p:cNvSpPr/>
          <p:nvPr/>
        </p:nvSpPr>
        <p:spPr>
          <a:xfrm>
            <a:off x="2685415" y="5413576"/>
            <a:ext cx="2672080" cy="949979"/>
          </a:xfrm>
          <a:prstGeom prst="wedgeRoundRectCallout">
            <a:avLst>
              <a:gd name="adj1" fmla="val 66643"/>
              <a:gd name="adj2" fmla="val -127871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Khái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niệm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về</a:t>
            </a:r>
            <a:r>
              <a:rPr lang="en-US" sz="1200" kern="0" dirty="0">
                <a:solidFill>
                  <a:schemeClr val="tx1"/>
                </a:solidFill>
              </a:rPr>
              <a:t> chia </a:t>
            </a:r>
            <a:r>
              <a:rPr lang="en-US" sz="1200" kern="0" dirty="0" err="1">
                <a:solidFill>
                  <a:schemeClr val="tx1"/>
                </a:solidFill>
              </a:rPr>
              <a:t>hết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Ước</a:t>
            </a:r>
            <a:r>
              <a:rPr lang="en-US" sz="1200" kern="0" dirty="0">
                <a:solidFill>
                  <a:schemeClr val="tx1"/>
                </a:solidFill>
              </a:rPr>
              <a:t>, </a:t>
            </a:r>
            <a:r>
              <a:rPr lang="en-US" sz="1200" kern="0" dirty="0" err="1">
                <a:solidFill>
                  <a:schemeClr val="tx1"/>
                </a:solidFill>
              </a:rPr>
              <a:t>bội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của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một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và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tìm</a:t>
            </a:r>
            <a:endParaRPr lang="en-US" sz="1200" kern="0" dirty="0">
              <a:solidFill>
                <a:schemeClr val="tx1"/>
              </a:solidFill>
            </a:endParaRP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Tính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chất</a:t>
            </a:r>
            <a:r>
              <a:rPr lang="en-US" sz="1200" kern="0" dirty="0">
                <a:solidFill>
                  <a:schemeClr val="tx1"/>
                </a:solidFill>
              </a:rPr>
              <a:t> chia </a:t>
            </a:r>
            <a:r>
              <a:rPr lang="en-US" sz="1200" kern="0" dirty="0" err="1">
                <a:solidFill>
                  <a:schemeClr val="tx1"/>
                </a:solidFill>
              </a:rPr>
              <a:t>hết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01B3CF9-AE93-407D-8674-84DCA20F391E}"/>
              </a:ext>
            </a:extLst>
          </p:cNvPr>
          <p:cNvSpPr/>
          <p:nvPr/>
        </p:nvSpPr>
        <p:spPr>
          <a:xfrm>
            <a:off x="8243308" y="3991425"/>
            <a:ext cx="2374163" cy="691012"/>
          </a:xfrm>
          <a:prstGeom prst="wedgeRoundRectCallout">
            <a:avLst>
              <a:gd name="adj1" fmla="val -89368"/>
              <a:gd name="adj2" fmla="val 10565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marL="171450" indent="-1714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Khái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niệm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về</a:t>
            </a:r>
            <a:r>
              <a:rPr lang="en-US" sz="1200" kern="0" dirty="0">
                <a:solidFill>
                  <a:schemeClr val="tx1"/>
                </a:solidFill>
              </a:rPr>
              <a:t> BC, BCNN</a:t>
            </a:r>
          </a:p>
          <a:p>
            <a:pPr marL="171450" indent="-171450"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tìm</a:t>
            </a:r>
            <a:r>
              <a:rPr lang="en-US" sz="1200" kern="0" dirty="0">
                <a:solidFill>
                  <a:schemeClr val="tx1"/>
                </a:solidFill>
              </a:rPr>
              <a:t> BCNN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B0E418FE-3BCA-4A8E-BB22-930DDD354D1A}"/>
              </a:ext>
            </a:extLst>
          </p:cNvPr>
          <p:cNvSpPr/>
          <p:nvPr/>
        </p:nvSpPr>
        <p:spPr>
          <a:xfrm>
            <a:off x="5681329" y="5687039"/>
            <a:ext cx="2561979" cy="817639"/>
          </a:xfrm>
          <a:prstGeom prst="wedgeRoundRectCallout">
            <a:avLst>
              <a:gd name="adj1" fmla="val -11272"/>
              <a:gd name="adj2" fmla="val -107173"/>
              <a:gd name="adj3" fmla="val 16667"/>
            </a:avLst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0" rIns="54864" bIns="0" rtlCol="0" anchor="ctr"/>
          <a:lstStyle/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Khái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niệm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về</a:t>
            </a:r>
            <a:r>
              <a:rPr lang="en-US" sz="1200" kern="0" dirty="0">
                <a:solidFill>
                  <a:schemeClr val="tx1"/>
                </a:solidFill>
              </a:rPr>
              <a:t> ƯC, ƯCLN</a:t>
            </a: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 err="1">
                <a:solidFill>
                  <a:schemeClr val="tx1"/>
                </a:solidFill>
              </a:rPr>
              <a:t>Cách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tìm</a:t>
            </a:r>
            <a:r>
              <a:rPr lang="en-US" sz="1200" kern="0" dirty="0">
                <a:solidFill>
                  <a:schemeClr val="tx1"/>
                </a:solidFill>
              </a:rPr>
              <a:t> ƯCLN</a:t>
            </a:r>
          </a:p>
          <a:p>
            <a:pPr algn="just" defTabSz="1097253"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chemeClr val="tx1"/>
                </a:solidFill>
              </a:rPr>
              <a:t>Hai </a:t>
            </a:r>
            <a:r>
              <a:rPr lang="en-US" sz="1200" kern="0" dirty="0" err="1">
                <a:solidFill>
                  <a:schemeClr val="tx1"/>
                </a:solidFill>
              </a:rPr>
              <a:t>số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nguyên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tố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cùng</a:t>
            </a:r>
            <a:r>
              <a:rPr lang="en-US" sz="1200" kern="0" dirty="0">
                <a:solidFill>
                  <a:schemeClr val="tx1"/>
                </a:solidFill>
              </a:rPr>
              <a:t> </a:t>
            </a:r>
            <a:r>
              <a:rPr lang="en-US" sz="1200" kern="0" dirty="0" err="1">
                <a:solidFill>
                  <a:schemeClr val="tx1"/>
                </a:solidFill>
              </a:rPr>
              <a:t>nhau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B29C24-18A0-4193-AADD-E8D3E13EEE8F}"/>
              </a:ext>
            </a:extLst>
          </p:cNvPr>
          <p:cNvSpPr txBox="1"/>
          <p:nvPr/>
        </p:nvSpPr>
        <p:spPr>
          <a:xfrm>
            <a:off x="8243308" y="233680"/>
            <a:ext cx="361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SƠ ĐỒ TÓM TẮT CHƯƠNG I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9" grpId="0" animBg="1"/>
      <p:bldP spid="30" grpId="0"/>
      <p:bldP spid="33" grpId="0" animBg="1"/>
      <p:bldP spid="34" grpId="0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0DFE3A-1F83-4EC2-8839-C5CD3E3490CC}"/>
              </a:ext>
            </a:extLst>
          </p:cNvPr>
          <p:cNvSpPr txBox="1"/>
          <p:nvPr/>
        </p:nvSpPr>
        <p:spPr>
          <a:xfrm>
            <a:off x="2032985" y="2343704"/>
            <a:ext cx="8584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GIỚI THIỆU LUẬT CHƠI GAME ĐUA XE</a:t>
            </a:r>
          </a:p>
          <a:p>
            <a:pPr algn="just"/>
            <a:endParaRPr lang="en-U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“ĐI”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“ĐUA TIẾP”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095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8000"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2400" y="0"/>
            <a:ext cx="5715000" cy="17526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ĐUA XE</a:t>
            </a: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326EBE90-8044-4368-9E1F-034810E9DB88}"/>
              </a:ext>
            </a:extLst>
          </p:cNvPr>
          <p:cNvSpPr txBox="1"/>
          <p:nvPr/>
        </p:nvSpPr>
        <p:spPr>
          <a:xfrm>
            <a:off x="8133907" y="5613991"/>
            <a:ext cx="2721935" cy="103935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79F2C-F5D1-40B5-B655-E7B5E5AA8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0" y="84267"/>
            <a:ext cx="1074997" cy="466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199" y="0"/>
            <a:ext cx="624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-8411369" y="4419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-115824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9982200" y="4800600"/>
            <a:ext cx="31775400" cy="76200"/>
          </a:xfrm>
          <a:prstGeom prst="line">
            <a:avLst/>
          </a:prstGeom>
          <a:ln w="698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DV4T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5971722"/>
            <a:ext cx="5334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57202" y="90488"/>
            <a:ext cx="685800" cy="685800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ĐI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7202" y="1157288"/>
            <a:ext cx="685800" cy="685800"/>
          </a:xfrm>
          <a:prstGeom prst="ellips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ĐI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57202" y="2147888"/>
            <a:ext cx="685800" cy="685800"/>
          </a:xfrm>
          <a:prstGeom prst="ellipse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ĐI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57202" y="3138488"/>
            <a:ext cx="685800" cy="685800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ĐI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5" descr="C:\Users\DV4T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6001884"/>
            <a:ext cx="533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Users\DV4T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79659"/>
            <a:ext cx="536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Users\DV4T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6001884"/>
            <a:ext cx="595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51" y="-40143"/>
            <a:ext cx="1350324" cy="1019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4" y="-54657"/>
            <a:ext cx="1350324" cy="1019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-21999"/>
            <a:ext cx="1350324" cy="1019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13" y="-70448"/>
            <a:ext cx="1350324" cy="1019464"/>
          </a:xfrm>
          <a:prstGeom prst="rect">
            <a:avLst/>
          </a:prstGeom>
        </p:spPr>
      </p:pic>
      <p:sp>
        <p:nvSpPr>
          <p:cNvPr id="4" name="Sun 3">
            <a:hlinkClick r:id="rId8" action="ppaction://hlinksldjump"/>
          </p:cNvPr>
          <p:cNvSpPr/>
          <p:nvPr/>
        </p:nvSpPr>
        <p:spPr>
          <a:xfrm>
            <a:off x="3062876" y="3791631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9" name="Sun 38">
            <a:hlinkClick r:id="rId9" action="ppaction://hlinksldjump"/>
          </p:cNvPr>
          <p:cNvSpPr/>
          <p:nvPr/>
        </p:nvSpPr>
        <p:spPr>
          <a:xfrm>
            <a:off x="4729843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Sun 43">
            <a:hlinkClick r:id="rId10" action="ppaction://hlinksldjump"/>
          </p:cNvPr>
          <p:cNvSpPr/>
          <p:nvPr/>
        </p:nvSpPr>
        <p:spPr>
          <a:xfrm>
            <a:off x="6371432" y="3892724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Sun 44">
            <a:hlinkClick r:id="rId11" action="ppaction://hlinksldjump"/>
          </p:cNvPr>
          <p:cNvSpPr/>
          <p:nvPr/>
        </p:nvSpPr>
        <p:spPr>
          <a:xfrm>
            <a:off x="7796175" y="3824288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Sun 45">
            <a:hlinkClick r:id="rId12" action="ppaction://hlinksldjump"/>
          </p:cNvPr>
          <p:cNvSpPr/>
          <p:nvPr/>
        </p:nvSpPr>
        <p:spPr>
          <a:xfrm>
            <a:off x="3062876" y="1905682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Sun 46">
            <a:hlinkClick r:id="rId13" action="ppaction://hlinksldjump"/>
          </p:cNvPr>
          <p:cNvSpPr/>
          <p:nvPr/>
        </p:nvSpPr>
        <p:spPr>
          <a:xfrm>
            <a:off x="4745743" y="1905682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1" name="Sun 50">
            <a:hlinkClick r:id="rId14" action="ppaction://hlinksldjump"/>
          </p:cNvPr>
          <p:cNvSpPr/>
          <p:nvPr/>
        </p:nvSpPr>
        <p:spPr>
          <a:xfrm>
            <a:off x="6251575" y="1905682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52" name="Sun 51">
            <a:hlinkClick r:id="rId15" action="ppaction://hlinksldjump"/>
          </p:cNvPr>
          <p:cNvSpPr/>
          <p:nvPr/>
        </p:nvSpPr>
        <p:spPr>
          <a:xfrm>
            <a:off x="7848371" y="1921845"/>
            <a:ext cx="838200" cy="78581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3A0B09-E3C3-4BE7-B6B8-50A3A76D99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5" y="90488"/>
            <a:ext cx="1074997" cy="466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-0.00417 -1.93889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17 -1.98334 " pathEditMode="relative" rAng="0" ptsTypes="AA">
                                      <p:cBhvr>
                                        <p:cTn id="8" dur="2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44444E-6 L -0.00417 -1.93889 " pathEditMode="relative" rAng="0" ptsTypes="AA">
                                      <p:cBhvr>
                                        <p:cTn id="10" dur="2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43 -0.2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23797 L -0.00508 -0.496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4963 L -0.0043 -0.840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43 L -0.00026 -0.2379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23797 L 0.00313 -0.4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4963 L 0.00313 -0.8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0065 -0.230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056 L 0.00169 -0.495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49584 L 0.00234 -0.876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0182 -0.233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23334 L 0.00182 -0.515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51598 L 0.00352 -0.8791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1215</Words>
  <Application>Microsoft Office PowerPoint</Application>
  <PresentationFormat>Widescreen</PresentationFormat>
  <Paragraphs>204</Paragraphs>
  <Slides>17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Cambria Math</vt:lpstr>
      <vt:lpstr>Times New Roman</vt:lpstr>
      <vt:lpstr>UTM Avo</vt:lpstr>
      <vt:lpstr>Calibri</vt:lpstr>
      <vt:lpstr>Quicksand</vt:lpstr>
      <vt:lpstr>Arial</vt:lpstr>
      <vt:lpstr>Nunito</vt:lpstr>
      <vt:lpstr>Office Theme</vt:lpstr>
      <vt:lpstr>Tuần 11 Bài tập cuối chương I –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134</cp:revision>
  <dcterms:created xsi:type="dcterms:W3CDTF">2021-11-01T08:16:43Z</dcterms:created>
  <dcterms:modified xsi:type="dcterms:W3CDTF">2023-11-21T23:12:07Z</dcterms:modified>
</cp:coreProperties>
</file>