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sldIdLst>
    <p:sldId id="479" r:id="rId2"/>
    <p:sldId id="307" r:id="rId3"/>
    <p:sldId id="289" r:id="rId4"/>
    <p:sldId id="466" r:id="rId5"/>
    <p:sldId id="470" r:id="rId6"/>
    <p:sldId id="471" r:id="rId7"/>
    <p:sldId id="472" r:id="rId8"/>
    <p:sldId id="473" r:id="rId9"/>
    <p:sldId id="257" r:id="rId10"/>
    <p:sldId id="474" r:id="rId11"/>
    <p:sldId id="475" r:id="rId12"/>
    <p:sldId id="476" r:id="rId13"/>
    <p:sldId id="477" r:id="rId14"/>
    <p:sldId id="469" r:id="rId15"/>
    <p:sldId id="311" r:id="rId16"/>
    <p:sldId id="433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Nunito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9671F"/>
    <a:srgbClr val="FF8119"/>
    <a:srgbClr val="FF7707"/>
    <a:srgbClr val="FFFF00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68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0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67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89" r:id="rId5"/>
    <p:sldLayoutId id="2147483692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Math background">
            <a:extLst>
              <a:ext uri="{FF2B5EF4-FFF2-40B4-BE49-F238E27FC236}">
                <a16:creationId xmlns:a16="http://schemas.microsoft.com/office/drawing/2014/main" id="{2A72D28E-A72D-5792-9415-CFD43F97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2B87D9-E12C-549F-C831-1535A6486E31}"/>
              </a:ext>
            </a:extLst>
          </p:cNvPr>
          <p:cNvSpPr/>
          <p:nvPr/>
        </p:nvSpPr>
        <p:spPr>
          <a:xfrm>
            <a:off x="754380" y="754380"/>
            <a:ext cx="10698480" cy="5141277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62782-0D35-053C-CB9D-4B204C910990}"/>
              </a:ext>
            </a:extLst>
          </p:cNvPr>
          <p:cNvSpPr txBox="1"/>
          <p:nvPr/>
        </p:nvSpPr>
        <p:spPr>
          <a:xfrm>
            <a:off x="2518410" y="932965"/>
            <a:ext cx="7155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Nunito" pitchFamily="2" charset="-93"/>
                <a:cs typeface="Arial" panose="020B0604020202020204" pitchFamily="34" charset="0"/>
              </a:rPr>
              <a:t>SỐ HỌC 6 - CHƯƠNG 1: SỐ TỰ NHIÊN</a:t>
            </a:r>
            <a:endParaRPr lang="vi-VN" sz="2400" b="1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E91F-78AF-D47C-127A-1770C9B02012}"/>
              </a:ext>
            </a:extLst>
          </p:cNvPr>
          <p:cNvSpPr txBox="1"/>
          <p:nvPr/>
        </p:nvSpPr>
        <p:spPr>
          <a:xfrm>
            <a:off x="2274570" y="2476183"/>
            <a:ext cx="79781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8: DẤU HIỆU CHIA HẾT CHO 3, CHO 9</a:t>
            </a:r>
            <a:endParaRPr lang="vi-VN" sz="52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54AAFA-BAE3-66EC-6657-91B728A01A43}"/>
              </a:ext>
            </a:extLst>
          </p:cNvPr>
          <p:cNvCxnSpPr/>
          <p:nvPr/>
        </p:nvCxnSpPr>
        <p:spPr>
          <a:xfrm>
            <a:off x="3566160" y="4168954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A255F47-F606-1753-E8AB-75D18950EDE9}"/>
              </a:ext>
            </a:extLst>
          </p:cNvPr>
          <p:cNvSpPr txBox="1"/>
          <p:nvPr/>
        </p:nvSpPr>
        <p:spPr>
          <a:xfrm>
            <a:off x="2274570" y="4891238"/>
            <a:ext cx="79781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406942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26950"/>
            <a:ext cx="11247119" cy="19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750" y="813489"/>
            <a:ext cx="10312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1: Cho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104; 627; 3 114; 5 123; 6 831; 72 102.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3?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04" y="5410214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3546" y="5547516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4861" y="5547515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15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0" y="561079"/>
            <a:ext cx="10899648" cy="184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150" y="928102"/>
            <a:ext cx="10338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2: Cho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104; 627; 3 114; 5 123; 6 831; 72 102.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9?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04" y="5410214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3546" y="5581976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4401" y="5542508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37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" y="441047"/>
            <a:ext cx="10542238" cy="199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033506" y="896513"/>
                <a:ext cx="9922276" cy="1120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Câu 3: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Có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bao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nhiêu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3?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506" y="896513"/>
                <a:ext cx="9922276" cy="1120820"/>
              </a:xfrm>
              <a:prstGeom prst="rect">
                <a:avLst/>
              </a:prstGeom>
              <a:blipFill>
                <a:blip r:embed="rId14"/>
                <a:stretch>
                  <a:fillRect l="-1598" t="-7065" r="-159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589240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9675" y="5517232"/>
            <a:ext cx="3744416" cy="989856"/>
          </a:xfrm>
          <a:prstGeom prst="rect">
            <a:avLst/>
          </a:prstGeom>
        </p:spPr>
      </p:pic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3166891" y="5716146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Nunito" pitchFamily="2" charset="0"/>
              </a:rPr>
              <a:t>1 </a:t>
            </a:r>
            <a:r>
              <a:rPr lang="en-US" sz="3600" b="1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961628" y="5721550"/>
            <a:ext cx="123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Nunito" pitchFamily="2" charset="0"/>
              </a:rPr>
              <a:t>3 </a:t>
            </a:r>
            <a:r>
              <a:rPr lang="en-US" sz="3600" b="1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8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24590" y="745309"/>
                <a:ext cx="7742819" cy="1078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Câu 4: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Chữ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5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và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9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là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: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90" y="745309"/>
                <a:ext cx="7742819" cy="1078372"/>
              </a:xfrm>
              <a:prstGeom prst="rect">
                <a:avLst/>
              </a:prstGeom>
              <a:blipFill>
                <a:blip r:embed="rId14"/>
                <a:stretch>
                  <a:fillRect l="-2047" t="-7345" r="-1969" b="-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4946" y="5453729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64014" y="5541422"/>
            <a:ext cx="4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97326" y="5507417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Nunito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195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7269846" y="2967335"/>
            <a:ext cx="123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3873500" y="3523517"/>
                <a:ext cx="7829549" cy="863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năm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cần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thuộc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thế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kỉ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XX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năm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dạng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𝟏𝟗𝐚𝐛</m:t>
                        </m:r>
                      </m:e>
                    </m:acc>
                  </m:oMath>
                </a14:m>
                <a:endParaRPr lang="en-US" sz="2400" b="1" dirty="0">
                  <a:solidFill>
                    <a:schemeClr val="tx1"/>
                  </a:solidFill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00" y="3523517"/>
                <a:ext cx="7829549" cy="863634"/>
              </a:xfrm>
              <a:prstGeom prst="rect">
                <a:avLst/>
              </a:prstGeom>
              <a:blipFill>
                <a:blip r:embed="rId2"/>
                <a:stretch>
                  <a:fillRect l="-1167" t="-5634" r="-1167" b="-1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838200" y="69417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Vận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dụng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026768-3780-4B52-BFFB-6795273A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258" y="1454095"/>
            <a:ext cx="9304762" cy="101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53E4F-3180-40E9-ADC8-FE9DD8461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57" y="2635572"/>
            <a:ext cx="3012763" cy="3150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2574B4-F990-49D2-8924-6BDDC5198873}"/>
              </a:ext>
            </a:extLst>
          </p:cNvPr>
          <p:cNvSpPr txBox="1"/>
          <p:nvPr/>
        </p:nvSpPr>
        <p:spPr>
          <a:xfrm>
            <a:off x="3873499" y="4389051"/>
            <a:ext cx="782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b = 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71B8C-29D5-4D70-B8AF-292F7E9B01F4}"/>
              </a:ext>
            </a:extLst>
          </p:cNvPr>
          <p:cNvSpPr txBox="1"/>
          <p:nvPr/>
        </p:nvSpPr>
        <p:spPr>
          <a:xfrm>
            <a:off x="3873498" y="5261829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dư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a = 7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626E2-51A2-4C81-BB6A-988C2942C612}"/>
              </a:ext>
            </a:extLst>
          </p:cNvPr>
          <p:cNvSpPr txBox="1"/>
          <p:nvPr/>
        </p:nvSpPr>
        <p:spPr>
          <a:xfrm>
            <a:off x="3873498" y="5863893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1975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369680"/>
            <a:ext cx="9786801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963792" y="1079893"/>
            <a:ext cx="699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này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28D74A-6111-40A8-A92B-4634DA2B9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991" y="3329671"/>
            <a:ext cx="10276190" cy="1304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678B8A-D80F-4456-9B86-29D3F8B77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91" y="5593427"/>
            <a:ext cx="10380952" cy="13238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A36BA9-6A60-8732-12A9-AF5E4AC0BD65}"/>
              </a:ext>
            </a:extLst>
          </p:cNvPr>
          <p:cNvSpPr/>
          <p:nvPr/>
        </p:nvSpPr>
        <p:spPr>
          <a:xfrm>
            <a:off x="2338293" y="2471195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Nunito" pitchFamily="2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C2D6A9-E14C-C72B-AF97-3832DB0D8110}"/>
              </a:ext>
            </a:extLst>
          </p:cNvPr>
          <p:cNvSpPr/>
          <p:nvPr/>
        </p:nvSpPr>
        <p:spPr>
          <a:xfrm>
            <a:off x="2338292" y="4664119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Nunito" pitchFamily="2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882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1399FA-944E-8E83-FFB0-4BB717FDE780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48DD4-6B72-E161-3088-01E5417EAC27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0CEFC-F698-480F-AAD6-4D0D77D6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46" y="803005"/>
            <a:ext cx="9806400" cy="534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494B7-571D-E90A-46A4-E53C6754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29" y="570016"/>
            <a:ext cx="997505" cy="99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42302" y="4215502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Tổng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S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6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 ; S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3.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2" y="4215502"/>
                <a:ext cx="10022725" cy="461665"/>
              </a:xfrm>
              <a:prstGeom prst="rect">
                <a:avLst/>
              </a:prstGeom>
              <a:blipFill>
                <a:blip r:embed="rId2"/>
                <a:stretch>
                  <a:fillRect l="-97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551494" y="2792741"/>
            <a:ext cx="1089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42302" y="3409941"/>
                <a:ext cx="67907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3=    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;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123 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3.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2" y="3409941"/>
                <a:ext cx="6790737" cy="461665"/>
              </a:xfrm>
              <a:prstGeom prst="rect">
                <a:avLst/>
              </a:prstGeom>
              <a:blipFill>
                <a:blip r:embed="rId3"/>
                <a:stretch>
                  <a:fillRect l="-143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8382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Nunito" pitchFamily="2" charset="0"/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09AADE-323F-4A49-B736-851C4FF7D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137" y="1356534"/>
            <a:ext cx="9577622" cy="1090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5A118-8F6D-41AE-BA8B-9B7529032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862" y="3355078"/>
            <a:ext cx="647619" cy="6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601D78-EB75-42DB-8A0A-DFC19FBF6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732" y="4116496"/>
            <a:ext cx="647619" cy="6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C2B8D-F456-4D77-8606-E2B40D164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285" y="3355078"/>
            <a:ext cx="1219716" cy="6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0788B3-8618-40CD-A774-34D4FF178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506" y="4116496"/>
            <a:ext cx="1191238" cy="6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98D647-FDCD-459A-9160-E430B51B7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240" y="4840442"/>
            <a:ext cx="1329598" cy="60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A7872D-D701-41F9-A0EA-53F8641EF658}"/>
              </a:ext>
            </a:extLst>
          </p:cNvPr>
          <p:cNvSpPr txBox="1"/>
          <p:nvPr/>
        </p:nvSpPr>
        <p:spPr>
          <a:xfrm>
            <a:off x="1649466" y="4886336"/>
            <a:ext cx="851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                 )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05F67D7-EF69-6DFD-9804-DADD989F6F06}"/>
              </a:ext>
            </a:extLst>
          </p:cNvPr>
          <p:cNvSpPr txBox="1">
            <a:spLocks/>
          </p:cNvSpPr>
          <p:nvPr/>
        </p:nvSpPr>
        <p:spPr>
          <a:xfrm>
            <a:off x="449427" y="460558"/>
            <a:ext cx="10515600" cy="86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3</a:t>
            </a:r>
          </a:p>
        </p:txBody>
      </p:sp>
    </p:spTree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8267338-903F-4F61-9CBF-9CFF9F0AF461}"/>
              </a:ext>
            </a:extLst>
          </p:cNvPr>
          <p:cNvSpPr txBox="1"/>
          <p:nvPr/>
        </p:nvSpPr>
        <p:spPr>
          <a:xfrm>
            <a:off x="5540453" y="3688923"/>
            <a:ext cx="87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A6977-E112-4DF1-BCE3-D165BFF69504}"/>
              </a:ext>
            </a:extLst>
          </p:cNvPr>
          <p:cNvSpPr txBox="1"/>
          <p:nvPr/>
        </p:nvSpPr>
        <p:spPr>
          <a:xfrm>
            <a:off x="838201" y="4344792"/>
            <a:ext cx="1045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Hai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135; 2 532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9;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05E8E-5087-44DC-8605-6A380C549562}"/>
              </a:ext>
            </a:extLst>
          </p:cNvPr>
          <p:cNvSpPr txBox="1"/>
          <p:nvPr/>
        </p:nvSpPr>
        <p:spPr>
          <a:xfrm>
            <a:off x="838199" y="5252448"/>
            <a:ext cx="1045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Hai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5 621; 42 055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14; 16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D894A207-0230-4EBC-950D-0B4F00E5A6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5288" y="374480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78187-A231-43E9-9F2F-79A36895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8131"/>
            <a:ext cx="10276190" cy="130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18594-EBBD-470B-944B-92405B357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93527"/>
            <a:ext cx="8936736" cy="1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1397257" y="1973543"/>
            <a:ext cx="9270743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5;</a:t>
            </a:r>
          </a:p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2, 3, 5.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3760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049DBC-BC2E-4797-A54E-48393B4904C6}"/>
              </a:ext>
            </a:extLst>
          </p:cNvPr>
          <p:cNvSpPr txBox="1"/>
          <p:nvPr/>
        </p:nvSpPr>
        <p:spPr>
          <a:xfrm>
            <a:off x="5704388" y="3198167"/>
            <a:ext cx="104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02178-A0EC-40E9-9099-1A900DF5D10D}"/>
              </a:ext>
            </a:extLst>
          </p:cNvPr>
          <p:cNvSpPr txBox="1"/>
          <p:nvPr/>
        </p:nvSpPr>
        <p:spPr>
          <a:xfrm>
            <a:off x="1397257" y="3684127"/>
            <a:ext cx="9661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3. </a:t>
            </a:r>
          </a:p>
          <a:p>
            <a:pPr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: 45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AACE9-59ED-428C-9241-BE483BA25F0B}"/>
              </a:ext>
            </a:extLst>
          </p:cNvPr>
          <p:cNvSpPr txBox="1"/>
          <p:nvPr/>
        </p:nvSpPr>
        <p:spPr>
          <a:xfrm>
            <a:off x="1397257" y="5062639"/>
            <a:ext cx="9661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3. </a:t>
            </a:r>
          </a:p>
          <a:p>
            <a:pPr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: 30.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8A5CA514-1BCB-4793-96D8-CA9C300A99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927" y="432815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3</a:t>
            </a:r>
          </a:p>
        </p:txBody>
      </p:sp>
    </p:spTree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4">
            <a:extLst>
              <a:ext uri="{FF2B5EF4-FFF2-40B4-BE49-F238E27FC236}">
                <a16:creationId xmlns:a16="http://schemas.microsoft.com/office/drawing/2014/main" id="{401696F7-FC80-4035-8F19-22C2AE1EBA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84864-C391-49A5-AF0D-D61EA773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34" y="1138296"/>
            <a:ext cx="10065919" cy="17034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A41F04-4A12-4535-989A-490FA6783F03}"/>
              </a:ext>
            </a:extLst>
          </p:cNvPr>
          <p:cNvSpPr txBox="1"/>
          <p:nvPr/>
        </p:nvSpPr>
        <p:spPr>
          <a:xfrm>
            <a:off x="5725515" y="2853241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04040"/>
                </a:solidFill>
                <a:latin typeface="Nunito" pitchFamily="2" charset="0"/>
              </a:rPr>
              <a:t>Giải</a:t>
            </a:r>
            <a:endParaRPr lang="en-US" sz="2400" dirty="0">
              <a:solidFill>
                <a:srgbClr val="40404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B91AF7-8404-4C86-8D74-F9A3BD3AD90F}"/>
                  </a:ext>
                </a:extLst>
              </p:cNvPr>
              <p:cNvSpPr txBox="1"/>
              <p:nvPr/>
            </p:nvSpPr>
            <p:spPr>
              <a:xfrm>
                <a:off x="945139" y="3364556"/>
                <a:ext cx="78052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:9=     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;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135 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9.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B91AF7-8404-4C86-8D74-F9A3BD3AD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3364556"/>
                <a:ext cx="7805245" cy="461665"/>
              </a:xfrm>
              <a:prstGeom prst="rect">
                <a:avLst/>
              </a:prstGeom>
              <a:blipFill>
                <a:blip r:embed="rId3"/>
                <a:stretch>
                  <a:fillRect l="-117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CF80367F-E95B-4F26-B8DF-C3FB0F8D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297" y="3295388"/>
            <a:ext cx="647619" cy="60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3790AD-0ECC-40BD-8B5E-B98D9F5D7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16" y="3295388"/>
            <a:ext cx="1329598" cy="6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FC0A6B-48C9-4CE4-B388-706BDC9E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68" y="5120178"/>
            <a:ext cx="1329598" cy="60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35190B-D1BB-4FA8-B410-7A0ECC1883AA}"/>
              </a:ext>
            </a:extLst>
          </p:cNvPr>
          <p:cNvSpPr txBox="1"/>
          <p:nvPr/>
        </p:nvSpPr>
        <p:spPr>
          <a:xfrm>
            <a:off x="2459827" y="5201129"/>
            <a:ext cx="797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                 )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749896-38A4-493A-91DA-49EE34167557}"/>
                  </a:ext>
                </a:extLst>
              </p:cNvPr>
              <p:cNvSpPr txBox="1"/>
              <p:nvPr/>
            </p:nvSpPr>
            <p:spPr>
              <a:xfrm>
                <a:off x="942303" y="4135717"/>
                <a:ext cx="9929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Tổng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S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9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 ; S    </a:t>
                </a:r>
                <a:r>
                  <a:rPr lang="en-US" sz="2400" b="1" dirty="0">
                    <a:solidFill>
                      <a:srgbClr val="0070C0"/>
                    </a:solidFill>
                    <a:latin typeface="Nunito" pitchFamily="2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9.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749896-38A4-493A-91DA-49EE3416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3" y="4135717"/>
                <a:ext cx="9929914" cy="461665"/>
              </a:xfrm>
              <a:prstGeom prst="rect">
                <a:avLst/>
              </a:prstGeom>
              <a:blipFill>
                <a:blip r:embed="rId5"/>
                <a:stretch>
                  <a:fillRect l="-98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68EFAD77-645E-4D58-9170-EF5821EF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60" y="4066549"/>
            <a:ext cx="647619" cy="6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174D52-5A4A-4877-915E-5257A21F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768" y="4066549"/>
            <a:ext cx="1403586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50F1547-C606-44C3-B373-199FF4C65030}"/>
              </a:ext>
            </a:extLst>
          </p:cNvPr>
          <p:cNvSpPr txBox="1"/>
          <p:nvPr/>
        </p:nvSpPr>
        <p:spPr>
          <a:xfrm>
            <a:off x="5477319" y="3915936"/>
            <a:ext cx="1237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30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2D91717C-E871-4426-B506-E432F2C8A6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6738F-E4D2-4487-B8E2-F801008E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8" y="1195698"/>
            <a:ext cx="10380952" cy="1323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36E2B-DD07-4390-8EE2-5B1A97E6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44" y="2566215"/>
            <a:ext cx="9854449" cy="1273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4774A-2E14-4772-91CD-D3E15A3FEEB3}"/>
              </a:ext>
            </a:extLst>
          </p:cNvPr>
          <p:cNvSpPr txBox="1"/>
          <p:nvPr/>
        </p:nvSpPr>
        <p:spPr>
          <a:xfrm>
            <a:off x="529513" y="4469934"/>
            <a:ext cx="11132973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tabLst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Hai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3 231; 66 789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9; 36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9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9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55300-27C9-43CD-ADB5-7371C47A3CC3}"/>
              </a:ext>
            </a:extLst>
          </p:cNvPr>
          <p:cNvSpPr txBox="1"/>
          <p:nvPr/>
        </p:nvSpPr>
        <p:spPr>
          <a:xfrm>
            <a:off x="529513" y="5518318"/>
            <a:ext cx="11132973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tabLst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Hai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136; 7 384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10; 22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9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9</a:t>
            </a:r>
            <a:r>
              <a:rPr lang="en-US" sz="28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75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1474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4B6BC3-6C62-4879-A32C-3CE68AC089FF}"/>
              </a:ext>
            </a:extLst>
          </p:cNvPr>
          <p:cNvSpPr txBox="1"/>
          <p:nvPr/>
        </p:nvSpPr>
        <p:spPr>
          <a:xfrm>
            <a:off x="1397257" y="1744943"/>
            <a:ext cx="9661176" cy="14034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9;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2, 5, 9.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B696D-5804-485F-AF13-646CD41F9590}"/>
              </a:ext>
            </a:extLst>
          </p:cNvPr>
          <p:cNvSpPr txBox="1"/>
          <p:nvPr/>
        </p:nvSpPr>
        <p:spPr>
          <a:xfrm>
            <a:off x="5604736" y="3183356"/>
            <a:ext cx="98252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6B248-5568-49C9-BB69-DCA7E960C689}"/>
              </a:ext>
            </a:extLst>
          </p:cNvPr>
          <p:cNvSpPr txBox="1"/>
          <p:nvPr/>
        </p:nvSpPr>
        <p:spPr>
          <a:xfrm>
            <a:off x="1397257" y="3684127"/>
            <a:ext cx="9661177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0, 2, 4, 6, 8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9. 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: 72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6831B-0573-483D-9FBC-9FA024CEEE22}"/>
              </a:ext>
            </a:extLst>
          </p:cNvPr>
          <p:cNvSpPr txBox="1"/>
          <p:nvPr/>
        </p:nvSpPr>
        <p:spPr>
          <a:xfrm>
            <a:off x="1397256" y="5209160"/>
            <a:ext cx="9661177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9. 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" pitchFamily="2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Nunito" pitchFamily="2" charset="0"/>
              </a:rPr>
              <a:t>: 90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B71E945F-02E6-4DBC-962E-2AA0CA30C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152803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2279</TotalTime>
  <Words>741</Words>
  <Application>Microsoft Office PowerPoint</Application>
  <PresentationFormat>Widescreen</PresentationFormat>
  <Paragraphs>67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Cambria Math</vt:lpstr>
      <vt:lpstr>Nunito</vt:lpstr>
      <vt:lpstr>UTM Avo</vt:lpstr>
      <vt:lpstr>HOC10 TEMPLATE</vt:lpstr>
      <vt:lpstr>PowerPoint Presentation</vt:lpstr>
      <vt:lpstr>PowerPoint Presentation</vt:lpstr>
      <vt:lpstr>PowerPoint Presentation</vt:lpstr>
      <vt:lpstr>I. DẤU HIỆU CHIA HẾT CHO 3</vt:lpstr>
      <vt:lpstr>I. DẤU HIỆU CHIA HẾT CHO 3</vt:lpstr>
      <vt:lpstr>II. DẤU HIỆU CHIA HẾT CHO 9</vt:lpstr>
      <vt:lpstr>II. DẤU HIỆU CHIA HẾT CHO 9</vt:lpstr>
      <vt:lpstr>II. DẤU HIỆU CHIA HẾT CHO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147</cp:revision>
  <dcterms:created xsi:type="dcterms:W3CDTF">2021-11-01T08:16:43Z</dcterms:created>
  <dcterms:modified xsi:type="dcterms:W3CDTF">2023-10-15T14:43:11Z</dcterms:modified>
</cp:coreProperties>
</file>