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264" r:id="rId3"/>
    <p:sldId id="297" r:id="rId4"/>
    <p:sldId id="260" r:id="rId5"/>
    <p:sldId id="261" r:id="rId6"/>
    <p:sldId id="315" r:id="rId7"/>
    <p:sldId id="262" r:id="rId8"/>
    <p:sldId id="313" r:id="rId9"/>
    <p:sldId id="295" r:id="rId10"/>
    <p:sldId id="27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7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80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6" y="1535114"/>
            <a:ext cx="883818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0" y="-3454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PERIOD 81:UNIT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10: OUR HOUSES IN THE FUTURE</a:t>
            </a:r>
          </a:p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CLOSER LOOK 2</a:t>
            </a:r>
          </a:p>
        </p:txBody>
      </p:sp>
    </p:spTree>
    <p:extLst>
      <p:ext uri="{BB962C8B-B14F-4D97-AF65-F5344CB8AC3E}">
        <p14:creationId xmlns:p14="http://schemas.microsoft.com/office/powerpoint/2010/main" val="4164534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0856" y="-5484"/>
            <a:ext cx="6042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I. Future simple: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lai</a:t>
            </a:r>
            <a:r>
              <a:rPr lang="en-US" sz="3200" b="1" dirty="0"/>
              <a:t> </a:t>
            </a:r>
            <a:r>
              <a:rPr lang="en-US" sz="3200" b="1" dirty="0" err="1"/>
              <a:t>đơn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75582" y="3182778"/>
            <a:ext cx="9933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804" y="670959"/>
            <a:ext cx="8851614" cy="272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( + )     We</a:t>
            </a:r>
            <a:r>
              <a:rPr lang="en-US" sz="2400" b="1" dirty="0"/>
              <a:t> will live </a:t>
            </a:r>
            <a:r>
              <a:rPr lang="en-US" sz="2400" dirty="0"/>
              <a:t>in that cottage next year.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(-)    We </a:t>
            </a:r>
            <a:r>
              <a:rPr lang="en-US" sz="2400" b="1" dirty="0"/>
              <a:t>won’t live </a:t>
            </a:r>
            <a:r>
              <a:rPr lang="en-US" sz="2400" dirty="0"/>
              <a:t>in that cottage anytime soon.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(?) Will</a:t>
            </a:r>
            <a:r>
              <a:rPr lang="en-US" sz="2400" dirty="0"/>
              <a:t> they </a:t>
            </a:r>
            <a:r>
              <a:rPr lang="en-US" sz="2400" b="1" dirty="0"/>
              <a:t>live</a:t>
            </a:r>
            <a:r>
              <a:rPr lang="en-US" sz="2400" dirty="0"/>
              <a:t> on the Moon?             -Yes, they </a:t>
            </a:r>
            <a:r>
              <a:rPr lang="en-US" sz="2400" b="1" dirty="0"/>
              <a:t>will</a:t>
            </a:r>
            <a:r>
              <a:rPr lang="en-US" sz="2400" dirty="0"/>
              <a:t>./ No, they </a:t>
            </a:r>
            <a:r>
              <a:rPr lang="en-US" sz="2400" b="1" dirty="0"/>
              <a:t>won’t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 </a:t>
            </a:r>
            <a:r>
              <a:rPr lang="en-US" sz="2400" dirty="0" err="1"/>
              <a:t>Họ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chứ</a:t>
            </a:r>
            <a:r>
              <a:rPr lang="en-US" sz="2400" dirty="0"/>
              <a:t>?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.     /</a:t>
            </a:r>
            <a:r>
              <a:rPr lang="en-US" sz="2400" dirty="0" err="1"/>
              <a:t>Không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09" y="4916806"/>
            <a:ext cx="85941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rgbClr val="0070C0"/>
                </a:solidFill>
              </a:rPr>
              <a:t>Signature: </a:t>
            </a:r>
            <a:r>
              <a:rPr lang="en-US" sz="2600" b="1" dirty="0" err="1">
                <a:solidFill>
                  <a:srgbClr val="0070C0"/>
                </a:solidFill>
              </a:rPr>
              <a:t>Dấu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hiệu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nhận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biết</a:t>
            </a:r>
            <a:endParaRPr lang="en-US" sz="2600" b="1" dirty="0">
              <a:solidFill>
                <a:srgbClr val="0070C0"/>
              </a:solidFill>
            </a:endParaRPr>
          </a:p>
          <a:p>
            <a:pPr lvl="0"/>
            <a:r>
              <a:rPr lang="en-US" sz="2400" dirty="0">
                <a:solidFill>
                  <a:srgbClr val="0070C0"/>
                </a:solidFill>
              </a:rPr>
              <a:t>tomorrow : </a:t>
            </a:r>
            <a:r>
              <a:rPr lang="en-US" sz="2400" dirty="0" err="1">
                <a:solidFill>
                  <a:srgbClr val="0070C0"/>
                </a:solidFill>
              </a:rPr>
              <a:t>ngày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mai</a:t>
            </a:r>
            <a:r>
              <a:rPr lang="en-US" sz="2400" dirty="0">
                <a:solidFill>
                  <a:srgbClr val="0070C0"/>
                </a:solidFill>
              </a:rPr>
              <a:t>/ next (week/month/year): </a:t>
            </a:r>
            <a:r>
              <a:rPr lang="en-US" sz="2400" dirty="0" err="1">
                <a:solidFill>
                  <a:srgbClr val="0070C0"/>
                </a:solidFill>
              </a:rPr>
              <a:t>tuần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tháng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en-US" sz="2400" dirty="0" err="1">
                <a:solidFill>
                  <a:srgbClr val="0070C0"/>
                </a:solidFill>
              </a:rPr>
              <a:t>năm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en-US" sz="2400" dirty="0" err="1">
                <a:solidFill>
                  <a:srgbClr val="0070C0"/>
                </a:solidFill>
              </a:rPr>
              <a:t>sau</a:t>
            </a:r>
            <a:r>
              <a:rPr lang="en-US" sz="2400" dirty="0">
                <a:solidFill>
                  <a:srgbClr val="0070C0"/>
                </a:solidFill>
              </a:rPr>
              <a:t>/ in the </a:t>
            </a:r>
            <a:r>
              <a:rPr lang="en-US" sz="2400" dirty="0" err="1">
                <a:solidFill>
                  <a:srgbClr val="0070C0"/>
                </a:solidFill>
              </a:rPr>
              <a:t>future:Trong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tương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lai</a:t>
            </a:r>
            <a:r>
              <a:rPr lang="en-US" sz="2400" dirty="0">
                <a:solidFill>
                  <a:srgbClr val="0070C0"/>
                </a:solidFill>
              </a:rPr>
              <a:t>/ in </a:t>
            </a:r>
            <a:r>
              <a:rPr lang="en-US" sz="2400" dirty="0" err="1">
                <a:solidFill>
                  <a:srgbClr val="0070C0"/>
                </a:solidFill>
              </a:rPr>
              <a:t>year:năm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nao</a:t>
            </a:r>
            <a:r>
              <a:rPr lang="en-US" sz="2400" dirty="0">
                <a:solidFill>
                  <a:srgbClr val="0070C0"/>
                </a:solidFill>
              </a:rPr>
              <a:t>/soon: </a:t>
            </a:r>
            <a:r>
              <a:rPr lang="en-US" sz="2400" dirty="0" err="1">
                <a:solidFill>
                  <a:srgbClr val="0070C0"/>
                </a:solidFill>
              </a:rPr>
              <a:t>chẳng</a:t>
            </a:r>
            <a:r>
              <a:rPr lang="en-US" sz="2400" dirty="0">
                <a:solidFill>
                  <a:srgbClr val="0070C0"/>
                </a:solidFill>
              </a:rPr>
              <a:t> bao </a:t>
            </a:r>
            <a:r>
              <a:rPr lang="en-US" sz="2400" dirty="0" err="1">
                <a:solidFill>
                  <a:srgbClr val="0070C0"/>
                </a:solidFill>
              </a:rPr>
              <a:t>lâu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nữa</a:t>
            </a:r>
            <a:r>
              <a:rPr lang="en-US" sz="2400" dirty="0">
                <a:solidFill>
                  <a:srgbClr val="0070C0"/>
                </a:solidFill>
              </a:rPr>
              <a:t>/ later: </a:t>
            </a:r>
            <a:r>
              <a:rPr lang="en-US" sz="2400" dirty="0" err="1">
                <a:solidFill>
                  <a:srgbClr val="0070C0"/>
                </a:solidFill>
              </a:rPr>
              <a:t>sau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7848" y="3265538"/>
            <a:ext cx="80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(+): S + will  + </a:t>
            </a:r>
            <a:r>
              <a:rPr lang="en-US" sz="2400" dirty="0" err="1"/>
              <a:t>Vinf</a:t>
            </a:r>
            <a:r>
              <a:rPr lang="en-US" sz="2400" dirty="0"/>
              <a:t> + ……. (</a:t>
            </a:r>
            <a:r>
              <a:rPr lang="en-US" sz="2400" dirty="0" err="1"/>
              <a:t>S+will</a:t>
            </a:r>
            <a:r>
              <a:rPr lang="en-US" sz="2400" dirty="0"/>
              <a:t>= </a:t>
            </a:r>
            <a:r>
              <a:rPr lang="en-US" sz="2400" dirty="0" err="1"/>
              <a:t>S’ll</a:t>
            </a:r>
            <a:r>
              <a:rPr lang="en-US" sz="2400" dirty="0"/>
              <a:t>) </a:t>
            </a:r>
          </a:p>
          <a:p>
            <a:r>
              <a:rPr lang="en-US" sz="2400" dirty="0"/>
              <a:t>(-): S + will not/ won’t + </a:t>
            </a:r>
            <a:r>
              <a:rPr lang="en-US" sz="2400" dirty="0" err="1"/>
              <a:t>Vinf</a:t>
            </a:r>
            <a:r>
              <a:rPr lang="en-US" sz="2400" dirty="0"/>
              <a:t> + …….    (</a:t>
            </a:r>
            <a:r>
              <a:rPr lang="en-US" sz="2400" dirty="0" err="1"/>
              <a:t>willnot</a:t>
            </a:r>
            <a:r>
              <a:rPr lang="en-US" sz="2400" dirty="0"/>
              <a:t>=won’t)</a:t>
            </a:r>
          </a:p>
          <a:p>
            <a:r>
              <a:rPr lang="en-US" sz="2400" dirty="0"/>
              <a:t>(?): Will + S + </a:t>
            </a:r>
            <a:r>
              <a:rPr lang="en-US" sz="2400" dirty="0" err="1"/>
              <a:t>Vinf</a:t>
            </a:r>
            <a:r>
              <a:rPr lang="en-US" sz="2400" dirty="0"/>
              <a:t> + …….?Yes, S + will/ No, S + won’t.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210072"/>
            <a:ext cx="8399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rgbClr val="0070C0"/>
                </a:solidFill>
              </a:rPr>
              <a:t>Use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dùng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Chúng</a:t>
            </a:r>
            <a:r>
              <a:rPr lang="en-US" sz="2400" dirty="0">
                <a:solidFill>
                  <a:srgbClr val="FF0000"/>
                </a:solidFill>
              </a:rPr>
              <a:t> ta </a:t>
            </a:r>
            <a:r>
              <a:rPr lang="en-US" sz="2400" dirty="0" err="1">
                <a:solidFill>
                  <a:srgbClr val="FF0000"/>
                </a:solidFill>
              </a:rPr>
              <a:t>sử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thì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giản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động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F4E3E2-8806-49BD-821A-B900464C69AF}"/>
              </a:ext>
            </a:extLst>
          </p:cNvPr>
          <p:cNvSpPr/>
          <p:nvPr/>
        </p:nvSpPr>
        <p:spPr>
          <a:xfrm>
            <a:off x="226244" y="366233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1:Fill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451" y="1352548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096" y="1905918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think I</a:t>
            </a:r>
            <a:r>
              <a:rPr lang="en-US" sz="2400" b="1">
                <a:solidFill>
                  <a:srgbClr val="F16649"/>
                </a:solidFill>
              </a:rPr>
              <a:t>’ll</a:t>
            </a:r>
            <a:r>
              <a:rPr lang="en-US" sz="2400"/>
              <a:t> listen to music in the afternoon.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6687" y="2624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1517" y="2616012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</a:t>
            </a:r>
            <a:r>
              <a:rPr lang="en-US" sz="2400"/>
              <a:t>I ____________ </a:t>
            </a:r>
            <a:r>
              <a:rPr lang="en-US" sz="2400" dirty="0"/>
              <a:t>stay at home tonight.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6687" y="34146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46687" y="41823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21517" y="4173679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_____________ make a cake today.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646687" y="50408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121517" y="5032163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6687" y="58427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21517" y="584278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___________move to the new house next week.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121517" y="3393663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897" y="5785894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3030" y="5758598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76038" y="5023878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5129" y="5064822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88518" y="4125382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05977" y="4152678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78681" y="3374742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8086" y="3349718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42678" y="2628646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681" y="2626374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098" y="67133"/>
            <a:ext cx="8691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2:Complete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conversation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38" y="1525249"/>
            <a:ext cx="848892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Don’t worry – he (1) 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Are you sure he (2)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OK, he might not come back today. But I’m sure he (3)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I don’t believe you! He (4)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Oh, look ... Here he 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6CE3C0-AD1B-42D5-8BC9-F973C071DE52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_______ come back.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977110-1A01-451F-8065-CC2BCF005263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</a:rPr>
              <a:t>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‘ll</a:t>
            </a:r>
            <a:r>
              <a:rPr lang="en-US" sz="2400" dirty="0"/>
              <a:t> come back.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E2AAEC-B0DB-4A70-99EC-807CFB036EDD}"/>
              </a:ext>
            </a:extLst>
          </p:cNvPr>
          <p:cNvSpPr txBox="1"/>
          <p:nvPr/>
        </p:nvSpPr>
        <p:spPr>
          <a:xfrm>
            <a:off x="3116826" y="2758448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09F54B-94F1-4CBD-A278-9CB08373062C}"/>
              </a:ext>
            </a:extLst>
          </p:cNvPr>
          <p:cNvSpPr txBox="1"/>
          <p:nvPr/>
        </p:nvSpPr>
        <p:spPr>
          <a:xfrm>
            <a:off x="3116826" y="2758447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6D3366-2ECF-4D32-A4A0-A3B44A4ABC62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BC89EC-8BE9-4782-A1AB-4A859FCD4E35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024BA3-CDA9-4D59-8F0D-264BE0160243}"/>
              </a:ext>
            </a:extLst>
          </p:cNvPr>
          <p:cNvSpPr txBox="1"/>
          <p:nvPr/>
        </p:nvSpPr>
        <p:spPr>
          <a:xfrm>
            <a:off x="4001730" y="4413876"/>
            <a:ext cx="536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back. We (5) _______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94ECF3-AAE6-4616-BD8F-9DC7CB4E4C7B}"/>
              </a:ext>
            </a:extLst>
          </p:cNvPr>
          <p:cNvSpPr txBox="1"/>
          <p:nvPr/>
        </p:nvSpPr>
        <p:spPr>
          <a:xfrm>
            <a:off x="4001730" y="4413875"/>
            <a:ext cx="335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come back. We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E93714-E644-447A-A114-F048C1C18ECC}"/>
              </a:ext>
            </a:extLst>
          </p:cNvPr>
          <p:cNvSpPr txBox="1"/>
          <p:nvPr/>
        </p:nvSpPr>
        <p:spPr>
          <a:xfrm>
            <a:off x="7122242" y="4415570"/>
            <a:ext cx="145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1FC3BC-2F7A-41CF-8658-9F399D8325B8}"/>
              </a:ext>
            </a:extLst>
          </p:cNvPr>
          <p:cNvSpPr txBox="1"/>
          <p:nvPr/>
        </p:nvSpPr>
        <p:spPr>
          <a:xfrm>
            <a:off x="7122242" y="4419726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1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25" y="51388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3: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242949"/>
            <a:ext cx="9022673" cy="533090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1687647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2684666"/>
            <a:ext cx="6471767" cy="461665"/>
            <a:chOff x="369902" y="2142097"/>
            <a:chExt cx="6471767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3673032"/>
            <a:ext cx="5727623" cy="470318"/>
            <a:chOff x="363373" y="4026312"/>
            <a:chExt cx="5727623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3894" y="4661398"/>
            <a:ext cx="6471767" cy="470318"/>
            <a:chOff x="363373" y="3312302"/>
            <a:chExt cx="6471767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3894" y="5667070"/>
            <a:ext cx="6471767" cy="470318"/>
            <a:chOff x="363373" y="5669935"/>
            <a:chExt cx="6471767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430417" y="2525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30417" y="35926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34542" y="4600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34542" y="558668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34542" y="6573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5324" y="2391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85324" y="34923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85324" y="4441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85324" y="54617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27968" y="62505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2C75F8-E698-4501-BBBD-42F373C90126}"/>
              </a:ext>
            </a:extLst>
          </p:cNvPr>
          <p:cNvSpPr txBox="1"/>
          <p:nvPr/>
        </p:nvSpPr>
        <p:spPr>
          <a:xfrm>
            <a:off x="1348724" y="2154541"/>
            <a:ext cx="622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A computer won’t </a:t>
            </a:r>
            <a:r>
              <a:rPr lang="en-US" sz="2400" dirty="0">
                <a:solidFill>
                  <a:srgbClr val="00B050"/>
                </a:solidFill>
              </a:rPr>
              <a:t>help me to do my housework.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83F3E8E-A642-4AF3-889B-BF9BD5F0892B}"/>
              </a:ext>
            </a:extLst>
          </p:cNvPr>
          <p:cNvSpPr txBox="1"/>
          <p:nvPr/>
        </p:nvSpPr>
        <p:spPr>
          <a:xfrm>
            <a:off x="1348724" y="3219441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robot will help me to water the flowers.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388747-CAA1-4D3E-BDBB-B6EBB8CB0426}"/>
              </a:ext>
            </a:extLst>
          </p:cNvPr>
          <p:cNvSpPr txBox="1"/>
          <p:nvPr/>
        </p:nvSpPr>
        <p:spPr>
          <a:xfrm>
            <a:off x="1368488" y="4237493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smart TV won’t help me to cook meals.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DE452CD-D0F5-4C44-81B3-1282AC78A9B1}"/>
              </a:ext>
            </a:extLst>
          </p:cNvPr>
          <p:cNvSpPr txBox="1"/>
          <p:nvPr/>
        </p:nvSpPr>
        <p:spPr>
          <a:xfrm>
            <a:off x="1350322" y="5203353"/>
            <a:ext cx="649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washing </a:t>
            </a:r>
            <a:r>
              <a:rPr lang="en-US" sz="2400" spc="-60">
                <a:solidFill>
                  <a:srgbClr val="00B050"/>
                </a:solidFill>
              </a:rPr>
              <a:t>machine won’t </a:t>
            </a:r>
            <a:r>
              <a:rPr lang="en-US" sz="2400" spc="-60" dirty="0">
                <a:solidFill>
                  <a:srgbClr val="00B050"/>
                </a:solidFill>
              </a:rPr>
              <a:t>help me to iron the clothes.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CC799BF-5D86-4D2B-8583-C2728907723A}"/>
              </a:ext>
            </a:extLst>
          </p:cNvPr>
          <p:cNvSpPr txBox="1"/>
          <p:nvPr/>
        </p:nvSpPr>
        <p:spPr>
          <a:xfrm>
            <a:off x="1148471" y="6019678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5060" y="-72374"/>
            <a:ext cx="519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II.Might</a:t>
            </a:r>
            <a:r>
              <a:rPr lang="en-US" sz="3200" b="1" dirty="0"/>
              <a:t> for future possibility: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2276" y="2884447"/>
            <a:ext cx="7645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(+): S + might + </a:t>
            </a:r>
            <a:r>
              <a:rPr lang="en-US" sz="2600" dirty="0" err="1"/>
              <a:t>Vinf</a:t>
            </a:r>
            <a:r>
              <a:rPr lang="en-US" sz="2600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377" y="330975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377" y="716299"/>
            <a:ext cx="8893246" cy="263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(+)We </a:t>
            </a:r>
            <a:r>
              <a:rPr lang="en-US" sz="2600" b="1" dirty="0">
                <a:solidFill>
                  <a:srgbClr val="FF0000"/>
                </a:solidFill>
              </a:rPr>
              <a:t>might live </a:t>
            </a:r>
            <a:r>
              <a:rPr lang="en-US" sz="2600" dirty="0"/>
              <a:t>in a UFO.  </a:t>
            </a:r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bay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.</a:t>
            </a:r>
          </a:p>
          <a:p>
            <a:r>
              <a:rPr lang="en-US" sz="2600" dirty="0"/>
              <a:t>(-) We </a:t>
            </a:r>
            <a:r>
              <a:rPr lang="en-US" sz="2600" b="1" dirty="0">
                <a:solidFill>
                  <a:srgbClr val="FF0000"/>
                </a:solidFill>
              </a:rPr>
              <a:t>might not live </a:t>
            </a:r>
            <a:r>
              <a:rPr lang="en-US" sz="2600" dirty="0"/>
              <a:t>in a UFO. </a:t>
            </a:r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b="1" dirty="0" err="1">
                <a:solidFill>
                  <a:srgbClr val="FF0000"/>
                </a:solidFill>
              </a:rPr>
              <a:t>không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trong</a:t>
            </a:r>
            <a:r>
              <a:rPr lang="en-US" sz="2600" dirty="0"/>
              <a:t>….</a:t>
            </a:r>
          </a:p>
          <a:p>
            <a:r>
              <a:rPr lang="en-US" sz="2600" dirty="0"/>
              <a:t>(?) </a:t>
            </a:r>
            <a:r>
              <a:rPr lang="en-US" sz="2600" b="1" dirty="0">
                <a:solidFill>
                  <a:srgbClr val="FF0000"/>
                </a:solidFill>
              </a:rPr>
              <a:t>Might</a:t>
            </a:r>
            <a:r>
              <a:rPr lang="en-US" sz="2600" dirty="0"/>
              <a:t> we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live </a:t>
            </a:r>
            <a:r>
              <a:rPr lang="en-US" sz="2600" dirty="0"/>
              <a:t>in a UFO? Yes, we might/ No, we might not.</a:t>
            </a:r>
          </a:p>
          <a:p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sống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bay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địnhkhông</a:t>
            </a:r>
            <a:r>
              <a:rPr lang="en-US" sz="2600" dirty="0"/>
              <a:t>? 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293278" y="4758079"/>
            <a:ext cx="8331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Use:</a:t>
            </a:r>
            <a:r>
              <a:rPr lang="vi-VN" sz="2400" dirty="0"/>
              <a:t>Chúng t</a:t>
            </a:r>
            <a:r>
              <a:rPr lang="en-US" sz="2400" dirty="0"/>
              <a:t>a</a:t>
            </a:r>
            <a:r>
              <a:rPr lang="vi-VN" sz="2400" dirty="0"/>
              <a:t> sử dụng </a:t>
            </a:r>
            <a:r>
              <a:rPr lang="vi-VN" sz="2400" b="1" dirty="0">
                <a:solidFill>
                  <a:srgbClr val="FF0000"/>
                </a:solidFill>
              </a:rPr>
              <a:t>might + V</a:t>
            </a:r>
            <a:r>
              <a:rPr lang="en-US" sz="2400" b="1" dirty="0">
                <a:solidFill>
                  <a:srgbClr val="FF0000"/>
                </a:solidFill>
              </a:rPr>
              <a:t>inf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dirty="0"/>
              <a:t>để nói về những hành động có thể xảy ra trong tương lai (Chúng t</a:t>
            </a:r>
            <a:r>
              <a:rPr lang="en-US" sz="2400" dirty="0"/>
              <a:t>a</a:t>
            </a:r>
            <a:r>
              <a:rPr lang="vi-VN" sz="2400" dirty="0"/>
              <a:t> không chắc liệu chúng có xảy ra hay không).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9AEF19-5174-4B93-9817-093F1B18D832}"/>
              </a:ext>
            </a:extLst>
          </p:cNvPr>
          <p:cNvSpPr txBox="1"/>
          <p:nvPr/>
        </p:nvSpPr>
        <p:spPr>
          <a:xfrm>
            <a:off x="295060" y="2860357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A0F1D4-AA17-457C-8E3C-A23009BC36B0}"/>
              </a:ext>
            </a:extLst>
          </p:cNvPr>
          <p:cNvSpPr txBox="1"/>
          <p:nvPr/>
        </p:nvSpPr>
        <p:spPr>
          <a:xfrm>
            <a:off x="2342276" y="3363974"/>
            <a:ext cx="50999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(-): S + might not 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0A51AD-B618-468C-8B46-FC60923188A0}"/>
              </a:ext>
            </a:extLst>
          </p:cNvPr>
          <p:cNvSpPr txBox="1"/>
          <p:nvPr/>
        </p:nvSpPr>
        <p:spPr>
          <a:xfrm>
            <a:off x="2309282" y="3855646"/>
            <a:ext cx="51328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(?): Might + S 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568473-C669-4877-985A-C66315FEA8E1}"/>
              </a:ext>
            </a:extLst>
          </p:cNvPr>
          <p:cNvSpPr txBox="1"/>
          <p:nvPr/>
        </p:nvSpPr>
        <p:spPr>
          <a:xfrm>
            <a:off x="2353484" y="4243414"/>
            <a:ext cx="21053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Yes, S + might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C83D43-B801-4019-9D90-536C47BA8D42}"/>
              </a:ext>
            </a:extLst>
          </p:cNvPr>
          <p:cNvSpPr txBox="1"/>
          <p:nvPr/>
        </p:nvSpPr>
        <p:spPr>
          <a:xfrm>
            <a:off x="4458878" y="4221192"/>
            <a:ext cx="51328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No, S + might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  <p:bldP spid="9" grpId="0"/>
      <p:bldP spid="13" grpId="0"/>
      <p:bldP spid="17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30761" y="14036"/>
            <a:ext cx="959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4: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8810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1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5: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 (Game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Give me 5)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95" y="253388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653" y="3223914"/>
            <a:ext cx="6654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I might have a smartphone to surf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569701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2264</TotalTime>
  <Words>938</Words>
  <Application>Microsoft Office PowerPoint</Application>
  <PresentationFormat>On-screen Show (4:3)</PresentationFormat>
  <Paragraphs>123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146</cp:revision>
  <dcterms:created xsi:type="dcterms:W3CDTF">2020-12-09T02:04:09Z</dcterms:created>
  <dcterms:modified xsi:type="dcterms:W3CDTF">2023-03-11T10:58:18Z</dcterms:modified>
</cp:coreProperties>
</file>