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5" r:id="rId2"/>
    <p:sldId id="286" r:id="rId3"/>
    <p:sldId id="288" r:id="rId4"/>
    <p:sldId id="287" r:id="rId5"/>
    <p:sldId id="258" r:id="rId6"/>
    <p:sldId id="281" r:id="rId7"/>
    <p:sldId id="282" r:id="rId8"/>
    <p:sldId id="283" r:id="rId9"/>
    <p:sldId id="260" r:id="rId10"/>
    <p:sldId id="261" r:id="rId11"/>
    <p:sldId id="273" r:id="rId12"/>
    <p:sldId id="277" r:id="rId13"/>
    <p:sldId id="284" r:id="rId14"/>
    <p:sldId id="289" r:id="rId15"/>
    <p:sldId id="291" r:id="rId16"/>
    <p:sldId id="292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EDE4BC"/>
    <a:srgbClr val="0FB7BD"/>
    <a:srgbClr val="EE411E"/>
    <a:srgbClr val="F16649"/>
    <a:srgbClr val="A67BB7"/>
    <a:srgbClr val="008000"/>
    <a:srgbClr val="F47A69"/>
    <a:srgbClr val="0088EE"/>
    <a:srgbClr val="EF0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56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slide" Target="slide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9056" y="256032"/>
            <a:ext cx="75590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5319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489810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303" y="41559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610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big.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kind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3068818" y="4909420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50" name="Rounded 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9318FA6C-810A-437D-9AB6-EF4C88129C19}"/>
              </a:ext>
            </a:extLst>
          </p:cNvPr>
          <p:cNvSpPr/>
          <p:nvPr/>
        </p:nvSpPr>
        <p:spPr>
          <a:xfrm>
            <a:off x="8324338" y="6054492"/>
            <a:ext cx="548640" cy="54864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8214" y="5713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195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Chi is my best friend. We’re in class 6B. She’s short with long black hair and a big nose. 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9596" y="247253"/>
            <a:ext cx="2944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4B1"/>
                </a:solidFill>
              </a:rPr>
              <a:t>II. 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5" y="1076584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0" name="TextBox 19"/>
          <p:cNvSpPr txBox="1"/>
          <p:nvPr/>
        </p:nvSpPr>
        <p:spPr>
          <a:xfrm>
            <a:off x="865204" y="995014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58355" y="2592327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68538" y="1853582"/>
            <a:ext cx="526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What’s his / her name?</a:t>
            </a:r>
            <a:endParaRPr lang="en-US" sz="2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68538" y="2833192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What does he / she look like?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214311" y="3464055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8538" y="3691218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What’s he / she like?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14311" y="4675622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Why do you like him / her?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165874" y="4396743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11061" y="5175390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0304" y="2315247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His name’s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My best friend is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1950" y="3222224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is tall and has short black hair.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9834" y="4118336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is active and funny.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9834" y="4963546"/>
            <a:ext cx="553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like him (her)because w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often do our homework together, and he helps me a lot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1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4" y="1139241"/>
            <a:ext cx="6498771" cy="524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08" y="249556"/>
            <a:ext cx="7886700" cy="795781"/>
          </a:xfrm>
        </p:spPr>
        <p:txBody>
          <a:bodyPr/>
          <a:lstStyle/>
          <a:p>
            <a:r>
              <a:rPr lang="en-US" b="1" i="1" u="sng" dirty="0">
                <a:solidFill>
                  <a:srgbClr val="FF0000"/>
                </a:solidFill>
              </a:rPr>
              <a:t>Model writing: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548" y="1265809"/>
            <a:ext cx="8588502" cy="22393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0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My best friend is </a:t>
            </a:r>
            <a:r>
              <a:rPr lang="en-US" sz="3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0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. She studies with me in class 6A. She’s tall and slim. She has long black hair and a small mouth. She’s very active and friendly. She likes playing sports and has many friends. I like being with her.</a:t>
            </a:r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 I hope that in the future we’ll still be best friends.</a:t>
            </a:r>
            <a:endParaRPr lang="en-GB" sz="3000" dirty="0"/>
          </a:p>
        </p:txBody>
      </p:sp>
      <p:sp>
        <p:nvSpPr>
          <p:cNvPr id="4" name="Rectangle 3"/>
          <p:cNvSpPr/>
          <p:nvPr/>
        </p:nvSpPr>
        <p:spPr>
          <a:xfrm>
            <a:off x="316992" y="3986784"/>
            <a:ext cx="86319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best friend is </a:t>
            </a:r>
            <a:r>
              <a:rPr lang="en-GB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He studies with me in class </a:t>
            </a:r>
            <a:r>
              <a:rPr lang="en-GB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6A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He’s tall and thin. He has short black hair and a high nose. He’s very active and friendly. He likes playing sports and has many friends. I like being with him. I hope that in the future we’ll still be best friends.</a:t>
            </a:r>
          </a:p>
        </p:txBody>
      </p:sp>
    </p:spTree>
    <p:extLst>
      <p:ext uri="{BB962C8B-B14F-4D97-AF65-F5344CB8AC3E}">
        <p14:creationId xmlns:p14="http://schemas.microsoft.com/office/powerpoint/2010/main" val="31297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08" y="249556"/>
            <a:ext cx="7886700" cy="795781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WRAP-UP:</a:t>
            </a:r>
            <a:endParaRPr lang="en-GB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654" y="1438719"/>
            <a:ext cx="7379207" cy="5820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What have we learnt today?</a:t>
            </a:r>
            <a:endParaRPr lang="en-GB" sz="4800" dirty="0"/>
          </a:p>
        </p:txBody>
      </p:sp>
      <p:sp>
        <p:nvSpPr>
          <p:cNvPr id="4" name="Rectangle 3"/>
          <p:cNvSpPr/>
          <p:nvPr/>
        </p:nvSpPr>
        <p:spPr>
          <a:xfrm>
            <a:off x="489204" y="2986659"/>
            <a:ext cx="81655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- Listen a passage about Mi and Minh talk about their best friends.</a:t>
            </a:r>
          </a:p>
          <a:p>
            <a:r>
              <a:rPr lang="en-US" sz="4400" dirty="0"/>
              <a:t>- Write a diary entry about your best friend.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9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07" y="463295"/>
            <a:ext cx="7886700" cy="795781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HOMEWORK</a:t>
            </a:r>
            <a:endParaRPr lang="en-GB" b="1" i="1" dirty="0"/>
          </a:p>
        </p:txBody>
      </p:sp>
      <p:sp>
        <p:nvSpPr>
          <p:cNvPr id="4" name="Rectangle 3"/>
          <p:cNvSpPr/>
          <p:nvPr/>
        </p:nvSpPr>
        <p:spPr>
          <a:xfrm>
            <a:off x="512064" y="1405509"/>
            <a:ext cx="79937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- Rewrite the writing in the notebook.</a:t>
            </a:r>
          </a:p>
          <a:p>
            <a:r>
              <a:rPr lang="en-US" sz="4400" dirty="0"/>
              <a:t>- Do exercises in the workbook.</a:t>
            </a:r>
          </a:p>
          <a:p>
            <a:r>
              <a:rPr lang="en-US" sz="4400" dirty="0"/>
              <a:t>- Prepare “Looking back and project”.</a:t>
            </a:r>
          </a:p>
        </p:txBody>
      </p:sp>
    </p:spTree>
    <p:extLst>
      <p:ext uri="{BB962C8B-B14F-4D97-AF65-F5344CB8AC3E}">
        <p14:creationId xmlns:p14="http://schemas.microsoft.com/office/powerpoint/2010/main" val="336709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8001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672469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CA2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95600" y="1981200"/>
            <a:ext cx="5943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VNI-Ariston" pitchFamily="2" charset="0"/>
              </a:rPr>
              <a:t>Welcome to our class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514350" y="1247775"/>
            <a:ext cx="816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NGUYEN BINH KHIEM SECONDARY SCHOOL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53312" y="1182624"/>
            <a:ext cx="2036064" cy="694944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TACIEV   =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3312" y="2984245"/>
            <a:ext cx="2036063" cy="539243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UNFNY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0160" y="4496964"/>
            <a:ext cx="2267712" cy="573089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RCUFEAL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3856" y="5220561"/>
            <a:ext cx="2804160" cy="601118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TOFCNDITEN =</a:t>
            </a: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416" y="201168"/>
            <a:ext cx="2145792" cy="451104"/>
          </a:xfrm>
          <a:prstGeom prst="rect">
            <a:avLst/>
          </a:prstGeom>
          <a:solidFill>
            <a:srgbClr val="0FB7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Bodoni" pitchFamily="34" charset="0"/>
              </a:rPr>
              <a:t>GAME</a:t>
            </a:r>
            <a:r>
              <a:rPr lang="en-US" sz="4000" dirty="0">
                <a:solidFill>
                  <a:srgbClr val="FF0000"/>
                </a:solidFill>
                <a:latin typeface=".VnBodoni" pitchFamily="34" charset="0"/>
              </a:rPr>
              <a:t> </a:t>
            </a:r>
            <a:endParaRPr lang="en-GB" sz="4000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5593" y="282940"/>
            <a:ext cx="3865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*  Jumbled words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53312" y="2042097"/>
            <a:ext cx="2036064" cy="783652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LFIEDRNY =</a:t>
            </a:r>
            <a:endParaRPr lang="en-GB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3969" y="1710770"/>
            <a:ext cx="4572000" cy="3970318"/>
          </a:xfrm>
          <a:prstGeom prst="rect">
            <a:avLst/>
          </a:prstGeom>
          <a:solidFill>
            <a:srgbClr val="00B0F0">
              <a:alpha val="66000"/>
            </a:srgbClr>
          </a:solidFill>
        </p:spPr>
        <p:txBody>
          <a:bodyPr>
            <a:spAutoFit/>
          </a:bodyPr>
          <a:lstStyle/>
          <a:p>
            <a:r>
              <a:rPr lang="en-US" sz="2800" b="1" i="1" dirty="0"/>
              <a:t>         </a:t>
            </a:r>
            <a:r>
              <a:rPr lang="en-US" sz="2800" b="1" i="1" u="sng" dirty="0"/>
              <a:t>Answer key</a:t>
            </a:r>
            <a:r>
              <a:rPr lang="en-US" sz="2800" b="1" i="1" dirty="0"/>
              <a:t>:</a:t>
            </a:r>
          </a:p>
          <a:p>
            <a:endParaRPr lang="en-GB" sz="2800" dirty="0"/>
          </a:p>
          <a:p>
            <a:pPr lvl="0"/>
            <a:r>
              <a:rPr lang="en-US" sz="2800" dirty="0"/>
              <a:t>-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ACTIVE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FRIENDLY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FUNNY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KIND</a:t>
            </a: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CAREFUL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CONFIDENT</a:t>
            </a:r>
          </a:p>
          <a:p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3311" y="3695929"/>
            <a:ext cx="2036064" cy="630347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INKD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78307" y="123688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75707" y="1309887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abia" pitchFamily="34" charset="0"/>
              </a:rPr>
              <a:t>LESSON 6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76444" y="1196406"/>
            <a:ext cx="4954515" cy="777611"/>
            <a:chOff x="2100847" y="1826837"/>
            <a:chExt cx="4954515" cy="7776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29932"/>
              <a:ext cx="4176100" cy="7329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09575" y="2207718"/>
            <a:ext cx="3176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4B1"/>
                </a:solidFill>
              </a:rPr>
              <a:t>OBJECTIVES: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6FE30-7646-7A47-6AE9-F9F1AA19815B}"/>
              </a:ext>
            </a:extLst>
          </p:cNvPr>
          <p:cNvSpPr txBox="1"/>
          <p:nvPr/>
        </p:nvSpPr>
        <p:spPr>
          <a:xfrm>
            <a:off x="809624" y="2906079"/>
            <a:ext cx="7191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listen for specific information about best friends; </a:t>
            </a:r>
          </a:p>
          <a:p>
            <a:r>
              <a:rPr lang="en-US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write a diary entry about best friends.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4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1027" y="1133370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2746953" y="5179229"/>
            <a:ext cx="3471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They are talking.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4396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They are playing football.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7198B2-5724-4463-919B-F27E25304F4F}"/>
              </a:ext>
            </a:extLst>
          </p:cNvPr>
          <p:cNvSpPr txBox="1"/>
          <p:nvPr/>
        </p:nvSpPr>
        <p:spPr>
          <a:xfrm>
            <a:off x="3198090" y="5122079"/>
            <a:ext cx="3659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They are </a:t>
            </a:r>
            <a:r>
              <a:rPr lang="en-US" sz="2800" b="1" dirty="0">
                <a:solidFill>
                  <a:srgbClr val="FF0000"/>
                </a:solidFill>
              </a:rPr>
              <a:t>w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alking.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Minh talking about their best friends.  Look at the picture below and say which one is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2" y="1632857"/>
            <a:ext cx="3870928" cy="4646023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054" y="1145494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4362093" y="2629657"/>
            <a:ext cx="4371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FF0000"/>
                </a:solidFill>
                <a:effectLst/>
              </a:rPr>
              <a:t>Lan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has short black hair and a small mouth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4537006" y="3657729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</a:rPr>
              <a:t>Chi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short with long black hair and a big nose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391514" y="1604824"/>
            <a:ext cx="1108102" cy="523220"/>
          </a:xfrm>
          <a:prstGeom prst="rect">
            <a:avLst/>
          </a:prstGeom>
          <a:solidFill>
            <a:srgbClr val="F16649">
              <a:alpha val="94000"/>
            </a:srgbClr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3307874" y="2106438"/>
            <a:ext cx="8204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Chi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1624</TotalTime>
  <Words>663</Words>
  <Application>Microsoft Office PowerPoint</Application>
  <PresentationFormat>On-screen Show (4:3)</PresentationFormat>
  <Paragraphs>90</Paragraphs>
  <Slides>17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.VnArabia</vt:lpstr>
      <vt:lpstr>.VnBlackH</vt:lpstr>
      <vt:lpstr>.VnBodoni</vt:lpstr>
      <vt:lpstr>Arial</vt:lpstr>
      <vt:lpstr>Calibri</vt:lpstr>
      <vt:lpstr>Calibri Light</vt:lpstr>
      <vt:lpstr>Comic Sans MS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writing:</vt:lpstr>
      <vt:lpstr>WRAP-UP: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116</cp:revision>
  <dcterms:created xsi:type="dcterms:W3CDTF">2020-12-09T02:04:09Z</dcterms:created>
  <dcterms:modified xsi:type="dcterms:W3CDTF">2023-10-10T14:29:58Z</dcterms:modified>
</cp:coreProperties>
</file>