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3" r:id="rId4"/>
    <p:sldId id="282" r:id="rId5"/>
    <p:sldId id="285" r:id="rId6"/>
    <p:sldId id="281" r:id="rId7"/>
    <p:sldId id="258" r:id="rId8"/>
    <p:sldId id="260" r:id="rId9"/>
    <p:sldId id="261" r:id="rId10"/>
    <p:sldId id="289" r:id="rId11"/>
    <p:sldId id="262" r:id="rId12"/>
    <p:sldId id="290" r:id="rId13"/>
    <p:sldId id="270" r:id="rId14"/>
    <p:sldId id="278" r:id="rId15"/>
    <p:sldId id="291" r:id="rId16"/>
    <p:sldId id="293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6D0"/>
    <a:srgbClr val="B07BD7"/>
    <a:srgbClr val="BF95DF"/>
    <a:srgbClr val="9F5FCF"/>
    <a:srgbClr val="D3B5E9"/>
    <a:srgbClr val="CCCAE5"/>
    <a:srgbClr val="C7A1E3"/>
    <a:srgbClr val="FCEEEA"/>
    <a:srgbClr val="F7A9A7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55" d="100"/>
          <a:sy n="55" d="100"/>
        </p:scale>
        <p:origin x="1544" y="40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https://encrypted-tbn1.gstatic.com/images?q=tbn:ANd9GcTsoVhsE6N60yLIByA5lMKhH7JIsGX8b1M5hZPTSPIrwCQqkPRd" TargetMode="External"/><Relationship Id="rId7" Type="http://schemas.openxmlformats.org/officeDocument/2006/relationships/image" Target="https://encrypted-tbn3.gstatic.com/images?q=tbn:ANd9GcR0YPqv09x-gaiWxjdAoMnPdxheye-A7o_J52VLsz3wmo7pXYtNn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image" Target="https://encrypted-tbn0.gstatic.com/images?q=tbn:ANd9GcQBcz5jU2dK0mVxrRD471b8uuHHySYT4MG9vp660D8O0wpbqqGH_A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https://encrypted-tbn1.gstatic.com/images?q=tbn:ANd9GcQYdZLJNQTNm_ri0sJS7TDjcDp-rOiNZx4wcFzVvfet8Fs4C1c1NA" TargetMode="External"/><Relationship Id="rId3" Type="http://schemas.openxmlformats.org/officeDocument/2006/relationships/image" Target="http://t2.gstatic.com/images?q=tbn:ANd9GcTfO1hjdfduKeWzHjn6noPFhHhFRqXiaX8CpF6Xp82suvdumrAN" TargetMode="External"/><Relationship Id="rId7" Type="http://schemas.openxmlformats.org/officeDocument/2006/relationships/image" Target="https://encrypted-tbn3.gstatic.com/images?q=tbn:ANd9GcQtvlINm4ZcimOnc0ycXLUr9Y0XZfl8G8u5KTsWxFosuL1RLKjJzQ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https://encrypted-tbn0.gstatic.com/images?q=tbn:ANd9GcSP2d0WvNLvW_8SCuwQKt02-8JwBtj_ignWkiewY_utKNsMBEMN" TargetMode="External"/><Relationship Id="rId5" Type="http://schemas.openxmlformats.org/officeDocument/2006/relationships/image" Target="http://t1.gstatic.com/images?q=tbn:ANd9GcQE042ouGS4o1clp2z8vl1JUH5k1o-KCU335BCdjm2IOFj8kzHufw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t1.gstatic.com/images?q=tbn:ANd9GcQ2Uh8mjeSpXZfZMtYay8PHt6XUCegFTSrkCIVTX4oEIikVETE8" TargetMode="Externa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871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Write the sentences in your notebook.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4" y="1015294"/>
            <a:ext cx="7513636" cy="5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3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three sentences to describe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room in your house.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27909"/>
            <a:ext cx="6496702" cy="3775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5297633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148" y="5820853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There’s a big bed next to the door.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6581" y="597517"/>
            <a:ext cx="8384722" cy="228780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1.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There is a clock on the wall in my living room.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2.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There are two posters on the wall.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There are three small plants in the corner.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326" y="3287044"/>
            <a:ext cx="7981405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dirty="0"/>
              <a:t> 1. There are books on the bookshelf in my bedroom.</a:t>
            </a:r>
          </a:p>
          <a:p>
            <a:pPr>
              <a:lnSpc>
                <a:spcPct val="150000"/>
              </a:lnSpc>
            </a:pPr>
            <a:r>
              <a:rPr lang="en-GB" sz="2800" b="1" i="1" dirty="0"/>
              <a:t> 2. There is a desk next to the bookshelf.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3. There is a laptop and a lamp on the desk.</a:t>
            </a:r>
            <a:endParaRPr lang="en-U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7030A0">
              <a:alpha val="1000"/>
            </a:srgbClr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6863018" y="4562645"/>
            <a:ext cx="2019718" cy="1786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4740"/>
            <a:ext cx="4865299" cy="3222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4692963" y="4987631"/>
            <a:ext cx="2486206" cy="16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9" y="1211764"/>
            <a:ext cx="474860" cy="5159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45095" y="1167353"/>
            <a:ext cx="3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Which one would you like to live in? Why?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" y="1084840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72812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5508346" y="4499001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8148672" y="409817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439126" y="2656505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432581" y="2305685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470527" y="2264788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671535" y="2561536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73069" y="2100294"/>
            <a:ext cx="376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Now work in groups.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3" y="2025772"/>
            <a:ext cx="474860" cy="4706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06587" y="2510281"/>
            <a:ext cx="41605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Draw your own strange house.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Decorate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22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0">
                <a:schemeClr val="lt2">
                  <a:tint val="55000"/>
                  <a:satMod val="300000"/>
                </a:schemeClr>
              </a:gs>
              <a:gs pos="15000">
                <a:schemeClr val="lt2">
                  <a:tint val="65000"/>
                  <a:satMod val="300000"/>
                  <a:lumMod val="61000"/>
                  <a:lumOff val="39000"/>
                  <a:alpha val="35000"/>
                </a:schemeClr>
              </a:gs>
              <a:gs pos="100000">
                <a:schemeClr val="lt2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grpFill/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77" y="3149162"/>
            <a:ext cx="3546582" cy="3411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8"/>
          <a:stretch/>
        </p:blipFill>
        <p:spPr>
          <a:xfrm>
            <a:off x="5568579" y="3402914"/>
            <a:ext cx="3312531" cy="3197911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703951" y="1344928"/>
            <a:ext cx="2999369" cy="1188720"/>
          </a:xfrm>
          <a:prstGeom prst="wedgeRoundRectCallout">
            <a:avLst>
              <a:gd name="adj1" fmla="val -912"/>
              <a:gd name="adj2" fmla="val 91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250" y="1507501"/>
            <a:ext cx="3006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Communication, Activity 4, Page 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4" y="700768"/>
            <a:ext cx="3566160" cy="255398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22859" y="1677678"/>
            <a:ext cx="3006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Mi’s house</a:t>
            </a:r>
          </a:p>
        </p:txBody>
      </p:sp>
    </p:spTree>
    <p:extLst>
      <p:ext uri="{BB962C8B-B14F-4D97-AF65-F5344CB8AC3E}">
        <p14:creationId xmlns:p14="http://schemas.microsoft.com/office/powerpoint/2010/main" val="50314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839" y="2133600"/>
            <a:ext cx="8449518" cy="3364375"/>
          </a:xfrm>
        </p:spPr>
        <p:txBody>
          <a:bodyPr>
            <a:normAutofit fontScale="92500" lnSpcReduction="10000"/>
          </a:bodyPr>
          <a:lstStyle/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Revise vocabulary and grammar point in Unit 2.</a:t>
            </a: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Revise the possessive case and the prepositions of place.</a:t>
            </a: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Draw a strange house.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6591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1828800" y="1752600"/>
            <a:ext cx="4648200" cy="2743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839" y="2133600"/>
            <a:ext cx="8449518" cy="4229100"/>
          </a:xfrm>
        </p:spPr>
        <p:txBody>
          <a:bodyPr>
            <a:normAutofit fontScale="92500" lnSpcReduction="10000"/>
          </a:bodyPr>
          <a:lstStyle/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all the new words, grammar points.</a:t>
            </a: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passage about a dream house (80 words).</a:t>
            </a: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exercises in the workbook.</a:t>
            </a:r>
          </a:p>
          <a:p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Unit 3: 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started.</a:t>
            </a: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209800" y="495300"/>
            <a:ext cx="464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7678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40239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rabia" pitchFamily="34" charset="0"/>
              </a:rPr>
              <a:t>LESSON 7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12" descr="https://encrypted-tbn1.gstatic.com/images?q=tbn:ANd9GcTsoVhsE6N60yLIByA5lMKhH7JIsGX8b1M5hZPTSPIrwCQqkPR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921107"/>
            <a:ext cx="2286000" cy="16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0" y="-1708465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3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-684527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    </a:t>
            </a:r>
            <a:endParaRPr lang="en-US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0" y="25844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0" y="137287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0" y="240792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0" y="478123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7185" name="Rectangle 20"/>
          <p:cNvSpPr>
            <a:spLocks noChangeArrowheads="1"/>
          </p:cNvSpPr>
          <p:nvPr/>
        </p:nvSpPr>
        <p:spPr bwMode="auto">
          <a:xfrm>
            <a:off x="0" y="5762311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 </a:t>
            </a:r>
            <a:endParaRPr lang="en-US"/>
          </a:p>
        </p:txBody>
      </p:sp>
      <p:sp>
        <p:nvSpPr>
          <p:cNvPr id="7186" name="Rectangle 21"/>
          <p:cNvSpPr>
            <a:spLocks noChangeArrowheads="1"/>
          </p:cNvSpPr>
          <p:nvPr/>
        </p:nvSpPr>
        <p:spPr bwMode="auto">
          <a:xfrm>
            <a:off x="0" y="6981511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7187" name="Rectangle 22"/>
          <p:cNvSpPr>
            <a:spLocks noChangeArrowheads="1"/>
          </p:cNvSpPr>
          <p:nvPr/>
        </p:nvSpPr>
        <p:spPr bwMode="auto">
          <a:xfrm>
            <a:off x="0" y="8229286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7188" name="Rectangle 23"/>
          <p:cNvSpPr>
            <a:spLocks noChangeArrowheads="1"/>
          </p:cNvSpPr>
          <p:nvPr/>
        </p:nvSpPr>
        <p:spPr bwMode="auto">
          <a:xfrm>
            <a:off x="0" y="911511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7189" name="Picture 24" descr="https://encrypted-tbn0.gstatic.com/images?q=tbn:ANd9GcQBcz5jU2dK0mVxrRD471b8uuHHySYT4MG9vp660D8O0wpbqqGH_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738477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Rectangle 25"/>
          <p:cNvSpPr>
            <a:spLocks noChangeArrowheads="1"/>
          </p:cNvSpPr>
          <p:nvPr/>
        </p:nvSpPr>
        <p:spPr bwMode="auto">
          <a:xfrm>
            <a:off x="668203" y="2712723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kitchen</a:t>
            </a:r>
          </a:p>
        </p:txBody>
      </p:sp>
      <p:pic>
        <p:nvPicPr>
          <p:cNvPr id="7191" name="Picture 26" descr="https://encrypted-tbn3.gstatic.com/images?q=tbn:ANd9GcR0YPqv09x-gaiWxjdAoMnPdxheye-A7o_J52VLsz3wmo7pXYtNnw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51" y="75154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Rectangle 27"/>
          <p:cNvSpPr>
            <a:spLocks noChangeArrowheads="1"/>
          </p:cNvSpPr>
          <p:nvPr/>
        </p:nvSpPr>
        <p:spPr bwMode="auto">
          <a:xfrm>
            <a:off x="4014788" y="2747186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bedroom</a:t>
            </a:r>
          </a:p>
        </p:txBody>
      </p:sp>
      <p:sp>
        <p:nvSpPr>
          <p:cNvPr id="7193" name="Rectangle 29"/>
          <p:cNvSpPr>
            <a:spLocks noChangeArrowheads="1"/>
          </p:cNvSpPr>
          <p:nvPr/>
        </p:nvSpPr>
        <p:spPr bwMode="auto">
          <a:xfrm>
            <a:off x="6884298" y="264089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 stilt house </a:t>
            </a:r>
          </a:p>
        </p:txBody>
      </p:sp>
      <p:sp>
        <p:nvSpPr>
          <p:cNvPr id="7197" name="Rectangle 34"/>
          <p:cNvSpPr>
            <a:spLocks noChangeArrowheads="1"/>
          </p:cNvSpPr>
          <p:nvPr/>
        </p:nvSpPr>
        <p:spPr bwMode="auto">
          <a:xfrm>
            <a:off x="4191000" y="6067315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country house</a:t>
            </a:r>
          </a:p>
        </p:txBody>
      </p:sp>
      <p:sp>
        <p:nvSpPr>
          <p:cNvPr id="7202" name="Rectangle 41"/>
          <p:cNvSpPr>
            <a:spLocks noChangeArrowheads="1"/>
          </p:cNvSpPr>
          <p:nvPr/>
        </p:nvSpPr>
        <p:spPr bwMode="auto">
          <a:xfrm>
            <a:off x="7620000" y="607763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sofa</a:t>
            </a:r>
          </a:p>
        </p:txBody>
      </p:sp>
      <p:pic>
        <p:nvPicPr>
          <p:cNvPr id="35" name="Picture 34" descr="Ho Chi Minh'S 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810741"/>
            <a:ext cx="2755074" cy="18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56" y="3581366"/>
            <a:ext cx="3285744" cy="22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1150937" y="6053573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cupboard</a:t>
            </a:r>
          </a:p>
        </p:txBody>
      </p:sp>
      <p:pic>
        <p:nvPicPr>
          <p:cNvPr id="38" name="Picture 19" descr="tu-chan-bat-nhom-kinh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3295"/>
            <a:ext cx="1762125" cy="25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86037" y="-23176"/>
            <a:ext cx="3209925" cy="5632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KIM’S GAME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ight Arrow 3">
            <a:hlinkClick r:id="rId11" action="ppaction://hlinksldjump"/>
          </p:cNvPr>
          <p:cNvSpPr/>
          <p:nvPr/>
        </p:nvSpPr>
        <p:spPr>
          <a:xfrm>
            <a:off x="7560124" y="143691"/>
            <a:ext cx="891545" cy="26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2" grpId="0"/>
      <p:bldP spid="7193" grpId="0"/>
      <p:bldP spid="7197" grpId="0"/>
      <p:bldP spid="720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http://t2.gstatic.com/images?q=tbn:ANd9GcTfO1hjdfduKeWzHjn6noPFhHhFRqXiaX8CpF6Xp82suvdumrAN"/>
          <p:cNvPicPr>
            <a:picLocks noGrp="1" noChangeAspect="1" noChangeArrowheads="1"/>
          </p:cNvPicPr>
          <p:nvPr>
            <p:ph type="ctrTitle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73025"/>
            <a:ext cx="2590800" cy="1995488"/>
          </a:xfrm>
          <a:noFill/>
        </p:spPr>
      </p:pic>
      <p:pic>
        <p:nvPicPr>
          <p:cNvPr id="6147" name="Picture 6" descr="http://t1.gstatic.com/images?q=tbn:ANd9GcQE042ouGS4o1clp2z8vl1JUH5k1o-KCU335BCdjm2IOFj8kzHufw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417953"/>
            <a:ext cx="2590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4043363" y="392113"/>
            <a:ext cx="269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  </a:t>
            </a:r>
            <a:endParaRPr lang="en-US" sz="800"/>
          </a:p>
          <a:p>
            <a:endParaRPr lang="en-U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043363" y="24558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4043363" y="4408488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043363" y="5580063"/>
            <a:ext cx="233362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1400175" y="2103757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town house</a:t>
            </a:r>
          </a:p>
        </p:txBody>
      </p:sp>
      <p:pic>
        <p:nvPicPr>
          <p:cNvPr id="6153" name="Picture 14" descr="https://encrypted-tbn3.gstatic.com/images?q=tbn:ANd9GcQtvlINm4ZcimOnc0ycXLUr9Y0XZfl8G8u5KTsWxFosuL1RLKjJzQ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35" y="152400"/>
            <a:ext cx="2743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5864224" y="2051241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bathroom</a:t>
            </a:r>
          </a:p>
        </p:txBody>
      </p:sp>
      <p:pic>
        <p:nvPicPr>
          <p:cNvPr id="6155" name="Picture 16" descr="http://t1.gstatic.com/images?q=tbn:ANd9GcQ2Uh8mjeSpXZfZMtYay8PHt6XUCegFTSrkCIVTX4oEIikVETE8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36825"/>
            <a:ext cx="28273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2076450" y="446722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villa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5753481" y="4294282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apartment</a:t>
            </a:r>
          </a:p>
        </p:txBody>
      </p:sp>
      <p:pic>
        <p:nvPicPr>
          <p:cNvPr id="6160" name="Picture 22" descr="https://encrypted-tbn0.gstatic.com/images?q=tbn:ANd9GcSP2d0WvNLvW_8SCuwQKt02-8JwBtj_ignWkiewY_utKNsMBEMN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67263"/>
            <a:ext cx="2827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1825625" y="644366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livingroom</a:t>
            </a:r>
          </a:p>
        </p:txBody>
      </p:sp>
      <p:pic>
        <p:nvPicPr>
          <p:cNvPr id="19" name="Picture 38" descr="https://encrypted-tbn1.gstatic.com/images?q=tbn:ANd9GcQYdZLJNQTNm_ri0sJS7TDjcDp-rOiNZx4wcFzVvfet8Fs4C1c1NA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62" y="4727830"/>
            <a:ext cx="2376487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5638800" y="649128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wardrobe</a:t>
            </a:r>
          </a:p>
        </p:txBody>
      </p:sp>
      <p:sp>
        <p:nvSpPr>
          <p:cNvPr id="3" name="Left Arrow 2">
            <a:hlinkClick r:id="rId14" action="ppaction://hlinksldjump"/>
          </p:cNvPr>
          <p:cNvSpPr/>
          <p:nvPr/>
        </p:nvSpPr>
        <p:spPr>
          <a:xfrm>
            <a:off x="8360230" y="152400"/>
            <a:ext cx="640080" cy="3962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56" grpId="0"/>
      <p:bldP spid="6157" grpId="0"/>
      <p:bldP spid="616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59" y="221435"/>
            <a:ext cx="7886700" cy="1325563"/>
          </a:xfrm>
          <a:solidFill>
            <a:schemeClr val="accent5">
              <a:alpha val="81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* Write the name of the pictures.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2470" y="1680103"/>
            <a:ext cx="206393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2 </a:t>
            </a:r>
            <a:r>
              <a:rPr lang="en-US" sz="3200" b="1" dirty="0" err="1"/>
              <a:t>munites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9955" y="2550310"/>
            <a:ext cx="31089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Work in groups</a:t>
            </a:r>
            <a:endParaRPr lang="en-GB" sz="3200" b="1" dirty="0"/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3788229" y="3722914"/>
            <a:ext cx="1476102" cy="1097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KEYS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8192" y="1559785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7: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08181" y="1432589"/>
            <a:ext cx="4824776" cy="777611"/>
            <a:chOff x="2100847" y="1826837"/>
            <a:chExt cx="4824776" cy="7776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EE2B41-A93D-8511-9D5E-31CB2DF16BD0}"/>
              </a:ext>
            </a:extLst>
          </p:cNvPr>
          <p:cNvSpPr txBox="1"/>
          <p:nvPr/>
        </p:nvSpPr>
        <p:spPr>
          <a:xfrm>
            <a:off x="652005" y="2650603"/>
            <a:ext cx="7928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review the vocabulary and grammar of Unit 2;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apply what they have learnt (vocabulary and grammar) into practice through a project.</a:t>
            </a:r>
          </a:p>
        </p:txBody>
      </p:sp>
    </p:spTree>
    <p:extLst>
      <p:ext uri="{BB962C8B-B14F-4D97-AF65-F5344CB8AC3E}">
        <p14:creationId xmlns:p14="http://schemas.microsoft.com/office/powerpoint/2010/main" val="3394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4" y="690256"/>
            <a:ext cx="524438" cy="58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4939" y="568245"/>
            <a:ext cx="785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into the correct group. Add a new word to each group.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38448"/>
              </p:ext>
            </p:extLst>
          </p:nvPr>
        </p:nvGraphicFramePr>
        <p:xfrm>
          <a:off x="455383" y="3505200"/>
          <a:ext cx="8129592" cy="30627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0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0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Types of</a:t>
                      </a:r>
                      <a:r>
                        <a:rPr lang="en-US" sz="2400" baseline="0" dirty="0"/>
                        <a:t> house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Rooms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Furniture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55383" y="1331557"/>
            <a:ext cx="8233235" cy="1674533"/>
          </a:xfrm>
          <a:prstGeom prst="roundRect">
            <a:avLst>
              <a:gd name="adj" fmla="val 1611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8207" y="1473132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8208" y="1908557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94176" y="236620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74402" y="1438285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52522" y="1899950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63918" y="1908557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chest of drawers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445658" y="1456000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92295" y="5646782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78207" y="2385670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05480" y="2390309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5480" y="147313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5481" y="1913140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1277008" y="4238773"/>
            <a:ext cx="86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944939" y="4697633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770297" y="5238685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6116424" y="423877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892766" y="4700437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758031" y="516210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6445658" y="562376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6458150" y="6085432"/>
            <a:ext cx="151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748135" y="4236614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619514" y="470043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30E95-FB0A-4257-8936-4D5A714E0791}"/>
              </a:ext>
            </a:extLst>
          </p:cNvPr>
          <p:cNvSpPr txBox="1"/>
          <p:nvPr/>
        </p:nvSpPr>
        <p:spPr>
          <a:xfrm>
            <a:off x="3951265" y="518511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DA54DF-0B27-4BCB-BD6A-3E63F4FC20E9}"/>
              </a:ext>
            </a:extLst>
          </p:cNvPr>
          <p:cNvSpPr txBox="1"/>
          <p:nvPr/>
        </p:nvSpPr>
        <p:spPr>
          <a:xfrm>
            <a:off x="2382579" y="1468097"/>
            <a:ext cx="139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C94390-FD75-4688-A536-9D6D21A0CA57}"/>
              </a:ext>
            </a:extLst>
          </p:cNvPr>
          <p:cNvSpPr txBox="1"/>
          <p:nvPr/>
        </p:nvSpPr>
        <p:spPr>
          <a:xfrm>
            <a:off x="2382580" y="1903522"/>
            <a:ext cx="95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5908BC-1D54-4197-91E3-CDD95912442B}"/>
              </a:ext>
            </a:extLst>
          </p:cNvPr>
          <p:cNvSpPr txBox="1"/>
          <p:nvPr/>
        </p:nvSpPr>
        <p:spPr>
          <a:xfrm>
            <a:off x="4390928" y="2368790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BAA54D-86EC-4275-8B8E-F9E31B902BF8}"/>
              </a:ext>
            </a:extLst>
          </p:cNvPr>
          <p:cNvSpPr txBox="1"/>
          <p:nvPr/>
        </p:nvSpPr>
        <p:spPr>
          <a:xfrm>
            <a:off x="4278774" y="14430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28B0B3-6ECF-46E6-97E1-A8AB3BCAEAA2}"/>
              </a:ext>
            </a:extLst>
          </p:cNvPr>
          <p:cNvSpPr txBox="1"/>
          <p:nvPr/>
        </p:nvSpPr>
        <p:spPr>
          <a:xfrm>
            <a:off x="4256894" y="1894915"/>
            <a:ext cx="177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town house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4AB4DA-CE03-4FDB-A58F-E023F89FFF08}"/>
              </a:ext>
            </a:extLst>
          </p:cNvPr>
          <p:cNvSpPr txBox="1"/>
          <p:nvPr/>
        </p:nvSpPr>
        <p:spPr>
          <a:xfrm>
            <a:off x="6368290" y="1903522"/>
            <a:ext cx="223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D4A25-C5AD-4048-9851-67C8978E2550}"/>
              </a:ext>
            </a:extLst>
          </p:cNvPr>
          <p:cNvSpPr txBox="1"/>
          <p:nvPr/>
        </p:nvSpPr>
        <p:spPr>
          <a:xfrm>
            <a:off x="6440198" y="1460797"/>
            <a:ext cx="20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country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97C571-F316-44CA-B977-D8D626997B30}"/>
              </a:ext>
            </a:extLst>
          </p:cNvPr>
          <p:cNvSpPr txBox="1"/>
          <p:nvPr/>
        </p:nvSpPr>
        <p:spPr>
          <a:xfrm>
            <a:off x="2382579" y="2388255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909852" y="2385274"/>
            <a:ext cx="84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8D099EE-BD02-4AAA-B641-26C00FBB1DF6}"/>
              </a:ext>
            </a:extLst>
          </p:cNvPr>
          <p:cNvSpPr txBox="1"/>
          <p:nvPr/>
        </p:nvSpPr>
        <p:spPr>
          <a:xfrm>
            <a:off x="909852" y="1468097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DA4730-A791-4AA0-B193-2D92612947E2}"/>
              </a:ext>
            </a:extLst>
          </p:cNvPr>
          <p:cNvSpPr txBox="1"/>
          <p:nvPr/>
        </p:nvSpPr>
        <p:spPr>
          <a:xfrm>
            <a:off x="909853" y="1908105"/>
            <a:ext cx="68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67104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C7873A-6789-401B-B7B5-363D9478C8B8}"/>
              </a:ext>
            </a:extLst>
          </p:cNvPr>
          <p:cNvSpPr txBox="1"/>
          <p:nvPr/>
        </p:nvSpPr>
        <p:spPr>
          <a:xfrm>
            <a:off x="6667794" y="2351038"/>
            <a:ext cx="165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62340" y="-13613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L 0.05503 0.2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5486 0.4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2.22222E-6 L -0.6132 0.5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9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39 L 0.14948 0.4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14774 0.336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3316 0.542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1.11111E-6 L -0.32586 0.4803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231 L -0.02743 0.340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65417 0.4078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79 0.4740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3663 0.6104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81481E-6 L 0.23403 0.542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9" grpId="1"/>
      <p:bldP spid="59" grpId="2"/>
      <p:bldP spid="59" grpId="3"/>
      <p:bldP spid="60" grpId="1"/>
      <p:bldP spid="60" grpId="2"/>
      <p:bldP spid="60" grpId="3"/>
      <p:bldP spid="61" grpId="1"/>
      <p:bldP spid="61" grpId="2"/>
      <p:bldP spid="61" grpId="3"/>
      <p:bldP spid="62" grpId="1"/>
      <p:bldP spid="62" grpId="2"/>
      <p:bldP spid="62" grpId="3"/>
      <p:bldP spid="63" grpId="1"/>
      <p:bldP spid="63" grpId="2"/>
      <p:bldP spid="63" grpId="3"/>
      <p:bldP spid="64" grpId="1"/>
      <p:bldP spid="64" grpId="2"/>
      <p:bldP spid="64" grpId="3"/>
      <p:bldP spid="65" grpId="1"/>
      <p:bldP spid="65" grpId="2"/>
      <p:bldP spid="65" grpId="3"/>
      <p:bldP spid="66" grpId="1"/>
      <p:bldP spid="66" grpId="2"/>
      <p:bldP spid="66" grpId="3"/>
      <p:bldP spid="67" grpId="1"/>
      <p:bldP spid="67" grpId="2"/>
      <p:bldP spid="67" grpId="3"/>
      <p:bldP spid="68" grpId="1"/>
      <p:bldP spid="68" grpId="2"/>
      <p:bldP spid="68" grpId="3"/>
      <p:bldP spid="69" grpId="1"/>
      <p:bldP spid="69" grpId="2"/>
      <p:bldP spid="69" grpId="3"/>
      <p:bldP spid="70" grpId="0"/>
      <p:bldP spid="71" grpId="0"/>
      <p:bldP spid="71" grpId="1"/>
      <p:bldP spid="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8" y="60659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66586" y="538411"/>
            <a:ext cx="7608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7578" y="1301238"/>
            <a:ext cx="8726128" cy="5643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36117" y="1559527"/>
            <a:ext cx="6081953" cy="470318"/>
            <a:chOff x="363373" y="1262747"/>
            <a:chExt cx="6081953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teacher has a house next to our house.</a:t>
              </a:r>
              <a:endParaRPr lang="en-US" sz="2400" i="1" dirty="0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>
            <a:off x="1347547" y="23431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790339" y="2038498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house is next to my</a:t>
            </a:r>
            <a:endParaRPr lang="en-US" sz="2400" i="1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4852211" y="2366010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326398" y="2596342"/>
            <a:ext cx="6081953" cy="470318"/>
            <a:chOff x="363373" y="1262747"/>
            <a:chExt cx="6081953" cy="470318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brother has a TV.</a:t>
              </a:r>
              <a:endParaRPr lang="en-US" sz="2400" i="1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1337828" y="337996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780620" y="3075313"/>
            <a:ext cx="142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</a:t>
            </a:r>
            <a:endParaRPr lang="en-US" sz="2400" i="1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16562" y="3402825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345836" y="3599846"/>
            <a:ext cx="6081953" cy="470318"/>
            <a:chOff x="363373" y="1262747"/>
            <a:chExt cx="6081953" cy="470318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Elena has a big bookshelf in her bedroom.</a:t>
              </a:r>
              <a:endParaRPr lang="en-US" sz="2400" i="1" dirty="0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>
            <a:off x="1357266" y="43834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800058" y="4078817"/>
            <a:ext cx="344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big bookshelf in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56240" y="4406329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336117" y="46366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0058" y="4645314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grandfather likes the kitchen the best.</a:t>
            </a:r>
            <a:endParaRPr lang="en-US" sz="2400" i="1" dirty="0"/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347547" y="542028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790339" y="5115632"/>
            <a:ext cx="248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kitchen is my</a:t>
            </a:r>
            <a:endParaRPr lang="en-US" sz="2400" i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052111" y="5443144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1345836" y="5621004"/>
            <a:ext cx="6081953" cy="470318"/>
            <a:chOff x="363373" y="1262747"/>
            <a:chExt cx="6081953" cy="470318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aunt has a daughter, Vy.</a:t>
              </a:r>
              <a:endParaRPr lang="en-US" sz="2400" i="1"/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>
            <a:off x="1357266" y="64046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800058" y="6099975"/>
            <a:ext cx="56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I’m            cousin.</a:t>
            </a:r>
            <a:endParaRPr lang="en-US" sz="2400" i="1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347330" y="6427487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806282" y="2033270"/>
            <a:ext cx="135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3071066" y="3082887"/>
            <a:ext cx="132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5015473" y="4077014"/>
            <a:ext cx="104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4036397" y="5108683"/>
            <a:ext cx="18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347330" y="6082669"/>
            <a:ext cx="68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Vy’s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82CBE9-975F-4D55-BE74-5290796B98CD}"/>
              </a:ext>
            </a:extLst>
          </p:cNvPr>
          <p:cNvSpPr txBox="1"/>
          <p:nvPr/>
        </p:nvSpPr>
        <p:spPr>
          <a:xfrm>
            <a:off x="5560596" y="2042091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F50F5A-4CC9-4F70-BF72-3FED636E935E}"/>
              </a:ext>
            </a:extLst>
          </p:cNvPr>
          <p:cNvSpPr txBox="1"/>
          <p:nvPr/>
        </p:nvSpPr>
        <p:spPr>
          <a:xfrm>
            <a:off x="6055100" y="2036695"/>
            <a:ext cx="1031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house.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9D353B-420D-4E77-B5D3-9DBEAE983C83}"/>
              </a:ext>
            </a:extLst>
          </p:cNvPr>
          <p:cNvSpPr txBox="1"/>
          <p:nvPr/>
        </p:nvSpPr>
        <p:spPr>
          <a:xfrm>
            <a:off x="3804034" y="3066660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8B30-717A-4EA1-8FD4-7E6CFDD7A4C8}"/>
              </a:ext>
            </a:extLst>
          </p:cNvPr>
          <p:cNvSpPr txBox="1"/>
          <p:nvPr/>
        </p:nvSpPr>
        <p:spPr>
          <a:xfrm>
            <a:off x="4275700" y="3075533"/>
            <a:ext cx="68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TV.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8C0F8-AA33-4A92-8CB4-5E33F9C6AA49}"/>
              </a:ext>
            </a:extLst>
          </p:cNvPr>
          <p:cNvSpPr txBox="1"/>
          <p:nvPr/>
        </p:nvSpPr>
        <p:spPr>
          <a:xfrm>
            <a:off x="5725683" y="4079405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27D762-8491-4A00-8D17-0F041A914443}"/>
              </a:ext>
            </a:extLst>
          </p:cNvPr>
          <p:cNvSpPr txBox="1"/>
          <p:nvPr/>
        </p:nvSpPr>
        <p:spPr>
          <a:xfrm>
            <a:off x="6001071" y="4078817"/>
            <a:ext cx="142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bedroom.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162B62-EEEF-4DEE-AE7D-9E87D7EE37FF}"/>
              </a:ext>
            </a:extLst>
          </p:cNvPr>
          <p:cNvSpPr txBox="1"/>
          <p:nvPr/>
        </p:nvSpPr>
        <p:spPr>
          <a:xfrm>
            <a:off x="4739641" y="5116446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8934F2-3824-4110-85AA-9B62A6E2D38B}"/>
              </a:ext>
            </a:extLst>
          </p:cNvPr>
          <p:cNvSpPr txBox="1"/>
          <p:nvPr/>
        </p:nvSpPr>
        <p:spPr>
          <a:xfrm>
            <a:off x="5776090" y="5106221"/>
            <a:ext cx="2198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favourite</a:t>
            </a:r>
            <a:r>
              <a:rPr lang="en-US" sz="2400" dirty="0"/>
              <a:t> room.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9828" y="-39740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Grammar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52002" y="104779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 dirty="0"/>
              <a:t>Make sentences. Use prepositions of place.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39" y="3544199"/>
            <a:ext cx="2124928" cy="18347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1" y="1710165"/>
            <a:ext cx="1901399" cy="15637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98" y="1691693"/>
            <a:ext cx="1774218" cy="1600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3" y="3495399"/>
            <a:ext cx="2007360" cy="19619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92" y="3670683"/>
            <a:ext cx="1792230" cy="1708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5" y="3629649"/>
            <a:ext cx="1844410" cy="1686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6902" y="726407"/>
            <a:ext cx="5447041" cy="4863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Game: Lucky number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916" y="3705673"/>
            <a:ext cx="1929055" cy="171722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5400" dirty="0">
                <a:solidFill>
                  <a:srgbClr val="FFFF00"/>
                </a:solidFill>
                <a:latin typeface=".VnTime" pitchFamily="34" charset="0"/>
              </a:rPr>
              <a:t>6</a:t>
            </a:r>
            <a:endParaRPr lang="en-US" sz="54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60321" y="1552234"/>
            <a:ext cx="1816100" cy="17177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0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33115" y="3614232"/>
            <a:ext cx="1877480" cy="181700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FFFF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11106" y="1624312"/>
            <a:ext cx="1844410" cy="16975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5400" dirty="0">
                <a:solidFill>
                  <a:srgbClr val="FF0000"/>
                </a:solidFill>
                <a:latin typeface=".VnTime" pitchFamily="34" charset="0"/>
              </a:rPr>
              <a:t>3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4582" y="3683724"/>
            <a:ext cx="1968170" cy="1736971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4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54666" y="3705673"/>
            <a:ext cx="1822882" cy="173862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.VnTime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15" y="1624101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87713" y="1614406"/>
            <a:ext cx="1822882" cy="16595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5400" dirty="0">
                <a:solidFill>
                  <a:srgbClr val="FFFF00"/>
                </a:solidFill>
                <a:latin typeface=".VnTime" pitchFamily="34" charset="0"/>
              </a:rPr>
              <a:t>4</a:t>
            </a:r>
            <a:endParaRPr lang="en-US" sz="54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" y="1597975"/>
            <a:ext cx="1796438" cy="1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8657" y="1552235"/>
            <a:ext cx="1822882" cy="176958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5400" dirty="0">
                <a:solidFill>
                  <a:srgbClr val="FF0000"/>
                </a:solidFill>
                <a:latin typeface=".VnTime" pitchFamily="34" charset="0"/>
              </a:rPr>
              <a:t>1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393" y="5590127"/>
            <a:ext cx="282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The cat is on the table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715" y="5905831"/>
            <a:ext cx="421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The dog is in front of the doghouse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638" y="6185543"/>
            <a:ext cx="410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The cat is between the sofa and the bookshelf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1476" y="5610949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4. The cat is behind the computer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7511" y="5963707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5. The girl is on the sofa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7602" y="6338178"/>
            <a:ext cx="382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6. The boy is next to the sofa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07532" y="415593"/>
            <a:ext cx="669994" cy="694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586</Words>
  <Application>Microsoft Office PowerPoint</Application>
  <PresentationFormat>On-screen Show (4:3)</PresentationFormat>
  <Paragraphs>157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.VnArabia</vt:lpstr>
      <vt:lpstr>.VnArial</vt:lpstr>
      <vt:lpstr>.VnTime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* Write the name of the pictures.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132</cp:revision>
  <dcterms:created xsi:type="dcterms:W3CDTF">2020-12-09T02:04:09Z</dcterms:created>
  <dcterms:modified xsi:type="dcterms:W3CDTF">2023-10-01T12:54:37Z</dcterms:modified>
</cp:coreProperties>
</file>