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1" r:id="rId2"/>
    <p:sldId id="256" r:id="rId3"/>
    <p:sldId id="257" r:id="rId4"/>
    <p:sldId id="258" r:id="rId5"/>
    <p:sldId id="278" r:id="rId6"/>
    <p:sldId id="279" r:id="rId7"/>
    <p:sldId id="280" r:id="rId8"/>
    <p:sldId id="281" r:id="rId9"/>
    <p:sldId id="277" r:id="rId10"/>
    <p:sldId id="259" r:id="rId11"/>
    <p:sldId id="260" r:id="rId12"/>
    <p:sldId id="261" r:id="rId13"/>
    <p:sldId id="273" r:id="rId14"/>
    <p:sldId id="264" r:id="rId15"/>
    <p:sldId id="275" r:id="rId16"/>
    <p:sldId id="276" r:id="rId17"/>
    <p:sldId id="274" r:id="rId18"/>
    <p:sldId id="263" r:id="rId19"/>
    <p:sldId id="282" r:id="rId20"/>
    <p:sldId id="283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3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2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6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175487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2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2287" y="170286"/>
            <a:ext cx="2947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7760" y="1814285"/>
            <a:ext cx="7264399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some words related to body parts.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generally about topic My friend.</a:t>
            </a:r>
          </a:p>
        </p:txBody>
      </p:sp>
    </p:spTree>
    <p:extLst>
      <p:ext uri="{BB962C8B-B14F-4D97-AF65-F5344CB8AC3E}">
        <p14:creationId xmlns:p14="http://schemas.microsoft.com/office/powerpoint/2010/main" val="489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2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2287" y="170286"/>
            <a:ext cx="3719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" y="1854925"/>
            <a:ext cx="7579360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new words related to body parts.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sentences with new words.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 Thursday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(14/10).</a:t>
            </a:r>
          </a:p>
        </p:txBody>
      </p:sp>
    </p:spTree>
    <p:extLst>
      <p:ext uri="{BB962C8B-B14F-4D97-AF65-F5344CB8AC3E}">
        <p14:creationId xmlns:p14="http://schemas.microsoft.com/office/powerpoint/2010/main" val="95394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1442" y="4385008"/>
            <a:ext cx="6682290" cy="172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Have an overview and know vocabulary about the topic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Know vocabulary to talk about body parts and appearance to describe people’s appearance.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4665" y="3319685"/>
            <a:ext cx="3074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A surprise guest</a:t>
            </a:r>
          </a:p>
          <a:p>
            <a:pPr algn="ctr"/>
            <a:r>
              <a:rPr lang="en-US" sz="2800" b="1" dirty="0">
                <a:solidFill>
                  <a:srgbClr val="048DA4"/>
                </a:solidFill>
              </a:rPr>
              <a:t>OBJECTIVES: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0960" y="1515914"/>
            <a:ext cx="376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idea /</a:t>
            </a:r>
            <a:r>
              <a:rPr lang="en-US" sz="4000" b="1" dirty="0" err="1"/>
              <a:t>aɪˈdɪə</a:t>
            </a:r>
            <a:r>
              <a:rPr lang="en-US" sz="4000" b="1" dirty="0"/>
              <a:t>/ (n): </a:t>
            </a:r>
            <a:r>
              <a:rPr lang="en-US" sz="4000" b="1" dirty="0">
                <a:solidFill>
                  <a:srgbClr val="0FB7BD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E50F5-E7E2-97B8-98DE-E8654387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02" y="2476182"/>
            <a:ext cx="3419475" cy="3571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C2D19-3E17-6905-FA67-7806F25931D4}"/>
              </a:ext>
            </a:extLst>
          </p:cNvPr>
          <p:cNvSpPr txBox="1"/>
          <p:nvPr/>
        </p:nvSpPr>
        <p:spPr>
          <a:xfrm>
            <a:off x="5019040" y="1517988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063BD-AD0E-9759-B500-806AA3AC4618}"/>
              </a:ext>
            </a:extLst>
          </p:cNvPr>
          <p:cNvSpPr txBox="1"/>
          <p:nvPr/>
        </p:nvSpPr>
        <p:spPr>
          <a:xfrm>
            <a:off x="1178560" y="3429000"/>
            <a:ext cx="384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was a great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6320" y="1523685"/>
            <a:ext cx="451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picnic /ˈ</a:t>
            </a:r>
            <a:r>
              <a:rPr lang="en-US" sz="4000" b="1" dirty="0" err="1"/>
              <a:t>pɪk.nɪk</a:t>
            </a:r>
            <a:r>
              <a:rPr lang="en-US" sz="4000" b="1" dirty="0"/>
              <a:t>/ (n): </a:t>
            </a:r>
            <a:r>
              <a:rPr lang="en-US" sz="4000" b="1" dirty="0">
                <a:solidFill>
                  <a:srgbClr val="0FB7BD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2D19-3E17-6905-FA67-7806F25931D4}"/>
              </a:ext>
            </a:extLst>
          </p:cNvPr>
          <p:cNvSpPr txBox="1"/>
          <p:nvPr/>
        </p:nvSpPr>
        <p:spPr>
          <a:xfrm>
            <a:off x="5551804" y="1531457"/>
            <a:ext cx="234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063BD-AD0E-9759-B500-806AA3AC4618}"/>
              </a:ext>
            </a:extLst>
          </p:cNvPr>
          <p:cNvSpPr txBox="1"/>
          <p:nvPr/>
        </p:nvSpPr>
        <p:spPr>
          <a:xfrm>
            <a:off x="1330235" y="3561080"/>
            <a:ext cx="2794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 on a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picnic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alone.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DF0BF-6786-A3F9-C1A8-C099DC148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40" y="3429000"/>
            <a:ext cx="3741420" cy="223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6320" y="1523685"/>
            <a:ext cx="451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magazine /ˌ</a:t>
            </a:r>
            <a:r>
              <a:rPr lang="en-US" sz="4000" b="1" dirty="0" err="1"/>
              <a:t>mæɡəˈziːn</a:t>
            </a:r>
            <a:r>
              <a:rPr lang="en-US" sz="4000" b="1" dirty="0"/>
              <a:t>/ (n): </a:t>
            </a:r>
            <a:r>
              <a:rPr lang="en-US" sz="4000" b="1" dirty="0">
                <a:solidFill>
                  <a:srgbClr val="0FB7BD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2D19-3E17-6905-FA67-7806F25931D4}"/>
              </a:ext>
            </a:extLst>
          </p:cNvPr>
          <p:cNvSpPr txBox="1"/>
          <p:nvPr/>
        </p:nvSpPr>
        <p:spPr>
          <a:xfrm>
            <a:off x="5551804" y="1531457"/>
            <a:ext cx="234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063BD-AD0E-9759-B500-806AA3AC4618}"/>
              </a:ext>
            </a:extLst>
          </p:cNvPr>
          <p:cNvSpPr txBox="1"/>
          <p:nvPr/>
        </p:nvSpPr>
        <p:spPr>
          <a:xfrm>
            <a:off x="1036320" y="3561080"/>
            <a:ext cx="3718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my favorite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magazine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4037E-F51C-CFC1-51E9-53416CB4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780" y="3116580"/>
            <a:ext cx="3581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6320" y="1523685"/>
            <a:ext cx="451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glasses /</a:t>
            </a:r>
            <a:r>
              <a:rPr lang="en-US" sz="4000" b="1" dirty="0" err="1"/>
              <a:t>ɡlɑːsiz</a:t>
            </a:r>
            <a:r>
              <a:rPr lang="en-US" sz="4000" b="1" dirty="0"/>
              <a:t>/ (n): </a:t>
            </a:r>
            <a:r>
              <a:rPr lang="en-US" sz="4000" b="1" dirty="0">
                <a:solidFill>
                  <a:srgbClr val="0FB7BD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2D19-3E17-6905-FA67-7806F25931D4}"/>
              </a:ext>
            </a:extLst>
          </p:cNvPr>
          <p:cNvSpPr txBox="1"/>
          <p:nvPr/>
        </p:nvSpPr>
        <p:spPr>
          <a:xfrm>
            <a:off x="5551804" y="1531457"/>
            <a:ext cx="234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063BD-AD0E-9759-B500-806AA3AC4618}"/>
              </a:ext>
            </a:extLst>
          </p:cNvPr>
          <p:cNvSpPr txBox="1"/>
          <p:nvPr/>
        </p:nvSpPr>
        <p:spPr>
          <a:xfrm>
            <a:off x="1036320" y="356108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glasses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F21A6-1A71-A9B9-1583-CC5772BDC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77" y="4618658"/>
            <a:ext cx="37433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6320" y="1523685"/>
            <a:ext cx="4511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eyes /</a:t>
            </a:r>
            <a:r>
              <a:rPr lang="en-US" sz="4000" dirty="0" err="1"/>
              <a:t>aɪ</a:t>
            </a:r>
            <a:r>
              <a:rPr lang="en-US" sz="4000" dirty="0"/>
              <a:t>/ (n):</a:t>
            </a:r>
          </a:p>
          <a:p>
            <a:r>
              <a:rPr lang="en-US" sz="4000" dirty="0"/>
              <a:t>arm /</a:t>
            </a:r>
            <a:r>
              <a:rPr lang="en-US" sz="4000" dirty="0" err="1"/>
              <a:t>ɑːm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FB7BD"/>
                </a:solidFill>
              </a:rPr>
              <a:t> </a:t>
            </a:r>
            <a:r>
              <a:rPr lang="en-US" sz="4000" dirty="0"/>
              <a:t>(n):</a:t>
            </a:r>
          </a:p>
          <a:p>
            <a:r>
              <a:rPr lang="en-US" sz="4000" dirty="0"/>
              <a:t>foot /</a:t>
            </a:r>
            <a:r>
              <a:rPr lang="en-US" sz="4000" dirty="0" err="1"/>
              <a:t>fʊt</a:t>
            </a:r>
            <a:r>
              <a:rPr lang="en-US" sz="4000" dirty="0"/>
              <a:t>/ (n):</a:t>
            </a:r>
          </a:p>
          <a:p>
            <a:r>
              <a:rPr lang="en-US" sz="4000" dirty="0"/>
              <a:t>hair /</a:t>
            </a:r>
            <a:r>
              <a:rPr lang="en-US" sz="4000" dirty="0" err="1"/>
              <a:t>heə</a:t>
            </a:r>
            <a:r>
              <a:rPr lang="en-US" sz="4000" dirty="0"/>
              <a:t>(r)/ (n):</a:t>
            </a:r>
          </a:p>
          <a:p>
            <a:r>
              <a:rPr lang="en-US" sz="4000" dirty="0"/>
              <a:t>nose /</a:t>
            </a:r>
            <a:r>
              <a:rPr lang="en-US" sz="4000" dirty="0" err="1"/>
              <a:t>nəʊz</a:t>
            </a:r>
            <a:r>
              <a:rPr lang="en-US" sz="4000" dirty="0"/>
              <a:t>/ (n):</a:t>
            </a:r>
          </a:p>
          <a:p>
            <a:r>
              <a:rPr lang="en-US" sz="4000" dirty="0"/>
              <a:t>hand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OpenSans"/>
              </a:rPr>
              <a:t>hænd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/ (n):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2D19-3E17-6905-FA67-7806F25931D4}"/>
              </a:ext>
            </a:extLst>
          </p:cNvPr>
          <p:cNvSpPr txBox="1"/>
          <p:nvPr/>
        </p:nvSpPr>
        <p:spPr>
          <a:xfrm>
            <a:off x="5551804" y="1531457"/>
            <a:ext cx="23425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</TotalTime>
  <Words>678</Words>
  <Application>Microsoft Office PowerPoint</Application>
  <PresentationFormat>On-screen Show (4:3)</PresentationFormat>
  <Paragraphs>183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OpenSans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55</cp:revision>
  <dcterms:created xsi:type="dcterms:W3CDTF">2020-12-09T02:04:09Z</dcterms:created>
  <dcterms:modified xsi:type="dcterms:W3CDTF">2022-10-13T17:07:53Z</dcterms:modified>
</cp:coreProperties>
</file>