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7" r:id="rId3"/>
    <p:sldId id="271" r:id="rId4"/>
    <p:sldId id="258" r:id="rId5"/>
    <p:sldId id="260" r:id="rId6"/>
    <p:sldId id="272" r:id="rId7"/>
    <p:sldId id="261" r:id="rId8"/>
    <p:sldId id="262" r:id="rId9"/>
    <p:sldId id="263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FB7BD"/>
    <a:srgbClr val="8CB862"/>
    <a:srgbClr val="E2F4F6"/>
    <a:srgbClr val="D6EFF2"/>
    <a:srgbClr val="C0E6EA"/>
    <a:srgbClr val="F16649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7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" y="1752675"/>
            <a:ext cx="76123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/>
              <a:t>Asking about appearance and personality.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/>
              <a:t> Ask and answer about date of birth and people’s personality.</a:t>
            </a:r>
          </a:p>
        </p:txBody>
      </p:sp>
    </p:spTree>
    <p:extLst>
      <p:ext uri="{BB962C8B-B14F-4D97-AF65-F5344CB8AC3E}">
        <p14:creationId xmlns:p14="http://schemas.microsoft.com/office/powerpoint/2010/main" val="233237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565" y="1518995"/>
            <a:ext cx="7612380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/>
              <a:t>Practice to talk about your family members’ date of birth, appearance and personality.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Deadline:</a:t>
            </a:r>
            <a:r>
              <a:rPr lang="en-US" sz="3600" dirty="0"/>
              <a:t> </a:t>
            </a:r>
            <a:r>
              <a:rPr lang="en-US" sz="3600" dirty="0">
                <a:highlight>
                  <a:srgbClr val="FFFF00"/>
                </a:highlight>
              </a:rPr>
              <a:t>before Thursday, presentation in front of the class</a:t>
            </a:r>
            <a:r>
              <a:rPr lang="en-US" sz="3600" dirty="0"/>
              <a:t> (20/10).</a:t>
            </a:r>
          </a:p>
        </p:txBody>
      </p:sp>
    </p:spTree>
    <p:extLst>
      <p:ext uri="{BB962C8B-B14F-4D97-AF65-F5344CB8AC3E}">
        <p14:creationId xmlns:p14="http://schemas.microsoft.com/office/powerpoint/2010/main" val="126672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5" y="3788985"/>
            <a:ext cx="7993127" cy="223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Ask and answer about people’s appearance and personalities.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Practice to talk about people’s appearance and personalities.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46" y="3033529"/>
            <a:ext cx="268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OBJECTIVES: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35974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13242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61163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482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ction Button: Return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18E8D-FED2-4C07-BC46-366BE0C2636A}"/>
              </a:ext>
            </a:extLst>
          </p:cNvPr>
          <p:cNvSpPr/>
          <p:nvPr/>
        </p:nvSpPr>
        <p:spPr>
          <a:xfrm>
            <a:off x="4296696" y="6243484"/>
            <a:ext cx="550607" cy="521109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703"/>
              </p:ext>
            </p:extLst>
          </p:nvPr>
        </p:nvGraphicFramePr>
        <p:xfrm>
          <a:off x="2019300" y="1897380"/>
          <a:ext cx="5105400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800350"/>
            <a:ext cx="48348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403</Words>
  <Application>Microsoft Office PowerPoint</Application>
  <PresentationFormat>On-screen Show (4:3)</PresentationFormat>
  <Paragraphs>63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79</cp:revision>
  <dcterms:created xsi:type="dcterms:W3CDTF">2020-12-09T02:04:09Z</dcterms:created>
  <dcterms:modified xsi:type="dcterms:W3CDTF">2022-10-17T17:02:16Z</dcterms:modified>
</cp:coreProperties>
</file>