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58" r:id="rId5"/>
    <p:sldId id="268" r:id="rId6"/>
    <p:sldId id="260" r:id="rId7"/>
    <p:sldId id="261" r:id="rId8"/>
    <p:sldId id="274" r:id="rId9"/>
    <p:sldId id="275" r:id="rId10"/>
    <p:sldId id="276" r:id="rId11"/>
    <p:sldId id="262" r:id="rId12"/>
    <p:sldId id="270" r:id="rId13"/>
    <p:sldId id="278" r:id="rId14"/>
    <p:sldId id="265" r:id="rId15"/>
    <p:sldId id="279" r:id="rId16"/>
    <p:sldId id="28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63" d="100"/>
          <a:sy n="63" d="100"/>
        </p:scale>
        <p:origin x="1324" y="72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7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three sentences to describe your favourite room in your house. Write the sentences in your notebook.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26" y="1719133"/>
            <a:ext cx="5503148" cy="3669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552935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772" y="605257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There’s a big bed next to the door.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06342"/>
              </p:ext>
            </p:extLst>
          </p:nvPr>
        </p:nvGraphicFramePr>
        <p:xfrm>
          <a:off x="0" y="7590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 dirty="0"/>
                        <a:t>use the </a:t>
                      </a:r>
                      <a:r>
                        <a:rPr lang="en-US" sz="2400" spc="-80" baseline="0"/>
                        <a:t>words for types of house, rooms and furniture.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b="1" dirty="0"/>
                        <a:t>s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b="1" dirty="0"/>
                        <a:t>z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at the end</a:t>
                      </a:r>
                      <a:r>
                        <a:rPr lang="en-US" sz="2400" baseline="0" dirty="0"/>
                        <a:t> of the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case to describe possession.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prepositions of place to describe where people or things 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give suggestions.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rooms and furniture.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describe houses, rooms and furniture.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someone’s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to a friend describing my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6934102" y="400341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872036" y="3942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62280" y="398655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91180" y="398655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34186" y="39510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45253" y="39690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31443" y="446506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870096" y="44006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0291" y="446506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07438" y="446506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538767" y="4416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1015" y="44089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38683" y="493252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882160" y="4864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52406" y="4935955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212003" y="4935955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523842" y="488207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56947" y="48790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38683" y="53925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906608" y="53138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66861" y="53947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226458" y="53947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523842" y="53524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33921" y="53524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38683" y="583739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882160" y="576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52406" y="584083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212003" y="584083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523842" y="57869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56947" y="57839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38683" y="14425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941984" y="1412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66861" y="14425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173045" y="14425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581758" y="1415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5035" y="1403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31443" y="1997006"/>
            <a:ext cx="445523" cy="5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922489" y="19419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480291" y="1990214"/>
            <a:ext cx="622069" cy="62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173046" y="1990214"/>
            <a:ext cx="871792" cy="57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573914" y="19496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42262" y="19315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938683" y="2685188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909909" y="26380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52162" y="2684059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211758" y="2684059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530615" y="26833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55035" y="26783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31443" y="3328147"/>
            <a:ext cx="445523" cy="53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882160" y="32871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80291" y="3310717"/>
            <a:ext cx="622069" cy="58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239888" y="3310716"/>
            <a:ext cx="822960" cy="57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518767" y="32933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0" grpId="2"/>
      <p:bldP spid="50" grpId="3"/>
      <p:bldP spid="50" grpId="4"/>
      <p:bldP spid="53" grpId="0"/>
      <p:bldP spid="53" grpId="1"/>
      <p:bldP spid="53" grpId="2"/>
      <p:bldP spid="53" grpId="3"/>
      <p:bldP spid="53" grpId="4"/>
      <p:bldP spid="54" grpId="0"/>
      <p:bldP spid="54" grpId="1"/>
      <p:bldP spid="54" grpId="2"/>
      <p:bldP spid="54" grpId="3"/>
      <p:bldP spid="54" grpId="4"/>
      <p:bldP spid="56" grpId="0"/>
      <p:bldP spid="56" grpId="1"/>
      <p:bldP spid="56" grpId="2"/>
      <p:bldP spid="56" grpId="3"/>
      <p:bldP spid="56" grpId="4"/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  <p:bldP spid="62" grpId="0"/>
      <p:bldP spid="62" grpId="1"/>
      <p:bldP spid="62" grpId="2"/>
      <p:bldP spid="62" grpId="3"/>
      <p:bldP spid="62" grpId="4"/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8" grpId="0"/>
      <p:bldP spid="68" grpId="1"/>
      <p:bldP spid="68" grpId="2"/>
      <p:bldP spid="68" grpId="3"/>
      <p:bldP spid="68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74" grpId="0"/>
      <p:bldP spid="74" grpId="1"/>
      <p:bldP spid="74" grpId="2"/>
      <p:bldP spid="74" grpId="3"/>
      <p:bldP spid="74" grpId="4"/>
      <p:bldP spid="77" grpId="0"/>
      <p:bldP spid="77" grpId="1"/>
      <p:bldP spid="77" grpId="2"/>
      <p:bldP spid="77" grpId="3"/>
      <p:bldP spid="77" grpId="4"/>
      <p:bldP spid="78" grpId="0"/>
      <p:bldP spid="78" grpId="1"/>
      <p:bldP spid="78" grpId="2"/>
      <p:bldP spid="78" grpId="3"/>
      <p:bldP spid="78" grpId="4"/>
      <p:bldP spid="80" grpId="0"/>
      <p:bldP spid="80" grpId="1"/>
      <p:bldP spid="80" grpId="2"/>
      <p:bldP spid="80" grpId="3"/>
      <p:bldP spid="80" grpId="4"/>
      <p:bldP spid="83" grpId="0"/>
      <p:bldP spid="83" grpId="1"/>
      <p:bldP spid="83" grpId="2"/>
      <p:bldP spid="83" grpId="3"/>
      <p:bldP spid="83" grpId="4"/>
      <p:bldP spid="84" grpId="0"/>
      <p:bldP spid="84" grpId="1"/>
      <p:bldP spid="84" grpId="2"/>
      <p:bldP spid="84" grpId="3"/>
      <p:bldP spid="84" grpId="4"/>
      <p:bldP spid="86" grpId="0"/>
      <p:bldP spid="86" grpId="1"/>
      <p:bldP spid="86" grpId="2"/>
      <p:bldP spid="86" grpId="3"/>
      <p:bldP spid="86" grpId="4"/>
      <p:bldP spid="89" grpId="0"/>
      <p:bldP spid="89" grpId="1"/>
      <p:bldP spid="89" grpId="2"/>
      <p:bldP spid="89" grpId="3"/>
      <p:bldP spid="89" grpId="4"/>
      <p:bldP spid="90" grpId="0"/>
      <p:bldP spid="90" grpId="1"/>
      <p:bldP spid="90" grpId="2"/>
      <p:bldP spid="90" grpId="3"/>
      <p:bldP spid="90" grpId="4"/>
      <p:bldP spid="92" grpId="0"/>
      <p:bldP spid="92" grpId="1"/>
      <p:bldP spid="92" grpId="2"/>
      <p:bldP spid="92" grpId="3"/>
      <p:bldP spid="92" grpId="4"/>
      <p:bldP spid="95" grpId="0"/>
      <p:bldP spid="95" grpId="1"/>
      <p:bldP spid="95" grpId="2"/>
      <p:bldP spid="95" grpId="3"/>
      <p:bldP spid="95" grpId="4"/>
      <p:bldP spid="96" grpId="0"/>
      <p:bldP spid="96" grpId="1"/>
      <p:bldP spid="96" grpId="2"/>
      <p:bldP spid="96" grpId="3"/>
      <p:bldP spid="96" grpId="4"/>
      <p:bldP spid="98" grpId="0"/>
      <p:bldP spid="98" grpId="1"/>
      <p:bldP spid="98" grpId="2"/>
      <p:bldP spid="98" grpId="3"/>
      <p:bldP spid="98" grpId="4"/>
      <p:bldP spid="101" grpId="0"/>
      <p:bldP spid="101" grpId="1"/>
      <p:bldP spid="101" grpId="2"/>
      <p:bldP spid="101" grpId="3"/>
      <p:bldP spid="101" grpId="4"/>
      <p:bldP spid="102" grpId="0"/>
      <p:bldP spid="102" grpId="1"/>
      <p:bldP spid="102" grpId="2"/>
      <p:bldP spid="102" grpId="3"/>
      <p:bldP spid="102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76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400" y="2171453"/>
            <a:ext cx="7863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vocabulary items and grammar of prepositions of place, possessive case in Unit 2.</a:t>
            </a:r>
          </a:p>
          <a:p>
            <a:pPr marL="457200" indent="-457200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webpage about the school.</a:t>
            </a:r>
          </a:p>
        </p:txBody>
      </p:sp>
    </p:spTree>
    <p:extLst>
      <p:ext uri="{BB962C8B-B14F-4D97-AF65-F5344CB8AC3E}">
        <p14:creationId xmlns:p14="http://schemas.microsoft.com/office/powerpoint/2010/main" val="13724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76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400" y="2171453"/>
            <a:ext cx="7863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vocabulary items.</a:t>
            </a:r>
          </a:p>
          <a:p>
            <a:pPr marL="457200" indent="-4572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rest exercises in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Deadline: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before Tuesday morning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(11/10).</a:t>
            </a:r>
          </a:p>
        </p:txBody>
      </p:sp>
    </p:spTree>
    <p:extLst>
      <p:ext uri="{BB962C8B-B14F-4D97-AF65-F5344CB8AC3E}">
        <p14:creationId xmlns:p14="http://schemas.microsoft.com/office/powerpoint/2010/main" val="4537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5698" y="4105164"/>
            <a:ext cx="6203502" cy="174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Revise and make the use of all the target knowledge in unit 2.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Make a webpage.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196" y="3170868"/>
            <a:ext cx="328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FB7BD"/>
                </a:solidFill>
              </a:rPr>
              <a:t>OBJECTIVES: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7" y="2330490"/>
            <a:ext cx="3916623" cy="6564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7380" y="34883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02A2EC-FD74-7E24-6F51-27EDCBF51932}"/>
              </a:ext>
            </a:extLst>
          </p:cNvPr>
          <p:cNvSpPr txBox="1"/>
          <p:nvPr/>
        </p:nvSpPr>
        <p:spPr>
          <a:xfrm>
            <a:off x="642150" y="2780250"/>
            <a:ext cx="5057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/ˈ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dɔːtə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 (n):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 /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streɪndʒ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decorate /ˈ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dekəreɪt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(v):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furniture /ˈ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fɜːnɪtʃə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 (n):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A349C-EA4D-21D6-6FBB-F52DC0A8C8D4}"/>
              </a:ext>
            </a:extLst>
          </p:cNvPr>
          <p:cNvSpPr txBox="1"/>
          <p:nvPr/>
        </p:nvSpPr>
        <p:spPr>
          <a:xfrm>
            <a:off x="5978334" y="2782669"/>
            <a:ext cx="2275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2" y="40631"/>
            <a:ext cx="7856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86876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68143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-28757" y="1099683"/>
            <a:ext cx="9022673" cy="5854323"/>
          </a:xfrm>
          <a:prstGeom prst="roundRect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8512" y="1195862"/>
            <a:ext cx="8804260" cy="5585024"/>
          </a:xfrm>
          <a:prstGeom prst="roundRect">
            <a:avLst/>
          </a:prstGeom>
          <a:solidFill>
            <a:srgbClr val="05A0B8"/>
          </a:solidFill>
          <a:ln>
            <a:solidFill>
              <a:srgbClr val="05A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teacher has a house next to our house.</a:t>
              </a:r>
              <a:endParaRPr lang="en-US" sz="2400" i="1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Vy’s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1116330"/>
            <a:ext cx="2503564" cy="21945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1139762"/>
            <a:ext cx="2503564" cy="2147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1212716"/>
            <a:ext cx="2503564" cy="20965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4101398"/>
            <a:ext cx="2503564" cy="21121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4097815"/>
            <a:ext cx="2503564" cy="21193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4123522"/>
            <a:ext cx="2503564" cy="216273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606902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4480923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7354944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1606902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4480923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7354944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4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566</Words>
  <Application>Microsoft Office PowerPoint</Application>
  <PresentationFormat>On-screen Show (4:3)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111</cp:revision>
  <dcterms:created xsi:type="dcterms:W3CDTF">2020-12-09T02:04:09Z</dcterms:created>
  <dcterms:modified xsi:type="dcterms:W3CDTF">2022-10-06T16:56:10Z</dcterms:modified>
</cp:coreProperties>
</file>