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1" r:id="rId2"/>
    <p:sldId id="256" r:id="rId3"/>
    <p:sldId id="257" r:id="rId4"/>
    <p:sldId id="258" r:id="rId5"/>
    <p:sldId id="275" r:id="rId6"/>
    <p:sldId id="284" r:id="rId7"/>
    <p:sldId id="276" r:id="rId8"/>
    <p:sldId id="282" r:id="rId9"/>
    <p:sldId id="277" r:id="rId10"/>
    <p:sldId id="278" r:id="rId11"/>
    <p:sldId id="279" r:id="rId12"/>
    <p:sldId id="280" r:id="rId13"/>
    <p:sldId id="281" r:id="rId14"/>
    <p:sldId id="274" r:id="rId15"/>
    <p:sldId id="259" r:id="rId16"/>
    <p:sldId id="260" r:id="rId17"/>
    <p:sldId id="261" r:id="rId18"/>
    <p:sldId id="264" r:id="rId19"/>
    <p:sldId id="273" r:id="rId20"/>
    <p:sldId id="263" r:id="rId21"/>
    <p:sldId id="283" r:id="rId22"/>
    <p:sldId id="285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7"/>
    <a:srgbClr val="C0E6EA"/>
    <a:srgbClr val="0EAAAE"/>
    <a:srgbClr val="73CED3"/>
    <a:srgbClr val="0FB7BD"/>
    <a:srgbClr val="62C8CE"/>
    <a:srgbClr val="A6A6A6"/>
    <a:srgbClr val="05A0B8"/>
    <a:srgbClr val="048DA4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3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2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5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8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2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98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4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www.flickr.com/photos/hoanghon/2459186542/" TargetMode="Externa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Central_Department_Store_ZUM_Sofia_20090406_007.JPG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2173782" y="1875749"/>
            <a:ext cx="28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aunt 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ɑːnt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201920" y="1875748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0956A-84CE-EC05-758C-145199D5796A}"/>
              </a:ext>
            </a:extLst>
          </p:cNvPr>
          <p:cNvSpPr txBox="1"/>
          <p:nvPr/>
        </p:nvSpPr>
        <p:spPr>
          <a:xfrm>
            <a:off x="614679" y="3031670"/>
            <a:ext cx="4414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sister of someone's father or mother, or the wife of someone's uncle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858C7-387B-77E9-8784-ED706381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880" y="3180080"/>
            <a:ext cx="3600450" cy="2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1569544" y="1875747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cousin 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kʌzn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262880" y="1882054"/>
            <a:ext cx="288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0956A-84CE-EC05-758C-145199D5796A}"/>
              </a:ext>
            </a:extLst>
          </p:cNvPr>
          <p:cNvSpPr txBox="1"/>
          <p:nvPr/>
        </p:nvSpPr>
        <p:spPr>
          <a:xfrm>
            <a:off x="486766" y="3429000"/>
            <a:ext cx="441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child of a person's aunt or uncle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4B5FD-372C-89A4-9D6F-59C5088B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926" y="3092132"/>
            <a:ext cx="35814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2173150" y="1904553"/>
            <a:ext cx="296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(v):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140960" y="1877628"/>
            <a:ext cx="109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0956A-84CE-EC05-758C-145199D5796A}"/>
              </a:ext>
            </a:extLst>
          </p:cNvPr>
          <p:cNvSpPr txBox="1"/>
          <p:nvPr/>
        </p:nvSpPr>
        <p:spPr>
          <a:xfrm>
            <a:off x="640080" y="2951480"/>
            <a:ext cx="805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 get something by paying money for it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need to go to the supermarket to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bread.</a:t>
            </a:r>
          </a:p>
        </p:txBody>
      </p:sp>
    </p:spTree>
    <p:extLst>
      <p:ext uri="{BB962C8B-B14F-4D97-AF65-F5344CB8AC3E}">
        <p14:creationId xmlns:p14="http://schemas.microsoft.com/office/powerpoint/2010/main" val="5116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2173150" y="1904553"/>
            <a:ext cx="296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(v):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140960" y="1877628"/>
            <a:ext cx="109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0956A-84CE-EC05-758C-145199D5796A}"/>
              </a:ext>
            </a:extLst>
          </p:cNvPr>
          <p:cNvSpPr txBox="1"/>
          <p:nvPr/>
        </p:nvSpPr>
        <p:spPr>
          <a:xfrm>
            <a:off x="640080" y="2951480"/>
            <a:ext cx="805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 get something by paying money for it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need to go to the supermarket to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bread.</a:t>
            </a:r>
          </a:p>
        </p:txBody>
      </p:sp>
    </p:spTree>
    <p:extLst>
      <p:ext uri="{BB962C8B-B14F-4D97-AF65-F5344CB8AC3E}">
        <p14:creationId xmlns:p14="http://schemas.microsoft.com/office/powerpoint/2010/main" val="5665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026"/>
            <a:ext cx="3634740" cy="3209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4715738" y="2361281"/>
            <a:ext cx="4462553" cy="4491003"/>
          </a:xfrm>
          <a:prstGeom prst="rect">
            <a:avLst/>
          </a:prstGeom>
        </p:spPr>
      </p:pic>
      <p:pic>
        <p:nvPicPr>
          <p:cNvPr id="7" name="Bản sao của B1_10">
            <a:hlinkClick r:id="" action="ppaction://media"/>
            <a:extLst>
              <a:ext uri="{FF2B5EF4-FFF2-40B4-BE49-F238E27FC236}">
                <a16:creationId xmlns:a16="http://schemas.microsoft.com/office/drawing/2014/main" id="{11719ABF-25A4-4FC3-B61E-D32D46BD7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9764" y="123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7" y="938345"/>
            <a:ext cx="8527433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Nick: </a:t>
            </a:r>
            <a:r>
              <a:rPr lang="en-US" sz="220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Nick: </a:t>
            </a:r>
            <a:r>
              <a:rPr lang="en-US" sz="220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Nick: </a:t>
            </a:r>
            <a:r>
              <a:rPr lang="en-US" sz="220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Nick: </a:t>
            </a:r>
            <a:r>
              <a:rPr lang="en-US" sz="220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Nick: </a:t>
            </a:r>
            <a:r>
              <a:rPr lang="en-US" sz="220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Mi: </a:t>
            </a:r>
            <a:r>
              <a:rPr lang="en-US" sz="2200"/>
              <a:t>Yes, there are. There’s a living room, three bedrooms, a kitchen and two bathrooms.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22995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look inside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16" name="Bản sao của B1_10">
            <a:hlinkClick r:id="" action="ppaction://media"/>
            <a:extLst>
              <a:ext uri="{FF2B5EF4-FFF2-40B4-BE49-F238E27FC236}">
                <a16:creationId xmlns:a16="http://schemas.microsoft.com/office/drawing/2014/main" id="{FB1DE615-D590-4C3D-8958-B37C1004C6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9123" y="302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family members does Mi talk about? </a:t>
            </a:r>
          </a:p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7757"/>
              </p:ext>
            </p:extLst>
          </p:nvPr>
        </p:nvGraphicFramePr>
        <p:xfrm>
          <a:off x="1827545" y="2216730"/>
          <a:ext cx="5488911" cy="2895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/>
                        <a:t>parents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sister</a:t>
                      </a:r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/>
                        <a:t>brother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aunt</a:t>
                      </a:r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/>
                        <a:t>cousin</a:t>
                      </a:r>
                    </a:p>
                  </a:txBody>
                  <a:tcPr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1672743-7887-4C04-980E-3A356C534A99}"/>
              </a:ext>
            </a:extLst>
          </p:cNvPr>
          <p:cNvSpPr txBox="1"/>
          <p:nvPr/>
        </p:nvSpPr>
        <p:spPr>
          <a:xfrm>
            <a:off x="6225309" y="22167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 2" panose="05020102010507070707" pitchFamily="18" charset="2"/>
              </a:rPr>
              <a:t>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2C7E1-7F41-4640-BF47-E2E1ACADFEA6}"/>
              </a:ext>
            </a:extLst>
          </p:cNvPr>
          <p:cNvSpPr txBox="1"/>
          <p:nvPr/>
        </p:nvSpPr>
        <p:spPr>
          <a:xfrm>
            <a:off x="6225308" y="337214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 2" panose="05020102010507070707" pitchFamily="18" charset="2"/>
              </a:rPr>
              <a:t>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4EF18-39B7-43A8-AA0F-FA0F274DC374}"/>
              </a:ext>
            </a:extLst>
          </p:cNvPr>
          <p:cNvSpPr txBox="1"/>
          <p:nvPr/>
        </p:nvSpPr>
        <p:spPr>
          <a:xfrm>
            <a:off x="6225307" y="394277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 2" panose="05020102010507070707" pitchFamily="18" charset="2"/>
              </a:rPr>
              <a:t>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88D77-4440-46B6-9E05-8169F35BA404}"/>
              </a:ext>
            </a:extLst>
          </p:cNvPr>
          <p:cNvSpPr txBox="1"/>
          <p:nvPr/>
        </p:nvSpPr>
        <p:spPr>
          <a:xfrm>
            <a:off x="6225306" y="4527554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 2" panose="05020102010507070707" pitchFamily="18" charset="2"/>
              </a:rPr>
              <a:t>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2033" y="1675109"/>
            <a:ext cx="524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6863" y="1656660"/>
            <a:ext cx="3860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Elena is Nick’s              .</a:t>
            </a: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3523542" y="1976964"/>
            <a:ext cx="10103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2033" y="2521898"/>
            <a:ext cx="524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6863" y="2523113"/>
            <a:ext cx="51864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There is a               in Elena’s room.</a:t>
            </a:r>
            <a:endParaRPr lang="en-US" sz="26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961869" y="2879857"/>
            <a:ext cx="10103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2033" y="3444555"/>
            <a:ext cx="524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46863" y="3435902"/>
            <a:ext cx="5085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Now Mi lives in a                  house.</a:t>
            </a:r>
            <a:endParaRPr lang="en-US" sz="2600" dirty="0"/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984376" y="3783066"/>
            <a:ext cx="12124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72033" y="4362794"/>
            <a:ext cx="524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46863" y="4354141"/>
            <a:ext cx="45170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Nick lives in a                  house.</a:t>
            </a:r>
            <a:endParaRPr lang="en-US" sz="2600" dirty="0"/>
          </a:p>
        </p:txBody>
      </p:sp>
      <p:sp>
        <p:nvSpPr>
          <p:cNvPr id="41" name="TextBox 40"/>
          <p:cNvSpPr txBox="1"/>
          <p:nvPr/>
        </p:nvSpPr>
        <p:spPr>
          <a:xfrm>
            <a:off x="1072033" y="5269989"/>
            <a:ext cx="524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46863" y="5269989"/>
            <a:ext cx="5628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Mi’s new flat has                  bedrooms.</a:t>
            </a:r>
            <a:endParaRPr lang="en-US" sz="2600" dirty="0"/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3947574" y="5626392"/>
            <a:ext cx="12124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3492958" y="4718803"/>
            <a:ext cx="12124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3DA9C0-9004-46A2-ADBD-46D169D2923B}"/>
              </a:ext>
            </a:extLst>
          </p:cNvPr>
          <p:cNvSpPr txBox="1"/>
          <p:nvPr/>
        </p:nvSpPr>
        <p:spPr>
          <a:xfrm>
            <a:off x="3530253" y="1651305"/>
            <a:ext cx="1003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sister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41304F-311B-40C8-ABCF-A9636BD48CB3}"/>
              </a:ext>
            </a:extLst>
          </p:cNvPr>
          <p:cNvSpPr txBox="1"/>
          <p:nvPr/>
        </p:nvSpPr>
        <p:spPr>
          <a:xfrm>
            <a:off x="3161362" y="2522707"/>
            <a:ext cx="1003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763D1D-E0E5-4B44-8931-0EA5D12BBA0C}"/>
              </a:ext>
            </a:extLst>
          </p:cNvPr>
          <p:cNvSpPr txBox="1"/>
          <p:nvPr/>
        </p:nvSpPr>
        <p:spPr>
          <a:xfrm>
            <a:off x="4123662" y="3444555"/>
            <a:ext cx="1003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town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E7A0A8-DEF1-4BF2-BF6E-267056C551E5}"/>
              </a:ext>
            </a:extLst>
          </p:cNvPr>
          <p:cNvSpPr txBox="1"/>
          <p:nvPr/>
        </p:nvSpPr>
        <p:spPr>
          <a:xfrm>
            <a:off x="3475005" y="4350616"/>
            <a:ext cx="12205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country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32F61B-BC57-46A7-9085-C53FE620BE42}"/>
              </a:ext>
            </a:extLst>
          </p:cNvPr>
          <p:cNvSpPr txBox="1"/>
          <p:nvPr/>
        </p:nvSpPr>
        <p:spPr>
          <a:xfrm>
            <a:off x="4112378" y="5272380"/>
            <a:ext cx="12205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 flipH="1">
            <a:off x="2383155" y="3678161"/>
            <a:ext cx="1243965" cy="73240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8" idx="2"/>
          </p:cNvCxnSpPr>
          <p:nvPr/>
        </p:nvCxnSpPr>
        <p:spPr>
          <a:xfrm flipH="1">
            <a:off x="5497830" y="2526030"/>
            <a:ext cx="1243965" cy="73240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425059" y="3678161"/>
            <a:ext cx="1316736" cy="73240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2383155" y="2526030"/>
            <a:ext cx="1217295" cy="73240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word web. Use the words from the conversation and the ones you know.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17270" y="1977390"/>
            <a:ext cx="2731770" cy="548640"/>
          </a:xfrm>
          <a:prstGeom prst="roundRect">
            <a:avLst>
              <a:gd name="adj" fmla="val 45834"/>
            </a:avLst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375910" y="1977390"/>
            <a:ext cx="2731770" cy="548640"/>
          </a:xfrm>
          <a:prstGeom prst="roundRect">
            <a:avLst>
              <a:gd name="adj" fmla="val 41667"/>
            </a:avLst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017270" y="4404360"/>
            <a:ext cx="2731770" cy="548640"/>
          </a:xfrm>
          <a:prstGeom prst="roundRect">
            <a:avLst>
              <a:gd name="adj" fmla="val 47917"/>
            </a:avLst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375910" y="4404360"/>
            <a:ext cx="2731770" cy="548640"/>
          </a:xfrm>
          <a:prstGeom prst="roundRect">
            <a:avLst>
              <a:gd name="adj" fmla="val 43750"/>
            </a:avLst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866073" y="3166996"/>
            <a:ext cx="3411855" cy="548640"/>
          </a:xfrm>
          <a:prstGeom prst="roundRect">
            <a:avLst>
              <a:gd name="adj" fmla="val 47917"/>
            </a:avLst>
          </a:prstGeom>
          <a:solidFill>
            <a:srgbClr val="0EAAAE"/>
          </a:solidFill>
          <a:ln>
            <a:solidFill>
              <a:srgbClr val="0E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4465" y="1977390"/>
            <a:ext cx="189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town house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00400" y="317638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TYPES OF HOUSE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8CE0AC-55BE-451E-846A-D10D931AA500}"/>
              </a:ext>
            </a:extLst>
          </p:cNvPr>
          <p:cNvCxnSpPr>
            <a:cxnSpLocks/>
            <a:stCxn id="49" idx="2"/>
            <a:endCxn id="36" idx="0"/>
          </p:cNvCxnSpPr>
          <p:nvPr/>
        </p:nvCxnSpPr>
        <p:spPr>
          <a:xfrm>
            <a:off x="4572000" y="3902805"/>
            <a:ext cx="150938" cy="831457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B6594B-4A87-4BE9-B5B0-0C58E293CE94}"/>
              </a:ext>
            </a:extLst>
          </p:cNvPr>
          <p:cNvCxnSpPr>
            <a:cxnSpLocks/>
          </p:cNvCxnSpPr>
          <p:nvPr/>
        </p:nvCxnSpPr>
        <p:spPr>
          <a:xfrm flipH="1">
            <a:off x="5294287" y="2433813"/>
            <a:ext cx="506149" cy="105452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2532318" y="3881358"/>
            <a:ext cx="1094803" cy="9555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688655" y="2355407"/>
            <a:ext cx="394713" cy="1167084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425059" y="3881358"/>
            <a:ext cx="1316736" cy="73240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1828423" y="2981704"/>
            <a:ext cx="1772027" cy="47992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word web. Use the words from the conversation and the ones you know.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2143" y="2198663"/>
            <a:ext cx="1280160" cy="1280160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866073" y="3370193"/>
            <a:ext cx="3411855" cy="548640"/>
          </a:xfrm>
          <a:prstGeom prst="roundRect">
            <a:avLst>
              <a:gd name="adj" fmla="val 47917"/>
            </a:avLst>
          </a:prstGeom>
          <a:solidFill>
            <a:srgbClr val="0EAAAE"/>
          </a:solidFill>
          <a:ln>
            <a:solidFill>
              <a:srgbClr val="0EA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2143" y="2347578"/>
            <a:ext cx="1217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town house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00400" y="337958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TYPES OF HOUSE</a:t>
            </a: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EF23DED9-404C-4665-916F-CDE76E3A57F7}"/>
              </a:ext>
            </a:extLst>
          </p:cNvPr>
          <p:cNvSpPr/>
          <p:nvPr/>
        </p:nvSpPr>
        <p:spPr>
          <a:xfrm>
            <a:off x="3261045" y="1579957"/>
            <a:ext cx="914400" cy="914400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19424E-2A82-4F44-A0B2-D950EF33FAEE}"/>
              </a:ext>
            </a:extLst>
          </p:cNvPr>
          <p:cNvSpPr txBox="1"/>
          <p:nvPr/>
        </p:nvSpPr>
        <p:spPr>
          <a:xfrm>
            <a:off x="3109597" y="1803120"/>
            <a:ext cx="121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villa</a:t>
            </a: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38BB1A57-BC66-46BA-BA85-64C46DD53403}"/>
              </a:ext>
            </a:extLst>
          </p:cNvPr>
          <p:cNvSpPr/>
          <p:nvPr/>
        </p:nvSpPr>
        <p:spPr>
          <a:xfrm>
            <a:off x="5191603" y="1569047"/>
            <a:ext cx="1440459" cy="985717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CEF922-0E51-43E3-946B-AF7739D2D3B0}"/>
              </a:ext>
            </a:extLst>
          </p:cNvPr>
          <p:cNvCxnSpPr>
            <a:cxnSpLocks/>
            <a:stCxn id="30" idx="1"/>
            <a:endCxn id="32" idx="3"/>
          </p:cNvCxnSpPr>
          <p:nvPr/>
        </p:nvCxnSpPr>
        <p:spPr>
          <a:xfrm flipH="1">
            <a:off x="6277928" y="3488339"/>
            <a:ext cx="1035565" cy="156174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51957EE-5B31-4785-B357-4EF7434C0503}"/>
              </a:ext>
            </a:extLst>
          </p:cNvPr>
          <p:cNvSpPr txBox="1"/>
          <p:nvPr/>
        </p:nvSpPr>
        <p:spPr>
          <a:xfrm>
            <a:off x="5149215" y="1787835"/>
            <a:ext cx="152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cottage</a:t>
            </a:r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D15ADE61-65BB-4C0B-A301-CCE95B8E65D7}"/>
              </a:ext>
            </a:extLst>
          </p:cNvPr>
          <p:cNvSpPr/>
          <p:nvPr/>
        </p:nvSpPr>
        <p:spPr>
          <a:xfrm>
            <a:off x="7313250" y="2898235"/>
            <a:ext cx="1525233" cy="1180214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E40931-8353-4D53-9884-538385AE12E9}"/>
              </a:ext>
            </a:extLst>
          </p:cNvPr>
          <p:cNvSpPr txBox="1"/>
          <p:nvPr/>
        </p:nvSpPr>
        <p:spPr>
          <a:xfrm>
            <a:off x="7313493" y="3011285"/>
            <a:ext cx="152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country house</a:t>
            </a: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B3D8F692-929C-4A54-AABB-B2194A9AB895}"/>
              </a:ext>
            </a:extLst>
          </p:cNvPr>
          <p:cNvSpPr/>
          <p:nvPr/>
        </p:nvSpPr>
        <p:spPr>
          <a:xfrm>
            <a:off x="1767081" y="4613764"/>
            <a:ext cx="914400" cy="914400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A65A91-4F8F-4CFD-8ABA-851E63A433E3}"/>
              </a:ext>
            </a:extLst>
          </p:cNvPr>
          <p:cNvSpPr txBox="1"/>
          <p:nvPr/>
        </p:nvSpPr>
        <p:spPr>
          <a:xfrm>
            <a:off x="1615633" y="4836927"/>
            <a:ext cx="121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flat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3E5C1EA9-D938-479A-B62B-E637C270B361}"/>
              </a:ext>
            </a:extLst>
          </p:cNvPr>
          <p:cNvSpPr/>
          <p:nvPr/>
        </p:nvSpPr>
        <p:spPr>
          <a:xfrm>
            <a:off x="3812969" y="4734262"/>
            <a:ext cx="1819938" cy="1110946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66FB21-D4E4-4A79-8296-D3A33047E6EB}"/>
              </a:ext>
            </a:extLst>
          </p:cNvPr>
          <p:cNvSpPr txBox="1"/>
          <p:nvPr/>
        </p:nvSpPr>
        <p:spPr>
          <a:xfrm>
            <a:off x="3777298" y="5013457"/>
            <a:ext cx="181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farmhouse</a:t>
            </a:r>
          </a:p>
        </p:txBody>
      </p:sp>
      <p:sp>
        <p:nvSpPr>
          <p:cNvPr id="43" name="Rounded Rectangle 1">
            <a:extLst>
              <a:ext uri="{FF2B5EF4-FFF2-40B4-BE49-F238E27FC236}">
                <a16:creationId xmlns:a16="http://schemas.microsoft.com/office/drawing/2014/main" id="{4F36F377-0F6E-4687-8893-05B0982A9C6E}"/>
              </a:ext>
            </a:extLst>
          </p:cNvPr>
          <p:cNvSpPr/>
          <p:nvPr/>
        </p:nvSpPr>
        <p:spPr>
          <a:xfrm>
            <a:off x="6466950" y="4442446"/>
            <a:ext cx="1819938" cy="1110946"/>
          </a:xfrm>
          <a:prstGeom prst="ellipse">
            <a:avLst/>
          </a:prstGeom>
          <a:solidFill>
            <a:srgbClr val="73CED3"/>
          </a:solidFill>
          <a:ln>
            <a:solidFill>
              <a:srgbClr val="62C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C7CCEC-4345-4DC3-BDBC-7E213560ABCB}"/>
              </a:ext>
            </a:extLst>
          </p:cNvPr>
          <p:cNvSpPr txBox="1"/>
          <p:nvPr/>
        </p:nvSpPr>
        <p:spPr>
          <a:xfrm>
            <a:off x="6431279" y="4721641"/>
            <a:ext cx="181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stilt house</a:t>
            </a:r>
          </a:p>
        </p:txBody>
      </p:sp>
    </p:spTree>
    <p:extLst>
      <p:ext uri="{BB962C8B-B14F-4D97-AF65-F5344CB8AC3E}">
        <p14:creationId xmlns:p14="http://schemas.microsoft.com/office/powerpoint/2010/main" val="157453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748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your friends where they live. Then report their answers.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0280" y="1665933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/>
              <a:t>A: </a:t>
            </a:r>
            <a:r>
              <a:rPr lang="en-US" sz="2800"/>
              <a:t> Where do you live?</a:t>
            </a:r>
          </a:p>
          <a:p>
            <a:r>
              <a:rPr lang="en-US" sz="2800" b="1" i="1"/>
              <a:t>B:  </a:t>
            </a:r>
            <a:r>
              <a:rPr lang="en-US" sz="2800"/>
              <a:t>I live in a flat.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30819" y="3177540"/>
            <a:ext cx="5884542" cy="3486150"/>
            <a:chOff x="193701" y="1590291"/>
            <a:chExt cx="8653859" cy="5137079"/>
          </a:xfrm>
        </p:grpSpPr>
        <p:sp>
          <p:nvSpPr>
            <p:cNvPr id="20" name="Rounded Rectangle 19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2683917" y="389506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683917" y="445256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683917" y="500758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683917" y="55650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83917" y="612896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3110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45024-4357-CD9A-565B-25C9D8FBAC12}"/>
              </a:ext>
            </a:extLst>
          </p:cNvPr>
          <p:cNvSpPr txBox="1"/>
          <p:nvPr/>
        </p:nvSpPr>
        <p:spPr>
          <a:xfrm>
            <a:off x="807720" y="2357120"/>
            <a:ext cx="7528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of house things, houserooms, types of house, family members…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to understand the topic My house.</a:t>
            </a:r>
          </a:p>
        </p:txBody>
      </p:sp>
    </p:spTree>
    <p:extLst>
      <p:ext uri="{BB962C8B-B14F-4D97-AF65-F5344CB8AC3E}">
        <p14:creationId xmlns:p14="http://schemas.microsoft.com/office/powerpoint/2010/main" val="64823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378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45024-4357-CD9A-565B-25C9D8FBAC12}"/>
              </a:ext>
            </a:extLst>
          </p:cNvPr>
          <p:cNvSpPr txBox="1"/>
          <p:nvPr/>
        </p:nvSpPr>
        <p:spPr>
          <a:xfrm>
            <a:off x="713740" y="2346960"/>
            <a:ext cx="7716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new words.</a:t>
            </a:r>
          </a:p>
          <a:p>
            <a:pPr marL="457200" indent="-45720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1, 2, 3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Workbook.</a:t>
            </a:r>
          </a:p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en-US" sz="4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Tuesday morning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27/9).</a:t>
            </a:r>
          </a:p>
        </p:txBody>
      </p:sp>
    </p:spTree>
    <p:extLst>
      <p:ext uri="{BB962C8B-B14F-4D97-AF65-F5344CB8AC3E}">
        <p14:creationId xmlns:p14="http://schemas.microsoft.com/office/powerpoint/2010/main" val="393408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7365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lexical items related to the topic My house.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Ask and answer about where someone lives.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508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A look inside - OBJECTIVES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1605280" y="2143760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behind 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bɪˈhaɪnd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(prep):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252720" y="2143760"/>
            <a:ext cx="154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D2301-86F1-F1CE-54D5-E6A0C742F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252" y="3010243"/>
            <a:ext cx="36290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1188720" y="2058125"/>
            <a:ext cx="475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townhouse 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taʊn.haʊs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852160" y="2048999"/>
            <a:ext cx="177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60130-E88F-B3CD-FE9C-C40FF1EF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80" y="3078480"/>
            <a:ext cx="3972560" cy="27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676274" y="2001262"/>
            <a:ext cx="579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 house /ˌ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kʌn.tri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haʊs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6471919" y="2013600"/>
            <a:ext cx="199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81A19-4FB4-6EDF-F864-DC1307BB9A4F}"/>
              </a:ext>
            </a:extLst>
          </p:cNvPr>
          <p:cNvSpPr txBox="1"/>
          <p:nvPr/>
        </p:nvSpPr>
        <p:spPr>
          <a:xfrm>
            <a:off x="589280" y="3159760"/>
            <a:ext cx="3261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Meaning: a large traditional house in the countryside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B286D-1AE4-358B-C9BA-FD0BC8B6F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5280" y="3159760"/>
            <a:ext cx="4322446" cy="2763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63AEC5-64F4-31A9-DB74-8709EBB661FE}"/>
              </a:ext>
            </a:extLst>
          </p:cNvPr>
          <p:cNvSpPr txBox="1"/>
          <p:nvPr/>
        </p:nvSpPr>
        <p:spPr>
          <a:xfrm>
            <a:off x="4145280" y="5923280"/>
            <a:ext cx="432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hoanghon/245918654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450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2600960" y="214376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 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flæt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344160" y="2143760"/>
            <a:ext cx="141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60130-E88F-B3CD-FE9C-C40FF1EF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960" y="3191822"/>
            <a:ext cx="3989977" cy="24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4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944422" y="2068286"/>
            <a:ext cx="465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store 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dɪˈpɑːt.mənt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stɔːr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598159" y="2043612"/>
            <a:ext cx="202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5B03D-53E8-AB7B-3045-42F724CD7E2F}"/>
              </a:ext>
            </a:extLst>
          </p:cNvPr>
          <p:cNvSpPr txBox="1"/>
          <p:nvPr/>
        </p:nvSpPr>
        <p:spPr>
          <a:xfrm>
            <a:off x="486766" y="3429000"/>
            <a:ext cx="389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large shop divided into several different parts, each of which sells different things.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FC34-D8D7-CDBD-3BE7-59939A7BF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83760" y="3317964"/>
            <a:ext cx="4104640" cy="2887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FCC13-F857-7F07-BFD3-9E4F2873F363}"/>
              </a:ext>
            </a:extLst>
          </p:cNvPr>
          <p:cNvSpPr txBox="1"/>
          <p:nvPr/>
        </p:nvSpPr>
        <p:spPr>
          <a:xfrm>
            <a:off x="4683760" y="6205578"/>
            <a:ext cx="4104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Central_Department_Store_ZUM_Sofia_20090406_007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648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766" y="89006"/>
            <a:ext cx="365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8252" y="1034143"/>
            <a:ext cx="33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596E6-7CCC-DD18-9DA2-77E61EBC8CC4}"/>
              </a:ext>
            </a:extLst>
          </p:cNvPr>
          <p:cNvSpPr txBox="1"/>
          <p:nvPr/>
        </p:nvSpPr>
        <p:spPr>
          <a:xfrm>
            <a:off x="2316023" y="245300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 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lɪv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(v):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EA254-81AA-3F55-8BA9-0FD90BBD49BF}"/>
              </a:ext>
            </a:extLst>
          </p:cNvPr>
          <p:cNvSpPr txBox="1"/>
          <p:nvPr/>
        </p:nvSpPr>
        <p:spPr>
          <a:xfrm>
            <a:off x="5100320" y="2457472"/>
            <a:ext cx="115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0956A-84CE-EC05-758C-145199D5796A}"/>
              </a:ext>
            </a:extLst>
          </p:cNvPr>
          <p:cNvSpPr txBox="1"/>
          <p:nvPr/>
        </p:nvSpPr>
        <p:spPr>
          <a:xfrm>
            <a:off x="2047240" y="3879388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city.</a:t>
            </a:r>
          </a:p>
        </p:txBody>
      </p:sp>
    </p:spTree>
    <p:extLst>
      <p:ext uri="{BB962C8B-B14F-4D97-AF65-F5344CB8AC3E}">
        <p14:creationId xmlns:p14="http://schemas.microsoft.com/office/powerpoint/2010/main" val="18883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705</Words>
  <Application>Microsoft Office PowerPoint</Application>
  <PresentationFormat>On-screen Show (4:3)</PresentationFormat>
  <Paragraphs>133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44</cp:revision>
  <dcterms:created xsi:type="dcterms:W3CDTF">2020-12-09T02:04:09Z</dcterms:created>
  <dcterms:modified xsi:type="dcterms:W3CDTF">2022-09-22T16:10:32Z</dcterms:modified>
</cp:coreProperties>
</file>