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d07ba95a130a4ad1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9" r:id="rId4"/>
  </p:sldMasterIdLst>
  <p:notesMasterIdLst>
    <p:notesMasterId r:id="rId46"/>
  </p:notesMasterIdLst>
  <p:handoutMasterIdLst>
    <p:handoutMasterId r:id="rId47"/>
  </p:handoutMasterIdLst>
  <p:sldIdLst>
    <p:sldId id="258" r:id="rId5"/>
    <p:sldId id="332" r:id="rId6"/>
    <p:sldId id="256" r:id="rId7"/>
    <p:sldId id="322" r:id="rId8"/>
    <p:sldId id="266" r:id="rId9"/>
    <p:sldId id="320" r:id="rId10"/>
    <p:sldId id="317" r:id="rId11"/>
    <p:sldId id="310" r:id="rId12"/>
    <p:sldId id="311" r:id="rId13"/>
    <p:sldId id="312" r:id="rId14"/>
    <p:sldId id="313" r:id="rId15"/>
    <p:sldId id="314" r:id="rId16"/>
    <p:sldId id="315" r:id="rId17"/>
    <p:sldId id="318" r:id="rId18"/>
    <p:sldId id="327" r:id="rId19"/>
    <p:sldId id="307" r:id="rId20"/>
    <p:sldId id="283" r:id="rId21"/>
    <p:sldId id="284" r:id="rId22"/>
    <p:sldId id="286" r:id="rId23"/>
    <p:sldId id="287" r:id="rId24"/>
    <p:sldId id="288" r:id="rId25"/>
    <p:sldId id="289" r:id="rId26"/>
    <p:sldId id="292" r:id="rId27"/>
    <p:sldId id="291" r:id="rId28"/>
    <p:sldId id="293" r:id="rId29"/>
    <p:sldId id="294" r:id="rId30"/>
    <p:sldId id="295" r:id="rId31"/>
    <p:sldId id="296" r:id="rId32"/>
    <p:sldId id="297" r:id="rId33"/>
    <p:sldId id="306" r:id="rId34"/>
    <p:sldId id="298" r:id="rId35"/>
    <p:sldId id="302" r:id="rId36"/>
    <p:sldId id="300" r:id="rId37"/>
    <p:sldId id="303" r:id="rId38"/>
    <p:sldId id="299" r:id="rId39"/>
    <p:sldId id="304" r:id="rId40"/>
    <p:sldId id="305" r:id="rId41"/>
    <p:sldId id="326" r:id="rId42"/>
    <p:sldId id="323" r:id="rId43"/>
    <p:sldId id="329" r:id="rId44"/>
    <p:sldId id="275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111111"/>
    <a:srgbClr val="8A118D"/>
    <a:srgbClr val="4426A4"/>
    <a:srgbClr val="9D0F00"/>
    <a:srgbClr val="C7E6B6"/>
    <a:srgbClr val="FF6A6D"/>
    <a:srgbClr val="CBAA85"/>
    <a:srgbClr val="FFFFFF"/>
    <a:srgbClr val="008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2" autoAdjust="0"/>
    <p:restoredTop sz="90512" autoAdjust="0"/>
  </p:normalViewPr>
  <p:slideViewPr>
    <p:cSldViewPr snapToGrid="0">
      <p:cViewPr varScale="1">
        <p:scale>
          <a:sx n="60" d="100"/>
          <a:sy n="60" d="100"/>
        </p:scale>
        <p:origin x="908" y="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1/2/2024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Time new roman </a:t>
            </a:r>
            <a:r>
              <a:rPr lang="en-US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235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9629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gợi</a:t>
            </a:r>
            <a:r>
              <a:rPr lang="en-US" baseline="0" dirty="0"/>
              <a:t> ý: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a, b?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V(3)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6.400.000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7660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gợi</a:t>
            </a:r>
            <a:r>
              <a:rPr lang="en-US" baseline="0" dirty="0"/>
              <a:t> ý: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a, b?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V(3)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6.400.000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766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878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87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với</a:t>
            </a:r>
            <a:r>
              <a:rPr lang="en-US" baseline="0" dirty="0"/>
              <a:t> HS </a:t>
            </a:r>
            <a:r>
              <a:rPr lang="en-US" baseline="0" dirty="0" err="1"/>
              <a:t>chữ</a:t>
            </a:r>
            <a:r>
              <a:rPr lang="en-US" baseline="0" dirty="0"/>
              <a:t> y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I; </a:t>
            </a:r>
            <a:r>
              <a:rPr lang="en-US" baseline="0" dirty="0" err="1"/>
              <a:t>chữ</a:t>
            </a:r>
            <a:r>
              <a:rPr lang="en-US" baseline="0" dirty="0"/>
              <a:t> Đ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D</a:t>
            </a:r>
          </a:p>
          <a:p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: </a:t>
            </a:r>
            <a:r>
              <a:rPr lang="en-US" baseline="0" dirty="0" err="1"/>
              <a:t>bệnh</a:t>
            </a:r>
            <a:r>
              <a:rPr lang="en-US" baseline="0" dirty="0"/>
              <a:t> </a:t>
            </a:r>
            <a:r>
              <a:rPr lang="en-US" baseline="0" dirty="0" err="1"/>
              <a:t>dịch</a:t>
            </a:r>
            <a:r>
              <a:rPr lang="en-US" baseline="0" dirty="0"/>
              <a:t> </a:t>
            </a:r>
            <a:r>
              <a:rPr lang="en-US" baseline="0" dirty="0" err="1"/>
              <a:t>đang</a:t>
            </a:r>
            <a:r>
              <a:rPr lang="en-US" baseline="0" dirty="0"/>
              <a:t> </a:t>
            </a:r>
            <a:r>
              <a:rPr lang="en-US" baseline="0" dirty="0" err="1"/>
              <a:t>hoành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nay?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16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Tất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Mathtype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* GVSB: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ra ô </a:t>
            </a:r>
            <a:r>
              <a:rPr lang="en-US" baseline="0" dirty="0" err="1"/>
              <a:t>chữ</a:t>
            </a:r>
            <a:r>
              <a:rPr lang="en-US" baseline="0" dirty="0"/>
              <a:t> Covid 19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Vâng</a:t>
            </a:r>
            <a:r>
              <a:rPr lang="en-US" baseline="0" dirty="0"/>
              <a:t>,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ý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171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741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D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46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3570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764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71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812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January 2, 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5" y="5127870"/>
            <a:ext cx="3963591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40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3" y="580668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29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3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9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3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3" y="842709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29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91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29" y="5658797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31" y="5240536"/>
            <a:ext cx="1486047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83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5" y="4099518"/>
            <a:ext cx="4445439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0" y="237516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8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1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6" y="2045089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5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500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9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5" y="895261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3" y="3401291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3" y="4200313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5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3" y="0"/>
            <a:ext cx="6065967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53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8" y="3248025"/>
            <a:ext cx="4573339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5" y="2647953"/>
            <a:ext cx="5076011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5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1" y="5658797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7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3" y="842709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1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91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2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9" y="1"/>
            <a:ext cx="8495015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4" y="919126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6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7" y="2995525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9" y="-12728"/>
            <a:ext cx="1398595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8" y="-12727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3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81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6003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7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3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42691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942691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90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6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7" y="721375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90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4" y="725129"/>
            <a:ext cx="38332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1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3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6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2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5" y="2088090"/>
            <a:ext cx="3103111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2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5" y="2088090"/>
            <a:ext cx="2243919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5" y="1913782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8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6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50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6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6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4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4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1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0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3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4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6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9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January 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8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1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4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January 2,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652" r:id="rId17"/>
    <p:sldLayoutId id="2147483653" r:id="rId18"/>
    <p:sldLayoutId id="2147483654" r:id="rId19"/>
    <p:sldLayoutId id="2147483655" r:id="rId20"/>
    <p:sldLayoutId id="2147483657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9" r:id="rId27"/>
    <p:sldLayoutId id="2147483670" r:id="rId28"/>
    <p:sldLayoutId id="2147483667" r:id="rId29"/>
    <p:sldLayoutId id="2147483671" r:id="rId30"/>
    <p:sldLayoutId id="2147483668" r:id="rId31"/>
    <p:sldLayoutId id="2147483660" r:id="rId3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7.w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png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6.bin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71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66.wmf"/><Relationship Id="rId21" Type="http://schemas.openxmlformats.org/officeDocument/2006/relationships/image" Target="../media/image75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73.w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23" Type="http://schemas.openxmlformats.org/officeDocument/2006/relationships/image" Target="../media/image76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74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5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colorful-background-images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8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8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6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9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6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93.wmf"/><Relationship Id="rId3" Type="http://schemas.openxmlformats.org/officeDocument/2006/relationships/image" Target="../media/image83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74.bin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92.wmf"/><Relationship Id="rId5" Type="http://schemas.openxmlformats.org/officeDocument/2006/relationships/image" Target="../media/image90.wmf"/><Relationship Id="rId15" Type="http://schemas.openxmlformats.org/officeDocument/2006/relationships/image" Target="../media/image94.e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7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9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97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9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allwhitebackground.com/colorful-background-images.html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0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0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8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Beat_Mua_he_-_Beat.mp3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Beat_Mua_he_-_Beat.mp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slide" Target="slide7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4.wmf"/><Relationship Id="rId4" Type="http://schemas.openxmlformats.org/officeDocument/2006/relationships/slide" Target="slide7.xml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69" y="2945578"/>
            <a:ext cx="5516214" cy="1515257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340849"/>
              </p:ext>
            </p:extLst>
          </p:nvPr>
        </p:nvGraphicFramePr>
        <p:xfrm>
          <a:off x="1677148" y="3536231"/>
          <a:ext cx="5524719" cy="1425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960" imgH="609480" progId="Equation.DSMT4">
                  <p:embed/>
                </p:oleObj>
              </mc:Choice>
              <mc:Fallback>
                <p:oleObj name="Equation" r:id="rId4" imgW="23619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7148" y="3536231"/>
                        <a:ext cx="5524719" cy="1425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tion Button: Home 7">
            <a:hlinkClick r:id="rId6" action="ppaction://hlinksldjump"/>
          </p:cNvPr>
          <p:cNvSpPr/>
          <p:nvPr/>
        </p:nvSpPr>
        <p:spPr>
          <a:xfrm>
            <a:off x="1390928" y="5900772"/>
            <a:ext cx="1190039" cy="95722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78191" y="4168805"/>
            <a:ext cx="604970" cy="6539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90929" y="5176848"/>
            <a:ext cx="9695329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957945"/>
              </p:ext>
            </p:extLst>
          </p:nvPr>
        </p:nvGraphicFramePr>
        <p:xfrm>
          <a:off x="5623018" y="5267070"/>
          <a:ext cx="2483286" cy="47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680" imgH="203040" progId="Equation.DSMT4">
                  <p:embed/>
                </p:oleObj>
              </mc:Choice>
              <mc:Fallback>
                <p:oleObj name="Equation" r:id="rId7" imgW="1066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23018" y="5267070"/>
                        <a:ext cx="2483286" cy="473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455989"/>
              </p:ext>
            </p:extLst>
          </p:nvPr>
        </p:nvGraphicFramePr>
        <p:xfrm>
          <a:off x="9213057" y="5256386"/>
          <a:ext cx="1736024" cy="50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03040" progId="Equation.DSMT4">
                  <p:embed/>
                </p:oleObj>
              </mc:Choice>
              <mc:Fallback>
                <p:oleObj name="Equation" r:id="rId9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13057" y="5256386"/>
                        <a:ext cx="1736024" cy="505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934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30230"/>
              </p:ext>
            </p:extLst>
          </p:nvPr>
        </p:nvGraphicFramePr>
        <p:xfrm>
          <a:off x="1452286" y="3815327"/>
          <a:ext cx="3166807" cy="60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9720" imgH="253800" progId="Equation.DSMT4">
                  <p:embed/>
                </p:oleObj>
              </mc:Choice>
              <mc:Fallback>
                <p:oleObj name="Equation" r:id="rId3" imgW="1269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2286" y="3815327"/>
                        <a:ext cx="3166807" cy="600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5" y="3738286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Action Button: Home 7">
            <a:hlinkClick r:id="rId6" action="ppaction://hlinksldjump"/>
          </p:cNvPr>
          <p:cNvSpPr/>
          <p:nvPr/>
        </p:nvSpPr>
        <p:spPr>
          <a:xfrm>
            <a:off x="1390929" y="5503208"/>
            <a:ext cx="1175290" cy="912339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83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4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60" y="3584244"/>
            <a:ext cx="969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cong.</a:t>
            </a:r>
          </a:p>
        </p:txBody>
      </p:sp>
      <p:sp>
        <p:nvSpPr>
          <p:cNvPr id="9" name="Action Button: Home 8">
            <a:hlinkClick r:id="rId4" action="ppaction://hlinksldjump"/>
          </p:cNvPr>
          <p:cNvSpPr/>
          <p:nvPr/>
        </p:nvSpPr>
        <p:spPr>
          <a:xfrm>
            <a:off x="1390928" y="5503208"/>
            <a:ext cx="1426013" cy="1077217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97348" y="3661418"/>
            <a:ext cx="504264" cy="45018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154125"/>
              </p:ext>
            </p:extLst>
          </p:nvPr>
        </p:nvGraphicFramePr>
        <p:xfrm>
          <a:off x="4037776" y="2959521"/>
          <a:ext cx="3206173" cy="502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280" imgH="203040" progId="Equation.DSMT4">
                  <p:embed/>
                </p:oleObj>
              </mc:Choice>
              <mc:Fallback>
                <p:oleObj name="Equation" r:id="rId5" imgW="1295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7776" y="2959521"/>
                        <a:ext cx="3206173" cy="502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869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4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7" y="3711388"/>
            <a:ext cx="526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8" name="Action Button: Home 7">
            <a:hlinkClick r:id="rId4" action="ppaction://hlinksldjump"/>
          </p:cNvPr>
          <p:cNvSpPr/>
          <p:nvPr/>
        </p:nvSpPr>
        <p:spPr>
          <a:xfrm>
            <a:off x="1390929" y="5503209"/>
            <a:ext cx="1322774" cy="92708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0929" y="3711388"/>
            <a:ext cx="606287" cy="55788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35194"/>
              </p:ext>
            </p:extLst>
          </p:nvPr>
        </p:nvGraphicFramePr>
        <p:xfrm>
          <a:off x="3082965" y="2937634"/>
          <a:ext cx="1512786" cy="52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203040" progId="Equation.DSMT4">
                  <p:embed/>
                </p:oleObj>
              </mc:Choice>
              <mc:Fallback>
                <p:oleObj name="Equation" r:id="rId5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2965" y="2937634"/>
                        <a:ext cx="1512786" cy="524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577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1925516" y="268941"/>
            <a:ext cx="488229" cy="664426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2557528" y="268942"/>
            <a:ext cx="488229" cy="664425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3124895" y="268942"/>
            <a:ext cx="488229" cy="664425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4185144" y="268942"/>
            <a:ext cx="488229" cy="664425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4758363" y="268937"/>
            <a:ext cx="825791" cy="664425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9520" y="1101627"/>
            <a:ext cx="99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9419" y="2070847"/>
            <a:ext cx="99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19519" y="3024954"/>
            <a:ext cx="99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9516" y="4409949"/>
            <a:ext cx="99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19.</a:t>
            </a:r>
          </a:p>
        </p:txBody>
      </p:sp>
      <p:sp>
        <p:nvSpPr>
          <p:cNvPr id="4" name="Rectangle 3"/>
          <p:cNvSpPr/>
          <p:nvPr/>
        </p:nvSpPr>
        <p:spPr>
          <a:xfrm>
            <a:off x="5906448" y="-6895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3673633" y="268939"/>
            <a:ext cx="488229" cy="664426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9420" y="1560043"/>
            <a:ext cx="99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virus Corona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9520" y="2620961"/>
            <a:ext cx="997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38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ho,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khứu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9416" y="3548178"/>
            <a:ext cx="9977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09416" y="4986275"/>
            <a:ext cx="9977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5K: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457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81" y="2276061"/>
            <a:ext cx="2318010" cy="18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ÌNH HO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13284"/>
          <a:stretch/>
        </p:blipFill>
        <p:spPr>
          <a:xfrm>
            <a:off x="8426161" y="3714400"/>
            <a:ext cx="3215043" cy="30425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276961">
            <a:off x="604105" y="3468995"/>
            <a:ext cx="5197619" cy="1622543"/>
            <a:chOff x="2244282" y="2848326"/>
            <a:chExt cx="5264997" cy="1633554"/>
          </a:xfrm>
        </p:grpSpPr>
        <p:sp>
          <p:nvSpPr>
            <p:cNvPr id="5" name="Oval 4"/>
            <p:cNvSpPr/>
            <p:nvPr/>
          </p:nvSpPr>
          <p:spPr>
            <a:xfrm rot="19983870">
              <a:off x="2244282" y="2848326"/>
              <a:ext cx="5264997" cy="16335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282155">
              <a:off x="2743830" y="3432704"/>
              <a:ext cx="4265905" cy="4647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b="1" cap="none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60533" y="1137036"/>
            <a:ext cx="388067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8741">
            <a:off x="5049140" y="1041020"/>
            <a:ext cx="736638" cy="692187"/>
          </a:xfrm>
          <a:prstGeom prst="rect">
            <a:avLst/>
          </a:prstGeom>
        </p:spPr>
      </p:pic>
      <p:pic>
        <p:nvPicPr>
          <p:cNvPr id="20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40" y="1004723"/>
            <a:ext cx="2149598" cy="18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55" y="2408374"/>
            <a:ext cx="2176175" cy="14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779413" y="3159302"/>
            <a:ext cx="29110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ÌNH HO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13284"/>
          <a:stretch/>
        </p:blipFill>
        <p:spPr>
          <a:xfrm>
            <a:off x="8426161" y="3714400"/>
            <a:ext cx="3215043" cy="30425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276961">
            <a:off x="557912" y="887963"/>
            <a:ext cx="5197619" cy="1622543"/>
            <a:chOff x="2244282" y="2848326"/>
            <a:chExt cx="5264997" cy="1633554"/>
          </a:xfrm>
        </p:grpSpPr>
        <p:sp>
          <p:nvSpPr>
            <p:cNvPr id="5" name="Oval 4"/>
            <p:cNvSpPr/>
            <p:nvPr/>
          </p:nvSpPr>
          <p:spPr>
            <a:xfrm rot="19983870">
              <a:off x="2244282" y="2848326"/>
              <a:ext cx="5264997" cy="16335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282155">
              <a:off x="2743830" y="3432704"/>
              <a:ext cx="4265905" cy="4647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TRẮC NGHIỆM</a:t>
              </a:r>
              <a:endParaRPr lang="en-US" sz="2400" b="1" cap="none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721035" y="2505702"/>
            <a:ext cx="3574852" cy="357485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101552" y="2852209"/>
            <a:ext cx="3103563" cy="3103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271" y="855803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860328" y="3829050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999216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11921"/>
              </p:ext>
            </p:extLst>
          </p:nvPr>
        </p:nvGraphicFramePr>
        <p:xfrm>
          <a:off x="1242197" y="3960086"/>
          <a:ext cx="7461251" cy="213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609480" progId="Equation.DSMT4">
                  <p:embed/>
                </p:oleObj>
              </mc:Choice>
              <mc:Fallback>
                <p:oleObj name="Equation" r:id="rId2" imgW="21333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2197" y="3960086"/>
                        <a:ext cx="7461251" cy="213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9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464942" y="4062672"/>
            <a:ext cx="744635" cy="8180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790498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387453"/>
              </p:ext>
            </p:extLst>
          </p:nvPr>
        </p:nvGraphicFramePr>
        <p:xfrm>
          <a:off x="1620096" y="3500954"/>
          <a:ext cx="5904722" cy="127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406080" progId="Equation.DSMT4">
                  <p:embed/>
                </p:oleObj>
              </mc:Choice>
              <mc:Fallback>
                <p:oleObj name="Equation" r:id="rId2" imgW="18795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0096" y="3500954"/>
                        <a:ext cx="5904722" cy="127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87990"/>
              </p:ext>
            </p:extLst>
          </p:nvPr>
        </p:nvGraphicFramePr>
        <p:xfrm>
          <a:off x="3652236" y="2914138"/>
          <a:ext cx="2548924" cy="64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253800" progId="Equation.DSMT4">
                  <p:embed/>
                </p:oleObj>
              </mc:Choice>
              <mc:Fallback>
                <p:oleObj name="Equation" r:id="rId4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2236" y="2914138"/>
                        <a:ext cx="2548924" cy="645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50688-36C9-4629-8D9B-A6ADCC94A749}"/>
              </a:ext>
            </a:extLst>
          </p:cNvPr>
          <p:cNvGrpSpPr/>
          <p:nvPr/>
        </p:nvGrpSpPr>
        <p:grpSpPr>
          <a:xfrm>
            <a:off x="933002" y="5033586"/>
            <a:ext cx="10187272" cy="1569660"/>
            <a:chOff x="356532" y="5033586"/>
            <a:chExt cx="10187272" cy="15696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356532" y="5033586"/>
              <a:ext cx="10187272" cy="156966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0846559"/>
                </p:ext>
              </p:extLst>
            </p:nvPr>
          </p:nvGraphicFramePr>
          <p:xfrm>
            <a:off x="1880905" y="5033586"/>
            <a:ext cx="2548924" cy="645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02960" imgH="253800" progId="Equation.DSMT4">
                    <p:embed/>
                  </p:oleObj>
                </mc:Choice>
                <mc:Fallback>
                  <p:oleObj name="Equation" r:id="rId6" imgW="10029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880905" y="5033586"/>
                          <a:ext cx="2548924" cy="6452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154593"/>
                </p:ext>
              </p:extLst>
            </p:nvPr>
          </p:nvGraphicFramePr>
          <p:xfrm>
            <a:off x="8592787" y="5118265"/>
            <a:ext cx="874548" cy="453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55320" imgH="177480" progId="Equation.DSMT4">
                    <p:embed/>
                  </p:oleObj>
                </mc:Choice>
                <mc:Fallback>
                  <p:oleObj name="Equation" r:id="rId8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592787" y="5118265"/>
                          <a:ext cx="874548" cy="4539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8999147"/>
                </p:ext>
              </p:extLst>
            </p:nvPr>
          </p:nvGraphicFramePr>
          <p:xfrm>
            <a:off x="5819241" y="5724030"/>
            <a:ext cx="2927115" cy="471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04840" imgH="177480" progId="Equation.DSMT4">
                    <p:embed/>
                  </p:oleObj>
                </mc:Choice>
                <mc:Fallback>
                  <p:oleObj name="Equation" r:id="rId10" imgW="11048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819241" y="5724030"/>
                          <a:ext cx="2927115" cy="4710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133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246859" y="3514955"/>
            <a:ext cx="577082" cy="6057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919704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258985"/>
              </p:ext>
            </p:extLst>
          </p:nvPr>
        </p:nvGraphicFramePr>
        <p:xfrm>
          <a:off x="2207383" y="3527213"/>
          <a:ext cx="4696442" cy="134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406080" progId="Equation.DSMT4">
                  <p:embed/>
                </p:oleObj>
              </mc:Choice>
              <mc:Fallback>
                <p:oleObj name="Equation" r:id="rId2" imgW="1422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7383" y="3527213"/>
                        <a:ext cx="4696442" cy="134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048195"/>
              </p:ext>
            </p:extLst>
          </p:nvPr>
        </p:nvGraphicFramePr>
        <p:xfrm>
          <a:off x="4635116" y="2941916"/>
          <a:ext cx="1826562" cy="57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03040" progId="Equation.DSMT4">
                  <p:embed/>
                </p:oleObj>
              </mc:Choice>
              <mc:Fallback>
                <p:oleObj name="Equation" r:id="rId4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5116" y="2941916"/>
                        <a:ext cx="1826562" cy="573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97D5743-FD4B-4A27-98B5-CD59CAC14F43}"/>
              </a:ext>
            </a:extLst>
          </p:cNvPr>
          <p:cNvGrpSpPr/>
          <p:nvPr/>
        </p:nvGrpSpPr>
        <p:grpSpPr>
          <a:xfrm>
            <a:off x="1431282" y="4920169"/>
            <a:ext cx="8597298" cy="1144971"/>
            <a:chOff x="725606" y="4920169"/>
            <a:chExt cx="8597298" cy="11449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725606" y="4960863"/>
              <a:ext cx="8597298" cy="1077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</a:p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2703955"/>
                </p:ext>
              </p:extLst>
            </p:nvPr>
          </p:nvGraphicFramePr>
          <p:xfrm>
            <a:off x="5918406" y="4920169"/>
            <a:ext cx="3184525" cy="74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91880" imgH="253800" progId="Equation.DSMT4">
                    <p:embed/>
                  </p:oleObj>
                </mc:Choice>
                <mc:Fallback>
                  <p:oleObj name="Equation" r:id="rId6" imgW="109188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18406" y="4920169"/>
                          <a:ext cx="3184525" cy="741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7561034"/>
                </p:ext>
              </p:extLst>
            </p:nvPr>
          </p:nvGraphicFramePr>
          <p:xfrm>
            <a:off x="3828363" y="5524419"/>
            <a:ext cx="1723547" cy="540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47640" imgH="203040" progId="Equation.DSMT4">
                    <p:embed/>
                  </p:oleObj>
                </mc:Choice>
                <mc:Fallback>
                  <p:oleObj name="Equation" r:id="rId8" imgW="647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828363" y="5524419"/>
                          <a:ext cx="1723547" cy="5407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660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B6D6FB-DF88-40EF-A7A7-69E85FFD0AA1}"/>
              </a:ext>
            </a:extLst>
          </p:cNvPr>
          <p:cNvGrpSpPr/>
          <p:nvPr/>
        </p:nvGrpSpPr>
        <p:grpSpPr>
          <a:xfrm>
            <a:off x="354331" y="576590"/>
            <a:ext cx="5561962" cy="2866344"/>
            <a:chOff x="-50616" y="636969"/>
            <a:chExt cx="5279764" cy="286634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FA178D6-95DD-4D7D-97C2-9019E4F25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646"/>
            <a:stretch/>
          </p:blipFill>
          <p:spPr>
            <a:xfrm>
              <a:off x="3643086" y="820841"/>
              <a:ext cx="1586062" cy="2682472"/>
            </a:xfrm>
            <a:prstGeom prst="rect">
              <a:avLst/>
            </a:prstGeom>
          </p:spPr>
        </p:pic>
        <p:sp>
          <p:nvSpPr>
            <p:cNvPr id="16" name="Rectangle: Rounded Corners 3">
              <a:extLst>
                <a:ext uri="{FF2B5EF4-FFF2-40B4-BE49-F238E27FC236}">
                  <a16:creationId xmlns:a16="http://schemas.microsoft.com/office/drawing/2014/main" id="{5406D3E0-29AA-451B-B931-DC2223ED7067}"/>
                </a:ext>
              </a:extLst>
            </p:cNvPr>
            <p:cNvSpPr/>
            <p:nvPr/>
          </p:nvSpPr>
          <p:spPr>
            <a:xfrm>
              <a:off x="-50616" y="636969"/>
              <a:ext cx="3873476" cy="2475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130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-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Nắm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vững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khái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niệm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1306BA"/>
                  </a:solidFill>
                  <a:latin typeface="Calibri Light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5930BE-9A41-4A62-8CF3-AF1BFB8DBEE5}"/>
              </a:ext>
            </a:extLst>
          </p:cNvPr>
          <p:cNvGrpSpPr/>
          <p:nvPr/>
        </p:nvGrpSpPr>
        <p:grpSpPr>
          <a:xfrm>
            <a:off x="354330" y="3838466"/>
            <a:ext cx="5681015" cy="2456902"/>
            <a:chOff x="-38121" y="3764131"/>
            <a:chExt cx="5483463" cy="245690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681705-3152-4877-92BF-82F70E6B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288"/>
            <a:stretch/>
          </p:blipFill>
          <p:spPr>
            <a:xfrm>
              <a:off x="3415236" y="3764131"/>
              <a:ext cx="2030106" cy="2456901"/>
            </a:xfrm>
            <a:prstGeom prst="rect">
              <a:avLst/>
            </a:prstGeom>
          </p:spPr>
        </p:pic>
        <p:sp>
          <p:nvSpPr>
            <p:cNvPr id="19" name="Rectangle: Rounded Corners 9">
              <a:extLst>
                <a:ext uri="{FF2B5EF4-FFF2-40B4-BE49-F238E27FC236}">
                  <a16:creationId xmlns:a16="http://schemas.microsoft.com/office/drawing/2014/main" id="{31F18CAA-0959-40CD-B646-51E52A134958}"/>
                </a:ext>
              </a:extLst>
            </p:cNvPr>
            <p:cNvSpPr/>
            <p:nvPr/>
          </p:nvSpPr>
          <p:spPr>
            <a:xfrm>
              <a:off x="-38121" y="3764131"/>
              <a:ext cx="3938614" cy="2456902"/>
            </a:xfrm>
            <a:prstGeom prst="roundRect">
              <a:avLst/>
            </a:prstGeom>
            <a:solidFill>
              <a:srgbClr val="BAF2BF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-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giá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trị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tham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m:</a:t>
              </a:r>
            </a:p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qua 1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điểm</a:t>
              </a:r>
              <a:endParaRPr lang="en-US" sz="2800" dirty="0">
                <a:solidFill>
                  <a:srgbClr val="336600"/>
                </a:solidFill>
                <a:latin typeface="Times New Roman"/>
                <a:cs typeface="Arial" panose="020B0604020202020204" pitchFamily="34" charset="0"/>
              </a:endParaRPr>
            </a:p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Chứng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minh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qua 1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cố</a:t>
              </a:r>
              <a:r>
                <a:rPr lang="en-US" sz="2800" dirty="0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/>
                  <a:cs typeface="Arial" panose="020B0604020202020204" pitchFamily="34" charset="0"/>
                </a:rPr>
                <a:t>định</a:t>
              </a:r>
              <a:endParaRPr lang="en-US" sz="2800" dirty="0">
                <a:solidFill>
                  <a:srgbClr val="336600"/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5DFE5E-8C8D-4A62-B3C7-9E1BC5229E3B}"/>
              </a:ext>
            </a:extLst>
          </p:cNvPr>
          <p:cNvGrpSpPr/>
          <p:nvPr/>
        </p:nvGrpSpPr>
        <p:grpSpPr>
          <a:xfrm>
            <a:off x="5669081" y="392344"/>
            <a:ext cx="6195258" cy="3262250"/>
            <a:chOff x="5605404" y="454240"/>
            <a:chExt cx="6195258" cy="32622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69A98C7-0E2A-4473-A8F0-C07B9E209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291" t="4685" r="68645" b="-4685"/>
            <a:stretch/>
          </p:blipFill>
          <p:spPr>
            <a:xfrm>
              <a:off x="5605404" y="716998"/>
              <a:ext cx="2030106" cy="2999492"/>
            </a:xfrm>
            <a:prstGeom prst="rect">
              <a:avLst/>
            </a:prstGeom>
          </p:spPr>
        </p:pic>
        <p:sp>
          <p:nvSpPr>
            <p:cNvPr id="22" name="Rectangle: Rounded Corners 10">
              <a:extLst>
                <a:ext uri="{FF2B5EF4-FFF2-40B4-BE49-F238E27FC236}">
                  <a16:creationId xmlns:a16="http://schemas.microsoft.com/office/drawing/2014/main" id="{57B74E80-0038-459B-8108-090EB7008BFA}"/>
                </a:ext>
              </a:extLst>
            </p:cNvPr>
            <p:cNvSpPr/>
            <p:nvPr/>
          </p:nvSpPr>
          <p:spPr>
            <a:xfrm>
              <a:off x="7278897" y="454240"/>
              <a:ext cx="4521765" cy="2659466"/>
            </a:xfrm>
            <a:prstGeom prst="roundRect">
              <a:avLst/>
            </a:prstGeom>
            <a:solidFill>
              <a:srgbClr val="D8F99D"/>
            </a:solidFill>
            <a:ln w="28575">
              <a:solidFill>
                <a:srgbClr val="5AF2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buFontTx/>
                <a:buChar char="-"/>
              </a:pP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giới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hạn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trục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 Ox,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Oy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70AD47">
                    <a:lumMod val="50000"/>
                  </a:srgbClr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4D03F9-F877-47A3-80BF-7F6C6CA9519D}"/>
              </a:ext>
            </a:extLst>
          </p:cNvPr>
          <p:cNvGrpSpPr/>
          <p:nvPr/>
        </p:nvGrpSpPr>
        <p:grpSpPr>
          <a:xfrm>
            <a:off x="6035345" y="3984873"/>
            <a:ext cx="5543244" cy="2571372"/>
            <a:chOff x="5474571" y="3756563"/>
            <a:chExt cx="5543244" cy="25713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906036D-931E-4AA6-9B83-7E00291B6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6202"/>
            <a:stretch/>
          </p:blipFill>
          <p:spPr>
            <a:xfrm>
              <a:off x="5474571" y="3785683"/>
              <a:ext cx="1307229" cy="2542252"/>
            </a:xfrm>
            <a:prstGeom prst="rect">
              <a:avLst/>
            </a:prstGeom>
          </p:spPr>
        </p:pic>
        <p:sp>
          <p:nvSpPr>
            <p:cNvPr id="25" name="Rectangle: Rounded Corners 11">
              <a:extLst>
                <a:ext uri="{FF2B5EF4-FFF2-40B4-BE49-F238E27FC236}">
                  <a16:creationId xmlns:a16="http://schemas.microsoft.com/office/drawing/2014/main" id="{DBC6C459-8FC6-44F0-B5AC-731A30A444BD}"/>
                </a:ext>
              </a:extLst>
            </p:cNvPr>
            <p:cNvSpPr/>
            <p:nvPr/>
          </p:nvSpPr>
          <p:spPr>
            <a:xfrm>
              <a:off x="6592222" y="3756563"/>
              <a:ext cx="4425593" cy="2310494"/>
            </a:xfrm>
            <a:prstGeom prst="roundRect">
              <a:avLst/>
            </a:prstGeom>
            <a:solidFill>
              <a:srgbClr val="FFB3B3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-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Vận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dụng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kiến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thức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giải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toán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thực</a:t>
              </a:r>
              <a:r>
                <a:rPr lang="en-US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tế</a:t>
              </a:r>
              <a:endParaRPr lang="en-US" sz="2800" dirty="0">
                <a:solidFill>
                  <a:srgbClr val="FF0000"/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: Rounded Corners 12">
            <a:extLst>
              <a:ext uri="{FF2B5EF4-FFF2-40B4-BE49-F238E27FC236}">
                <a16:creationId xmlns:a16="http://schemas.microsoft.com/office/drawing/2014/main" id="{401FA76F-51F9-4EC3-988A-249F9E937747}"/>
              </a:ext>
            </a:extLst>
          </p:cNvPr>
          <p:cNvSpPr/>
          <p:nvPr/>
        </p:nvSpPr>
        <p:spPr>
          <a:xfrm>
            <a:off x="4681444" y="2767312"/>
            <a:ext cx="2312416" cy="1598211"/>
          </a:xfrm>
          <a:prstGeom prst="roundRect">
            <a:avLst/>
          </a:prstGeom>
          <a:solidFill>
            <a:srgbClr val="FFFF4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DUNG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BÀI HỌC</a:t>
            </a:r>
          </a:p>
        </p:txBody>
      </p:sp>
    </p:spTree>
    <p:extLst>
      <p:ext uri="{BB962C8B-B14F-4D97-AF65-F5344CB8AC3E}">
        <p14:creationId xmlns:p14="http://schemas.microsoft.com/office/powerpoint/2010/main" val="22593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68771" y="4191248"/>
            <a:ext cx="719586" cy="7726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770618" y="2950909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856743"/>
              </p:ext>
            </p:extLst>
          </p:nvPr>
        </p:nvGraphicFramePr>
        <p:xfrm>
          <a:off x="1808922" y="3568901"/>
          <a:ext cx="4599003" cy="131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406080" progId="Equation.DSMT4">
                  <p:embed/>
                </p:oleObj>
              </mc:Choice>
              <mc:Fallback>
                <p:oleObj name="Equation" r:id="rId2" imgW="1422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8922" y="3568901"/>
                        <a:ext cx="4599003" cy="131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03739"/>
              </p:ext>
            </p:extLst>
          </p:nvPr>
        </p:nvGraphicFramePr>
        <p:xfrm>
          <a:off x="3653081" y="3005790"/>
          <a:ext cx="1843644" cy="5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3081" y="3005790"/>
                        <a:ext cx="1843644" cy="5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DDF5099-D29F-413B-B393-B11568627689}"/>
              </a:ext>
            </a:extLst>
          </p:cNvPr>
          <p:cNvGrpSpPr/>
          <p:nvPr/>
        </p:nvGrpSpPr>
        <p:grpSpPr>
          <a:xfrm>
            <a:off x="800555" y="5146423"/>
            <a:ext cx="10539993" cy="1077218"/>
            <a:chOff x="800555" y="5017216"/>
            <a:chExt cx="10539993" cy="10772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800555" y="5017216"/>
              <a:ext cx="10539993" cy="1077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b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 = 6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5665091"/>
                </p:ext>
              </p:extLst>
            </p:nvPr>
          </p:nvGraphicFramePr>
          <p:xfrm>
            <a:off x="2262796" y="5047908"/>
            <a:ext cx="1535989" cy="587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47640" imgH="203040" progId="Equation.DSMT4">
                    <p:embed/>
                  </p:oleObj>
                </mc:Choice>
                <mc:Fallback>
                  <p:oleObj name="Equation" r:id="rId6" imgW="647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62796" y="5047908"/>
                          <a:ext cx="1535989" cy="5870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0580082"/>
                </p:ext>
              </p:extLst>
            </p:nvPr>
          </p:nvGraphicFramePr>
          <p:xfrm>
            <a:off x="9045643" y="5056085"/>
            <a:ext cx="1843644" cy="567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60240" imgH="203040" progId="Equation.DSMT4">
                    <p:embed/>
                  </p:oleObj>
                </mc:Choice>
                <mc:Fallback>
                  <p:oleObj name="Equation" r:id="rId8" imgW="6602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045643" y="5056085"/>
                          <a:ext cx="1843644" cy="567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72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171289" y="4440203"/>
            <a:ext cx="762536" cy="7429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840189" y="2681985"/>
            <a:ext cx="10187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song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833422" y="2061677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942717"/>
              </p:ext>
            </p:extLst>
          </p:nvPr>
        </p:nvGraphicFramePr>
        <p:xfrm>
          <a:off x="1345989" y="3900053"/>
          <a:ext cx="6689272" cy="123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431640" progId="Equation.DSMT4">
                  <p:embed/>
                </p:oleObj>
              </mc:Choice>
              <mc:Fallback>
                <p:oleObj name="Equation" r:id="rId2" imgW="2336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5989" y="3900053"/>
                        <a:ext cx="6689272" cy="1234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148697"/>
              </p:ext>
            </p:extLst>
          </p:nvPr>
        </p:nvGraphicFramePr>
        <p:xfrm>
          <a:off x="4653321" y="2769824"/>
          <a:ext cx="1606485" cy="52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03040" progId="Equation.DSMT4">
                  <p:embed/>
                </p:oleObj>
              </mc:Choice>
              <mc:Fallback>
                <p:oleObj name="Equation" r:id="rId4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3321" y="2769824"/>
                        <a:ext cx="1606485" cy="524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6BC66-07EB-4341-852E-CC7EBD2AACF8}"/>
              </a:ext>
            </a:extLst>
          </p:cNvPr>
          <p:cNvGrpSpPr/>
          <p:nvPr/>
        </p:nvGrpSpPr>
        <p:grpSpPr>
          <a:xfrm>
            <a:off x="324451" y="5343838"/>
            <a:ext cx="10703009" cy="1116974"/>
            <a:chOff x="324451" y="5343838"/>
            <a:chExt cx="10703009" cy="11169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324451" y="5343838"/>
              <a:ext cx="10703009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song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song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0567596"/>
                </p:ext>
              </p:extLst>
            </p:nvPr>
          </p:nvGraphicFramePr>
          <p:xfrm>
            <a:off x="2620763" y="5423848"/>
            <a:ext cx="3382078" cy="487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09400" imgH="203040" progId="Equation.DSMT4">
                    <p:embed/>
                  </p:oleObj>
                </mc:Choice>
                <mc:Fallback>
                  <p:oleObj name="Equation" r:id="rId6" imgW="14094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0763" y="5423848"/>
                          <a:ext cx="3382078" cy="4875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9059262"/>
                </p:ext>
              </p:extLst>
            </p:nvPr>
          </p:nvGraphicFramePr>
          <p:xfrm>
            <a:off x="8353359" y="5432296"/>
            <a:ext cx="2008178" cy="510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99920" imgH="203040" progId="Equation.DSMT4">
                    <p:embed/>
                  </p:oleObj>
                </mc:Choice>
                <mc:Fallback>
                  <p:oleObj name="Equation" r:id="rId8" imgW="799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353359" y="5432296"/>
                          <a:ext cx="2008178" cy="510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9050774"/>
                </p:ext>
              </p:extLst>
            </p:nvPr>
          </p:nvGraphicFramePr>
          <p:xfrm>
            <a:off x="3702122" y="5923535"/>
            <a:ext cx="1606485" cy="52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22080" imgH="203040" progId="Equation.DSMT4">
                    <p:embed/>
                  </p:oleObj>
                </mc:Choice>
                <mc:Fallback>
                  <p:oleObj name="Equation" r:id="rId10" imgW="6220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702122" y="5923535"/>
                          <a:ext cx="1606485" cy="5245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9586653"/>
                </p:ext>
              </p:extLst>
            </p:nvPr>
          </p:nvGraphicFramePr>
          <p:xfrm>
            <a:off x="9801493" y="5922203"/>
            <a:ext cx="1144545" cy="538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31640" imgH="203040" progId="Equation.DSMT4">
                    <p:embed/>
                  </p:oleObj>
                </mc:Choice>
                <mc:Fallback>
                  <p:oleObj name="Equation" r:id="rId12" imgW="43164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801493" y="5922203"/>
                          <a:ext cx="1144545" cy="5386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8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64904" y="3859162"/>
            <a:ext cx="748145" cy="6979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148304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231433" y="3878065"/>
            <a:ext cx="6734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B.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642053"/>
              </p:ext>
            </p:extLst>
          </p:nvPr>
        </p:nvGraphicFramePr>
        <p:xfrm>
          <a:off x="7076792" y="3013309"/>
          <a:ext cx="1611663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03040" progId="Equation.DSMT4">
                  <p:embed/>
                </p:oleObj>
              </mc:Choice>
              <mc:Fallback>
                <p:oleObj name="Equation" r:id="rId2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76792" y="3013309"/>
                        <a:ext cx="1611663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0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474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68792" y="3039513"/>
            <a:ext cx="10187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Đv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68792" y="2347606"/>
            <a:ext cx="936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(1)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301968"/>
              </p:ext>
            </p:extLst>
          </p:nvPr>
        </p:nvGraphicFramePr>
        <p:xfrm>
          <a:off x="4262982" y="2436893"/>
          <a:ext cx="1935201" cy="57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253800" progId="Equation.DSMT4">
                  <p:embed/>
                </p:oleObj>
              </mc:Choice>
              <mc:Fallback>
                <p:oleObj name="Equation" r:id="rId2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62982" y="2436893"/>
                        <a:ext cx="1935201" cy="578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395998"/>
              </p:ext>
            </p:extLst>
          </p:nvPr>
        </p:nvGraphicFramePr>
        <p:xfrm>
          <a:off x="5775906" y="3664970"/>
          <a:ext cx="898100" cy="40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177480" progId="Equation.DSMT4">
                  <p:embed/>
                </p:oleObj>
              </mc:Choice>
              <mc:Fallback>
                <p:oleObj name="Equation" r:id="rId4" imgW="393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5906" y="3664970"/>
                        <a:ext cx="898100" cy="405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0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058855" y="2930180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13436"/>
              </p:ext>
            </p:extLst>
          </p:nvPr>
        </p:nvGraphicFramePr>
        <p:xfrm>
          <a:off x="4820186" y="4390535"/>
          <a:ext cx="2664609" cy="475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177480" progId="Equation.DSMT4">
                  <p:embed/>
                </p:oleObj>
              </mc:Choice>
              <mc:Fallback>
                <p:oleObj name="Equation" r:id="rId2" imgW="1104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20186" y="4390535"/>
                        <a:ext cx="2664609" cy="475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F7823B9-FAA5-4AF3-9116-D8863F09A64B}"/>
              </a:ext>
            </a:extLst>
          </p:cNvPr>
          <p:cNvGrpSpPr/>
          <p:nvPr/>
        </p:nvGrpSpPr>
        <p:grpSpPr>
          <a:xfrm>
            <a:off x="1058857" y="2238279"/>
            <a:ext cx="8810700" cy="599315"/>
            <a:chOff x="1058857" y="2238279"/>
            <a:chExt cx="8810700" cy="599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058857" y="2238279"/>
              <a:ext cx="8810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	(1)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6359043"/>
                </p:ext>
              </p:extLst>
            </p:nvPr>
          </p:nvGraphicFramePr>
          <p:xfrm>
            <a:off x="4349148" y="2258157"/>
            <a:ext cx="193516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935000" imgH="579600" progId="Equation.DSMT4">
                    <p:embed/>
                  </p:oleObj>
                </mc:Choice>
                <mc:Fallback>
                  <p:oleObj name="Equation" r:id="rId4" imgW="1935000" imgH="57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49148" y="2258157"/>
                          <a:ext cx="1935163" cy="579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014646"/>
              </p:ext>
            </p:extLst>
          </p:nvPr>
        </p:nvGraphicFramePr>
        <p:xfrm>
          <a:off x="2552356" y="3610445"/>
          <a:ext cx="193516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5000" imgH="579600" progId="Equation.DSMT4">
                  <p:embed/>
                </p:oleObj>
              </mc:Choice>
              <mc:Fallback>
                <p:oleObj name="Equation" r:id="rId6" imgW="1935000" imgH="57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2356" y="3610445"/>
                        <a:ext cx="1935163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69867E4-28B7-4DCF-B256-E9BC58D73673}"/>
              </a:ext>
            </a:extLst>
          </p:cNvPr>
          <p:cNvSpPr txBox="1"/>
          <p:nvPr/>
        </p:nvSpPr>
        <p:spPr>
          <a:xfrm>
            <a:off x="1189485" y="3581141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69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D35C4B-9CCB-4816-A799-850D9CC98EEB}"/>
              </a:ext>
            </a:extLst>
          </p:cNvPr>
          <p:cNvGrpSpPr/>
          <p:nvPr/>
        </p:nvGrpSpPr>
        <p:grpSpPr>
          <a:xfrm>
            <a:off x="1237751" y="2238279"/>
            <a:ext cx="9010655" cy="609254"/>
            <a:chOff x="1237751" y="2238279"/>
            <a:chExt cx="9010655" cy="6092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237751" y="2238279"/>
              <a:ext cx="9010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(1)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1318870"/>
                </p:ext>
              </p:extLst>
            </p:nvPr>
          </p:nvGraphicFramePr>
          <p:xfrm>
            <a:off x="4477925" y="2268096"/>
            <a:ext cx="193516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935000" imgH="579600" progId="Equation.DSMT4">
                    <p:embed/>
                  </p:oleObj>
                </mc:Choice>
                <mc:Fallback>
                  <p:oleObj name="Equation" r:id="rId2" imgW="1935000" imgH="579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477925" y="2268096"/>
                          <a:ext cx="1935163" cy="579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7E3B08-0A2A-4D62-A0E5-AA40443056A1}"/>
              </a:ext>
            </a:extLst>
          </p:cNvPr>
          <p:cNvGrpSpPr/>
          <p:nvPr/>
        </p:nvGrpSpPr>
        <p:grpSpPr>
          <a:xfrm>
            <a:off x="1237751" y="2930184"/>
            <a:ext cx="10187272" cy="584775"/>
            <a:chOff x="1237751" y="2930184"/>
            <a:chExt cx="10187272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237751" y="2930184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(1)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.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6480854"/>
                </p:ext>
              </p:extLst>
            </p:nvPr>
          </p:nvGraphicFramePr>
          <p:xfrm>
            <a:off x="5790912" y="3023920"/>
            <a:ext cx="1052053" cy="473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98560" imgH="404640" progId="Equation.DSMT4">
                    <p:embed/>
                  </p:oleObj>
                </mc:Choice>
                <mc:Fallback>
                  <p:oleObj name="Equation" r:id="rId4" imgW="898560" imgH="404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90912" y="3023920"/>
                          <a:ext cx="1052053" cy="4739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529C1D-6F3F-4C6C-A049-0C6E70C3B0F7}"/>
              </a:ext>
            </a:extLst>
          </p:cNvPr>
          <p:cNvGrpSpPr/>
          <p:nvPr/>
        </p:nvGrpSpPr>
        <p:grpSpPr>
          <a:xfrm>
            <a:off x="1370269" y="3517200"/>
            <a:ext cx="10187272" cy="628505"/>
            <a:chOff x="1370269" y="3517200"/>
            <a:chExt cx="10187272" cy="6285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3517200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ta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0759711"/>
                </p:ext>
              </p:extLst>
            </p:nvPr>
          </p:nvGraphicFramePr>
          <p:xfrm>
            <a:off x="2221549" y="3606511"/>
            <a:ext cx="1052513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52640" imgH="473040" progId="Equation.DSMT4">
                    <p:embed/>
                  </p:oleObj>
                </mc:Choice>
                <mc:Fallback>
                  <p:oleObj name="Equation" r:id="rId6" imgW="1052640" imgH="47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21549" y="3606511"/>
                          <a:ext cx="1052513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0780535"/>
                </p:ext>
              </p:extLst>
            </p:nvPr>
          </p:nvGraphicFramePr>
          <p:xfrm>
            <a:off x="5564476" y="3612202"/>
            <a:ext cx="1533821" cy="533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83920" imgH="203040" progId="Equation.DSMT4">
                    <p:embed/>
                  </p:oleObj>
                </mc:Choice>
                <mc:Fallback>
                  <p:oleObj name="Equation" r:id="rId8" imgW="583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564476" y="3612202"/>
                          <a:ext cx="1533821" cy="5335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F66DCF-9A75-498A-B7A1-12EAF5949958}"/>
              </a:ext>
            </a:extLst>
          </p:cNvPr>
          <p:cNvGrpSpPr/>
          <p:nvPr/>
        </p:nvGrpSpPr>
        <p:grpSpPr>
          <a:xfrm>
            <a:off x="1370269" y="4101975"/>
            <a:ext cx="10187272" cy="609537"/>
            <a:chOff x="1370269" y="4101975"/>
            <a:chExt cx="10187272" cy="6095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4101975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Oy</a:t>
              </a:r>
              <a:endPara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8125062"/>
                </p:ext>
              </p:extLst>
            </p:nvPr>
          </p:nvGraphicFramePr>
          <p:xfrm>
            <a:off x="2126020" y="4202506"/>
            <a:ext cx="894951" cy="447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55320" imgH="177480" progId="Equation.DSMT4">
                    <p:embed/>
                  </p:oleObj>
                </mc:Choice>
                <mc:Fallback>
                  <p:oleObj name="Equation" r:id="rId10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26020" y="4202506"/>
                          <a:ext cx="894951" cy="4474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8043467"/>
                </p:ext>
              </p:extLst>
            </p:nvPr>
          </p:nvGraphicFramePr>
          <p:xfrm>
            <a:off x="3565883" y="4202986"/>
            <a:ext cx="880569" cy="485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68280" imgH="203040" progId="Equation.DSMT4">
                    <p:embed/>
                  </p:oleObj>
                </mc:Choice>
                <mc:Fallback>
                  <p:oleObj name="Equation" r:id="rId12" imgW="368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565883" y="4202986"/>
                          <a:ext cx="880569" cy="4858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2556050"/>
                </p:ext>
              </p:extLst>
            </p:nvPr>
          </p:nvGraphicFramePr>
          <p:xfrm>
            <a:off x="5689401" y="4162749"/>
            <a:ext cx="993300" cy="54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95000" imgH="253800" progId="Equation.DSMT4">
                    <p:embed/>
                  </p:oleObj>
                </mc:Choice>
                <mc:Fallback>
                  <p:oleObj name="Equation" r:id="rId14" imgW="4950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689401" y="4162749"/>
                          <a:ext cx="993300" cy="548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791057-51FB-4FA7-A1B8-A104F39E22D7}"/>
              </a:ext>
            </a:extLst>
          </p:cNvPr>
          <p:cNvGrpSpPr/>
          <p:nvPr/>
        </p:nvGrpSpPr>
        <p:grpSpPr>
          <a:xfrm>
            <a:off x="1370269" y="4693855"/>
            <a:ext cx="10187272" cy="638260"/>
            <a:chOff x="1370269" y="4693855"/>
            <a:chExt cx="10187272" cy="6382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4693855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,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 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hoành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Ox.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4892395"/>
                </p:ext>
              </p:extLst>
            </p:nvPr>
          </p:nvGraphicFramePr>
          <p:xfrm>
            <a:off x="2270341" y="4779339"/>
            <a:ext cx="855314" cy="488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355320" imgH="203040" progId="Equation.DSMT4">
                    <p:embed/>
                  </p:oleObj>
                </mc:Choice>
                <mc:Fallback>
                  <p:oleObj name="Equation" r:id="rId16" imgW="3553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270341" y="4779339"/>
                          <a:ext cx="855314" cy="4887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1499030"/>
                </p:ext>
              </p:extLst>
            </p:nvPr>
          </p:nvGraphicFramePr>
          <p:xfrm>
            <a:off x="3747052" y="4798866"/>
            <a:ext cx="1053024" cy="433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31640" imgH="177480" progId="Equation.DSMT4">
                    <p:embed/>
                  </p:oleObj>
                </mc:Choice>
                <mc:Fallback>
                  <p:oleObj name="Equation" r:id="rId18" imgW="4316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747052" y="4798866"/>
                          <a:ext cx="1053024" cy="4335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0363958"/>
                </p:ext>
              </p:extLst>
            </p:nvPr>
          </p:nvGraphicFramePr>
          <p:xfrm>
            <a:off x="6042334" y="4747341"/>
            <a:ext cx="1315742" cy="584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571320" imgH="253800" progId="Equation.DSMT4">
                    <p:embed/>
                  </p:oleObj>
                </mc:Choice>
                <mc:Fallback>
                  <p:oleObj name="Equation" r:id="rId20" imgW="5713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042334" y="4747341"/>
                          <a:ext cx="1315742" cy="5847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2A00D1-8E9C-4A55-905C-AE02981BCEBE}"/>
              </a:ext>
            </a:extLst>
          </p:cNvPr>
          <p:cNvGrpSpPr/>
          <p:nvPr/>
        </p:nvGrpSpPr>
        <p:grpSpPr>
          <a:xfrm>
            <a:off x="1370269" y="5454093"/>
            <a:ext cx="10187272" cy="598843"/>
            <a:chOff x="1370269" y="5454093"/>
            <a:chExt cx="10187272" cy="5988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9867E4-28B7-4DCF-B256-E9BC58D73673}"/>
                </a:ext>
              </a:extLst>
            </p:cNvPr>
            <p:cNvSpPr txBox="1"/>
            <p:nvPr/>
          </p:nvSpPr>
          <p:spPr>
            <a:xfrm>
              <a:off x="1370269" y="5454093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AB.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0687184"/>
                </p:ext>
              </p:extLst>
            </p:nvPr>
          </p:nvGraphicFramePr>
          <p:xfrm>
            <a:off x="4581950" y="5519536"/>
            <a:ext cx="15351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535040" imgH="533520" progId="Equation.DSMT4">
                    <p:embed/>
                  </p:oleObj>
                </mc:Choice>
                <mc:Fallback>
                  <p:oleObj name="Equation" r:id="rId22" imgW="1535040" imgH="5335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4581950" y="5519536"/>
                          <a:ext cx="1535113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517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683787" y="206303"/>
            <a:ext cx="7085012" cy="6215063"/>
            <a:chOff x="1715357" y="158870"/>
            <a:chExt cx="7085914" cy="6215063"/>
          </a:xfrm>
        </p:grpSpPr>
        <p:grpSp>
          <p:nvGrpSpPr>
            <p:cNvPr id="8" name="Group 115"/>
            <p:cNvGrpSpPr>
              <a:grpSpLocks/>
            </p:cNvGrpSpPr>
            <p:nvPr/>
          </p:nvGrpSpPr>
          <p:grpSpPr bwMode="auto">
            <a:xfrm>
              <a:off x="1715357" y="158870"/>
              <a:ext cx="7085914" cy="6215066"/>
              <a:chOff x="1829646" y="642918"/>
              <a:chExt cx="7086600" cy="6215082"/>
            </a:xfrm>
          </p:grpSpPr>
          <p:grpSp>
            <p:nvGrpSpPr>
              <p:cNvPr id="14" name="Group 113"/>
              <p:cNvGrpSpPr>
                <a:grpSpLocks/>
              </p:cNvGrpSpPr>
              <p:nvPr/>
            </p:nvGrpSpPr>
            <p:grpSpPr bwMode="auto">
              <a:xfrm>
                <a:off x="1829646" y="996932"/>
                <a:ext cx="7086600" cy="5861068"/>
                <a:chOff x="1827483" y="986537"/>
                <a:chExt cx="7086600" cy="5861068"/>
              </a:xfrm>
            </p:grpSpPr>
            <p:grpSp>
              <p:nvGrpSpPr>
                <p:cNvPr id="17" name="Group 104"/>
                <p:cNvGrpSpPr>
                  <a:grpSpLocks/>
                </p:cNvGrpSpPr>
                <p:nvPr/>
              </p:nvGrpSpPr>
              <p:grpSpPr bwMode="auto">
                <a:xfrm>
                  <a:off x="1827483" y="986537"/>
                  <a:ext cx="7086600" cy="5861068"/>
                  <a:chOff x="1828800" y="996932"/>
                  <a:chExt cx="7086600" cy="5861068"/>
                </a:xfrm>
              </p:grpSpPr>
              <p:sp>
                <p:nvSpPr>
                  <p:cNvPr id="28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86800" y="10668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517323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775" y="134389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84210" y="5949674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7227" y="123348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1607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3679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2917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2198688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152400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0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5025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24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857381" y="996932"/>
                    <a:ext cx="6934166" cy="5791216"/>
                    <a:chOff x="1857381" y="996932"/>
                    <a:chExt cx="6934166" cy="5791216"/>
                  </a:xfrm>
                </p:grpSpPr>
                <p:sp>
                  <p:nvSpPr>
                    <p:cNvPr id="4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7381" y="4452928"/>
                      <a:ext cx="6934166" cy="0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grpSp>
                  <p:nvGrpSpPr>
                    <p:cNvPr id="4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1848" y="996932"/>
                      <a:ext cx="149258" cy="5791216"/>
                      <a:chOff x="4803302" y="994770"/>
                      <a:chExt cx="149258" cy="5791216"/>
                    </a:xfrm>
                  </p:grpSpPr>
                  <p:sp>
                    <p:nvSpPr>
                      <p:cNvPr id="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7459" y="994770"/>
                        <a:ext cx="0" cy="5791215"/>
                      </a:xfrm>
                      <a:prstGeom prst="line">
                        <a:avLst/>
                      </a:prstGeom>
                      <a:ln>
                        <a:headEnd type="triangle" w="med" len="med"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3606992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844990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140138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75550" y="1454335"/>
                        <a:ext cx="0" cy="144495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</p:grpSp>
              </p:grpSp>
              <p:sp>
                <p:nvSpPr>
                  <p:cNvPr id="4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2974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19"/>
                <p:cNvSpPr>
                  <a:spLocks noChangeShapeType="1"/>
                </p:cNvSpPr>
                <p:nvPr/>
              </p:nvSpPr>
              <p:spPr bwMode="auto">
                <a:xfrm>
                  <a:off x="3429629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4872990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>
                  <a:off x="4174334" y="4372683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6749" y="6579296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49451" y="586650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9924" y="509656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4" name="Line 19"/>
                <p:cNvSpPr>
                  <a:spLocks noChangeShapeType="1"/>
                </p:cNvSpPr>
                <p:nvPr/>
              </p:nvSpPr>
              <p:spPr bwMode="auto">
                <a:xfrm>
                  <a:off x="271509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>
                  <a:off x="7931201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7188084" y="437744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>
                  <a:off x="641797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15" name="Text Box 62"/>
              <p:cNvSpPr txBox="1">
                <a:spLocks noChangeArrowheads="1"/>
              </p:cNvSpPr>
              <p:nvPr/>
            </p:nvSpPr>
            <p:spPr bwMode="auto">
              <a:xfrm>
                <a:off x="5715009" y="642918"/>
                <a:ext cx="609600" cy="40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y          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 bwMode="auto">
            <a:xfrm>
              <a:off x="8528186" y="3873620"/>
              <a:ext cx="142893" cy="825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5" idx="0"/>
            </p:cNvCxnSpPr>
            <p:nvPr/>
          </p:nvCxnSpPr>
          <p:spPr bwMode="auto">
            <a:xfrm rot="16200000" flipH="1">
              <a:off x="5490128" y="548597"/>
              <a:ext cx="146050" cy="746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5" idx="0"/>
            </p:cNvCxnSpPr>
            <p:nvPr/>
          </p:nvCxnSpPr>
          <p:spPr bwMode="auto">
            <a:xfrm rot="5400000">
              <a:off x="5418682" y="551772"/>
              <a:ext cx="146050" cy="68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0800000" flipV="1">
              <a:off x="8528186" y="3945058"/>
              <a:ext cx="142893" cy="71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H="1">
            <a:off x="6359089" y="796860"/>
            <a:ext cx="3698232" cy="3925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18530270">
            <a:off x="9452209" y="1094426"/>
            <a:ext cx="1173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y= x + 2</a:t>
            </a:r>
            <a:endParaRPr lang="vi-VN" dirty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030111" y="4114800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- 2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631709" y="2359629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 2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1315435" y="408107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x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531092" y="413063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O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4629" y="2378698"/>
            <a:ext cx="4999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498925"/>
              </p:ext>
            </p:extLst>
          </p:nvPr>
        </p:nvGraphicFramePr>
        <p:xfrm>
          <a:off x="1895681" y="2383907"/>
          <a:ext cx="1535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5040" imgH="533520" progId="Equation.DSMT4">
                  <p:embed/>
                </p:oleObj>
              </mc:Choice>
              <mc:Fallback>
                <p:oleObj name="Equation" r:id="rId2" imgW="1535040" imgH="533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5681" y="2383907"/>
                        <a:ext cx="15351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89436"/>
              </p:ext>
            </p:extLst>
          </p:nvPr>
        </p:nvGraphicFramePr>
        <p:xfrm>
          <a:off x="766782" y="3551176"/>
          <a:ext cx="2558309" cy="59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253800" progId="Equation.DSMT4">
                  <p:embed/>
                </p:oleObj>
              </mc:Choice>
              <mc:Fallback>
                <p:oleObj name="Equation" r:id="rId4" imgW="1091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782" y="3551176"/>
                        <a:ext cx="2558309" cy="594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8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59" grpId="0"/>
      <p:bldP spid="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4683787" y="206303"/>
            <a:ext cx="7085012" cy="6215063"/>
            <a:chOff x="1715357" y="158870"/>
            <a:chExt cx="7085914" cy="6215063"/>
          </a:xfrm>
        </p:grpSpPr>
        <p:grpSp>
          <p:nvGrpSpPr>
            <p:cNvPr id="8" name="Group 115"/>
            <p:cNvGrpSpPr>
              <a:grpSpLocks/>
            </p:cNvGrpSpPr>
            <p:nvPr/>
          </p:nvGrpSpPr>
          <p:grpSpPr bwMode="auto">
            <a:xfrm>
              <a:off x="1715357" y="158870"/>
              <a:ext cx="7085914" cy="6215066"/>
              <a:chOff x="1829646" y="642918"/>
              <a:chExt cx="7086600" cy="6215082"/>
            </a:xfrm>
          </p:grpSpPr>
          <p:grpSp>
            <p:nvGrpSpPr>
              <p:cNvPr id="14" name="Group 113"/>
              <p:cNvGrpSpPr>
                <a:grpSpLocks/>
              </p:cNvGrpSpPr>
              <p:nvPr/>
            </p:nvGrpSpPr>
            <p:grpSpPr bwMode="auto">
              <a:xfrm>
                <a:off x="1829646" y="996932"/>
                <a:ext cx="7086600" cy="5861068"/>
                <a:chOff x="1827483" y="986537"/>
                <a:chExt cx="7086600" cy="5861068"/>
              </a:xfrm>
            </p:grpSpPr>
            <p:grpSp>
              <p:nvGrpSpPr>
                <p:cNvPr id="17" name="Group 104"/>
                <p:cNvGrpSpPr>
                  <a:grpSpLocks/>
                </p:cNvGrpSpPr>
                <p:nvPr/>
              </p:nvGrpSpPr>
              <p:grpSpPr bwMode="auto">
                <a:xfrm>
                  <a:off x="1827483" y="986537"/>
                  <a:ext cx="7086600" cy="5861068"/>
                  <a:chOff x="1828800" y="996932"/>
                  <a:chExt cx="7086600" cy="5861068"/>
                </a:xfrm>
              </p:grpSpPr>
              <p:sp>
                <p:nvSpPr>
                  <p:cNvPr id="28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86800" y="10668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517323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775" y="134389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84210" y="5949674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7227" y="123348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1607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3679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2917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2198688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152400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0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5025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24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857381" y="996932"/>
                    <a:ext cx="6934166" cy="5791216"/>
                    <a:chOff x="1857381" y="996932"/>
                    <a:chExt cx="6934166" cy="5791216"/>
                  </a:xfrm>
                </p:grpSpPr>
                <p:sp>
                  <p:nvSpPr>
                    <p:cNvPr id="4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7381" y="4452928"/>
                      <a:ext cx="6934166" cy="0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grpSp>
                  <p:nvGrpSpPr>
                    <p:cNvPr id="44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1848" y="996932"/>
                      <a:ext cx="149258" cy="5791216"/>
                      <a:chOff x="4803302" y="994770"/>
                      <a:chExt cx="149258" cy="5791216"/>
                    </a:xfrm>
                  </p:grpSpPr>
                  <p:sp>
                    <p:nvSpPr>
                      <p:cNvPr id="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7459" y="994770"/>
                        <a:ext cx="0" cy="5791215"/>
                      </a:xfrm>
                      <a:prstGeom prst="line">
                        <a:avLst/>
                      </a:prstGeom>
                      <a:ln>
                        <a:headEnd type="triangle" w="med" len="med"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3606992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844990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140138"/>
                        <a:ext cx="0" cy="144494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75550" y="1454335"/>
                        <a:ext cx="0" cy="144495"/>
                      </a:xfrm>
                      <a:prstGeom prst="line">
                        <a:avLst/>
                      </a:prstGeom>
                      <a:ln>
                        <a:headEnd/>
                        <a:tailEnd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</p:grpSp>
              </p:grpSp>
              <p:sp>
                <p:nvSpPr>
                  <p:cNvPr id="4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2974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19"/>
                <p:cNvSpPr>
                  <a:spLocks noChangeShapeType="1"/>
                </p:cNvSpPr>
                <p:nvPr/>
              </p:nvSpPr>
              <p:spPr bwMode="auto">
                <a:xfrm>
                  <a:off x="3429629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4872990" y="4356808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>
                  <a:off x="4174334" y="4372683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6749" y="6579296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49451" y="586650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9924" y="5096568"/>
                  <a:ext cx="0" cy="152434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4" name="Line 19"/>
                <p:cNvSpPr>
                  <a:spLocks noChangeShapeType="1"/>
                </p:cNvSpPr>
                <p:nvPr/>
              </p:nvSpPr>
              <p:spPr bwMode="auto">
                <a:xfrm>
                  <a:off x="271509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>
                  <a:off x="7931201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7188084" y="437744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>
                  <a:off x="6417974" y="4371096"/>
                  <a:ext cx="0" cy="1524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15" name="Text Box 62"/>
              <p:cNvSpPr txBox="1">
                <a:spLocks noChangeArrowheads="1"/>
              </p:cNvSpPr>
              <p:nvPr/>
            </p:nvSpPr>
            <p:spPr bwMode="auto">
              <a:xfrm>
                <a:off x="5715009" y="642918"/>
                <a:ext cx="609600" cy="40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y          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 bwMode="auto">
            <a:xfrm>
              <a:off x="8528186" y="3873620"/>
              <a:ext cx="142893" cy="825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5" idx="0"/>
            </p:cNvCxnSpPr>
            <p:nvPr/>
          </p:nvCxnSpPr>
          <p:spPr bwMode="auto">
            <a:xfrm rot="16200000" flipH="1">
              <a:off x="5490128" y="548597"/>
              <a:ext cx="146050" cy="746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5" idx="0"/>
            </p:cNvCxnSpPr>
            <p:nvPr/>
          </p:nvCxnSpPr>
          <p:spPr bwMode="auto">
            <a:xfrm rot="5400000">
              <a:off x="5418682" y="551772"/>
              <a:ext cx="146050" cy="68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0800000" flipV="1">
              <a:off x="8528186" y="3945058"/>
              <a:ext cx="142893" cy="71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H="1">
            <a:off x="6359089" y="796860"/>
            <a:ext cx="3698232" cy="3925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18530270">
            <a:off x="9452209" y="1094426"/>
            <a:ext cx="1173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y= x + 2</a:t>
            </a:r>
            <a:endParaRPr lang="vi-VN" dirty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030111" y="411480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B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631711" y="2359629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A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1315435" y="408107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x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531092" y="413063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O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499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OAB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954900"/>
              </p:ext>
            </p:extLst>
          </p:nvPr>
        </p:nvGraphicFramePr>
        <p:xfrm>
          <a:off x="414066" y="2851655"/>
          <a:ext cx="6093716" cy="113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760" imgH="393480" progId="Equation.DSMT4">
                  <p:embed/>
                </p:oleObj>
              </mc:Choice>
              <mc:Fallback>
                <p:oleObj name="Equation" r:id="rId2" imgW="2120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4066" y="2851655"/>
                        <a:ext cx="6093716" cy="1131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1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59" grpId="0"/>
      <p:bldP spid="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57249" y="2468156"/>
            <a:ext cx="1133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5229476" y="2403128"/>
            <a:ext cx="3840544" cy="3840544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96" y="3002459"/>
            <a:ext cx="2082307" cy="2082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749" y="555880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71723" y="560787"/>
            <a:ext cx="1391775" cy="858837"/>
          </a:xfrm>
        </p:spPr>
        <p:txBody>
          <a:bodyPr>
            <a:no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2"/>
            <a:ext cx="1133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99" y="2944407"/>
            <a:ext cx="1133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0453"/>
              </p:ext>
            </p:extLst>
          </p:nvPr>
        </p:nvGraphicFramePr>
        <p:xfrm>
          <a:off x="3843894" y="2359633"/>
          <a:ext cx="3104454" cy="64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253800" progId="Equation.DSMT4">
                  <p:embed/>
                </p:oleObj>
              </mc:Choice>
              <mc:Fallback>
                <p:oleObj name="Equation" r:id="rId3" imgW="1231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3894" y="2359633"/>
                        <a:ext cx="3104454" cy="640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631683"/>
              </p:ext>
            </p:extLst>
          </p:nvPr>
        </p:nvGraphicFramePr>
        <p:xfrm>
          <a:off x="5530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0850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77CC9FC-99B5-48BC-9326-7C6EDF4C2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515492"/>
              </p:ext>
            </p:extLst>
          </p:nvPr>
        </p:nvGraphicFramePr>
        <p:xfrm>
          <a:off x="9070563" y="3471668"/>
          <a:ext cx="889513" cy="61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280" imgH="253800" progId="Equation.DSMT4">
                  <p:embed/>
                </p:oleObj>
              </mc:Choice>
              <mc:Fallback>
                <p:oleObj name="Equation" r:id="rId7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70563" y="3471668"/>
                        <a:ext cx="889513" cy="613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2" y="4772026"/>
            <a:ext cx="2237841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6633238" y="1015574"/>
            <a:ext cx="3662196" cy="1519338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460451" y="3948340"/>
            <a:ext cx="3662196" cy="1519338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787878"/>
              </p:ext>
            </p:extLst>
          </p:nvPr>
        </p:nvGraphicFramePr>
        <p:xfrm>
          <a:off x="3824067" y="2369570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05000" imgH="641520" progId="Equation.DSMT4">
                  <p:embed/>
                </p:oleObj>
              </mc:Choice>
              <mc:Fallback>
                <p:oleObj name="Equation" r:id="rId3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4067" y="2369570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421482"/>
              </p:ext>
            </p:extLst>
          </p:nvPr>
        </p:nvGraphicFramePr>
        <p:xfrm>
          <a:off x="777752" y="3541939"/>
          <a:ext cx="1252929" cy="89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406080" progId="Equation.DSMT4">
                  <p:embed/>
                </p:oleObj>
              </mc:Choice>
              <mc:Fallback>
                <p:oleObj name="Equation" r:id="rId5" imgW="5713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752" y="3541939"/>
                        <a:ext cx="1252929" cy="890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1038633" y="2359631"/>
            <a:ext cx="10093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710" y="4295775"/>
            <a:ext cx="8972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28662"/>
              </p:ext>
            </p:extLst>
          </p:nvPr>
        </p:nvGraphicFramePr>
        <p:xfrm>
          <a:off x="1038634" y="4944125"/>
          <a:ext cx="3252354" cy="47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177480" progId="Equation.DSMT4">
                  <p:embed/>
                </p:oleObj>
              </mc:Choice>
              <mc:Fallback>
                <p:oleObj name="Equation" r:id="rId2" imgW="1218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8634" y="4944125"/>
                        <a:ext cx="3252354" cy="474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0010" y="3436847"/>
            <a:ext cx="188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722171"/>
              </p:ext>
            </p:extLst>
          </p:nvPr>
        </p:nvGraphicFramePr>
        <p:xfrm>
          <a:off x="4310331" y="2359631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05000" imgH="641520" progId="Equation.DSMT4">
                  <p:embed/>
                </p:oleObj>
              </mc:Choice>
              <mc:Fallback>
                <p:oleObj name="Equation" r:id="rId4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0331" y="2359631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09402"/>
              </p:ext>
            </p:extLst>
          </p:nvPr>
        </p:nvGraphicFramePr>
        <p:xfrm>
          <a:off x="2807801" y="4305714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05000" imgH="641520" progId="Equation.DSMT4">
                  <p:embed/>
                </p:oleObj>
              </mc:Choice>
              <mc:Fallback>
                <p:oleObj name="Equation" r:id="rId6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7801" y="4305714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4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862704" y="2767133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76164"/>
              </p:ext>
            </p:extLst>
          </p:nvPr>
        </p:nvGraphicFramePr>
        <p:xfrm>
          <a:off x="6047686" y="3198329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7686" y="3198329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8462010" y="624999"/>
            <a:ext cx="3662196" cy="1869829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174286"/>
              </p:ext>
            </p:extLst>
          </p:nvPr>
        </p:nvGraphicFramePr>
        <p:xfrm>
          <a:off x="4240862" y="2767133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05000" imgH="641520" progId="Equation.DSMT4">
                  <p:embed/>
                </p:oleObj>
              </mc:Choice>
              <mc:Fallback>
                <p:oleObj name="Equation" r:id="rId4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0862" y="2767133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3A461CA-63B0-4B11-A954-954A7513A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99248"/>
              </p:ext>
            </p:extLst>
          </p:nvPr>
        </p:nvGraphicFramePr>
        <p:xfrm>
          <a:off x="9327233" y="3292003"/>
          <a:ext cx="8890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788" imgH="614319" progId="Equation.DSMT4">
                  <p:embed/>
                </p:oleObj>
              </mc:Choice>
              <mc:Fallback>
                <p:oleObj name="Equation" r:id="rId6" imgW="888788" imgH="6143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27233" y="3292003"/>
                        <a:ext cx="889000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969061" y="2077243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009"/>
              </p:ext>
            </p:extLst>
          </p:nvPr>
        </p:nvGraphicFramePr>
        <p:xfrm>
          <a:off x="5928412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28412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904361"/>
              </p:ext>
            </p:extLst>
          </p:nvPr>
        </p:nvGraphicFramePr>
        <p:xfrm>
          <a:off x="5161700" y="4220000"/>
          <a:ext cx="3395888" cy="230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876240" progId="Equation.DSMT4">
                  <p:embed/>
                </p:oleObj>
              </mc:Choice>
              <mc:Fallback>
                <p:oleObj name="Equation" r:id="rId4" imgW="13078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1700" y="4220000"/>
                        <a:ext cx="3395888" cy="230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05472"/>
              </p:ext>
            </p:extLst>
          </p:nvPr>
        </p:nvGraphicFramePr>
        <p:xfrm>
          <a:off x="4145339" y="2077243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05000" imgH="641520" progId="Equation.DSMT4">
                  <p:embed/>
                </p:oleObj>
              </mc:Choice>
              <mc:Fallback>
                <p:oleObj name="Equation" r:id="rId6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5339" y="2077243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840777"/>
              </p:ext>
            </p:extLst>
          </p:nvPr>
        </p:nvGraphicFramePr>
        <p:xfrm>
          <a:off x="5225995" y="3616642"/>
          <a:ext cx="3105150" cy="68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05000" imgH="641520" progId="Equation.DSMT4">
                  <p:embed/>
                </p:oleObj>
              </mc:Choice>
              <mc:Fallback>
                <p:oleObj name="Equation" r:id="rId8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25995" y="3616642"/>
                        <a:ext cx="3105150" cy="68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69060" y="3071334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, 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739111"/>
              </p:ext>
            </p:extLst>
          </p:nvPr>
        </p:nvGraphicFramePr>
        <p:xfrm>
          <a:off x="8699319" y="3188519"/>
          <a:ext cx="1673514" cy="469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03040" progId="Equation.DSMT4">
                  <p:embed/>
                </p:oleObj>
              </mc:Choice>
              <mc:Fallback>
                <p:oleObj name="Equation" r:id="rId10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99319" y="3188519"/>
                        <a:ext cx="1673514" cy="469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7E9803E-1C42-45D2-9A97-1B89403D6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483436"/>
              </p:ext>
            </p:extLst>
          </p:nvPr>
        </p:nvGraphicFramePr>
        <p:xfrm>
          <a:off x="9385672" y="2615852"/>
          <a:ext cx="864236" cy="5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" imgH="253800" progId="Equation.DSMT4">
                  <p:embed/>
                </p:oleObj>
              </mc:Choice>
              <mc:Fallback>
                <p:oleObj name="Equation" r:id="rId12" imgW="36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85672" y="2615852"/>
                        <a:ext cx="864236" cy="59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29A8AC2-8FF4-41C5-BACB-8528929A0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72549"/>
              </p:ext>
            </p:extLst>
          </p:nvPr>
        </p:nvGraphicFramePr>
        <p:xfrm>
          <a:off x="7066226" y="3117820"/>
          <a:ext cx="86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64320" imgH="597375" progId="Equation.DSMT4">
                  <p:embed/>
                </p:oleObj>
              </mc:Choice>
              <mc:Fallback>
                <p:oleObj name="Equation" r:id="rId14" imgW="864320" imgH="5973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66226" y="3117820"/>
                        <a:ext cx="8636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3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562675" y="368372"/>
            <a:ext cx="4629327" cy="2267252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32471"/>
              </p:ext>
            </p:extLst>
          </p:nvPr>
        </p:nvGraphicFramePr>
        <p:xfrm>
          <a:off x="3949659" y="2359631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05000" imgH="641520" progId="Equation.DSMT4">
                  <p:embed/>
                </p:oleObj>
              </mc:Choice>
              <mc:Fallback>
                <p:oleObj name="Equation" r:id="rId2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49659" y="2359631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6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936207"/>
              </p:ext>
            </p:extLst>
          </p:nvPr>
        </p:nvGraphicFramePr>
        <p:xfrm>
          <a:off x="3772942" y="3470592"/>
          <a:ext cx="5566336" cy="16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723600" progId="Equation.DSMT4">
                  <p:embed/>
                </p:oleObj>
              </mc:Choice>
              <mc:Fallback>
                <p:oleObj name="Equation" r:id="rId3" imgW="2514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2942" y="3470592"/>
                        <a:ext cx="5566336" cy="160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9250" y="4978503"/>
            <a:ext cx="1118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(*)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28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772413"/>
              </p:ext>
            </p:extLst>
          </p:nvPr>
        </p:nvGraphicFramePr>
        <p:xfrm>
          <a:off x="455290" y="5467354"/>
          <a:ext cx="3281831" cy="96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9080" imgH="457200" progId="Equation.DSMT4">
                  <p:embed/>
                </p:oleObj>
              </mc:Choice>
              <mc:Fallback>
                <p:oleObj name="Equation" r:id="rId5" imgW="1549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290" y="5467354"/>
                        <a:ext cx="3281831" cy="968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22696" y="5564746"/>
            <a:ext cx="5338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168683"/>
              </p:ext>
            </p:extLst>
          </p:nvPr>
        </p:nvGraphicFramePr>
        <p:xfrm>
          <a:off x="4151540" y="1937977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05000" imgH="641520" progId="Equation.DSMT4">
                  <p:embed/>
                </p:oleObj>
              </mc:Choice>
              <mc:Fallback>
                <p:oleObj name="Equation" r:id="rId7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51540" y="1937977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029" y="2993537"/>
            <a:ext cx="10777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qua, ta </a:t>
            </a:r>
            <a:r>
              <a:rPr lang="en-US" sz="28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15806"/>
              </p:ext>
            </p:extLst>
          </p:nvPr>
        </p:nvGraphicFramePr>
        <p:xfrm>
          <a:off x="7474175" y="3008588"/>
          <a:ext cx="2964417" cy="61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05000" imgH="641520" progId="Equation.DSMT4">
                  <p:embed/>
                </p:oleObj>
              </mc:Choice>
              <mc:Fallback>
                <p:oleObj name="Equation" r:id="rId9" imgW="3105000" imgH="64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74175" y="3008588"/>
                        <a:ext cx="2964417" cy="61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862192"/>
              </p:ext>
            </p:extLst>
          </p:nvPr>
        </p:nvGraphicFramePr>
        <p:xfrm>
          <a:off x="1530628" y="3093358"/>
          <a:ext cx="1143000" cy="43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30628" y="3093358"/>
                        <a:ext cx="1143000" cy="43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18016"/>
              </p:ext>
            </p:extLst>
          </p:nvPr>
        </p:nvGraphicFramePr>
        <p:xfrm>
          <a:off x="6122169" y="6080762"/>
          <a:ext cx="1378062" cy="50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98400" imgH="253800" progId="Equation.DSMT4">
                  <p:embed/>
                </p:oleObj>
              </mc:Choice>
              <mc:Fallback>
                <p:oleObj name="Equation" r:id="rId13" imgW="698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22169" y="6080762"/>
                        <a:ext cx="1378062" cy="501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57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48049" y="767211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3458136" y="1905002"/>
            <a:ext cx="3634088" cy="363408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36" y="1905002"/>
            <a:ext cx="3103563" cy="3103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632" y="81140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48049" y="767211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29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(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746" y="3586131"/>
            <a:ext cx="1133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186128"/>
              </p:ext>
            </p:extLst>
          </p:nvPr>
        </p:nvGraphicFramePr>
        <p:xfrm>
          <a:off x="4716840" y="2915459"/>
          <a:ext cx="4347648" cy="62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680" imgH="253800" progId="Equation.DSMT4">
                  <p:embed/>
                </p:oleObj>
              </mc:Choice>
              <mc:Fallback>
                <p:oleObj name="Equation" r:id="rId3" imgW="1777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840" y="2915459"/>
                        <a:ext cx="4347648" cy="621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949211"/>
              </p:ext>
            </p:extLst>
          </p:nvPr>
        </p:nvGraphicFramePr>
        <p:xfrm>
          <a:off x="1795400" y="3681134"/>
          <a:ext cx="809625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400" y="3681134"/>
                        <a:ext cx="809625" cy="5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58393"/>
              </p:ext>
            </p:extLst>
          </p:nvPr>
        </p:nvGraphicFramePr>
        <p:xfrm>
          <a:off x="1063486" y="4680101"/>
          <a:ext cx="1361530" cy="414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177480" progId="Equation.DSMT4">
                  <p:embed/>
                </p:oleObj>
              </mc:Choice>
              <mc:Fallback>
                <p:oleObj name="Equation" r:id="rId7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3486" y="4680101"/>
                        <a:ext cx="1361530" cy="414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48049" y="767211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29"/>
            <a:ext cx="11517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(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(đ)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619" y="3942467"/>
            <a:ext cx="115174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b) Ta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đ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327493"/>
              </p:ext>
            </p:extLst>
          </p:nvPr>
        </p:nvGraphicFramePr>
        <p:xfrm>
          <a:off x="1825924" y="2920180"/>
          <a:ext cx="5689162" cy="56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9800" imgH="253800" progId="Equation.DSMT4">
                  <p:embed/>
                </p:oleObj>
              </mc:Choice>
              <mc:Fallback>
                <p:oleObj name="Equation" r:id="rId3" imgW="253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5924" y="2920180"/>
                        <a:ext cx="5689162" cy="56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87591"/>
              </p:ext>
            </p:extLst>
          </p:nvPr>
        </p:nvGraphicFramePr>
        <p:xfrm>
          <a:off x="3088177" y="2435000"/>
          <a:ext cx="3991411" cy="56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49680" imgH="520560" progId="Equation.DSMT4">
                  <p:embed/>
                </p:oleObj>
              </mc:Choice>
              <mc:Fallback>
                <p:oleObj name="Equation" r:id="rId5" imgW="36496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8177" y="2435000"/>
                        <a:ext cx="3991411" cy="56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53881"/>
              </p:ext>
            </p:extLst>
          </p:nvPr>
        </p:nvGraphicFramePr>
        <p:xfrm>
          <a:off x="9891651" y="3467610"/>
          <a:ext cx="1365257" cy="41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177480" progId="Equation.DSMT4">
                  <p:embed/>
                </p:oleObj>
              </mc:Choice>
              <mc:Fallback>
                <p:oleObj name="Equation" r:id="rId7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91651" y="3467610"/>
                        <a:ext cx="1365257" cy="41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432104"/>
              </p:ext>
            </p:extLst>
          </p:nvPr>
        </p:nvGraphicFramePr>
        <p:xfrm>
          <a:off x="2065600" y="4024538"/>
          <a:ext cx="5905583" cy="10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63480" imgH="431640" progId="Equation.DSMT4">
                  <p:embed/>
                </p:oleObj>
              </mc:Choice>
              <mc:Fallback>
                <p:oleObj name="Equation" r:id="rId9" imgW="2463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65600" y="4024538"/>
                        <a:ext cx="5905583" cy="10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7662"/>
              </p:ext>
            </p:extLst>
          </p:nvPr>
        </p:nvGraphicFramePr>
        <p:xfrm>
          <a:off x="9939621" y="5530909"/>
          <a:ext cx="1355968" cy="41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20" imgH="177480" progId="Equation.DSMT4">
                  <p:embed/>
                </p:oleObj>
              </mc:Choice>
              <mc:Fallback>
                <p:oleObj name="Equation" r:id="rId11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39621" y="5530909"/>
                        <a:ext cx="1355968" cy="412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7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26361" y="213089"/>
            <a:ext cx="1938440" cy="1938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6448" y="-6895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21" name="Picture 20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6" y="424767"/>
            <a:ext cx="6046327" cy="3881645"/>
          </a:xfrm>
          <a:prstGeom prst="rect">
            <a:avLst/>
          </a:prstGeom>
        </p:spPr>
      </p:pic>
      <p:sp>
        <p:nvSpPr>
          <p:cNvPr id="22" name="Thought Bubble: Cloud 3">
            <a:extLst>
              <a:ext uri="{FF2B5EF4-FFF2-40B4-BE49-F238E27FC236}">
                <a16:creationId xmlns:a16="http://schemas.microsoft.com/office/drawing/2014/main" id="{1348B4F4-4B2E-450A-A528-0B447569DA7E}"/>
              </a:ext>
            </a:extLst>
          </p:cNvPr>
          <p:cNvSpPr/>
          <p:nvPr/>
        </p:nvSpPr>
        <p:spPr>
          <a:xfrm>
            <a:off x="1403263" y="785890"/>
            <a:ext cx="4552104" cy="2265243"/>
          </a:xfrm>
          <a:prstGeom prst="cloudCallout">
            <a:avLst>
              <a:gd name="adj1" fmla="val -46660"/>
              <a:gd name="adj2" fmla="val 5545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FF36D7-F03F-40FC-8722-8ACBE7CD6F1E}"/>
              </a:ext>
            </a:extLst>
          </p:cNvPr>
          <p:cNvSpPr/>
          <p:nvPr/>
        </p:nvSpPr>
        <p:spPr>
          <a:xfrm>
            <a:off x="2140003" y="1401268"/>
            <a:ext cx="39624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ĐẶT VẤN ĐỀ VÀO BÀI</a:t>
            </a:r>
            <a:endParaRPr lang="en-US" sz="4000" b="1" dirty="0">
              <a:ln/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2" y="5161459"/>
            <a:ext cx="1108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453753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002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432">
            <a:off x="1818207" y="2345186"/>
            <a:ext cx="4887913" cy="337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004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38" y="718138"/>
            <a:ext cx="4100513" cy="292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image005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06" y="2584173"/>
            <a:ext cx="5143500" cy="178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image006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80" y="2869455"/>
            <a:ext cx="4887913" cy="30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image007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89" y="2987811"/>
            <a:ext cx="6984707" cy="311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mage008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9" y="440049"/>
            <a:ext cx="5949500" cy="337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j02321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4" y="3059906"/>
            <a:ext cx="10715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image001.pn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" y="4167187"/>
            <a:ext cx="21558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9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653541-0580-4BB9-9E83-5C7B6E9E6941}"/>
              </a:ext>
            </a:extLst>
          </p:cNvPr>
          <p:cNvSpPr txBox="1">
            <a:spLocks/>
          </p:cNvSpPr>
          <p:nvPr/>
        </p:nvSpPr>
        <p:spPr>
          <a:xfrm>
            <a:off x="0" y="1285467"/>
            <a:ext cx="5665760" cy="28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2800">
              <a:latin typeface="Rtim"/>
            </a:endParaRPr>
          </a:p>
        </p:txBody>
      </p:sp>
      <p:sp>
        <p:nvSpPr>
          <p:cNvPr id="8" name="Rectangle 7"/>
          <p:cNvSpPr/>
          <p:nvPr/>
        </p:nvSpPr>
        <p:spPr>
          <a:xfrm rot="20958394">
            <a:off x="163303" y="2106674"/>
            <a:ext cx="58859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4000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các câu trắc nghiệm đã học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nl-NL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BTVN: 30; </a:t>
            </a:r>
            <a:r>
              <a:rPr 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36 SBT/69-70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giờ sau: Phương trình</a:t>
            </a:r>
          </a:p>
          <a:p>
            <a:pPr algn="just"/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bậc nhất hai ẩn.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5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mes PPT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94532" y="439271"/>
            <a:ext cx="50706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sp>
        <p:nvSpPr>
          <p:cNvPr id="36871" name="AutoShape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35" y="1905001"/>
            <a:ext cx="3634088" cy="363408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60" y="2042478"/>
            <a:ext cx="2731229" cy="2731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525" y="1201271"/>
            <a:ext cx="270076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26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mes PPT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44756" y="2011020"/>
            <a:ext cx="8305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latin typeface="VNI-Allegie" pitchFamily="2" charset="0"/>
              </a:rPr>
              <a:t>      </a:t>
            </a:r>
            <a:r>
              <a:rPr 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quyền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bất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kỳ</a:t>
            </a:r>
            <a:r>
              <a:rPr lang="en-US" sz="3200" b="1" dirty="0">
                <a:latin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</a:rPr>
              <a:t> 1 ô </a:t>
            </a:r>
            <a:r>
              <a:rPr 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</a:rPr>
              <a:t> ra.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</a:rPr>
              <a:t> 6 ô </a:t>
            </a:r>
            <a:r>
              <a:rPr 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quyền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68758" y="1249020"/>
            <a:ext cx="50706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  <p:sp>
        <p:nvSpPr>
          <p:cNvPr id="36871" name="AutoShape 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>
            <a:hlinkClick r:id="rId3" action="ppaction://hlinksldjump"/>
          </p:cNvPr>
          <p:cNvSpPr/>
          <p:nvPr/>
        </p:nvSpPr>
        <p:spPr>
          <a:xfrm>
            <a:off x="3595890" y="1264025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8" name="Hexagon 7">
            <a:hlinkClick r:id="rId4" action="ppaction://hlinksldjump"/>
          </p:cNvPr>
          <p:cNvSpPr/>
          <p:nvPr/>
        </p:nvSpPr>
        <p:spPr>
          <a:xfrm>
            <a:off x="5733973" y="1290919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" name="Hexagon 8">
            <a:hlinkClick r:id="rId5" action="ppaction://hlinksldjump"/>
          </p:cNvPr>
          <p:cNvSpPr/>
          <p:nvPr/>
        </p:nvSpPr>
        <p:spPr>
          <a:xfrm>
            <a:off x="7912397" y="1290919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0" name="Hexagon 9">
            <a:hlinkClick r:id="rId6" action="ppaction://hlinksldjump"/>
          </p:cNvPr>
          <p:cNvSpPr/>
          <p:nvPr/>
        </p:nvSpPr>
        <p:spPr>
          <a:xfrm>
            <a:off x="3596304" y="2115091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1" name="Hexagon 10">
            <a:hlinkClick r:id="rId7" action="ppaction://hlinksldjump"/>
          </p:cNvPr>
          <p:cNvSpPr/>
          <p:nvPr/>
        </p:nvSpPr>
        <p:spPr>
          <a:xfrm>
            <a:off x="5735700" y="2144587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2" name="Hexagon 11">
            <a:hlinkClick r:id="rId8" action="ppaction://hlinksldjump"/>
          </p:cNvPr>
          <p:cNvSpPr/>
          <p:nvPr/>
        </p:nvSpPr>
        <p:spPr>
          <a:xfrm>
            <a:off x="7912397" y="2144587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6BD036F3-FAE2-491C-9C4C-0BA75BBEC775}"/>
              </a:ext>
            </a:extLst>
          </p:cNvPr>
          <p:cNvSpPr/>
          <p:nvPr/>
        </p:nvSpPr>
        <p:spPr>
          <a:xfrm>
            <a:off x="326470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1BED1DC7-B2ED-4574-A596-DEB21E3FB3F2}"/>
              </a:ext>
            </a:extLst>
          </p:cNvPr>
          <p:cNvSpPr/>
          <p:nvPr/>
        </p:nvSpPr>
        <p:spPr>
          <a:xfrm>
            <a:off x="5414508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6B1CA905-BDA8-4033-BEB0-A85499EEFD12}"/>
              </a:ext>
            </a:extLst>
          </p:cNvPr>
          <p:cNvSpPr/>
          <p:nvPr/>
        </p:nvSpPr>
        <p:spPr>
          <a:xfrm>
            <a:off x="434460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1DA465A9-2C09-4279-87D5-73F2E6CA2560}"/>
              </a:ext>
            </a:extLst>
          </p:cNvPr>
          <p:cNvSpPr/>
          <p:nvPr/>
        </p:nvSpPr>
        <p:spPr>
          <a:xfrm>
            <a:off x="648268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2BB65BC7-F418-4C2E-90FB-3E094B6B6B74}"/>
              </a:ext>
            </a:extLst>
          </p:cNvPr>
          <p:cNvSpPr/>
          <p:nvPr/>
        </p:nvSpPr>
        <p:spPr>
          <a:xfrm>
            <a:off x="7585347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594B3BBC-D83A-4A6F-BE23-BAE63C0F10CB}"/>
              </a:ext>
            </a:extLst>
          </p:cNvPr>
          <p:cNvSpPr/>
          <p:nvPr/>
        </p:nvSpPr>
        <p:spPr>
          <a:xfrm>
            <a:off x="8661108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2AEE57F6-9998-4B87-840B-147AF832E796}"/>
              </a:ext>
            </a:extLst>
          </p:cNvPr>
          <p:cNvSpPr/>
          <p:nvPr/>
        </p:nvSpPr>
        <p:spPr>
          <a:xfrm>
            <a:off x="3241941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53E13207-D457-4066-A895-9F77FA402238}"/>
              </a:ext>
            </a:extLst>
          </p:cNvPr>
          <p:cNvSpPr/>
          <p:nvPr/>
        </p:nvSpPr>
        <p:spPr>
          <a:xfrm>
            <a:off x="4364272" y="297107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03D0E891-2DDC-45A1-895E-06D2E4A94B47}"/>
              </a:ext>
            </a:extLst>
          </p:cNvPr>
          <p:cNvSpPr/>
          <p:nvPr/>
        </p:nvSpPr>
        <p:spPr>
          <a:xfrm>
            <a:off x="5414507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CD754829-03AC-41D3-A7F0-D30103BB4D6C}"/>
              </a:ext>
            </a:extLst>
          </p:cNvPr>
          <p:cNvSpPr/>
          <p:nvPr/>
        </p:nvSpPr>
        <p:spPr>
          <a:xfrm>
            <a:off x="6490268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D8B5633B-CA1B-47DB-B2E3-6207E4BBC666}"/>
              </a:ext>
            </a:extLst>
          </p:cNvPr>
          <p:cNvSpPr/>
          <p:nvPr/>
        </p:nvSpPr>
        <p:spPr>
          <a:xfrm>
            <a:off x="7585346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A4C583A4-7FE4-47EA-8932-72442A211621}"/>
              </a:ext>
            </a:extLst>
          </p:cNvPr>
          <p:cNvSpPr/>
          <p:nvPr/>
        </p:nvSpPr>
        <p:spPr>
          <a:xfrm>
            <a:off x="8612258" y="2970911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Go Forward or Next 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4DD71C1-02B2-4F63-AEF1-297FC707E036}"/>
              </a:ext>
            </a:extLst>
          </p:cNvPr>
          <p:cNvSpPr/>
          <p:nvPr/>
        </p:nvSpPr>
        <p:spPr>
          <a:xfrm>
            <a:off x="10530348" y="5796116"/>
            <a:ext cx="1661652" cy="10618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1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286" y="260868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2286" y="330552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4" action="ppaction://hlinksldjump"/>
          </p:cNvPr>
          <p:cNvSpPr/>
          <p:nvPr/>
        </p:nvSpPr>
        <p:spPr>
          <a:xfrm>
            <a:off x="1390929" y="5672172"/>
            <a:ext cx="1249032" cy="802370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409987"/>
              </p:ext>
            </p:extLst>
          </p:nvPr>
        </p:nvGraphicFramePr>
        <p:xfrm>
          <a:off x="2516565" y="2638506"/>
          <a:ext cx="1082173" cy="58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253800" progId="Equation.DSMT4">
                  <p:embed/>
                </p:oleObj>
              </mc:Choice>
              <mc:Fallback>
                <p:oleObj name="Equation" r:id="rId5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6565" y="2638506"/>
                        <a:ext cx="1082173" cy="58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747297"/>
              </p:ext>
            </p:extLst>
          </p:nvPr>
        </p:nvGraphicFramePr>
        <p:xfrm>
          <a:off x="7518524" y="2663195"/>
          <a:ext cx="1423206" cy="550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03040" progId="Equation.DSMT4">
                  <p:embed/>
                </p:oleObj>
              </mc:Choice>
              <mc:Fallback>
                <p:oleObj name="Equation" r:id="rId7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18524" y="2663195"/>
                        <a:ext cx="1423206" cy="550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90926" y="4335607"/>
            <a:ext cx="9695329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467762"/>
              </p:ext>
            </p:extLst>
          </p:nvPr>
        </p:nvGraphicFramePr>
        <p:xfrm>
          <a:off x="4008805" y="4427573"/>
          <a:ext cx="1743943" cy="489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03040" progId="Equation.DSMT4">
                  <p:embed/>
                </p:oleObj>
              </mc:Choice>
              <mc:Fallback>
                <p:oleObj name="Equation" r:id="rId9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08805" y="4427573"/>
                        <a:ext cx="1743943" cy="489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72785"/>
              </p:ext>
            </p:extLst>
          </p:nvPr>
        </p:nvGraphicFramePr>
        <p:xfrm>
          <a:off x="8185076" y="4422050"/>
          <a:ext cx="2408867" cy="48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760" imgH="203040" progId="Equation.DSMT4">
                  <p:embed/>
                </p:oleObj>
              </mc:Choice>
              <mc:Fallback>
                <p:oleObj name="Equation" r:id="rId11" imgW="977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85076" y="4422050"/>
                        <a:ext cx="2408867" cy="481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78850"/>
              </p:ext>
            </p:extLst>
          </p:nvPr>
        </p:nvGraphicFramePr>
        <p:xfrm>
          <a:off x="2055923" y="4360854"/>
          <a:ext cx="1082173" cy="58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800" imgH="253800" progId="Equation.DSMT4">
                  <p:embed/>
                </p:oleObj>
              </mc:Choice>
              <mc:Fallback>
                <p:oleObj name="Equation" r:id="rId13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55923" y="4360854"/>
                        <a:ext cx="1082173" cy="58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016453"/>
              </p:ext>
            </p:extLst>
          </p:nvPr>
        </p:nvGraphicFramePr>
        <p:xfrm>
          <a:off x="6771286" y="4866438"/>
          <a:ext cx="1511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99920" imgH="203040" progId="Equation.DSMT4">
                  <p:embed/>
                </p:oleObj>
              </mc:Choice>
              <mc:Fallback>
                <p:oleObj name="Equation" r:id="rId15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71286" y="4866438"/>
                        <a:ext cx="15113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588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284" y="2877672"/>
            <a:ext cx="10354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2285" y="371139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Home 8">
            <a:hlinkClick r:id="rId4" action="ppaction://hlinksldjump"/>
          </p:cNvPr>
          <p:cNvSpPr/>
          <p:nvPr/>
        </p:nvSpPr>
        <p:spPr>
          <a:xfrm>
            <a:off x="1390928" y="5851075"/>
            <a:ext cx="1042555" cy="87451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52285" y="4654187"/>
            <a:ext cx="9695329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song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370982"/>
              </p:ext>
            </p:extLst>
          </p:nvPr>
        </p:nvGraphicFramePr>
        <p:xfrm>
          <a:off x="7540383" y="4729046"/>
          <a:ext cx="1345008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03040" progId="Equation.DSMT4">
                  <p:embed/>
                </p:oleObj>
              </mc:Choice>
              <mc:Fallback>
                <p:oleObj name="Equation" r:id="rId5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40383" y="4729046"/>
                        <a:ext cx="1345008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073547"/>
              </p:ext>
            </p:extLst>
          </p:nvPr>
        </p:nvGraphicFramePr>
        <p:xfrm>
          <a:off x="4276170" y="2957429"/>
          <a:ext cx="1345008" cy="50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7640" imgH="203040" progId="Equation.DSMT4">
                  <p:embed/>
                </p:oleObj>
              </mc:Choice>
              <mc:Fallback>
                <p:oleObj name="Equation" r:id="rId7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76170" y="2957429"/>
                        <a:ext cx="1345008" cy="505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89236"/>
              </p:ext>
            </p:extLst>
          </p:nvPr>
        </p:nvGraphicFramePr>
        <p:xfrm>
          <a:off x="6106887" y="2967527"/>
          <a:ext cx="1345008" cy="49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06887" y="2967527"/>
                        <a:ext cx="1345008" cy="49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878916"/>
              </p:ext>
            </p:extLst>
          </p:nvPr>
        </p:nvGraphicFramePr>
        <p:xfrm>
          <a:off x="9468447" y="4728026"/>
          <a:ext cx="1345008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7640" imgH="203040" progId="Equation.DSMT4">
                  <p:embed/>
                </p:oleObj>
              </mc:Choice>
              <mc:Fallback>
                <p:oleObj name="Equation" r:id="rId11" imgW="647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68447" y="4728026"/>
                        <a:ext cx="1345008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969981"/>
              </p:ext>
            </p:extLst>
          </p:nvPr>
        </p:nvGraphicFramePr>
        <p:xfrm>
          <a:off x="1985945" y="4771338"/>
          <a:ext cx="2008303" cy="51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203040" progId="Equation.DSMT4">
                  <p:embed/>
                </p:oleObj>
              </mc:Choice>
              <mc:Fallback>
                <p:oleObj name="Equation" r:id="rId13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5945" y="4771338"/>
                        <a:ext cx="2008303" cy="51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279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PPT7 11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16c05727-aa75-4e4a-9b5f-8a80a1165891"/>
    <ds:schemaRef ds:uri="http://schemas.microsoft.com/office/infopath/2007/PartnerControls"/>
    <ds:schemaRef ds:uri="71af3243-3dd4-4a8d-8c0d-dd76da1f02a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1725</Words>
  <Application>Microsoft Office PowerPoint</Application>
  <PresentationFormat>Widescreen</PresentationFormat>
  <Paragraphs>234</Paragraphs>
  <Slides>41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Constantia</vt:lpstr>
      <vt:lpstr>Franklin Gothic Book</vt:lpstr>
      <vt:lpstr>Rtim</vt:lpstr>
      <vt:lpstr>Times New Roman</vt:lpstr>
      <vt:lpstr>VNI-Allegie</vt:lpstr>
      <vt:lpstr>Wingdings 2</vt:lpstr>
      <vt:lpstr>Flow</vt:lpstr>
      <vt:lpstr>Equation</vt:lpstr>
      <vt:lpstr>PowerPoint Presentation</vt:lpstr>
      <vt:lpstr>PowerPoint Presentation</vt:lpstr>
      <vt:lpstr>MỞ ĐẦU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vận dụng.</vt:lpstr>
      <vt:lpstr>Phần vận dụng.</vt:lpstr>
      <vt:lpstr>Phần vận dụng.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2021-06-07T18:23:58Z</dcterms:created>
  <dcterms:modified xsi:type="dcterms:W3CDTF">2024-01-02T02:18:03Z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