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101.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28669c708b864f32" Type="http://schemas.microsoft.com/office/2007/relationships/ui/extensibility" Target="customUI/customUI14.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2" r:id="rId2"/>
    <p:sldMasterId id="2147483853" r:id="rId3"/>
    <p:sldMasterId id="2147483861" r:id="rId4"/>
    <p:sldMasterId id="2147483873" r:id="rId5"/>
    <p:sldMasterId id="2147483886" r:id="rId6"/>
    <p:sldMasterId id="2147483898" r:id="rId7"/>
    <p:sldMasterId id="2147483910" r:id="rId8"/>
    <p:sldMasterId id="2147483927" r:id="rId9"/>
    <p:sldMasterId id="2147483945" r:id="rId10"/>
    <p:sldMasterId id="2147483957" r:id="rId11"/>
    <p:sldMasterId id="2147483967" r:id="rId12"/>
    <p:sldMasterId id="2147483977" r:id="rId13"/>
  </p:sldMasterIdLst>
  <p:notesMasterIdLst>
    <p:notesMasterId r:id="rId38"/>
  </p:notesMasterIdLst>
  <p:sldIdLst>
    <p:sldId id="395" r:id="rId14"/>
    <p:sldId id="260" r:id="rId15"/>
    <p:sldId id="269" r:id="rId16"/>
    <p:sldId id="274" r:id="rId17"/>
    <p:sldId id="275" r:id="rId18"/>
    <p:sldId id="277" r:id="rId19"/>
    <p:sldId id="276" r:id="rId20"/>
    <p:sldId id="280" r:id="rId21"/>
    <p:sldId id="281" r:id="rId22"/>
    <p:sldId id="285" r:id="rId23"/>
    <p:sldId id="287" r:id="rId24"/>
    <p:sldId id="396" r:id="rId25"/>
    <p:sldId id="338" r:id="rId26"/>
    <p:sldId id="327" r:id="rId27"/>
    <p:sldId id="397" r:id="rId28"/>
    <p:sldId id="271" r:id="rId29"/>
    <p:sldId id="330" r:id="rId30"/>
    <p:sldId id="389" r:id="rId31"/>
    <p:sldId id="317" r:id="rId32"/>
    <p:sldId id="390" r:id="rId33"/>
    <p:sldId id="391" r:id="rId34"/>
    <p:sldId id="392" r:id="rId35"/>
    <p:sldId id="326" r:id="rId36"/>
    <p:sldId id="393" r:id="rId37"/>
  </p:sldIdLst>
  <p:sldSz cx="12192000" cy="6858000"/>
  <p:notesSz cx="6858000" cy="9144000"/>
  <p:embeddedFontLst>
    <p:embeddedFont>
      <p:font typeface=".VnArial Narrow" panose="020B7200000000000000" pitchFamily="34" charset="0"/>
      <p:regular r:id="rId39"/>
      <p:bold r:id="rId40"/>
      <p:italic r:id="rId41"/>
    </p:embeddedFont>
    <p:embeddedFont>
      <p:font typeface=".VnHelvetInsH" panose="020B7200000000000000" pitchFamily="34" charset="0"/>
      <p:regular r:id="rId42"/>
    </p:embeddedFont>
    <p:embeddedFont>
      <p:font typeface=".VnTimeH" panose="020B7200000000000000" pitchFamily="34" charset="0"/>
      <p:regular r:id="rId43"/>
      <p:bold r:id="rId44"/>
      <p:italic r:id="rId45"/>
      <p:boldItalic r:id="rId46"/>
    </p:embeddedFont>
    <p:embeddedFont>
      <p:font typeface="Calibri" panose="020F0502020204030204" pitchFamily="34" charset="0"/>
      <p:regular r:id="rId47"/>
      <p:bold r:id="rId48"/>
      <p:italic r:id="rId49"/>
      <p:boldItalic r:id="rId50"/>
    </p:embeddedFont>
    <p:embeddedFont>
      <p:font typeface="Calibri Light" panose="020F0302020204030204" pitchFamily="34" charset="0"/>
      <p:regular r:id="rId51"/>
      <p:italic r:id="rId52"/>
    </p:embeddedFont>
    <p:embeddedFont>
      <p:font typeface="Cambria Math" panose="02040503050406030204" pitchFamily="18" charset="0"/>
      <p:regular r:id="rId53"/>
    </p:embeddedFont>
    <p:embeddedFont>
      <p:font typeface="Corbel" panose="020B0503020204020204" pitchFamily="34" charset="0"/>
      <p:regular r:id="rId54"/>
      <p:bold r:id="rId55"/>
      <p:italic r:id="rId56"/>
      <p:boldItalic r:id="rId57"/>
    </p:embeddedFont>
    <p:embeddedFont>
      <p:font typeface="Garamond" panose="02020404030301010803" pitchFamily="18" charset="0"/>
      <p:regular r:id="rId58"/>
      <p:bold r:id="rId59"/>
      <p:italic r:id="rId60"/>
    </p:embeddedFont>
    <p:embeddedFont>
      <p:font typeface="Gill Sans MT" panose="020B0502020104020203" pitchFamily="34" charset="0"/>
      <p:regular r:id="rId61"/>
      <p:bold r:id="rId62"/>
      <p:italic r:id="rId63"/>
      <p:boldItalic r:id="rId64"/>
    </p:embeddedFont>
    <p:embeddedFont>
      <p:font typeface="Impact" panose="020B0806030902050204" pitchFamily="34" charset="0"/>
      <p:regular r:id="rId65"/>
    </p:embeddedFont>
    <p:embeddedFont>
      <p:font typeface="Montserrat" panose="00000500000000000000" pitchFamily="2" charset="0"/>
      <p:regular r:id="rId66"/>
    </p:embeddedFont>
    <p:embeddedFont>
      <p:font typeface="Tahoma" panose="020B0604030504040204" pitchFamily="34" charset="0"/>
      <p:regular r:id="rId67"/>
      <p:bold r:id="rId68"/>
    </p:embeddedFont>
    <p:embeddedFont>
      <p:font typeface="Trebuchet MS" panose="020B0603020202020204" pitchFamily="34" charset="0"/>
      <p:regular r:id="rId69"/>
      <p:bold r:id="rId70"/>
      <p:italic r:id="rId71"/>
      <p:boldItalic r:id="rId72"/>
    </p:embeddedFont>
    <p:embeddedFont>
      <p:font typeface="Verdana" panose="020B0604030504040204" pitchFamily="34" charset="0"/>
      <p:regular r:id="rId73"/>
      <p:bold r:id="rId74"/>
      <p:italic r:id="rId75"/>
      <p:boldItalic r:id="rId76"/>
    </p:embeddedFont>
    <p:embeddedFont>
      <p:font typeface="Wingdings 2" panose="05020102010507070707" pitchFamily="18" charset="2"/>
      <p:regular r:id="rId77"/>
    </p:embeddedFont>
    <p:embeddedFont>
      <p:font typeface="Wingdings 3" panose="05040102010807070707" pitchFamily="18" charset="2"/>
      <p:regular r:id="rId7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30CFCD"/>
    <a:srgbClr val="E43230"/>
    <a:srgbClr val="0E73B7"/>
    <a:srgbClr val="CF5F13"/>
    <a:srgbClr val="E99D05"/>
    <a:srgbClr val="DBB2CB"/>
    <a:srgbClr val="DCADCB"/>
    <a:srgbClr val="9F7906"/>
    <a:srgbClr val="E9AA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76" autoAdjust="0"/>
    <p:restoredTop sz="94660"/>
  </p:normalViewPr>
  <p:slideViewPr>
    <p:cSldViewPr snapToGrid="0">
      <p:cViewPr varScale="1">
        <p:scale>
          <a:sx n="62" d="100"/>
          <a:sy n="62" d="100"/>
        </p:scale>
        <p:origin x="784" y="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font" Target="fonts/font1.fntdata"/><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63" Type="http://schemas.openxmlformats.org/officeDocument/2006/relationships/font" Target="fonts/font25.fntdata"/><Relationship Id="rId68" Type="http://schemas.openxmlformats.org/officeDocument/2006/relationships/font" Target="fonts/font30.fntdata"/><Relationship Id="rId76" Type="http://schemas.openxmlformats.org/officeDocument/2006/relationships/font" Target="fonts/font38.fntdata"/><Relationship Id="rId7" Type="http://schemas.openxmlformats.org/officeDocument/2006/relationships/slideMaster" Target="slideMasters/slideMaster7.xml"/><Relationship Id="rId71" Type="http://schemas.openxmlformats.org/officeDocument/2006/relationships/font" Target="fonts/font33.fntdata"/><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font" Target="fonts/font20.fntdata"/><Relationship Id="rId66" Type="http://schemas.openxmlformats.org/officeDocument/2006/relationships/font" Target="fonts/font28.fntdata"/><Relationship Id="rId74" Type="http://schemas.openxmlformats.org/officeDocument/2006/relationships/font" Target="fonts/font36.fntdata"/><Relationship Id="rId79"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font" Target="fonts/font23.fntdata"/><Relationship Id="rId82"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font" Target="fonts/font22.fntdata"/><Relationship Id="rId65" Type="http://schemas.openxmlformats.org/officeDocument/2006/relationships/font" Target="fonts/font27.fntdata"/><Relationship Id="rId73" Type="http://schemas.openxmlformats.org/officeDocument/2006/relationships/font" Target="fonts/font35.fntdata"/><Relationship Id="rId78" Type="http://schemas.openxmlformats.org/officeDocument/2006/relationships/font" Target="fonts/font40.fntdata"/><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64" Type="http://schemas.openxmlformats.org/officeDocument/2006/relationships/font" Target="fonts/font26.fntdata"/><Relationship Id="rId69" Type="http://schemas.openxmlformats.org/officeDocument/2006/relationships/font" Target="fonts/font31.fntdata"/><Relationship Id="rId77" Type="http://schemas.openxmlformats.org/officeDocument/2006/relationships/font" Target="fonts/font39.fntdata"/><Relationship Id="rId8" Type="http://schemas.openxmlformats.org/officeDocument/2006/relationships/slideMaster" Target="slideMasters/slideMaster8.xml"/><Relationship Id="rId51" Type="http://schemas.openxmlformats.org/officeDocument/2006/relationships/font" Target="fonts/font13.fntdata"/><Relationship Id="rId72" Type="http://schemas.openxmlformats.org/officeDocument/2006/relationships/font" Target="fonts/font34.fntdata"/><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openxmlformats.org/officeDocument/2006/relationships/font" Target="fonts/font21.fntdata"/><Relationship Id="rId67" Type="http://schemas.openxmlformats.org/officeDocument/2006/relationships/font" Target="fonts/font29.fntdata"/><Relationship Id="rId20" Type="http://schemas.openxmlformats.org/officeDocument/2006/relationships/slide" Target="slides/slide7.xml"/><Relationship Id="rId41" Type="http://schemas.openxmlformats.org/officeDocument/2006/relationships/font" Target="fonts/font3.fntdata"/><Relationship Id="rId54" Type="http://schemas.openxmlformats.org/officeDocument/2006/relationships/font" Target="fonts/font16.fntdata"/><Relationship Id="rId62" Type="http://schemas.openxmlformats.org/officeDocument/2006/relationships/font" Target="fonts/font24.fntdata"/><Relationship Id="rId70" Type="http://schemas.openxmlformats.org/officeDocument/2006/relationships/font" Target="fonts/font32.fntdata"/><Relationship Id="rId75" Type="http://schemas.openxmlformats.org/officeDocument/2006/relationships/font" Target="fonts/font37.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font" Target="fonts/font11.fntdata"/><Relationship Id="rId57" Type="http://schemas.openxmlformats.org/officeDocument/2006/relationships/font" Target="fonts/font1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BF1DBF-2EDE-4029-BB95-923B2CA5E833}" type="datetimeFigureOut">
              <a:rPr lang="en-US" smtClean="0"/>
              <a:t>1/2/2024</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6B7165-5391-4CEF-9C43-AF90838C0E20}" type="slidenum">
              <a:rPr lang="en-US" smtClean="0"/>
              <a:t>‹#›</a:t>
            </a:fld>
            <a:endParaRPr lang="en-US"/>
          </a:p>
        </p:txBody>
      </p:sp>
    </p:spTree>
    <p:extLst>
      <p:ext uri="{BB962C8B-B14F-4D97-AF65-F5344CB8AC3E}">
        <p14:creationId xmlns:p14="http://schemas.microsoft.com/office/powerpoint/2010/main" val="39107277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A96B7165-5391-4CEF-9C43-AF90838C0E20}" type="slidenum">
              <a:rPr lang="en-US" smtClean="0"/>
              <a:t>6</a:t>
            </a:fld>
            <a:endParaRPr lang="en-US"/>
          </a:p>
        </p:txBody>
      </p:sp>
    </p:spTree>
    <p:extLst>
      <p:ext uri="{BB962C8B-B14F-4D97-AF65-F5344CB8AC3E}">
        <p14:creationId xmlns:p14="http://schemas.microsoft.com/office/powerpoint/2010/main" val="299982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A96B7165-5391-4CEF-9C43-AF90838C0E20}" type="slidenum">
              <a:rPr lang="en-US" smtClean="0"/>
              <a:t>17</a:t>
            </a:fld>
            <a:endParaRPr lang="en-US"/>
          </a:p>
        </p:txBody>
      </p:sp>
    </p:spTree>
    <p:extLst>
      <p:ext uri="{BB962C8B-B14F-4D97-AF65-F5344CB8AC3E}">
        <p14:creationId xmlns:p14="http://schemas.microsoft.com/office/powerpoint/2010/main" val="375886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A96B7165-5391-4CEF-9C43-AF90838C0E20}" type="slidenum">
              <a:rPr lang="en-US" smtClean="0"/>
              <a:t>18</a:t>
            </a:fld>
            <a:endParaRPr lang="en-US"/>
          </a:p>
        </p:txBody>
      </p:sp>
    </p:spTree>
    <p:extLst>
      <p:ext uri="{BB962C8B-B14F-4D97-AF65-F5344CB8AC3E}">
        <p14:creationId xmlns:p14="http://schemas.microsoft.com/office/powerpoint/2010/main" val="40552265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AD2D-E155-4930-B7B6-C4DEBF7569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4AC1CCB-7135-4B10-AA59-58B0F748DF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7B24AA-8C5B-489B-8D76-26520A47235C}"/>
              </a:ext>
            </a:extLst>
          </p:cNvPr>
          <p:cNvSpPr>
            <a:spLocks noGrp="1"/>
          </p:cNvSpPr>
          <p:nvPr>
            <p:ph type="dt" sz="half" idx="10"/>
          </p:nvPr>
        </p:nvSpPr>
        <p:spPr/>
        <p:txBody>
          <a:bodyPr/>
          <a:lstStyle/>
          <a:p>
            <a:fld id="{0D838988-15A6-4647-86D7-062E8698D868}" type="datetimeFigureOut">
              <a:rPr lang="en-US" smtClean="0"/>
              <a:t>1/2/2024</a:t>
            </a:fld>
            <a:endParaRPr lang="en-US"/>
          </a:p>
        </p:txBody>
      </p:sp>
      <p:sp>
        <p:nvSpPr>
          <p:cNvPr id="5" name="Footer Placeholder 4">
            <a:extLst>
              <a:ext uri="{FF2B5EF4-FFF2-40B4-BE49-F238E27FC236}">
                <a16:creationId xmlns:a16="http://schemas.microsoft.com/office/drawing/2014/main" id="{C3583610-7093-4756-9548-A446332899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121917-1AE1-4786-B80F-949542DEEAA5}"/>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053232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ECCB9-4BCD-46B0-953E-1AB9463C7B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453EB7-9C22-4F76-A0C1-09917E1076D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241B2F-D552-48D4-937C-514AAE63A578}"/>
              </a:ext>
            </a:extLst>
          </p:cNvPr>
          <p:cNvSpPr>
            <a:spLocks noGrp="1"/>
          </p:cNvSpPr>
          <p:nvPr>
            <p:ph type="dt" sz="half" idx="10"/>
          </p:nvPr>
        </p:nvSpPr>
        <p:spPr/>
        <p:txBody>
          <a:bodyPr/>
          <a:lstStyle/>
          <a:p>
            <a:fld id="{0D838988-15A6-4647-86D7-062E8698D868}" type="datetimeFigureOut">
              <a:rPr lang="en-US" smtClean="0"/>
              <a:t>1/2/2024</a:t>
            </a:fld>
            <a:endParaRPr lang="en-US"/>
          </a:p>
        </p:txBody>
      </p:sp>
      <p:sp>
        <p:nvSpPr>
          <p:cNvPr id="5" name="Footer Placeholder 4">
            <a:extLst>
              <a:ext uri="{FF2B5EF4-FFF2-40B4-BE49-F238E27FC236}">
                <a16:creationId xmlns:a16="http://schemas.microsoft.com/office/drawing/2014/main" id="{E8FEC662-9187-4C31-BD3C-A06B7A15B8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CA6AAB-C339-47CB-85C4-7E0F26ABB36E}"/>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79523653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Trích dẫn cùng vớ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vi-VN"/>
              <a:t>Bấm để sửa kiểu tiêu đề Bản cái</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1716429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Danh Thiếp">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vi-VN"/>
              <a:t>Bấm để sửa kiểu tiêu đề Bản cái</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407423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Trích dẫn Danh Thiếp">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vi-VN"/>
              <a:t>Bấm để sửa kiểu tiêu đề Bản cái</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8645180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Đúng hoặc Sai">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vi-VN"/>
              <a:t>Bấm để sửa kiểu tiêu đề Bản cái</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3242796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ncho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4616617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vi-VN"/>
              <a:t>Bấm để sửa kiểu tiêu đề Bản cái</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0126589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vi-VN"/>
              <a:t>Bấm để sửa kiểu tiêu đề Bản cái</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vi-VN"/>
              <a:t>Bấm để chỉnh sửa kiểu tiêu đề phụ của Bản cái</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8462284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4621786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secHead" preserve="1">
  <p:cSld name="Đầu trang của Phần">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vi-VN"/>
              <a:t>Bấm để sửa kiểu tiêu đề Bản cái</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lvl1pPr>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90275173"/>
      </p:ext>
    </p:extLst>
  </p:cSld>
  <p:clrMapOvr>
    <a:overrideClrMapping bg1="lt1" tx1="dk1" bg2="lt2" tx2="dk2" accent1="accent1" accent2="accent2" accent3="accent3" accent4="accent4" accent5="accent5" accent6="accent6" hlink="hlink" folHlink="folHlink"/>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74551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B1161F-716E-4BB5-9AAA-4BED10A7E67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43BFCA-4B6F-402E-8ADF-5FD82E1D4E2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338A54-1739-44FE-94BE-9F6A839C6854}"/>
              </a:ext>
            </a:extLst>
          </p:cNvPr>
          <p:cNvSpPr>
            <a:spLocks noGrp="1"/>
          </p:cNvSpPr>
          <p:nvPr>
            <p:ph type="dt" sz="half" idx="10"/>
          </p:nvPr>
        </p:nvSpPr>
        <p:spPr/>
        <p:txBody>
          <a:bodyPr/>
          <a:lstStyle/>
          <a:p>
            <a:fld id="{0D838988-15A6-4647-86D7-062E8698D868}" type="datetimeFigureOut">
              <a:rPr lang="en-US" smtClean="0"/>
              <a:t>1/2/2024</a:t>
            </a:fld>
            <a:endParaRPr lang="en-US"/>
          </a:p>
        </p:txBody>
      </p:sp>
      <p:sp>
        <p:nvSpPr>
          <p:cNvPr id="5" name="Footer Placeholder 4">
            <a:extLst>
              <a:ext uri="{FF2B5EF4-FFF2-40B4-BE49-F238E27FC236}">
                <a16:creationId xmlns:a16="http://schemas.microsoft.com/office/drawing/2014/main" id="{C0075CA6-3F6F-4465-A774-09ABDBB3FF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ED3999-CBFE-4CA8-8B6C-A53A2448DD99}"/>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66592016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vi-VN"/>
              <a:t>Bấm để sửa kiểu tiêu đề Bản cái</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1738530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4122282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5519043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8332347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vi-VN"/>
              <a:t>Bấm để sửa kiểu tiêu đề Bản cái</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vi-VN"/>
              <a:t>Bấm biểu tượng để thêm hình ảnh</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2489867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9401578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vertTitleAndTx" preserve="1">
  <p:cSld name="Tiêu đề Dọc và Văn bản">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vi-VN"/>
              <a:t>Bấm để sửa kiểu tiêu đề Bản cái</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a:xfrm>
            <a:off x="838200" y="6422854"/>
            <a:ext cx="2743196"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3776135" y="6422854"/>
            <a:ext cx="4279669"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8073048" y="6422854"/>
            <a:ext cx="87975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525946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solidFill>
                  <a:srgbClr val="3F3F3F">
                    <a:tint val="75000"/>
                  </a:srgbClr>
                </a:solidFill>
              </a:rPr>
              <a:pPr/>
              <a:t>1/2/2024</a:t>
            </a:fld>
            <a:endParaRPr lang="en-US">
              <a:solidFill>
                <a:srgbClr val="3F3F3F">
                  <a:tint val="75000"/>
                </a:srgb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solidFill>
                <a:srgbClr val="3F3F3F">
                  <a:tint val="75000"/>
                </a:srgb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solidFill>
                  <a:srgbClr val="3F3F3F">
                    <a:tint val="75000"/>
                  </a:srgbClr>
                </a:solidFill>
              </a:rPr>
              <a:pPr/>
              <a:t>‹#›</a:t>
            </a:fld>
            <a:endParaRPr lang="en-US">
              <a:solidFill>
                <a:srgbClr val="3F3F3F">
                  <a:tint val="75000"/>
                </a:srgbClr>
              </a:solidFill>
            </a:endParaRPr>
          </a:p>
        </p:txBody>
      </p:sp>
    </p:spTree>
    <p:extLst>
      <p:ext uri="{BB962C8B-B14F-4D97-AF65-F5344CB8AC3E}">
        <p14:creationId xmlns:p14="http://schemas.microsoft.com/office/powerpoint/2010/main" val="3777054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solidFill>
                  <a:srgbClr val="3F3F3F">
                    <a:tint val="75000"/>
                  </a:srgbClr>
                </a:solidFill>
              </a:rPr>
              <a:pPr/>
              <a:t>1/2/2024</a:t>
            </a:fld>
            <a:endParaRPr lang="en-US">
              <a:solidFill>
                <a:srgbClr val="3F3F3F">
                  <a:tint val="75000"/>
                </a:srgbClr>
              </a:solidFill>
            </a:endParaRPr>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solidFill>
                <a:srgbClr val="3F3F3F">
                  <a:tint val="75000"/>
                </a:srgbClr>
              </a:solidFill>
            </a:endParaRPr>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solidFill>
                  <a:srgbClr val="3F3F3F">
                    <a:tint val="75000"/>
                  </a:srgbClr>
                </a:solidFill>
              </a:rPr>
              <a:pPr/>
              <a:t>‹#›</a:t>
            </a:fld>
            <a:endParaRPr lang="en-US">
              <a:solidFill>
                <a:srgbClr val="3F3F3F">
                  <a:tint val="75000"/>
                </a:srgbClr>
              </a:solidFill>
            </a:endParaRPr>
          </a:p>
        </p:txBody>
      </p:sp>
    </p:spTree>
    <p:extLst>
      <p:ext uri="{BB962C8B-B14F-4D97-AF65-F5344CB8AC3E}">
        <p14:creationId xmlns:p14="http://schemas.microsoft.com/office/powerpoint/2010/main" val="3046110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solidFill>
                  <a:srgbClr val="3F3F3F">
                    <a:tint val="75000"/>
                  </a:srgbClr>
                </a:solidFill>
              </a:rPr>
              <a:pPr/>
              <a:t>1/2/2024</a:t>
            </a:fld>
            <a:endParaRPr lang="en-US">
              <a:solidFill>
                <a:srgbClr val="3F3F3F">
                  <a:tint val="75000"/>
                </a:srgbClr>
              </a:solidFill>
            </a:endParaRPr>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solidFill>
                <a:srgbClr val="3F3F3F">
                  <a:tint val="75000"/>
                </a:srgbClr>
              </a:solidFill>
            </a:endParaRPr>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solidFill>
                  <a:srgbClr val="3F3F3F">
                    <a:tint val="75000"/>
                  </a:srgbClr>
                </a:solidFill>
              </a:rPr>
              <a:pPr/>
              <a:t>‹#›</a:t>
            </a:fld>
            <a:endParaRPr lang="en-US">
              <a:solidFill>
                <a:srgbClr val="3F3F3F">
                  <a:tint val="75000"/>
                </a:srgbClr>
              </a:solidFill>
            </a:endParaRPr>
          </a:p>
        </p:txBody>
      </p:sp>
    </p:spTree>
    <p:extLst>
      <p:ext uri="{BB962C8B-B14F-4D97-AF65-F5344CB8AC3E}">
        <p14:creationId xmlns:p14="http://schemas.microsoft.com/office/powerpoint/2010/main" val="957271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9C5EB3FF-62FC-4F4C-A2D6-E1EB399E5CB3}"/>
              </a:ext>
            </a:extLst>
          </p:cNvPr>
          <p:cNvSpPr>
            <a:spLocks noGrp="1"/>
          </p:cNvSpPr>
          <p:nvPr>
            <p:ph type="dt" sz="half" idx="10"/>
          </p:nvPr>
        </p:nvSpPr>
        <p:spPr/>
        <p:txBody>
          <a:bodyPr/>
          <a:lstStyle>
            <a:lvl1pPr>
              <a:defRPr/>
            </a:lvl1pPr>
          </a:lstStyle>
          <a:p>
            <a:pPr>
              <a:defRPr/>
            </a:pPr>
            <a:fld id="{11FF18C0-6085-4490-9A2C-2ECCA6E8D6D0}" type="datetimeFigureOut">
              <a:rPr lang="en-US"/>
              <a:pPr>
                <a:defRPr/>
              </a:pPr>
              <a:t>1/2/2024</a:t>
            </a:fld>
            <a:endParaRPr lang="en-US"/>
          </a:p>
        </p:txBody>
      </p:sp>
      <p:sp>
        <p:nvSpPr>
          <p:cNvPr id="4" name="Footer Placeholder 4">
            <a:extLst>
              <a:ext uri="{FF2B5EF4-FFF2-40B4-BE49-F238E27FC236}">
                <a16:creationId xmlns:a16="http://schemas.microsoft.com/office/drawing/2014/main" id="{7D0AACDB-3304-4B4F-B61E-FA9649C71CCC}"/>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95DB73AA-615C-4CE4-AB50-B4709C59198B}"/>
              </a:ext>
            </a:extLst>
          </p:cNvPr>
          <p:cNvSpPr>
            <a:spLocks noGrp="1"/>
          </p:cNvSpPr>
          <p:nvPr>
            <p:ph type="sldNum" sz="quarter" idx="12"/>
          </p:nvPr>
        </p:nvSpPr>
        <p:spPr/>
        <p:txBody>
          <a:bodyPr/>
          <a:lstStyle>
            <a:lvl1pPr>
              <a:defRPr/>
            </a:lvl1pPr>
          </a:lstStyle>
          <a:p>
            <a:fld id="{7DC20501-BA9A-42F5-9D3F-115E867DD67D}" type="slidenum">
              <a:rPr lang="en-US" altLang="en-US"/>
              <a:pPr/>
              <a:t>‹#›</a:t>
            </a:fld>
            <a:endParaRPr lang="en-US" altLang="en-US"/>
          </a:p>
        </p:txBody>
      </p:sp>
    </p:spTree>
    <p:extLst>
      <p:ext uri="{BB962C8B-B14F-4D97-AF65-F5344CB8AC3E}">
        <p14:creationId xmlns:p14="http://schemas.microsoft.com/office/powerpoint/2010/main" val="1448843971"/>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solidFill>
                  <a:srgbClr val="3F3F3F">
                    <a:tint val="75000"/>
                  </a:srgbClr>
                </a:solidFill>
              </a:rPr>
              <a:pPr/>
              <a:t>1/2/2024</a:t>
            </a:fld>
            <a:endParaRPr lang="en-US">
              <a:solidFill>
                <a:srgbClr val="3F3F3F">
                  <a:tint val="75000"/>
                </a:srgbClr>
              </a:solidFill>
            </a:endParaRPr>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solidFill>
                <a:srgbClr val="3F3F3F">
                  <a:tint val="75000"/>
                </a:srgbClr>
              </a:solidFill>
            </a:endParaRPr>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solidFill>
                  <a:srgbClr val="3F3F3F">
                    <a:tint val="75000"/>
                  </a:srgbClr>
                </a:solidFill>
              </a:rPr>
              <a:pPr/>
              <a:t>‹#›</a:t>
            </a:fld>
            <a:endParaRPr lang="en-US">
              <a:solidFill>
                <a:srgbClr val="3F3F3F">
                  <a:tint val="75000"/>
                </a:srgbClr>
              </a:solidFill>
            </a:endParaRPr>
          </a:p>
        </p:txBody>
      </p:sp>
    </p:spTree>
    <p:extLst>
      <p:ext uri="{BB962C8B-B14F-4D97-AF65-F5344CB8AC3E}">
        <p14:creationId xmlns:p14="http://schemas.microsoft.com/office/powerpoint/2010/main" val="4253893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solidFill>
                  <a:srgbClr val="3F3F3F">
                    <a:tint val="75000"/>
                  </a:srgbClr>
                </a:solidFill>
              </a:rPr>
              <a:pPr/>
              <a:t>1/2/2024</a:t>
            </a:fld>
            <a:endParaRPr lang="en-US">
              <a:solidFill>
                <a:srgbClr val="3F3F3F">
                  <a:tint val="75000"/>
                </a:srgbClr>
              </a:solidFill>
            </a:endParaRPr>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solidFill>
                <a:srgbClr val="3F3F3F">
                  <a:tint val="75000"/>
                </a:srgbClr>
              </a:solidFill>
            </a:endParaRPr>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solidFill>
                  <a:srgbClr val="3F3F3F">
                    <a:tint val="75000"/>
                  </a:srgbClr>
                </a:solidFill>
              </a:rPr>
              <a:pPr/>
              <a:t>‹#›</a:t>
            </a:fld>
            <a:endParaRPr lang="en-US">
              <a:solidFill>
                <a:srgbClr val="3F3F3F">
                  <a:tint val="75000"/>
                </a:srgbClr>
              </a:solidFill>
            </a:endParaRPr>
          </a:p>
        </p:txBody>
      </p:sp>
    </p:spTree>
    <p:extLst>
      <p:ext uri="{BB962C8B-B14F-4D97-AF65-F5344CB8AC3E}">
        <p14:creationId xmlns:p14="http://schemas.microsoft.com/office/powerpoint/2010/main" val="16589090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solidFill>
                  <a:srgbClr val="3F3F3F">
                    <a:tint val="75000"/>
                  </a:srgbClr>
                </a:solidFill>
              </a:rPr>
              <a:pPr/>
              <a:t>2024/1/2</a:t>
            </a:fld>
            <a:endParaRPr lang="zh-CN" altLang="en-US">
              <a:solidFill>
                <a:srgbClr val="3F3F3F">
                  <a:tint val="75000"/>
                </a:srgbClr>
              </a:solidFill>
            </a:endParaRPr>
          </a:p>
        </p:txBody>
      </p:sp>
      <p:sp>
        <p:nvSpPr>
          <p:cNvPr id="3" name="Footer Placeholder 2"/>
          <p:cNvSpPr>
            <a:spLocks noGrp="1"/>
          </p:cNvSpPr>
          <p:nvPr>
            <p:ph type="ftr" sz="quarter" idx="11"/>
          </p:nvPr>
        </p:nvSpPr>
        <p:spPr/>
        <p:txBody>
          <a:bodyPr/>
          <a:lstStyle/>
          <a:p>
            <a:endParaRPr lang="zh-CN" altLang="en-US">
              <a:solidFill>
                <a:srgbClr val="3F3F3F">
                  <a:tint val="75000"/>
                </a:srgbClr>
              </a:solidFill>
            </a:endParaRPr>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solidFill>
                  <a:srgbClr val="3F3F3F">
                    <a:tint val="75000"/>
                  </a:srgbClr>
                </a:solidFill>
              </a:rPr>
              <a:pPr/>
              <a:t>‹#›</a:t>
            </a:fld>
            <a:endParaRPr lang="zh-CN" altLang="en-US">
              <a:solidFill>
                <a:srgbClr val="3F3F3F">
                  <a:tint val="75000"/>
                </a:srgbClr>
              </a:solidFill>
            </a:endParaRPr>
          </a:p>
        </p:txBody>
      </p:sp>
    </p:spTree>
    <p:extLst>
      <p:ext uri="{BB962C8B-B14F-4D97-AF65-F5344CB8AC3E}">
        <p14:creationId xmlns:p14="http://schemas.microsoft.com/office/powerpoint/2010/main" val="2387364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solidFill>
                <a:prstClr val="white"/>
              </a:solidFill>
              <a:latin typeface="思源黑体 Heavy" panose="020B0A00000000000000" pitchFamily="34" charset="-122"/>
              <a:ea typeface="思源黑体 Heavy" panose="020B0A00000000000000" pitchFamily="34" charset="-122"/>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solidFill>
                <a:prstClr val="white"/>
              </a:solidFill>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solidFill>
                <a:prstClr val="white"/>
              </a:solidFill>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prstClr val="white"/>
              </a:solidFill>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prstClr val="white"/>
              </a:solidFill>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prstClr val="white"/>
              </a:solidFill>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967779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90AC2C-89A7-5B45-AA29-0F43CAD1792B}"/>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FF0F5861-FF02-9541-AD80-582F186482D6}"/>
              </a:ext>
            </a:extLst>
          </p:cNvPr>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2E655C0A-AF44-4240-926F-CF039BC8D213}"/>
              </a:ext>
            </a:extLst>
          </p:cNvPr>
          <p:cNvSpPr>
            <a:spLocks noGrp="1"/>
          </p:cNvSpPr>
          <p:nvPr>
            <p:ph type="dt" sz="half" idx="10"/>
          </p:nvPr>
        </p:nvSpPr>
        <p:spPr/>
        <p:txBody>
          <a:bodyPr/>
          <a:lstStyle/>
          <a:p>
            <a:fld id="{84B79D43-DAE6-0F47-A9C1-04982654FBFB}" type="datetimeFigureOut">
              <a:rPr kumimoji="1" lang="zh-CN" altLang="en-US" smtClean="0">
                <a:solidFill>
                  <a:srgbClr val="3F3F3F">
                    <a:tint val="75000"/>
                  </a:srgbClr>
                </a:solidFill>
              </a:rPr>
              <a:pPr/>
              <a:t>2024/1/2</a:t>
            </a:fld>
            <a:endParaRPr kumimoji="1" lang="zh-CN" altLang="en-US">
              <a:solidFill>
                <a:srgbClr val="3F3F3F">
                  <a:tint val="75000"/>
                </a:srgbClr>
              </a:solidFill>
            </a:endParaRPr>
          </a:p>
        </p:txBody>
      </p:sp>
      <p:sp>
        <p:nvSpPr>
          <p:cNvPr id="5" name="页脚占位符 4">
            <a:extLst>
              <a:ext uri="{FF2B5EF4-FFF2-40B4-BE49-F238E27FC236}">
                <a16:creationId xmlns:a16="http://schemas.microsoft.com/office/drawing/2014/main" id="{70AFDC4E-8BFD-B54A-BF9A-81919CC721BB}"/>
              </a:ext>
            </a:extLst>
          </p:cNvPr>
          <p:cNvSpPr>
            <a:spLocks noGrp="1"/>
          </p:cNvSpPr>
          <p:nvPr>
            <p:ph type="ftr" sz="quarter" idx="11"/>
          </p:nvPr>
        </p:nvSpPr>
        <p:spPr/>
        <p:txBody>
          <a:bodyPr/>
          <a:lstStyle/>
          <a:p>
            <a:endParaRPr kumimoji="1" lang="zh-CN" altLang="en-US">
              <a:solidFill>
                <a:srgbClr val="3F3F3F">
                  <a:tint val="75000"/>
                </a:srgbClr>
              </a:solidFill>
            </a:endParaRPr>
          </a:p>
        </p:txBody>
      </p:sp>
      <p:sp>
        <p:nvSpPr>
          <p:cNvPr id="6" name="灯片编号占位符 5">
            <a:extLst>
              <a:ext uri="{FF2B5EF4-FFF2-40B4-BE49-F238E27FC236}">
                <a16:creationId xmlns:a16="http://schemas.microsoft.com/office/drawing/2014/main" id="{89656241-BFAA-974E-8319-98CB08180971}"/>
              </a:ext>
            </a:extLst>
          </p:cNvPr>
          <p:cNvSpPr>
            <a:spLocks noGrp="1"/>
          </p:cNvSpPr>
          <p:nvPr>
            <p:ph type="sldNum" sz="quarter" idx="12"/>
          </p:nvPr>
        </p:nvSpPr>
        <p:spPr/>
        <p:txBody>
          <a:bodyPr/>
          <a:lstStyle/>
          <a:p>
            <a:fld id="{EEF17B97-31AA-F046-A2B1-CB7B8C901C9E}" type="slidenum">
              <a:rPr kumimoji="1" lang="zh-CN" altLang="en-US" smtClean="0">
                <a:solidFill>
                  <a:srgbClr val="3F3F3F">
                    <a:tint val="75000"/>
                  </a:srgbClr>
                </a:solidFill>
              </a:rPr>
              <a:pPr/>
              <a:t>‹#›</a:t>
            </a:fld>
            <a:endParaRPr kumimoji="1" lang="zh-CN" altLang="en-US">
              <a:solidFill>
                <a:srgbClr val="3F3F3F">
                  <a:tint val="75000"/>
                </a:srgbClr>
              </a:solidFill>
            </a:endParaRPr>
          </a:p>
        </p:txBody>
      </p:sp>
    </p:spTree>
    <p:extLst>
      <p:ext uri="{BB962C8B-B14F-4D97-AF65-F5344CB8AC3E}">
        <p14:creationId xmlns:p14="http://schemas.microsoft.com/office/powerpoint/2010/main" val="3664896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5E68AA-BE64-F049-AE4B-6D22E5791D6E}"/>
              </a:ext>
            </a:extLst>
          </p:cNvPr>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a16="http://schemas.microsoft.com/office/drawing/2014/main" id="{68FB45DC-93A6-9E46-B68E-4C1658CC14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id="{60C71B9E-72DF-9B46-9E11-92FD14AF7800}"/>
              </a:ext>
            </a:extLst>
          </p:cNvPr>
          <p:cNvSpPr>
            <a:spLocks noGrp="1"/>
          </p:cNvSpPr>
          <p:nvPr>
            <p:ph type="dt" sz="half" idx="10"/>
          </p:nvPr>
        </p:nvSpPr>
        <p:spPr/>
        <p:txBody>
          <a:bodyPr/>
          <a:lstStyle/>
          <a:p>
            <a:fld id="{84B79D43-DAE6-0F47-A9C1-04982654FBFB}" type="datetimeFigureOut">
              <a:rPr kumimoji="1" lang="zh-CN" altLang="en-US" smtClean="0">
                <a:solidFill>
                  <a:srgbClr val="3F3F3F">
                    <a:tint val="75000"/>
                  </a:srgbClr>
                </a:solidFill>
              </a:rPr>
              <a:pPr/>
              <a:t>2024/1/2</a:t>
            </a:fld>
            <a:endParaRPr kumimoji="1" lang="zh-CN" altLang="en-US">
              <a:solidFill>
                <a:srgbClr val="3F3F3F">
                  <a:tint val="75000"/>
                </a:srgbClr>
              </a:solidFill>
            </a:endParaRPr>
          </a:p>
        </p:txBody>
      </p:sp>
      <p:sp>
        <p:nvSpPr>
          <p:cNvPr id="5" name="页脚占位符 4">
            <a:extLst>
              <a:ext uri="{FF2B5EF4-FFF2-40B4-BE49-F238E27FC236}">
                <a16:creationId xmlns:a16="http://schemas.microsoft.com/office/drawing/2014/main" id="{CD64AA69-0CEE-B14A-BDC5-308DDC8C2D60}"/>
              </a:ext>
            </a:extLst>
          </p:cNvPr>
          <p:cNvSpPr>
            <a:spLocks noGrp="1"/>
          </p:cNvSpPr>
          <p:nvPr>
            <p:ph type="ftr" sz="quarter" idx="11"/>
          </p:nvPr>
        </p:nvSpPr>
        <p:spPr/>
        <p:txBody>
          <a:bodyPr/>
          <a:lstStyle/>
          <a:p>
            <a:endParaRPr kumimoji="1" lang="zh-CN" altLang="en-US">
              <a:solidFill>
                <a:srgbClr val="3F3F3F">
                  <a:tint val="75000"/>
                </a:srgbClr>
              </a:solidFill>
            </a:endParaRPr>
          </a:p>
        </p:txBody>
      </p:sp>
      <p:sp>
        <p:nvSpPr>
          <p:cNvPr id="6" name="灯片编号占位符 5">
            <a:extLst>
              <a:ext uri="{FF2B5EF4-FFF2-40B4-BE49-F238E27FC236}">
                <a16:creationId xmlns:a16="http://schemas.microsoft.com/office/drawing/2014/main" id="{5DFAF48E-F9F8-1C46-8EEE-61E4A181629A}"/>
              </a:ext>
            </a:extLst>
          </p:cNvPr>
          <p:cNvSpPr>
            <a:spLocks noGrp="1"/>
          </p:cNvSpPr>
          <p:nvPr>
            <p:ph type="sldNum" sz="quarter" idx="12"/>
          </p:nvPr>
        </p:nvSpPr>
        <p:spPr/>
        <p:txBody>
          <a:bodyPr/>
          <a:lstStyle/>
          <a:p>
            <a:fld id="{EEF17B97-31AA-F046-A2B1-CB7B8C901C9E}" type="slidenum">
              <a:rPr kumimoji="1" lang="zh-CN" altLang="en-US" smtClean="0">
                <a:solidFill>
                  <a:srgbClr val="3F3F3F">
                    <a:tint val="75000"/>
                  </a:srgbClr>
                </a:solidFill>
              </a:rPr>
              <a:pPr/>
              <a:t>‹#›</a:t>
            </a:fld>
            <a:endParaRPr kumimoji="1" lang="zh-CN" altLang="en-US">
              <a:solidFill>
                <a:srgbClr val="3F3F3F">
                  <a:tint val="75000"/>
                </a:srgbClr>
              </a:solidFill>
            </a:endParaRPr>
          </a:p>
        </p:txBody>
      </p:sp>
    </p:spTree>
    <p:extLst>
      <p:ext uri="{BB962C8B-B14F-4D97-AF65-F5344CB8AC3E}">
        <p14:creationId xmlns:p14="http://schemas.microsoft.com/office/powerpoint/2010/main" val="3518889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solidFill>
                  <a:srgbClr val="3F3F3F">
                    <a:tint val="75000"/>
                  </a:srgbClr>
                </a:solidFill>
              </a:rPr>
              <a:pPr/>
              <a:t>1/2/2024</a:t>
            </a:fld>
            <a:endParaRPr lang="en-US">
              <a:solidFill>
                <a:srgbClr val="3F3F3F">
                  <a:tint val="75000"/>
                </a:srgb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solidFill>
                <a:srgbClr val="3F3F3F">
                  <a:tint val="75000"/>
                </a:srgb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solidFill>
                  <a:srgbClr val="3F3F3F">
                    <a:tint val="75000"/>
                  </a:srgbClr>
                </a:solidFill>
              </a:rPr>
              <a:pPr/>
              <a:t>‹#›</a:t>
            </a:fld>
            <a:endParaRPr lang="en-US">
              <a:solidFill>
                <a:srgbClr val="3F3F3F">
                  <a:tint val="75000"/>
                </a:srgbClr>
              </a:solidFill>
            </a:endParaRPr>
          </a:p>
        </p:txBody>
      </p:sp>
    </p:spTree>
    <p:extLst>
      <p:ext uri="{BB962C8B-B14F-4D97-AF65-F5344CB8AC3E}">
        <p14:creationId xmlns:p14="http://schemas.microsoft.com/office/powerpoint/2010/main" val="2785193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solidFill>
                  <a:srgbClr val="3F3F3F">
                    <a:tint val="75000"/>
                  </a:srgbClr>
                </a:solidFill>
              </a:rPr>
              <a:pPr/>
              <a:t>1/2/2024</a:t>
            </a:fld>
            <a:endParaRPr lang="en-US">
              <a:solidFill>
                <a:srgbClr val="3F3F3F">
                  <a:tint val="75000"/>
                </a:srgbClr>
              </a:solidFill>
            </a:endParaRPr>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solidFill>
                <a:srgbClr val="3F3F3F">
                  <a:tint val="75000"/>
                </a:srgbClr>
              </a:solidFill>
            </a:endParaRPr>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solidFill>
                  <a:srgbClr val="3F3F3F">
                    <a:tint val="75000"/>
                  </a:srgbClr>
                </a:solidFill>
              </a:rPr>
              <a:pPr/>
              <a:t>‹#›</a:t>
            </a:fld>
            <a:endParaRPr lang="en-US">
              <a:solidFill>
                <a:srgbClr val="3F3F3F">
                  <a:tint val="75000"/>
                </a:srgbClr>
              </a:solidFill>
            </a:endParaRPr>
          </a:p>
        </p:txBody>
      </p:sp>
    </p:spTree>
    <p:extLst>
      <p:ext uri="{BB962C8B-B14F-4D97-AF65-F5344CB8AC3E}">
        <p14:creationId xmlns:p14="http://schemas.microsoft.com/office/powerpoint/2010/main" val="1980341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solidFill>
                  <a:srgbClr val="3F3F3F">
                    <a:tint val="75000"/>
                  </a:srgbClr>
                </a:solidFill>
              </a:rPr>
              <a:pPr/>
              <a:t>1/2/2024</a:t>
            </a:fld>
            <a:endParaRPr lang="en-US">
              <a:solidFill>
                <a:srgbClr val="3F3F3F">
                  <a:tint val="75000"/>
                </a:srgbClr>
              </a:solidFill>
            </a:endParaRPr>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solidFill>
                <a:srgbClr val="3F3F3F">
                  <a:tint val="75000"/>
                </a:srgbClr>
              </a:solidFill>
            </a:endParaRPr>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solidFill>
                  <a:srgbClr val="3F3F3F">
                    <a:tint val="75000"/>
                  </a:srgbClr>
                </a:solidFill>
              </a:rPr>
              <a:pPr/>
              <a:t>‹#›</a:t>
            </a:fld>
            <a:endParaRPr lang="en-US">
              <a:solidFill>
                <a:srgbClr val="3F3F3F">
                  <a:tint val="75000"/>
                </a:srgbClr>
              </a:solidFill>
            </a:endParaRPr>
          </a:p>
        </p:txBody>
      </p:sp>
    </p:spTree>
    <p:extLst>
      <p:ext uri="{BB962C8B-B14F-4D97-AF65-F5344CB8AC3E}">
        <p14:creationId xmlns:p14="http://schemas.microsoft.com/office/powerpoint/2010/main" val="3121675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solidFill>
                  <a:srgbClr val="3F3F3F">
                    <a:tint val="75000"/>
                  </a:srgbClr>
                </a:solidFill>
              </a:rPr>
              <a:pPr/>
              <a:t>1/2/2024</a:t>
            </a:fld>
            <a:endParaRPr lang="en-US">
              <a:solidFill>
                <a:srgbClr val="3F3F3F">
                  <a:tint val="75000"/>
                </a:srgbClr>
              </a:solidFill>
            </a:endParaRPr>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solidFill>
                <a:srgbClr val="3F3F3F">
                  <a:tint val="75000"/>
                </a:srgbClr>
              </a:solidFill>
            </a:endParaRPr>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solidFill>
                  <a:srgbClr val="3F3F3F">
                    <a:tint val="75000"/>
                  </a:srgbClr>
                </a:solidFill>
              </a:rPr>
              <a:pPr/>
              <a:t>‹#›</a:t>
            </a:fld>
            <a:endParaRPr lang="en-US">
              <a:solidFill>
                <a:srgbClr val="3F3F3F">
                  <a:tint val="75000"/>
                </a:srgbClr>
              </a:solidFill>
            </a:endParaRPr>
          </a:p>
        </p:txBody>
      </p:sp>
    </p:spTree>
    <p:extLst>
      <p:ext uri="{BB962C8B-B14F-4D97-AF65-F5344CB8AC3E}">
        <p14:creationId xmlns:p14="http://schemas.microsoft.com/office/powerpoint/2010/main" val="363115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9780664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solidFill>
                  <a:srgbClr val="3F3F3F">
                    <a:tint val="75000"/>
                  </a:srgbClr>
                </a:solidFill>
              </a:rPr>
              <a:pPr/>
              <a:t>1/2/2024</a:t>
            </a:fld>
            <a:endParaRPr lang="en-US">
              <a:solidFill>
                <a:srgbClr val="3F3F3F">
                  <a:tint val="75000"/>
                </a:srgbClr>
              </a:solidFill>
            </a:endParaRPr>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solidFill>
                <a:srgbClr val="3F3F3F">
                  <a:tint val="75000"/>
                </a:srgbClr>
              </a:solidFill>
            </a:endParaRPr>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solidFill>
                  <a:srgbClr val="3F3F3F">
                    <a:tint val="75000"/>
                  </a:srgbClr>
                </a:solidFill>
              </a:rPr>
              <a:pPr/>
              <a:t>‹#›</a:t>
            </a:fld>
            <a:endParaRPr lang="en-US">
              <a:solidFill>
                <a:srgbClr val="3F3F3F">
                  <a:tint val="75000"/>
                </a:srgbClr>
              </a:solidFill>
            </a:endParaRPr>
          </a:p>
        </p:txBody>
      </p:sp>
    </p:spTree>
    <p:extLst>
      <p:ext uri="{BB962C8B-B14F-4D97-AF65-F5344CB8AC3E}">
        <p14:creationId xmlns:p14="http://schemas.microsoft.com/office/powerpoint/2010/main" val="1011633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solidFill>
                  <a:srgbClr val="3F3F3F">
                    <a:tint val="75000"/>
                  </a:srgbClr>
                </a:solidFill>
              </a:rPr>
              <a:pPr/>
              <a:t>2024/1/2</a:t>
            </a:fld>
            <a:endParaRPr lang="zh-CN" altLang="en-US">
              <a:solidFill>
                <a:srgbClr val="3F3F3F">
                  <a:tint val="75000"/>
                </a:srgbClr>
              </a:solidFill>
            </a:endParaRPr>
          </a:p>
        </p:txBody>
      </p:sp>
      <p:sp>
        <p:nvSpPr>
          <p:cNvPr id="3" name="Footer Placeholder 2"/>
          <p:cNvSpPr>
            <a:spLocks noGrp="1"/>
          </p:cNvSpPr>
          <p:nvPr>
            <p:ph type="ftr" sz="quarter" idx="11"/>
          </p:nvPr>
        </p:nvSpPr>
        <p:spPr/>
        <p:txBody>
          <a:bodyPr/>
          <a:lstStyle/>
          <a:p>
            <a:endParaRPr lang="zh-CN" altLang="en-US">
              <a:solidFill>
                <a:srgbClr val="3F3F3F">
                  <a:tint val="75000"/>
                </a:srgbClr>
              </a:solidFill>
            </a:endParaRPr>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solidFill>
                  <a:srgbClr val="3F3F3F">
                    <a:tint val="75000"/>
                  </a:srgbClr>
                </a:solidFill>
              </a:rPr>
              <a:pPr/>
              <a:t>‹#›</a:t>
            </a:fld>
            <a:endParaRPr lang="zh-CN" altLang="en-US">
              <a:solidFill>
                <a:srgbClr val="3F3F3F">
                  <a:tint val="75000"/>
                </a:srgbClr>
              </a:solidFill>
            </a:endParaRPr>
          </a:p>
        </p:txBody>
      </p:sp>
    </p:spTree>
    <p:extLst>
      <p:ext uri="{BB962C8B-B14F-4D97-AF65-F5344CB8AC3E}">
        <p14:creationId xmlns:p14="http://schemas.microsoft.com/office/powerpoint/2010/main" val="3710966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solidFill>
                <a:prstClr val="white"/>
              </a:solidFill>
              <a:latin typeface="思源黑体 Heavy" panose="020B0A00000000000000" pitchFamily="34" charset="-122"/>
              <a:ea typeface="思源黑体 Heavy" panose="020B0A00000000000000" pitchFamily="34" charset="-122"/>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solidFill>
                <a:prstClr val="white"/>
              </a:solidFill>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solidFill>
                <a:prstClr val="white"/>
              </a:solidFill>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prstClr val="white"/>
              </a:solidFill>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prstClr val="white"/>
              </a:solidFill>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prstClr val="white"/>
              </a:solidFill>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417115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90AC2C-89A7-5B45-AA29-0F43CAD1792B}"/>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FF0F5861-FF02-9541-AD80-582F186482D6}"/>
              </a:ext>
            </a:extLst>
          </p:cNvPr>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2E655C0A-AF44-4240-926F-CF039BC8D213}"/>
              </a:ext>
            </a:extLst>
          </p:cNvPr>
          <p:cNvSpPr>
            <a:spLocks noGrp="1"/>
          </p:cNvSpPr>
          <p:nvPr>
            <p:ph type="dt" sz="half" idx="10"/>
          </p:nvPr>
        </p:nvSpPr>
        <p:spPr/>
        <p:txBody>
          <a:bodyPr/>
          <a:lstStyle/>
          <a:p>
            <a:fld id="{84B79D43-DAE6-0F47-A9C1-04982654FBFB}" type="datetimeFigureOut">
              <a:rPr kumimoji="1" lang="zh-CN" altLang="en-US" smtClean="0">
                <a:solidFill>
                  <a:srgbClr val="3F3F3F">
                    <a:tint val="75000"/>
                  </a:srgbClr>
                </a:solidFill>
              </a:rPr>
              <a:pPr/>
              <a:t>2024/1/2</a:t>
            </a:fld>
            <a:endParaRPr kumimoji="1" lang="zh-CN" altLang="en-US">
              <a:solidFill>
                <a:srgbClr val="3F3F3F">
                  <a:tint val="75000"/>
                </a:srgbClr>
              </a:solidFill>
            </a:endParaRPr>
          </a:p>
        </p:txBody>
      </p:sp>
      <p:sp>
        <p:nvSpPr>
          <p:cNvPr id="5" name="页脚占位符 4">
            <a:extLst>
              <a:ext uri="{FF2B5EF4-FFF2-40B4-BE49-F238E27FC236}">
                <a16:creationId xmlns:a16="http://schemas.microsoft.com/office/drawing/2014/main" id="{70AFDC4E-8BFD-B54A-BF9A-81919CC721BB}"/>
              </a:ext>
            </a:extLst>
          </p:cNvPr>
          <p:cNvSpPr>
            <a:spLocks noGrp="1"/>
          </p:cNvSpPr>
          <p:nvPr>
            <p:ph type="ftr" sz="quarter" idx="11"/>
          </p:nvPr>
        </p:nvSpPr>
        <p:spPr/>
        <p:txBody>
          <a:bodyPr/>
          <a:lstStyle/>
          <a:p>
            <a:endParaRPr kumimoji="1" lang="zh-CN" altLang="en-US">
              <a:solidFill>
                <a:srgbClr val="3F3F3F">
                  <a:tint val="75000"/>
                </a:srgbClr>
              </a:solidFill>
            </a:endParaRPr>
          </a:p>
        </p:txBody>
      </p:sp>
      <p:sp>
        <p:nvSpPr>
          <p:cNvPr id="6" name="灯片编号占位符 5">
            <a:extLst>
              <a:ext uri="{FF2B5EF4-FFF2-40B4-BE49-F238E27FC236}">
                <a16:creationId xmlns:a16="http://schemas.microsoft.com/office/drawing/2014/main" id="{89656241-BFAA-974E-8319-98CB08180971}"/>
              </a:ext>
            </a:extLst>
          </p:cNvPr>
          <p:cNvSpPr>
            <a:spLocks noGrp="1"/>
          </p:cNvSpPr>
          <p:nvPr>
            <p:ph type="sldNum" sz="quarter" idx="12"/>
          </p:nvPr>
        </p:nvSpPr>
        <p:spPr/>
        <p:txBody>
          <a:bodyPr/>
          <a:lstStyle/>
          <a:p>
            <a:fld id="{EEF17B97-31AA-F046-A2B1-CB7B8C901C9E}" type="slidenum">
              <a:rPr kumimoji="1" lang="zh-CN" altLang="en-US" smtClean="0">
                <a:solidFill>
                  <a:srgbClr val="3F3F3F">
                    <a:tint val="75000"/>
                  </a:srgbClr>
                </a:solidFill>
              </a:rPr>
              <a:pPr/>
              <a:t>‹#›</a:t>
            </a:fld>
            <a:endParaRPr kumimoji="1" lang="zh-CN" altLang="en-US">
              <a:solidFill>
                <a:srgbClr val="3F3F3F">
                  <a:tint val="75000"/>
                </a:srgbClr>
              </a:solidFill>
            </a:endParaRPr>
          </a:p>
        </p:txBody>
      </p:sp>
    </p:spTree>
    <p:extLst>
      <p:ext uri="{BB962C8B-B14F-4D97-AF65-F5344CB8AC3E}">
        <p14:creationId xmlns:p14="http://schemas.microsoft.com/office/powerpoint/2010/main" val="1410138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5E68AA-BE64-F049-AE4B-6D22E5791D6E}"/>
              </a:ext>
            </a:extLst>
          </p:cNvPr>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a16="http://schemas.microsoft.com/office/drawing/2014/main" id="{68FB45DC-93A6-9E46-B68E-4C1658CC14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id="{60C71B9E-72DF-9B46-9E11-92FD14AF7800}"/>
              </a:ext>
            </a:extLst>
          </p:cNvPr>
          <p:cNvSpPr>
            <a:spLocks noGrp="1"/>
          </p:cNvSpPr>
          <p:nvPr>
            <p:ph type="dt" sz="half" idx="10"/>
          </p:nvPr>
        </p:nvSpPr>
        <p:spPr/>
        <p:txBody>
          <a:bodyPr/>
          <a:lstStyle/>
          <a:p>
            <a:fld id="{84B79D43-DAE6-0F47-A9C1-04982654FBFB}" type="datetimeFigureOut">
              <a:rPr kumimoji="1" lang="zh-CN" altLang="en-US" smtClean="0">
                <a:solidFill>
                  <a:srgbClr val="3F3F3F">
                    <a:tint val="75000"/>
                  </a:srgbClr>
                </a:solidFill>
              </a:rPr>
              <a:pPr/>
              <a:t>2024/1/2</a:t>
            </a:fld>
            <a:endParaRPr kumimoji="1" lang="zh-CN" altLang="en-US">
              <a:solidFill>
                <a:srgbClr val="3F3F3F">
                  <a:tint val="75000"/>
                </a:srgbClr>
              </a:solidFill>
            </a:endParaRPr>
          </a:p>
        </p:txBody>
      </p:sp>
      <p:sp>
        <p:nvSpPr>
          <p:cNvPr id="5" name="页脚占位符 4">
            <a:extLst>
              <a:ext uri="{FF2B5EF4-FFF2-40B4-BE49-F238E27FC236}">
                <a16:creationId xmlns:a16="http://schemas.microsoft.com/office/drawing/2014/main" id="{CD64AA69-0CEE-B14A-BDC5-308DDC8C2D60}"/>
              </a:ext>
            </a:extLst>
          </p:cNvPr>
          <p:cNvSpPr>
            <a:spLocks noGrp="1"/>
          </p:cNvSpPr>
          <p:nvPr>
            <p:ph type="ftr" sz="quarter" idx="11"/>
          </p:nvPr>
        </p:nvSpPr>
        <p:spPr/>
        <p:txBody>
          <a:bodyPr/>
          <a:lstStyle/>
          <a:p>
            <a:endParaRPr kumimoji="1" lang="zh-CN" altLang="en-US">
              <a:solidFill>
                <a:srgbClr val="3F3F3F">
                  <a:tint val="75000"/>
                </a:srgbClr>
              </a:solidFill>
            </a:endParaRPr>
          </a:p>
        </p:txBody>
      </p:sp>
      <p:sp>
        <p:nvSpPr>
          <p:cNvPr id="6" name="灯片编号占位符 5">
            <a:extLst>
              <a:ext uri="{FF2B5EF4-FFF2-40B4-BE49-F238E27FC236}">
                <a16:creationId xmlns:a16="http://schemas.microsoft.com/office/drawing/2014/main" id="{5DFAF48E-F9F8-1C46-8EEE-61E4A181629A}"/>
              </a:ext>
            </a:extLst>
          </p:cNvPr>
          <p:cNvSpPr>
            <a:spLocks noGrp="1"/>
          </p:cNvSpPr>
          <p:nvPr>
            <p:ph type="sldNum" sz="quarter" idx="12"/>
          </p:nvPr>
        </p:nvSpPr>
        <p:spPr/>
        <p:txBody>
          <a:bodyPr/>
          <a:lstStyle/>
          <a:p>
            <a:fld id="{EEF17B97-31AA-F046-A2B1-CB7B8C901C9E}" type="slidenum">
              <a:rPr kumimoji="1" lang="zh-CN" altLang="en-US" smtClean="0">
                <a:solidFill>
                  <a:srgbClr val="3F3F3F">
                    <a:tint val="75000"/>
                  </a:srgbClr>
                </a:solidFill>
              </a:rPr>
              <a:pPr/>
              <a:t>‹#›</a:t>
            </a:fld>
            <a:endParaRPr kumimoji="1" lang="zh-CN" altLang="en-US">
              <a:solidFill>
                <a:srgbClr val="3F3F3F">
                  <a:tint val="75000"/>
                </a:srgbClr>
              </a:solidFill>
            </a:endParaRPr>
          </a:p>
        </p:txBody>
      </p:sp>
    </p:spTree>
    <p:extLst>
      <p:ext uri="{BB962C8B-B14F-4D97-AF65-F5344CB8AC3E}">
        <p14:creationId xmlns:p14="http://schemas.microsoft.com/office/powerpoint/2010/main" val="137734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solidFill>
                  <a:srgbClr val="3F3F3F">
                    <a:tint val="75000"/>
                  </a:srgbClr>
                </a:solidFill>
              </a:rPr>
              <a:pPr/>
              <a:t>1/2/2024</a:t>
            </a:fld>
            <a:endParaRPr lang="en-US">
              <a:solidFill>
                <a:srgbClr val="3F3F3F">
                  <a:tint val="75000"/>
                </a:srgb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solidFill>
                <a:srgbClr val="3F3F3F">
                  <a:tint val="75000"/>
                </a:srgb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solidFill>
                  <a:srgbClr val="3F3F3F">
                    <a:tint val="75000"/>
                  </a:srgbClr>
                </a:solidFill>
              </a:rPr>
              <a:pPr/>
              <a:t>‹#›</a:t>
            </a:fld>
            <a:endParaRPr lang="en-US">
              <a:solidFill>
                <a:srgbClr val="3F3F3F">
                  <a:tint val="75000"/>
                </a:srgbClr>
              </a:solidFill>
            </a:endParaRPr>
          </a:p>
        </p:txBody>
      </p:sp>
    </p:spTree>
    <p:extLst>
      <p:ext uri="{BB962C8B-B14F-4D97-AF65-F5344CB8AC3E}">
        <p14:creationId xmlns:p14="http://schemas.microsoft.com/office/powerpoint/2010/main" val="990058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solidFill>
                  <a:srgbClr val="3F3F3F">
                    <a:tint val="75000"/>
                  </a:srgbClr>
                </a:solidFill>
              </a:rPr>
              <a:pPr/>
              <a:t>1/2/2024</a:t>
            </a:fld>
            <a:endParaRPr lang="en-US">
              <a:solidFill>
                <a:srgbClr val="3F3F3F">
                  <a:tint val="75000"/>
                </a:srgbClr>
              </a:solidFill>
            </a:endParaRPr>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solidFill>
                <a:srgbClr val="3F3F3F">
                  <a:tint val="75000"/>
                </a:srgbClr>
              </a:solidFill>
            </a:endParaRPr>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solidFill>
                  <a:srgbClr val="3F3F3F">
                    <a:tint val="75000"/>
                  </a:srgbClr>
                </a:solidFill>
              </a:rPr>
              <a:pPr/>
              <a:t>‹#›</a:t>
            </a:fld>
            <a:endParaRPr lang="en-US">
              <a:solidFill>
                <a:srgbClr val="3F3F3F">
                  <a:tint val="75000"/>
                </a:srgbClr>
              </a:solidFill>
            </a:endParaRPr>
          </a:p>
        </p:txBody>
      </p:sp>
    </p:spTree>
    <p:extLst>
      <p:ext uri="{BB962C8B-B14F-4D97-AF65-F5344CB8AC3E}">
        <p14:creationId xmlns:p14="http://schemas.microsoft.com/office/powerpoint/2010/main" val="556202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solidFill>
                  <a:srgbClr val="3F3F3F">
                    <a:tint val="75000"/>
                  </a:srgbClr>
                </a:solidFill>
              </a:rPr>
              <a:pPr/>
              <a:t>1/2/2024</a:t>
            </a:fld>
            <a:endParaRPr lang="en-US">
              <a:solidFill>
                <a:srgbClr val="3F3F3F">
                  <a:tint val="75000"/>
                </a:srgbClr>
              </a:solidFill>
            </a:endParaRPr>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solidFill>
                <a:srgbClr val="3F3F3F">
                  <a:tint val="75000"/>
                </a:srgbClr>
              </a:solidFill>
            </a:endParaRPr>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solidFill>
                  <a:srgbClr val="3F3F3F">
                    <a:tint val="75000"/>
                  </a:srgbClr>
                </a:solidFill>
              </a:rPr>
              <a:pPr/>
              <a:t>‹#›</a:t>
            </a:fld>
            <a:endParaRPr lang="en-US">
              <a:solidFill>
                <a:srgbClr val="3F3F3F">
                  <a:tint val="75000"/>
                </a:srgbClr>
              </a:solidFill>
            </a:endParaRPr>
          </a:p>
        </p:txBody>
      </p:sp>
    </p:spTree>
    <p:extLst>
      <p:ext uri="{BB962C8B-B14F-4D97-AF65-F5344CB8AC3E}">
        <p14:creationId xmlns:p14="http://schemas.microsoft.com/office/powerpoint/2010/main" val="27715809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solidFill>
                  <a:srgbClr val="3F3F3F">
                    <a:tint val="75000"/>
                  </a:srgbClr>
                </a:solidFill>
              </a:rPr>
              <a:pPr/>
              <a:t>1/2/2024</a:t>
            </a:fld>
            <a:endParaRPr lang="en-US">
              <a:solidFill>
                <a:srgbClr val="3F3F3F">
                  <a:tint val="75000"/>
                </a:srgbClr>
              </a:solidFill>
            </a:endParaRPr>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solidFill>
                <a:srgbClr val="3F3F3F">
                  <a:tint val="75000"/>
                </a:srgbClr>
              </a:solidFill>
            </a:endParaRPr>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solidFill>
                  <a:srgbClr val="3F3F3F">
                    <a:tint val="75000"/>
                  </a:srgbClr>
                </a:solidFill>
              </a:rPr>
              <a:pPr/>
              <a:t>‹#›</a:t>
            </a:fld>
            <a:endParaRPr lang="en-US">
              <a:solidFill>
                <a:srgbClr val="3F3F3F">
                  <a:tint val="75000"/>
                </a:srgbClr>
              </a:solidFill>
            </a:endParaRPr>
          </a:p>
        </p:txBody>
      </p:sp>
    </p:spTree>
    <p:extLst>
      <p:ext uri="{BB962C8B-B14F-4D97-AF65-F5344CB8AC3E}">
        <p14:creationId xmlns:p14="http://schemas.microsoft.com/office/powerpoint/2010/main" val="2086145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solidFill>
                  <a:srgbClr val="3F3F3F">
                    <a:tint val="75000"/>
                  </a:srgbClr>
                </a:solidFill>
              </a:rPr>
              <a:pPr/>
              <a:t>1/2/2024</a:t>
            </a:fld>
            <a:endParaRPr lang="en-US">
              <a:solidFill>
                <a:srgbClr val="3F3F3F">
                  <a:tint val="75000"/>
                </a:srgbClr>
              </a:solidFill>
            </a:endParaRPr>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solidFill>
                <a:srgbClr val="3F3F3F">
                  <a:tint val="75000"/>
                </a:srgbClr>
              </a:solidFill>
            </a:endParaRPr>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solidFill>
                  <a:srgbClr val="3F3F3F">
                    <a:tint val="75000"/>
                  </a:srgbClr>
                </a:solidFill>
              </a:rPr>
              <a:pPr/>
              <a:t>‹#›</a:t>
            </a:fld>
            <a:endParaRPr lang="en-US">
              <a:solidFill>
                <a:srgbClr val="3F3F3F">
                  <a:tint val="75000"/>
                </a:srgbClr>
              </a:solidFill>
            </a:endParaRPr>
          </a:p>
        </p:txBody>
      </p:sp>
    </p:spTree>
    <p:extLst>
      <p:ext uri="{BB962C8B-B14F-4D97-AF65-F5344CB8AC3E}">
        <p14:creationId xmlns:p14="http://schemas.microsoft.com/office/powerpoint/2010/main" val="32483932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022852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solidFill>
                  <a:srgbClr val="3F3F3F">
                    <a:tint val="75000"/>
                  </a:srgbClr>
                </a:solidFill>
              </a:rPr>
              <a:pPr/>
              <a:t>2024/1/2</a:t>
            </a:fld>
            <a:endParaRPr lang="zh-CN" altLang="en-US">
              <a:solidFill>
                <a:srgbClr val="3F3F3F">
                  <a:tint val="75000"/>
                </a:srgbClr>
              </a:solidFill>
            </a:endParaRPr>
          </a:p>
        </p:txBody>
      </p:sp>
      <p:sp>
        <p:nvSpPr>
          <p:cNvPr id="3" name="Footer Placeholder 2"/>
          <p:cNvSpPr>
            <a:spLocks noGrp="1"/>
          </p:cNvSpPr>
          <p:nvPr>
            <p:ph type="ftr" sz="quarter" idx="11"/>
          </p:nvPr>
        </p:nvSpPr>
        <p:spPr/>
        <p:txBody>
          <a:bodyPr/>
          <a:lstStyle/>
          <a:p>
            <a:endParaRPr lang="zh-CN" altLang="en-US">
              <a:solidFill>
                <a:srgbClr val="3F3F3F">
                  <a:tint val="75000"/>
                </a:srgbClr>
              </a:solidFill>
            </a:endParaRPr>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solidFill>
                  <a:srgbClr val="3F3F3F">
                    <a:tint val="75000"/>
                  </a:srgbClr>
                </a:solidFill>
              </a:rPr>
              <a:pPr/>
              <a:t>‹#›</a:t>
            </a:fld>
            <a:endParaRPr lang="zh-CN" altLang="en-US">
              <a:solidFill>
                <a:srgbClr val="3F3F3F">
                  <a:tint val="75000"/>
                </a:srgbClr>
              </a:solidFill>
            </a:endParaRPr>
          </a:p>
        </p:txBody>
      </p:sp>
    </p:spTree>
    <p:extLst>
      <p:ext uri="{BB962C8B-B14F-4D97-AF65-F5344CB8AC3E}">
        <p14:creationId xmlns:p14="http://schemas.microsoft.com/office/powerpoint/2010/main" val="200674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solidFill>
                <a:prstClr val="white"/>
              </a:solidFill>
              <a:latin typeface="思源黑体 Heavy" panose="020B0A00000000000000" pitchFamily="34" charset="-122"/>
              <a:ea typeface="思源黑体 Heavy" panose="020B0A00000000000000" pitchFamily="34" charset="-122"/>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solidFill>
                <a:prstClr val="white"/>
              </a:solidFill>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solidFill>
                <a:prstClr val="white"/>
              </a:solidFill>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prstClr val="white"/>
              </a:solidFill>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prstClr val="white"/>
              </a:solidFill>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prstClr val="white"/>
              </a:solidFill>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021982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90AC2C-89A7-5B45-AA29-0F43CAD1792B}"/>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FF0F5861-FF02-9541-AD80-582F186482D6}"/>
              </a:ext>
            </a:extLst>
          </p:cNvPr>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2E655C0A-AF44-4240-926F-CF039BC8D213}"/>
              </a:ext>
            </a:extLst>
          </p:cNvPr>
          <p:cNvSpPr>
            <a:spLocks noGrp="1"/>
          </p:cNvSpPr>
          <p:nvPr>
            <p:ph type="dt" sz="half" idx="10"/>
          </p:nvPr>
        </p:nvSpPr>
        <p:spPr/>
        <p:txBody>
          <a:bodyPr/>
          <a:lstStyle/>
          <a:p>
            <a:fld id="{84B79D43-DAE6-0F47-A9C1-04982654FBFB}" type="datetimeFigureOut">
              <a:rPr kumimoji="1" lang="zh-CN" altLang="en-US" smtClean="0">
                <a:solidFill>
                  <a:srgbClr val="3F3F3F">
                    <a:tint val="75000"/>
                  </a:srgbClr>
                </a:solidFill>
              </a:rPr>
              <a:pPr/>
              <a:t>2024/1/2</a:t>
            </a:fld>
            <a:endParaRPr kumimoji="1" lang="zh-CN" altLang="en-US">
              <a:solidFill>
                <a:srgbClr val="3F3F3F">
                  <a:tint val="75000"/>
                </a:srgbClr>
              </a:solidFill>
            </a:endParaRPr>
          </a:p>
        </p:txBody>
      </p:sp>
      <p:sp>
        <p:nvSpPr>
          <p:cNvPr id="5" name="页脚占位符 4">
            <a:extLst>
              <a:ext uri="{FF2B5EF4-FFF2-40B4-BE49-F238E27FC236}">
                <a16:creationId xmlns:a16="http://schemas.microsoft.com/office/drawing/2014/main" id="{70AFDC4E-8BFD-B54A-BF9A-81919CC721BB}"/>
              </a:ext>
            </a:extLst>
          </p:cNvPr>
          <p:cNvSpPr>
            <a:spLocks noGrp="1"/>
          </p:cNvSpPr>
          <p:nvPr>
            <p:ph type="ftr" sz="quarter" idx="11"/>
          </p:nvPr>
        </p:nvSpPr>
        <p:spPr/>
        <p:txBody>
          <a:bodyPr/>
          <a:lstStyle/>
          <a:p>
            <a:endParaRPr kumimoji="1" lang="zh-CN" altLang="en-US">
              <a:solidFill>
                <a:srgbClr val="3F3F3F">
                  <a:tint val="75000"/>
                </a:srgbClr>
              </a:solidFill>
            </a:endParaRPr>
          </a:p>
        </p:txBody>
      </p:sp>
      <p:sp>
        <p:nvSpPr>
          <p:cNvPr id="6" name="灯片编号占位符 5">
            <a:extLst>
              <a:ext uri="{FF2B5EF4-FFF2-40B4-BE49-F238E27FC236}">
                <a16:creationId xmlns:a16="http://schemas.microsoft.com/office/drawing/2014/main" id="{89656241-BFAA-974E-8319-98CB08180971}"/>
              </a:ext>
            </a:extLst>
          </p:cNvPr>
          <p:cNvSpPr>
            <a:spLocks noGrp="1"/>
          </p:cNvSpPr>
          <p:nvPr>
            <p:ph type="sldNum" sz="quarter" idx="12"/>
          </p:nvPr>
        </p:nvSpPr>
        <p:spPr/>
        <p:txBody>
          <a:bodyPr/>
          <a:lstStyle/>
          <a:p>
            <a:fld id="{EEF17B97-31AA-F046-A2B1-CB7B8C901C9E}" type="slidenum">
              <a:rPr kumimoji="1" lang="zh-CN" altLang="en-US" smtClean="0">
                <a:solidFill>
                  <a:srgbClr val="3F3F3F">
                    <a:tint val="75000"/>
                  </a:srgbClr>
                </a:solidFill>
              </a:rPr>
              <a:pPr/>
              <a:t>‹#›</a:t>
            </a:fld>
            <a:endParaRPr kumimoji="1" lang="zh-CN" altLang="en-US">
              <a:solidFill>
                <a:srgbClr val="3F3F3F">
                  <a:tint val="75000"/>
                </a:srgbClr>
              </a:solidFill>
            </a:endParaRPr>
          </a:p>
        </p:txBody>
      </p:sp>
    </p:spTree>
    <p:extLst>
      <p:ext uri="{BB962C8B-B14F-4D97-AF65-F5344CB8AC3E}">
        <p14:creationId xmlns:p14="http://schemas.microsoft.com/office/powerpoint/2010/main" val="2040716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5E68AA-BE64-F049-AE4B-6D22E5791D6E}"/>
              </a:ext>
            </a:extLst>
          </p:cNvPr>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a16="http://schemas.microsoft.com/office/drawing/2014/main" id="{68FB45DC-93A6-9E46-B68E-4C1658CC14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id="{60C71B9E-72DF-9B46-9E11-92FD14AF7800}"/>
              </a:ext>
            </a:extLst>
          </p:cNvPr>
          <p:cNvSpPr>
            <a:spLocks noGrp="1"/>
          </p:cNvSpPr>
          <p:nvPr>
            <p:ph type="dt" sz="half" idx="10"/>
          </p:nvPr>
        </p:nvSpPr>
        <p:spPr/>
        <p:txBody>
          <a:bodyPr/>
          <a:lstStyle/>
          <a:p>
            <a:fld id="{84B79D43-DAE6-0F47-A9C1-04982654FBFB}" type="datetimeFigureOut">
              <a:rPr kumimoji="1" lang="zh-CN" altLang="en-US" smtClean="0">
                <a:solidFill>
                  <a:srgbClr val="3F3F3F">
                    <a:tint val="75000"/>
                  </a:srgbClr>
                </a:solidFill>
              </a:rPr>
              <a:pPr/>
              <a:t>2024/1/2</a:t>
            </a:fld>
            <a:endParaRPr kumimoji="1" lang="zh-CN" altLang="en-US">
              <a:solidFill>
                <a:srgbClr val="3F3F3F">
                  <a:tint val="75000"/>
                </a:srgbClr>
              </a:solidFill>
            </a:endParaRPr>
          </a:p>
        </p:txBody>
      </p:sp>
      <p:sp>
        <p:nvSpPr>
          <p:cNvPr id="5" name="页脚占位符 4">
            <a:extLst>
              <a:ext uri="{FF2B5EF4-FFF2-40B4-BE49-F238E27FC236}">
                <a16:creationId xmlns:a16="http://schemas.microsoft.com/office/drawing/2014/main" id="{CD64AA69-0CEE-B14A-BDC5-308DDC8C2D60}"/>
              </a:ext>
            </a:extLst>
          </p:cNvPr>
          <p:cNvSpPr>
            <a:spLocks noGrp="1"/>
          </p:cNvSpPr>
          <p:nvPr>
            <p:ph type="ftr" sz="quarter" idx="11"/>
          </p:nvPr>
        </p:nvSpPr>
        <p:spPr/>
        <p:txBody>
          <a:bodyPr/>
          <a:lstStyle/>
          <a:p>
            <a:endParaRPr kumimoji="1" lang="zh-CN" altLang="en-US">
              <a:solidFill>
                <a:srgbClr val="3F3F3F">
                  <a:tint val="75000"/>
                </a:srgbClr>
              </a:solidFill>
            </a:endParaRPr>
          </a:p>
        </p:txBody>
      </p:sp>
      <p:sp>
        <p:nvSpPr>
          <p:cNvPr id="6" name="灯片编号占位符 5">
            <a:extLst>
              <a:ext uri="{FF2B5EF4-FFF2-40B4-BE49-F238E27FC236}">
                <a16:creationId xmlns:a16="http://schemas.microsoft.com/office/drawing/2014/main" id="{5DFAF48E-F9F8-1C46-8EEE-61E4A181629A}"/>
              </a:ext>
            </a:extLst>
          </p:cNvPr>
          <p:cNvSpPr>
            <a:spLocks noGrp="1"/>
          </p:cNvSpPr>
          <p:nvPr>
            <p:ph type="sldNum" sz="quarter" idx="12"/>
          </p:nvPr>
        </p:nvSpPr>
        <p:spPr/>
        <p:txBody>
          <a:bodyPr/>
          <a:lstStyle/>
          <a:p>
            <a:fld id="{EEF17B97-31AA-F046-A2B1-CB7B8C901C9E}" type="slidenum">
              <a:rPr kumimoji="1" lang="zh-CN" altLang="en-US" smtClean="0">
                <a:solidFill>
                  <a:srgbClr val="3F3F3F">
                    <a:tint val="75000"/>
                  </a:srgbClr>
                </a:solidFill>
              </a:rPr>
              <a:pPr/>
              <a:t>‹#›</a:t>
            </a:fld>
            <a:endParaRPr kumimoji="1" lang="zh-CN" altLang="en-US">
              <a:solidFill>
                <a:srgbClr val="3F3F3F">
                  <a:tint val="75000"/>
                </a:srgbClr>
              </a:solidFill>
            </a:endParaRPr>
          </a:p>
        </p:txBody>
      </p:sp>
    </p:spTree>
    <p:extLst>
      <p:ext uri="{BB962C8B-B14F-4D97-AF65-F5344CB8AC3E}">
        <p14:creationId xmlns:p14="http://schemas.microsoft.com/office/powerpoint/2010/main" val="2141713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98482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545180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89654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494712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535547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5ED7E-5E45-430A-8151-2B2A599911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380687-B7A4-42A2-89F2-ED91DB7A726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6AEC17-1600-4203-9089-5C7E876BAAF0}"/>
              </a:ext>
            </a:extLst>
          </p:cNvPr>
          <p:cNvSpPr>
            <a:spLocks noGrp="1"/>
          </p:cNvSpPr>
          <p:nvPr>
            <p:ph type="dt" sz="half" idx="10"/>
          </p:nvPr>
        </p:nvSpPr>
        <p:spPr/>
        <p:txBody>
          <a:bodyPr/>
          <a:lstStyle/>
          <a:p>
            <a:fld id="{0D838988-15A6-4647-86D7-062E8698D868}" type="datetimeFigureOut">
              <a:rPr lang="en-US" smtClean="0"/>
              <a:t>1/2/2024</a:t>
            </a:fld>
            <a:endParaRPr lang="en-US"/>
          </a:p>
        </p:txBody>
      </p:sp>
      <p:sp>
        <p:nvSpPr>
          <p:cNvPr id="5" name="Footer Placeholder 4">
            <a:extLst>
              <a:ext uri="{FF2B5EF4-FFF2-40B4-BE49-F238E27FC236}">
                <a16:creationId xmlns:a16="http://schemas.microsoft.com/office/drawing/2014/main" id="{F7540B89-4B0C-4D59-9C29-F663AFCFB8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133160-9222-48B8-8487-67F6F8DCFA63}"/>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8698591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10629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903536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194940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58535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13"/>
        <p:cNvGrpSpPr/>
        <p:nvPr/>
      </p:nvGrpSpPr>
      <p:grpSpPr>
        <a:xfrm>
          <a:off x="0" y="0"/>
          <a:ext cx="0" cy="0"/>
          <a:chOff x="0" y="0"/>
          <a:chExt cx="0" cy="0"/>
        </a:xfrm>
      </p:grpSpPr>
      <p:sp>
        <p:nvSpPr>
          <p:cNvPr id="114" name="Google Shape;114;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r>
              <a:rPr lang="vi-VN"/>
              <a:t>Bấm để sửa kiểu tiêu đề Bản cái</a:t>
            </a:r>
            <a:endParaRPr/>
          </a:p>
        </p:txBody>
      </p:sp>
      <p:sp>
        <p:nvSpPr>
          <p:cNvPr id="115" name="Google Shape;115;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r>
              <a:rPr lang="vi-VN"/>
              <a:t>Bấm để chỉnh sửa kiểu tiêu đề phụ của Bản cái</a:t>
            </a:r>
            <a:endParaRPr/>
          </a:p>
        </p:txBody>
      </p:sp>
      <p:sp>
        <p:nvSpPr>
          <p:cNvPr id="116" name="Google Shape;116;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pPr lvl="0"/>
            <a:r>
              <a:rPr lang="vi-VN"/>
              <a:t>Bấm để chỉnh sửa kiểu văn bản của Bản cái</a:t>
            </a:r>
          </a:p>
        </p:txBody>
      </p:sp>
    </p:spTree>
    <p:extLst>
      <p:ext uri="{BB962C8B-B14F-4D97-AF65-F5344CB8AC3E}">
        <p14:creationId xmlns:p14="http://schemas.microsoft.com/office/powerpoint/2010/main" val="116237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800"/>
        <p:cNvGrpSpPr/>
        <p:nvPr/>
      </p:nvGrpSpPr>
      <p:grpSpPr>
        <a:xfrm>
          <a:off x="0" y="0"/>
          <a:ext cx="0" cy="0"/>
          <a:chOff x="0" y="0"/>
          <a:chExt cx="0" cy="0"/>
        </a:xfrm>
      </p:grpSpPr>
      <p:sp>
        <p:nvSpPr>
          <p:cNvPr id="801" name="Google Shape;801;p33"/>
          <p:cNvSpPr/>
          <p:nvPr/>
        </p:nvSpPr>
        <p:spPr>
          <a:xfrm rot="10603370">
            <a:off x="10605976" y="90451"/>
            <a:ext cx="556384" cy="355157"/>
          </a:xfrm>
          <a:custGeom>
            <a:avLst/>
            <a:gdLst/>
            <a:ahLst/>
            <a:cxnLst/>
            <a:rect l="l" t="t" r="r" b="b"/>
            <a:pathLst>
              <a:path w="10023" h="6398" extrusionOk="0">
                <a:moveTo>
                  <a:pt x="8763" y="1"/>
                </a:moveTo>
                <a:cubicBezTo>
                  <a:pt x="8679" y="1"/>
                  <a:pt x="8598" y="40"/>
                  <a:pt x="8560" y="115"/>
                </a:cubicBezTo>
                <a:cubicBezTo>
                  <a:pt x="8521" y="95"/>
                  <a:pt x="8481" y="86"/>
                  <a:pt x="8442" y="86"/>
                </a:cubicBezTo>
                <a:cubicBezTo>
                  <a:pt x="8402" y="86"/>
                  <a:pt x="8362" y="95"/>
                  <a:pt x="8323" y="115"/>
                </a:cubicBezTo>
                <a:cubicBezTo>
                  <a:pt x="7768" y="511"/>
                  <a:pt x="7134" y="868"/>
                  <a:pt x="6501" y="1185"/>
                </a:cubicBezTo>
                <a:cubicBezTo>
                  <a:pt x="6256" y="1290"/>
                  <a:pt x="6350" y="1641"/>
                  <a:pt x="6566" y="1641"/>
                </a:cubicBezTo>
                <a:cubicBezTo>
                  <a:pt x="6595" y="1641"/>
                  <a:pt x="6626" y="1635"/>
                  <a:pt x="6659" y="1621"/>
                </a:cubicBezTo>
                <a:cubicBezTo>
                  <a:pt x="7253" y="1343"/>
                  <a:pt x="7887" y="987"/>
                  <a:pt x="8442" y="630"/>
                </a:cubicBezTo>
                <a:lnTo>
                  <a:pt x="8442" y="630"/>
                </a:lnTo>
                <a:cubicBezTo>
                  <a:pt x="8085" y="2215"/>
                  <a:pt x="7174" y="3641"/>
                  <a:pt x="5867" y="4631"/>
                </a:cubicBezTo>
                <a:cubicBezTo>
                  <a:pt x="4890" y="5329"/>
                  <a:pt x="3382" y="5948"/>
                  <a:pt x="2008" y="5948"/>
                </a:cubicBezTo>
                <a:cubicBezTo>
                  <a:pt x="1432" y="5948"/>
                  <a:pt x="880" y="5839"/>
                  <a:pt x="400" y="5582"/>
                </a:cubicBezTo>
                <a:cubicBezTo>
                  <a:pt x="364" y="5558"/>
                  <a:pt x="330" y="5547"/>
                  <a:pt x="297" y="5547"/>
                </a:cubicBezTo>
                <a:cubicBezTo>
                  <a:pt x="113" y="5547"/>
                  <a:pt x="0" y="5877"/>
                  <a:pt x="202" y="5978"/>
                </a:cubicBezTo>
                <a:cubicBezTo>
                  <a:pt x="741" y="6273"/>
                  <a:pt x="1364" y="6398"/>
                  <a:pt x="2010" y="6398"/>
                </a:cubicBezTo>
                <a:cubicBezTo>
                  <a:pt x="3358" y="6398"/>
                  <a:pt x="4810" y="5855"/>
                  <a:pt x="5827" y="5186"/>
                </a:cubicBezTo>
                <a:cubicBezTo>
                  <a:pt x="7332" y="4195"/>
                  <a:pt x="8442" y="2650"/>
                  <a:pt x="8877" y="868"/>
                </a:cubicBezTo>
                <a:cubicBezTo>
                  <a:pt x="9075" y="1304"/>
                  <a:pt x="9313" y="1779"/>
                  <a:pt x="9511" y="2215"/>
                </a:cubicBezTo>
                <a:cubicBezTo>
                  <a:pt x="9555" y="2317"/>
                  <a:pt x="9641" y="2360"/>
                  <a:pt x="9727" y="2360"/>
                </a:cubicBezTo>
                <a:cubicBezTo>
                  <a:pt x="9875" y="2360"/>
                  <a:pt x="10022" y="2232"/>
                  <a:pt x="9947" y="2056"/>
                </a:cubicBezTo>
                <a:cubicBezTo>
                  <a:pt x="9670" y="1422"/>
                  <a:pt x="9353" y="828"/>
                  <a:pt x="9036" y="194"/>
                </a:cubicBezTo>
                <a:cubicBezTo>
                  <a:pt x="9036" y="194"/>
                  <a:pt x="8996" y="155"/>
                  <a:pt x="8996" y="155"/>
                </a:cubicBezTo>
                <a:cubicBezTo>
                  <a:pt x="8954" y="50"/>
                  <a:pt x="8857" y="1"/>
                  <a:pt x="8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2" name="Google Shape;802;p33"/>
          <p:cNvSpPr/>
          <p:nvPr/>
        </p:nvSpPr>
        <p:spPr>
          <a:xfrm rot="-8617878" flipH="1">
            <a:off x="11432561" y="405635"/>
            <a:ext cx="205519" cy="216848"/>
          </a:xfrm>
          <a:custGeom>
            <a:avLst/>
            <a:gdLst/>
            <a:ahLst/>
            <a:cxnLst/>
            <a:rect l="l" t="t" r="r" b="b"/>
            <a:pathLst>
              <a:path w="4517" h="4766" extrusionOk="0">
                <a:moveTo>
                  <a:pt x="1687" y="1"/>
                </a:moveTo>
                <a:cubicBezTo>
                  <a:pt x="1549" y="1"/>
                  <a:pt x="1405" y="121"/>
                  <a:pt x="1453" y="315"/>
                </a:cubicBezTo>
                <a:cubicBezTo>
                  <a:pt x="1612" y="790"/>
                  <a:pt x="1730" y="1305"/>
                  <a:pt x="1889" y="1741"/>
                </a:cubicBezTo>
                <a:cubicBezTo>
                  <a:pt x="1612" y="1582"/>
                  <a:pt x="1334" y="1384"/>
                  <a:pt x="1057" y="1186"/>
                </a:cubicBezTo>
                <a:cubicBezTo>
                  <a:pt x="1009" y="1158"/>
                  <a:pt x="960" y="1147"/>
                  <a:pt x="914" y="1147"/>
                </a:cubicBezTo>
                <a:cubicBezTo>
                  <a:pt x="698" y="1147"/>
                  <a:pt x="544" y="1412"/>
                  <a:pt x="740" y="1543"/>
                </a:cubicBezTo>
                <a:cubicBezTo>
                  <a:pt x="1097" y="1780"/>
                  <a:pt x="1453" y="2018"/>
                  <a:pt x="1810" y="2256"/>
                </a:cubicBezTo>
                <a:cubicBezTo>
                  <a:pt x="1295" y="2414"/>
                  <a:pt x="780" y="2573"/>
                  <a:pt x="265" y="2731"/>
                </a:cubicBezTo>
                <a:cubicBezTo>
                  <a:pt x="1" y="2807"/>
                  <a:pt x="132" y="3170"/>
                  <a:pt x="385" y="3170"/>
                </a:cubicBezTo>
                <a:cubicBezTo>
                  <a:pt x="397" y="3170"/>
                  <a:pt x="410" y="3169"/>
                  <a:pt x="423" y="3167"/>
                </a:cubicBezTo>
                <a:lnTo>
                  <a:pt x="1730" y="2771"/>
                </a:lnTo>
                <a:lnTo>
                  <a:pt x="1730" y="2771"/>
                </a:lnTo>
                <a:cubicBezTo>
                  <a:pt x="1532" y="3127"/>
                  <a:pt x="1334" y="3444"/>
                  <a:pt x="1097" y="3801"/>
                </a:cubicBezTo>
                <a:cubicBezTo>
                  <a:pt x="989" y="3963"/>
                  <a:pt x="1156" y="4106"/>
                  <a:pt x="1324" y="4106"/>
                </a:cubicBezTo>
                <a:cubicBezTo>
                  <a:pt x="1403" y="4106"/>
                  <a:pt x="1482" y="4075"/>
                  <a:pt x="1532" y="3999"/>
                </a:cubicBezTo>
                <a:cubicBezTo>
                  <a:pt x="1770" y="3642"/>
                  <a:pt x="1968" y="3246"/>
                  <a:pt x="2206" y="2890"/>
                </a:cubicBezTo>
                <a:cubicBezTo>
                  <a:pt x="2364" y="3444"/>
                  <a:pt x="2523" y="4038"/>
                  <a:pt x="2642" y="4593"/>
                </a:cubicBezTo>
                <a:cubicBezTo>
                  <a:pt x="2672" y="4714"/>
                  <a:pt x="2754" y="4766"/>
                  <a:pt x="2840" y="4766"/>
                </a:cubicBezTo>
                <a:cubicBezTo>
                  <a:pt x="2979" y="4766"/>
                  <a:pt x="3126" y="4630"/>
                  <a:pt x="3077" y="4434"/>
                </a:cubicBezTo>
                <a:cubicBezTo>
                  <a:pt x="2958" y="3880"/>
                  <a:pt x="2800" y="3286"/>
                  <a:pt x="2642" y="2731"/>
                </a:cubicBezTo>
                <a:lnTo>
                  <a:pt x="2642" y="2731"/>
                </a:lnTo>
                <a:cubicBezTo>
                  <a:pt x="2998" y="2929"/>
                  <a:pt x="3315" y="3127"/>
                  <a:pt x="3671" y="3286"/>
                </a:cubicBezTo>
                <a:cubicBezTo>
                  <a:pt x="3713" y="3310"/>
                  <a:pt x="3753" y="3320"/>
                  <a:pt x="3790" y="3320"/>
                </a:cubicBezTo>
                <a:cubicBezTo>
                  <a:pt x="3998" y="3320"/>
                  <a:pt x="4105" y="2990"/>
                  <a:pt x="3870" y="2890"/>
                </a:cubicBezTo>
                <a:cubicBezTo>
                  <a:pt x="3553" y="2731"/>
                  <a:pt x="3236" y="2573"/>
                  <a:pt x="2958" y="2375"/>
                </a:cubicBezTo>
                <a:cubicBezTo>
                  <a:pt x="3394" y="2256"/>
                  <a:pt x="3790" y="2137"/>
                  <a:pt x="4226" y="1978"/>
                </a:cubicBezTo>
                <a:cubicBezTo>
                  <a:pt x="4517" y="1869"/>
                  <a:pt x="4407" y="1494"/>
                  <a:pt x="4143" y="1494"/>
                </a:cubicBezTo>
                <a:cubicBezTo>
                  <a:pt x="4119" y="1494"/>
                  <a:pt x="4094" y="1497"/>
                  <a:pt x="4068" y="1503"/>
                </a:cubicBezTo>
                <a:cubicBezTo>
                  <a:pt x="3632" y="1662"/>
                  <a:pt x="3196" y="1820"/>
                  <a:pt x="2721" y="1939"/>
                </a:cubicBezTo>
                <a:cubicBezTo>
                  <a:pt x="2919" y="1622"/>
                  <a:pt x="3077" y="1305"/>
                  <a:pt x="3236" y="949"/>
                </a:cubicBezTo>
                <a:cubicBezTo>
                  <a:pt x="3340" y="765"/>
                  <a:pt x="3186" y="617"/>
                  <a:pt x="3035" y="617"/>
                </a:cubicBezTo>
                <a:cubicBezTo>
                  <a:pt x="2957" y="617"/>
                  <a:pt x="2880" y="656"/>
                  <a:pt x="2840" y="750"/>
                </a:cubicBezTo>
                <a:cubicBezTo>
                  <a:pt x="2681" y="1067"/>
                  <a:pt x="2523" y="1384"/>
                  <a:pt x="2364" y="1701"/>
                </a:cubicBezTo>
                <a:cubicBezTo>
                  <a:pt x="2206" y="1186"/>
                  <a:pt x="2047" y="671"/>
                  <a:pt x="1889" y="156"/>
                </a:cubicBezTo>
                <a:cubicBezTo>
                  <a:pt x="1858" y="49"/>
                  <a:pt x="1774" y="1"/>
                  <a:pt x="1687"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3" name="Google Shape;803;p33"/>
          <p:cNvSpPr/>
          <p:nvPr/>
        </p:nvSpPr>
        <p:spPr>
          <a:xfrm rot="-8617878" flipH="1">
            <a:off x="11801497" y="1341629"/>
            <a:ext cx="326456" cy="323225"/>
          </a:xfrm>
          <a:custGeom>
            <a:avLst/>
            <a:gdLst/>
            <a:ahLst/>
            <a:cxnLst/>
            <a:rect l="l" t="t" r="r" b="b"/>
            <a:pathLst>
              <a:path w="7175" h="7104" extrusionOk="0">
                <a:moveTo>
                  <a:pt x="1980" y="0"/>
                </a:moveTo>
                <a:cubicBezTo>
                  <a:pt x="1831" y="0"/>
                  <a:pt x="1685" y="128"/>
                  <a:pt x="1760" y="303"/>
                </a:cubicBezTo>
                <a:cubicBezTo>
                  <a:pt x="2116" y="1016"/>
                  <a:pt x="2433" y="1729"/>
                  <a:pt x="2750" y="2482"/>
                </a:cubicBezTo>
                <a:cubicBezTo>
                  <a:pt x="1958" y="2284"/>
                  <a:pt x="1126" y="2086"/>
                  <a:pt x="334" y="1888"/>
                </a:cubicBezTo>
                <a:cubicBezTo>
                  <a:pt x="311" y="1881"/>
                  <a:pt x="289" y="1878"/>
                  <a:pt x="269" y="1878"/>
                </a:cubicBezTo>
                <a:cubicBezTo>
                  <a:pt x="46" y="1878"/>
                  <a:pt x="0" y="2251"/>
                  <a:pt x="255" y="2324"/>
                </a:cubicBezTo>
                <a:lnTo>
                  <a:pt x="2631" y="2918"/>
                </a:lnTo>
                <a:lnTo>
                  <a:pt x="1364" y="3552"/>
                </a:lnTo>
                <a:cubicBezTo>
                  <a:pt x="1159" y="3688"/>
                  <a:pt x="1307" y="3972"/>
                  <a:pt x="1529" y="3972"/>
                </a:cubicBezTo>
                <a:cubicBezTo>
                  <a:pt x="1565" y="3972"/>
                  <a:pt x="1603" y="3964"/>
                  <a:pt x="1641" y="3948"/>
                </a:cubicBezTo>
                <a:lnTo>
                  <a:pt x="2909" y="3314"/>
                </a:lnTo>
                <a:lnTo>
                  <a:pt x="2909" y="3314"/>
                </a:lnTo>
                <a:cubicBezTo>
                  <a:pt x="2552" y="4067"/>
                  <a:pt x="2275" y="4819"/>
                  <a:pt x="1958" y="5611"/>
                </a:cubicBezTo>
                <a:cubicBezTo>
                  <a:pt x="1906" y="5795"/>
                  <a:pt x="2060" y="5943"/>
                  <a:pt x="2206" y="5943"/>
                </a:cubicBezTo>
                <a:cubicBezTo>
                  <a:pt x="2281" y="5943"/>
                  <a:pt x="2353" y="5904"/>
                  <a:pt x="2394" y="5809"/>
                </a:cubicBezTo>
                <a:cubicBezTo>
                  <a:pt x="2671" y="5057"/>
                  <a:pt x="2988" y="4304"/>
                  <a:pt x="3305" y="3591"/>
                </a:cubicBezTo>
                <a:cubicBezTo>
                  <a:pt x="3780" y="4700"/>
                  <a:pt x="4255" y="5809"/>
                  <a:pt x="4691" y="6958"/>
                </a:cubicBezTo>
                <a:cubicBezTo>
                  <a:pt x="4735" y="7060"/>
                  <a:pt x="4810" y="7103"/>
                  <a:pt x="4887" y="7103"/>
                </a:cubicBezTo>
                <a:cubicBezTo>
                  <a:pt x="5018" y="7103"/>
                  <a:pt x="5152" y="6975"/>
                  <a:pt x="5127" y="6800"/>
                </a:cubicBezTo>
                <a:cubicBezTo>
                  <a:pt x="4651" y="5572"/>
                  <a:pt x="4137" y="4344"/>
                  <a:pt x="3582" y="3155"/>
                </a:cubicBezTo>
                <a:lnTo>
                  <a:pt x="3582" y="3155"/>
                </a:lnTo>
                <a:cubicBezTo>
                  <a:pt x="4651" y="3393"/>
                  <a:pt x="5721" y="3631"/>
                  <a:pt x="6830" y="3868"/>
                </a:cubicBezTo>
                <a:cubicBezTo>
                  <a:pt x="6842" y="3870"/>
                  <a:pt x="6854" y="3871"/>
                  <a:pt x="6865" y="3871"/>
                </a:cubicBezTo>
                <a:cubicBezTo>
                  <a:pt x="7114" y="3871"/>
                  <a:pt x="7175" y="3469"/>
                  <a:pt x="6909" y="3393"/>
                </a:cubicBezTo>
                <a:cubicBezTo>
                  <a:pt x="5919" y="3195"/>
                  <a:pt x="4929" y="2957"/>
                  <a:pt x="3978" y="2759"/>
                </a:cubicBezTo>
                <a:lnTo>
                  <a:pt x="5483" y="1927"/>
                </a:lnTo>
                <a:cubicBezTo>
                  <a:pt x="5722" y="1825"/>
                  <a:pt x="5550" y="1547"/>
                  <a:pt x="5346" y="1547"/>
                </a:cubicBezTo>
                <a:cubicBezTo>
                  <a:pt x="5313" y="1547"/>
                  <a:pt x="5279" y="1554"/>
                  <a:pt x="5246" y="1571"/>
                </a:cubicBezTo>
                <a:lnTo>
                  <a:pt x="3859" y="2284"/>
                </a:lnTo>
                <a:cubicBezTo>
                  <a:pt x="4176" y="1690"/>
                  <a:pt x="4453" y="1096"/>
                  <a:pt x="4770" y="501"/>
                </a:cubicBezTo>
                <a:cubicBezTo>
                  <a:pt x="4849" y="318"/>
                  <a:pt x="4703" y="170"/>
                  <a:pt x="4549" y="170"/>
                </a:cubicBezTo>
                <a:cubicBezTo>
                  <a:pt x="4470" y="170"/>
                  <a:pt x="4388" y="209"/>
                  <a:pt x="4335" y="303"/>
                </a:cubicBezTo>
                <a:cubicBezTo>
                  <a:pt x="3978" y="1016"/>
                  <a:pt x="3622" y="1729"/>
                  <a:pt x="3265" y="2482"/>
                </a:cubicBezTo>
                <a:cubicBezTo>
                  <a:pt x="2909" y="1690"/>
                  <a:pt x="2552" y="898"/>
                  <a:pt x="2196" y="145"/>
                </a:cubicBezTo>
                <a:cubicBezTo>
                  <a:pt x="2152" y="43"/>
                  <a:pt x="2066" y="0"/>
                  <a:pt x="198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04" name="Google Shape;804;p33"/>
          <p:cNvGrpSpPr/>
          <p:nvPr/>
        </p:nvGrpSpPr>
        <p:grpSpPr>
          <a:xfrm rot="-3217784" flipH="1">
            <a:off x="11285688" y="757869"/>
            <a:ext cx="210797" cy="217484"/>
            <a:chOff x="6109266" y="2958701"/>
            <a:chExt cx="158099" cy="163114"/>
          </a:xfrm>
        </p:grpSpPr>
        <p:sp>
          <p:nvSpPr>
            <p:cNvPr id="805" name="Google Shape;805;p33"/>
            <p:cNvSpPr/>
            <p:nvPr/>
          </p:nvSpPr>
          <p:spPr>
            <a:xfrm>
              <a:off x="6180824" y="2958701"/>
              <a:ext cx="86541" cy="69751"/>
            </a:xfrm>
            <a:custGeom>
              <a:avLst/>
              <a:gdLst/>
              <a:ahLst/>
              <a:cxnLst/>
              <a:rect l="l" t="t" r="r" b="b"/>
              <a:pathLst>
                <a:path w="2536" h="2044" extrusionOk="0">
                  <a:moveTo>
                    <a:pt x="1330" y="444"/>
                  </a:moveTo>
                  <a:cubicBezTo>
                    <a:pt x="1362" y="444"/>
                    <a:pt x="1394" y="446"/>
                    <a:pt x="1426" y="450"/>
                  </a:cubicBezTo>
                  <a:cubicBezTo>
                    <a:pt x="1783" y="529"/>
                    <a:pt x="2100" y="886"/>
                    <a:pt x="1902" y="1242"/>
                  </a:cubicBezTo>
                  <a:cubicBezTo>
                    <a:pt x="1728" y="1485"/>
                    <a:pt x="1464" y="1606"/>
                    <a:pt x="1162" y="1606"/>
                  </a:cubicBezTo>
                  <a:cubicBezTo>
                    <a:pt x="1119" y="1606"/>
                    <a:pt x="1075" y="1604"/>
                    <a:pt x="1030" y="1599"/>
                  </a:cubicBezTo>
                  <a:cubicBezTo>
                    <a:pt x="713" y="1559"/>
                    <a:pt x="515" y="1163"/>
                    <a:pt x="674" y="886"/>
                  </a:cubicBezTo>
                  <a:cubicBezTo>
                    <a:pt x="781" y="601"/>
                    <a:pt x="1047" y="444"/>
                    <a:pt x="1330" y="444"/>
                  </a:cubicBezTo>
                  <a:close/>
                  <a:moveTo>
                    <a:pt x="1309" y="0"/>
                  </a:moveTo>
                  <a:cubicBezTo>
                    <a:pt x="911" y="0"/>
                    <a:pt x="531" y="202"/>
                    <a:pt x="317" y="569"/>
                  </a:cubicBezTo>
                  <a:lnTo>
                    <a:pt x="278" y="608"/>
                  </a:lnTo>
                  <a:cubicBezTo>
                    <a:pt x="0" y="1123"/>
                    <a:pt x="238" y="1797"/>
                    <a:pt x="832" y="1995"/>
                  </a:cubicBezTo>
                  <a:cubicBezTo>
                    <a:pt x="947" y="2028"/>
                    <a:pt x="1064" y="2043"/>
                    <a:pt x="1182" y="2043"/>
                  </a:cubicBezTo>
                  <a:cubicBezTo>
                    <a:pt x="1633" y="2043"/>
                    <a:pt x="2078" y="1809"/>
                    <a:pt x="2298" y="1401"/>
                  </a:cubicBezTo>
                  <a:cubicBezTo>
                    <a:pt x="2535" y="846"/>
                    <a:pt x="2258" y="212"/>
                    <a:pt x="1664" y="54"/>
                  </a:cubicBezTo>
                  <a:cubicBezTo>
                    <a:pt x="1547" y="18"/>
                    <a:pt x="1427" y="0"/>
                    <a:pt x="13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33"/>
            <p:cNvSpPr/>
            <p:nvPr/>
          </p:nvSpPr>
          <p:spPr>
            <a:xfrm>
              <a:off x="6109266" y="3049675"/>
              <a:ext cx="54020" cy="42349"/>
            </a:xfrm>
            <a:custGeom>
              <a:avLst/>
              <a:gdLst/>
              <a:ahLst/>
              <a:cxnLst/>
              <a:rect l="l" t="t" r="r" b="b"/>
              <a:pathLst>
                <a:path w="1583" h="1241" extrusionOk="0">
                  <a:moveTo>
                    <a:pt x="847" y="1"/>
                  </a:moveTo>
                  <a:cubicBezTo>
                    <a:pt x="735" y="1"/>
                    <a:pt x="622" y="27"/>
                    <a:pt x="513" y="82"/>
                  </a:cubicBezTo>
                  <a:cubicBezTo>
                    <a:pt x="473" y="82"/>
                    <a:pt x="434" y="121"/>
                    <a:pt x="434" y="161"/>
                  </a:cubicBezTo>
                  <a:lnTo>
                    <a:pt x="394" y="161"/>
                  </a:lnTo>
                  <a:cubicBezTo>
                    <a:pt x="1" y="619"/>
                    <a:pt x="393" y="1240"/>
                    <a:pt x="899" y="1240"/>
                  </a:cubicBezTo>
                  <a:cubicBezTo>
                    <a:pt x="1005" y="1240"/>
                    <a:pt x="1116" y="1213"/>
                    <a:pt x="1226" y="1151"/>
                  </a:cubicBezTo>
                  <a:cubicBezTo>
                    <a:pt x="1503" y="953"/>
                    <a:pt x="1582" y="597"/>
                    <a:pt x="1424" y="280"/>
                  </a:cubicBezTo>
                  <a:cubicBezTo>
                    <a:pt x="1268" y="97"/>
                    <a:pt x="1060" y="1"/>
                    <a:pt x="8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33"/>
            <p:cNvSpPr/>
            <p:nvPr/>
          </p:nvSpPr>
          <p:spPr>
            <a:xfrm>
              <a:off x="6194337" y="3081137"/>
              <a:ext cx="43714" cy="40677"/>
            </a:xfrm>
            <a:custGeom>
              <a:avLst/>
              <a:gdLst/>
              <a:ahLst/>
              <a:cxnLst/>
              <a:rect l="l" t="t" r="r" b="b"/>
              <a:pathLst>
                <a:path w="1281" h="1192" extrusionOk="0">
                  <a:moveTo>
                    <a:pt x="520" y="1"/>
                  </a:moveTo>
                  <a:cubicBezTo>
                    <a:pt x="349" y="1"/>
                    <a:pt x="193" y="77"/>
                    <a:pt x="119" y="269"/>
                  </a:cubicBezTo>
                  <a:cubicBezTo>
                    <a:pt x="40" y="308"/>
                    <a:pt x="40" y="388"/>
                    <a:pt x="0" y="467"/>
                  </a:cubicBezTo>
                  <a:cubicBezTo>
                    <a:pt x="0" y="704"/>
                    <a:pt x="119" y="942"/>
                    <a:pt x="317" y="1101"/>
                  </a:cubicBezTo>
                  <a:cubicBezTo>
                    <a:pt x="416" y="1164"/>
                    <a:pt x="521" y="1192"/>
                    <a:pt x="623" y="1192"/>
                  </a:cubicBezTo>
                  <a:cubicBezTo>
                    <a:pt x="970" y="1192"/>
                    <a:pt x="1281" y="865"/>
                    <a:pt x="1189" y="467"/>
                  </a:cubicBezTo>
                  <a:cubicBezTo>
                    <a:pt x="1139" y="218"/>
                    <a:pt x="808" y="1"/>
                    <a:pt x="5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08" name="Google Shape;808;p33"/>
          <p:cNvSpPr/>
          <p:nvPr/>
        </p:nvSpPr>
        <p:spPr>
          <a:xfrm rot="-3216764" flipH="1">
            <a:off x="11681445" y="160505"/>
            <a:ext cx="416391" cy="402800"/>
          </a:xfrm>
          <a:custGeom>
            <a:avLst/>
            <a:gdLst/>
            <a:ahLst/>
            <a:cxnLst/>
            <a:rect l="l" t="t" r="r" b="b"/>
            <a:pathLst>
              <a:path w="75158" h="72705" extrusionOk="0">
                <a:moveTo>
                  <a:pt x="38048" y="0"/>
                </a:moveTo>
                <a:cubicBezTo>
                  <a:pt x="37232" y="0"/>
                  <a:pt x="36468" y="417"/>
                  <a:pt x="35913" y="1250"/>
                </a:cubicBezTo>
                <a:cubicBezTo>
                  <a:pt x="32951" y="9765"/>
                  <a:pt x="29619" y="18280"/>
                  <a:pt x="26287" y="26796"/>
                </a:cubicBezTo>
                <a:cubicBezTo>
                  <a:pt x="25917" y="26425"/>
                  <a:pt x="25176" y="26425"/>
                  <a:pt x="24806" y="26425"/>
                </a:cubicBezTo>
                <a:cubicBezTo>
                  <a:pt x="19993" y="26425"/>
                  <a:pt x="15550" y="26425"/>
                  <a:pt x="11108" y="26796"/>
                </a:cubicBezTo>
                <a:cubicBezTo>
                  <a:pt x="7776" y="26796"/>
                  <a:pt x="4444" y="27536"/>
                  <a:pt x="1482" y="28647"/>
                </a:cubicBezTo>
                <a:cubicBezTo>
                  <a:pt x="371" y="29387"/>
                  <a:pt x="1" y="30498"/>
                  <a:pt x="371" y="31238"/>
                </a:cubicBezTo>
                <a:cubicBezTo>
                  <a:pt x="3333" y="38643"/>
                  <a:pt x="11478" y="44196"/>
                  <a:pt x="18142" y="48269"/>
                </a:cubicBezTo>
                <a:cubicBezTo>
                  <a:pt x="17031" y="54193"/>
                  <a:pt x="15550" y="60116"/>
                  <a:pt x="14440" y="66040"/>
                </a:cubicBezTo>
                <a:cubicBezTo>
                  <a:pt x="14070" y="68631"/>
                  <a:pt x="13329" y="72334"/>
                  <a:pt x="17402" y="72704"/>
                </a:cubicBezTo>
                <a:cubicBezTo>
                  <a:pt x="21104" y="72704"/>
                  <a:pt x="26287" y="68631"/>
                  <a:pt x="28879" y="66410"/>
                </a:cubicBezTo>
                <a:cubicBezTo>
                  <a:pt x="33321" y="63078"/>
                  <a:pt x="37394" y="59376"/>
                  <a:pt x="41096" y="55673"/>
                </a:cubicBezTo>
                <a:cubicBezTo>
                  <a:pt x="45909" y="59006"/>
                  <a:pt x="50722" y="61597"/>
                  <a:pt x="55905" y="64189"/>
                </a:cubicBezTo>
                <a:cubicBezTo>
                  <a:pt x="57962" y="65364"/>
                  <a:pt x="62115" y="68170"/>
                  <a:pt x="65223" y="68170"/>
                </a:cubicBezTo>
                <a:cubicBezTo>
                  <a:pt x="66032" y="68170"/>
                  <a:pt x="66771" y="67980"/>
                  <a:pt x="67383" y="67521"/>
                </a:cubicBezTo>
                <a:cubicBezTo>
                  <a:pt x="70344" y="65670"/>
                  <a:pt x="68493" y="59006"/>
                  <a:pt x="67753" y="56414"/>
                </a:cubicBezTo>
                <a:cubicBezTo>
                  <a:pt x="66642" y="50860"/>
                  <a:pt x="64421" y="45677"/>
                  <a:pt x="61459" y="41234"/>
                </a:cubicBezTo>
                <a:cubicBezTo>
                  <a:pt x="66272" y="36422"/>
                  <a:pt x="70344" y="31238"/>
                  <a:pt x="74417" y="25685"/>
                </a:cubicBezTo>
                <a:cubicBezTo>
                  <a:pt x="75157" y="24574"/>
                  <a:pt x="74787" y="23093"/>
                  <a:pt x="73676" y="22353"/>
                </a:cubicBezTo>
                <a:cubicBezTo>
                  <a:pt x="70959" y="20923"/>
                  <a:pt x="67800" y="20432"/>
                  <a:pt x="64519" y="20432"/>
                </a:cubicBezTo>
                <a:cubicBezTo>
                  <a:pt x="59306" y="20432"/>
                  <a:pt x="53786" y="21671"/>
                  <a:pt x="49241" y="22353"/>
                </a:cubicBezTo>
                <a:cubicBezTo>
                  <a:pt x="47760" y="17910"/>
                  <a:pt x="45909" y="13097"/>
                  <a:pt x="44058" y="8654"/>
                </a:cubicBezTo>
                <a:cubicBezTo>
                  <a:pt x="42947" y="5692"/>
                  <a:pt x="42207" y="1620"/>
                  <a:pt x="38875" y="139"/>
                </a:cubicBezTo>
                <a:cubicBezTo>
                  <a:pt x="38597" y="46"/>
                  <a:pt x="38320" y="0"/>
                  <a:pt x="3804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9" name="Google Shape;809;p33"/>
          <p:cNvSpPr/>
          <p:nvPr/>
        </p:nvSpPr>
        <p:spPr>
          <a:xfrm>
            <a:off x="1530779" y="6491955"/>
            <a:ext cx="230644" cy="278797"/>
          </a:xfrm>
          <a:custGeom>
            <a:avLst/>
            <a:gdLst/>
            <a:ahLst/>
            <a:cxnLst/>
            <a:rect l="l" t="t" r="r" b="b"/>
            <a:pathLst>
              <a:path w="6945" h="8395" extrusionOk="0">
                <a:moveTo>
                  <a:pt x="1685" y="0"/>
                </a:moveTo>
                <a:cubicBezTo>
                  <a:pt x="1533" y="0"/>
                  <a:pt x="1382" y="187"/>
                  <a:pt x="1465" y="354"/>
                </a:cubicBezTo>
                <a:cubicBezTo>
                  <a:pt x="2020" y="1424"/>
                  <a:pt x="2456" y="2493"/>
                  <a:pt x="2852" y="3602"/>
                </a:cubicBezTo>
                <a:cubicBezTo>
                  <a:pt x="2060" y="3246"/>
                  <a:pt x="1267" y="2929"/>
                  <a:pt x="475" y="2572"/>
                </a:cubicBezTo>
                <a:cubicBezTo>
                  <a:pt x="440" y="2557"/>
                  <a:pt x="405" y="2550"/>
                  <a:pt x="372" y="2550"/>
                </a:cubicBezTo>
                <a:cubicBezTo>
                  <a:pt x="146" y="2550"/>
                  <a:pt x="1" y="2865"/>
                  <a:pt x="277" y="2968"/>
                </a:cubicBezTo>
                <a:cubicBezTo>
                  <a:pt x="1030" y="3325"/>
                  <a:pt x="1782" y="3642"/>
                  <a:pt x="2575" y="3959"/>
                </a:cubicBezTo>
                <a:cubicBezTo>
                  <a:pt x="2060" y="4196"/>
                  <a:pt x="1505" y="4394"/>
                  <a:pt x="990" y="4632"/>
                </a:cubicBezTo>
                <a:cubicBezTo>
                  <a:pt x="736" y="4705"/>
                  <a:pt x="848" y="5077"/>
                  <a:pt x="1082" y="5077"/>
                </a:cubicBezTo>
                <a:cubicBezTo>
                  <a:pt x="1104" y="5077"/>
                  <a:pt x="1126" y="5074"/>
                  <a:pt x="1149" y="5068"/>
                </a:cubicBezTo>
                <a:cubicBezTo>
                  <a:pt x="1703" y="4830"/>
                  <a:pt x="2258" y="4593"/>
                  <a:pt x="2852" y="4355"/>
                </a:cubicBezTo>
                <a:lnTo>
                  <a:pt x="2852" y="4355"/>
                </a:lnTo>
                <a:cubicBezTo>
                  <a:pt x="2416" y="5266"/>
                  <a:pt x="1980" y="6177"/>
                  <a:pt x="1584" y="7088"/>
                </a:cubicBezTo>
                <a:cubicBezTo>
                  <a:pt x="1506" y="7271"/>
                  <a:pt x="1652" y="7437"/>
                  <a:pt x="1795" y="7437"/>
                </a:cubicBezTo>
                <a:cubicBezTo>
                  <a:pt x="1868" y="7437"/>
                  <a:pt x="1940" y="7394"/>
                  <a:pt x="1980" y="7286"/>
                </a:cubicBezTo>
                <a:cubicBezTo>
                  <a:pt x="2416" y="6415"/>
                  <a:pt x="2812" y="5504"/>
                  <a:pt x="3208" y="4593"/>
                </a:cubicBezTo>
                <a:cubicBezTo>
                  <a:pt x="3644" y="5860"/>
                  <a:pt x="4159" y="7088"/>
                  <a:pt x="4714" y="8276"/>
                </a:cubicBezTo>
                <a:cubicBezTo>
                  <a:pt x="4755" y="8359"/>
                  <a:pt x="4835" y="8394"/>
                  <a:pt x="4917" y="8394"/>
                </a:cubicBezTo>
                <a:cubicBezTo>
                  <a:pt x="5069" y="8394"/>
                  <a:pt x="5227" y="8273"/>
                  <a:pt x="5149" y="8118"/>
                </a:cubicBezTo>
                <a:cubicBezTo>
                  <a:pt x="4595" y="6890"/>
                  <a:pt x="4080" y="5662"/>
                  <a:pt x="3644" y="4394"/>
                </a:cubicBezTo>
                <a:lnTo>
                  <a:pt x="3644" y="4394"/>
                </a:lnTo>
                <a:cubicBezTo>
                  <a:pt x="4595" y="4791"/>
                  <a:pt x="5546" y="5147"/>
                  <a:pt x="6536" y="5504"/>
                </a:cubicBezTo>
                <a:cubicBezTo>
                  <a:pt x="6559" y="5511"/>
                  <a:pt x="6582" y="5515"/>
                  <a:pt x="6604" y="5515"/>
                </a:cubicBezTo>
                <a:cubicBezTo>
                  <a:pt x="6808" y="5515"/>
                  <a:pt x="6944" y="5211"/>
                  <a:pt x="6694" y="5068"/>
                </a:cubicBezTo>
                <a:cubicBezTo>
                  <a:pt x="5704" y="4751"/>
                  <a:pt x="4753" y="4355"/>
                  <a:pt x="3803" y="3998"/>
                </a:cubicBezTo>
                <a:cubicBezTo>
                  <a:pt x="4357" y="3761"/>
                  <a:pt x="4912" y="3563"/>
                  <a:pt x="5427" y="3365"/>
                </a:cubicBezTo>
                <a:cubicBezTo>
                  <a:pt x="5690" y="3252"/>
                  <a:pt x="5561" y="2926"/>
                  <a:pt x="5344" y="2926"/>
                </a:cubicBezTo>
                <a:cubicBezTo>
                  <a:pt x="5332" y="2926"/>
                  <a:pt x="5320" y="2927"/>
                  <a:pt x="5308" y="2929"/>
                </a:cubicBezTo>
                <a:cubicBezTo>
                  <a:pt x="4753" y="3127"/>
                  <a:pt x="4238" y="3325"/>
                  <a:pt x="3723" y="3523"/>
                </a:cubicBezTo>
                <a:lnTo>
                  <a:pt x="4714" y="1384"/>
                </a:lnTo>
                <a:cubicBezTo>
                  <a:pt x="4792" y="1201"/>
                  <a:pt x="4629" y="1052"/>
                  <a:pt x="4475" y="1052"/>
                </a:cubicBezTo>
                <a:cubicBezTo>
                  <a:pt x="4395" y="1052"/>
                  <a:pt x="4318" y="1092"/>
                  <a:pt x="4278" y="1186"/>
                </a:cubicBezTo>
                <a:lnTo>
                  <a:pt x="3288" y="3404"/>
                </a:lnTo>
                <a:cubicBezTo>
                  <a:pt x="2892" y="2255"/>
                  <a:pt x="2416" y="1186"/>
                  <a:pt x="1862" y="116"/>
                </a:cubicBezTo>
                <a:cubicBezTo>
                  <a:pt x="1814" y="34"/>
                  <a:pt x="1750" y="0"/>
                  <a:pt x="1685"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10" name="Google Shape;810;p33"/>
          <p:cNvGrpSpPr/>
          <p:nvPr/>
        </p:nvGrpSpPr>
        <p:grpSpPr>
          <a:xfrm>
            <a:off x="99471" y="5423792"/>
            <a:ext cx="337059" cy="372864"/>
            <a:chOff x="5414907" y="2017485"/>
            <a:chExt cx="220338" cy="243702"/>
          </a:xfrm>
        </p:grpSpPr>
        <p:sp>
          <p:nvSpPr>
            <p:cNvPr id="811" name="Google Shape;811;p33"/>
            <p:cNvSpPr/>
            <p:nvPr/>
          </p:nvSpPr>
          <p:spPr>
            <a:xfrm>
              <a:off x="5414907" y="2017485"/>
              <a:ext cx="131370" cy="113351"/>
            </a:xfrm>
            <a:custGeom>
              <a:avLst/>
              <a:gdLst/>
              <a:ahLst/>
              <a:cxnLst/>
              <a:rect l="l" t="t" r="r" b="b"/>
              <a:pathLst>
                <a:path w="2457" h="2120" extrusionOk="0">
                  <a:moveTo>
                    <a:pt x="1361" y="470"/>
                  </a:moveTo>
                  <a:cubicBezTo>
                    <a:pt x="1383" y="470"/>
                    <a:pt x="1405" y="472"/>
                    <a:pt x="1427" y="476"/>
                  </a:cubicBezTo>
                  <a:cubicBezTo>
                    <a:pt x="1506" y="555"/>
                    <a:pt x="1585" y="634"/>
                    <a:pt x="1664" y="714"/>
                  </a:cubicBezTo>
                  <a:cubicBezTo>
                    <a:pt x="1902" y="951"/>
                    <a:pt x="2021" y="1308"/>
                    <a:pt x="1704" y="1546"/>
                  </a:cubicBezTo>
                  <a:cubicBezTo>
                    <a:pt x="1565" y="1645"/>
                    <a:pt x="1407" y="1694"/>
                    <a:pt x="1248" y="1694"/>
                  </a:cubicBezTo>
                  <a:cubicBezTo>
                    <a:pt x="1090" y="1694"/>
                    <a:pt x="931" y="1645"/>
                    <a:pt x="793" y="1546"/>
                  </a:cubicBezTo>
                  <a:cubicBezTo>
                    <a:pt x="515" y="1347"/>
                    <a:pt x="515" y="951"/>
                    <a:pt x="753" y="714"/>
                  </a:cubicBezTo>
                  <a:lnTo>
                    <a:pt x="793" y="714"/>
                  </a:lnTo>
                  <a:cubicBezTo>
                    <a:pt x="934" y="608"/>
                    <a:pt x="1171" y="470"/>
                    <a:pt x="1361" y="470"/>
                  </a:cubicBezTo>
                  <a:close/>
                  <a:moveTo>
                    <a:pt x="1427" y="1"/>
                  </a:moveTo>
                  <a:cubicBezTo>
                    <a:pt x="1149" y="1"/>
                    <a:pt x="872" y="80"/>
                    <a:pt x="634" y="238"/>
                  </a:cubicBezTo>
                  <a:cubicBezTo>
                    <a:pt x="623" y="227"/>
                    <a:pt x="608" y="222"/>
                    <a:pt x="591" y="222"/>
                  </a:cubicBezTo>
                  <a:cubicBezTo>
                    <a:pt x="552" y="222"/>
                    <a:pt x="504" y="250"/>
                    <a:pt x="476" y="278"/>
                  </a:cubicBezTo>
                  <a:cubicBezTo>
                    <a:pt x="40" y="714"/>
                    <a:pt x="1" y="1387"/>
                    <a:pt x="436" y="1823"/>
                  </a:cubicBezTo>
                  <a:cubicBezTo>
                    <a:pt x="674" y="2021"/>
                    <a:pt x="961" y="2120"/>
                    <a:pt x="1248" y="2120"/>
                  </a:cubicBezTo>
                  <a:cubicBezTo>
                    <a:pt x="1536" y="2120"/>
                    <a:pt x="1823" y="2021"/>
                    <a:pt x="2060" y="1823"/>
                  </a:cubicBezTo>
                  <a:cubicBezTo>
                    <a:pt x="2417" y="1466"/>
                    <a:pt x="2456" y="833"/>
                    <a:pt x="2100" y="476"/>
                  </a:cubicBezTo>
                  <a:cubicBezTo>
                    <a:pt x="1942" y="238"/>
                    <a:pt x="1704" y="80"/>
                    <a:pt x="14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33"/>
            <p:cNvSpPr/>
            <p:nvPr/>
          </p:nvSpPr>
          <p:spPr>
            <a:xfrm>
              <a:off x="5469978" y="2200929"/>
              <a:ext cx="77849" cy="60258"/>
            </a:xfrm>
            <a:custGeom>
              <a:avLst/>
              <a:gdLst/>
              <a:ahLst/>
              <a:cxnLst/>
              <a:rect l="l" t="t" r="r" b="b"/>
              <a:pathLst>
                <a:path w="1456" h="1127" extrusionOk="0">
                  <a:moveTo>
                    <a:pt x="707" y="0"/>
                  </a:moveTo>
                  <a:cubicBezTo>
                    <a:pt x="599" y="0"/>
                    <a:pt x="492" y="32"/>
                    <a:pt x="397" y="95"/>
                  </a:cubicBezTo>
                  <a:cubicBezTo>
                    <a:pt x="278" y="95"/>
                    <a:pt x="238" y="135"/>
                    <a:pt x="199" y="214"/>
                  </a:cubicBezTo>
                  <a:cubicBezTo>
                    <a:pt x="40" y="372"/>
                    <a:pt x="0" y="610"/>
                    <a:pt x="80" y="808"/>
                  </a:cubicBezTo>
                  <a:cubicBezTo>
                    <a:pt x="199" y="1006"/>
                    <a:pt x="436" y="1125"/>
                    <a:pt x="634" y="1125"/>
                  </a:cubicBezTo>
                  <a:cubicBezTo>
                    <a:pt x="651" y="1126"/>
                    <a:pt x="667" y="1127"/>
                    <a:pt x="683" y="1127"/>
                  </a:cubicBezTo>
                  <a:cubicBezTo>
                    <a:pt x="1169" y="1127"/>
                    <a:pt x="1456" y="559"/>
                    <a:pt x="1149" y="214"/>
                  </a:cubicBezTo>
                  <a:cubicBezTo>
                    <a:pt x="1030" y="71"/>
                    <a:pt x="869" y="0"/>
                    <a:pt x="7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33"/>
            <p:cNvSpPr/>
            <p:nvPr/>
          </p:nvSpPr>
          <p:spPr>
            <a:xfrm>
              <a:off x="5603431" y="2178473"/>
              <a:ext cx="31813" cy="25451"/>
            </a:xfrm>
            <a:custGeom>
              <a:avLst/>
              <a:gdLst/>
              <a:ahLst/>
              <a:cxnLst/>
              <a:rect l="l" t="t" r="r" b="b"/>
              <a:pathLst>
                <a:path w="595" h="476" extrusionOk="0">
                  <a:moveTo>
                    <a:pt x="277" y="0"/>
                  </a:moveTo>
                  <a:cubicBezTo>
                    <a:pt x="0" y="0"/>
                    <a:pt x="0" y="476"/>
                    <a:pt x="317" y="476"/>
                  </a:cubicBezTo>
                  <a:cubicBezTo>
                    <a:pt x="594" y="476"/>
                    <a:pt x="594" y="0"/>
                    <a:pt x="2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14" name="Google Shape;814;p33"/>
          <p:cNvSpPr/>
          <p:nvPr/>
        </p:nvSpPr>
        <p:spPr>
          <a:xfrm rot="899883">
            <a:off x="866569" y="6315412"/>
            <a:ext cx="333932" cy="450832"/>
          </a:xfrm>
          <a:custGeom>
            <a:avLst/>
            <a:gdLst/>
            <a:ahLst/>
            <a:cxnLst/>
            <a:rect l="l" t="t" r="r" b="b"/>
            <a:pathLst>
              <a:path w="60291" h="81397" extrusionOk="0">
                <a:moveTo>
                  <a:pt x="10476" y="1"/>
                </a:moveTo>
                <a:cubicBezTo>
                  <a:pt x="9595" y="1"/>
                  <a:pt x="8729" y="688"/>
                  <a:pt x="8458" y="1772"/>
                </a:cubicBezTo>
                <a:cubicBezTo>
                  <a:pt x="5866" y="13990"/>
                  <a:pt x="3275" y="26208"/>
                  <a:pt x="313" y="38055"/>
                </a:cubicBezTo>
                <a:cubicBezTo>
                  <a:pt x="1" y="39303"/>
                  <a:pt x="1267" y="40815"/>
                  <a:pt x="2560" y="40815"/>
                </a:cubicBezTo>
                <a:cubicBezTo>
                  <a:pt x="2801" y="40815"/>
                  <a:pt x="3042" y="40763"/>
                  <a:pt x="3275" y="40647"/>
                </a:cubicBezTo>
                <a:lnTo>
                  <a:pt x="16233" y="33982"/>
                </a:lnTo>
                <a:cubicBezTo>
                  <a:pt x="23267" y="46940"/>
                  <a:pt x="29931" y="59898"/>
                  <a:pt x="36966" y="72856"/>
                </a:cubicBezTo>
                <a:cubicBezTo>
                  <a:pt x="39986" y="78348"/>
                  <a:pt x="42395" y="81396"/>
                  <a:pt x="46913" y="81396"/>
                </a:cubicBezTo>
                <a:cubicBezTo>
                  <a:pt x="48486" y="81396"/>
                  <a:pt x="50315" y="81026"/>
                  <a:pt x="52515" y="80261"/>
                </a:cubicBezTo>
                <a:cubicBezTo>
                  <a:pt x="60290" y="77669"/>
                  <a:pt x="59179" y="74337"/>
                  <a:pt x="55847" y="67673"/>
                </a:cubicBezTo>
                <a:lnTo>
                  <a:pt x="34004" y="27318"/>
                </a:lnTo>
                <a:lnTo>
                  <a:pt x="42519" y="22875"/>
                </a:lnTo>
                <a:cubicBezTo>
                  <a:pt x="44000" y="22135"/>
                  <a:pt x="43630" y="20284"/>
                  <a:pt x="42519" y="19173"/>
                </a:cubicBezTo>
                <a:cubicBezTo>
                  <a:pt x="34374" y="11028"/>
                  <a:pt x="21416" y="6215"/>
                  <a:pt x="11420" y="291"/>
                </a:cubicBezTo>
                <a:cubicBezTo>
                  <a:pt x="11122" y="93"/>
                  <a:pt x="10798" y="1"/>
                  <a:pt x="10476"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5" name="Google Shape;815;p33"/>
          <p:cNvSpPr/>
          <p:nvPr/>
        </p:nvSpPr>
        <p:spPr>
          <a:xfrm>
            <a:off x="525185" y="5679609"/>
            <a:ext cx="404065" cy="341575"/>
          </a:xfrm>
          <a:custGeom>
            <a:avLst/>
            <a:gdLst/>
            <a:ahLst/>
            <a:cxnLst/>
            <a:rect l="l" t="t" r="r" b="b"/>
            <a:pathLst>
              <a:path w="72936" h="61656" extrusionOk="0">
                <a:moveTo>
                  <a:pt x="58129" y="1"/>
                </a:moveTo>
                <a:cubicBezTo>
                  <a:pt x="49636" y="1"/>
                  <a:pt x="41824" y="11632"/>
                  <a:pt x="40726" y="20415"/>
                </a:cubicBezTo>
                <a:cubicBezTo>
                  <a:pt x="35733" y="16358"/>
                  <a:pt x="29227" y="14011"/>
                  <a:pt x="23094" y="14011"/>
                </a:cubicBezTo>
                <a:cubicBezTo>
                  <a:pt x="14674" y="14011"/>
                  <a:pt x="6955" y="18434"/>
                  <a:pt x="4813" y="28930"/>
                </a:cubicBezTo>
                <a:cubicBezTo>
                  <a:pt x="1" y="51884"/>
                  <a:pt x="33321" y="55957"/>
                  <a:pt x="47390" y="61140"/>
                </a:cubicBezTo>
                <a:lnTo>
                  <a:pt x="48501" y="61140"/>
                </a:lnTo>
                <a:cubicBezTo>
                  <a:pt x="48833" y="61473"/>
                  <a:pt x="49241" y="61656"/>
                  <a:pt x="49656" y="61656"/>
                </a:cubicBezTo>
                <a:cubicBezTo>
                  <a:pt x="50165" y="61656"/>
                  <a:pt x="50685" y="61381"/>
                  <a:pt x="51092" y="60770"/>
                </a:cubicBezTo>
                <a:cubicBezTo>
                  <a:pt x="57756" y="51884"/>
                  <a:pt x="62940" y="41888"/>
                  <a:pt x="66642" y="31522"/>
                </a:cubicBezTo>
                <a:cubicBezTo>
                  <a:pt x="69233" y="23376"/>
                  <a:pt x="72936" y="12270"/>
                  <a:pt x="67012" y="4865"/>
                </a:cubicBezTo>
                <a:cubicBezTo>
                  <a:pt x="64139" y="1417"/>
                  <a:pt x="61092" y="1"/>
                  <a:pt x="5812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16" name="Google Shape;816;p33"/>
          <p:cNvGrpSpPr/>
          <p:nvPr/>
        </p:nvGrpSpPr>
        <p:grpSpPr>
          <a:xfrm>
            <a:off x="10925934" y="238408"/>
            <a:ext cx="379365" cy="351179"/>
            <a:chOff x="1412390" y="2258211"/>
            <a:chExt cx="620689" cy="574573"/>
          </a:xfrm>
        </p:grpSpPr>
        <p:sp>
          <p:nvSpPr>
            <p:cNvPr id="817" name="Google Shape;817;p33"/>
            <p:cNvSpPr/>
            <p:nvPr/>
          </p:nvSpPr>
          <p:spPr>
            <a:xfrm>
              <a:off x="1786301" y="2258211"/>
              <a:ext cx="246778" cy="343858"/>
            </a:xfrm>
            <a:custGeom>
              <a:avLst/>
              <a:gdLst/>
              <a:ahLst/>
              <a:cxnLst/>
              <a:rect l="l" t="t" r="r" b="b"/>
              <a:pathLst>
                <a:path w="3843" h="5355" extrusionOk="0">
                  <a:moveTo>
                    <a:pt x="941" y="1"/>
                  </a:moveTo>
                  <a:cubicBezTo>
                    <a:pt x="714" y="1"/>
                    <a:pt x="481" y="120"/>
                    <a:pt x="357" y="348"/>
                  </a:cubicBezTo>
                  <a:cubicBezTo>
                    <a:pt x="199" y="665"/>
                    <a:pt x="80" y="1022"/>
                    <a:pt x="1" y="1339"/>
                  </a:cubicBezTo>
                  <a:cubicBezTo>
                    <a:pt x="1" y="1537"/>
                    <a:pt x="40" y="1735"/>
                    <a:pt x="80" y="1893"/>
                  </a:cubicBezTo>
                  <a:cubicBezTo>
                    <a:pt x="119" y="1972"/>
                    <a:pt x="278" y="2012"/>
                    <a:pt x="357" y="2012"/>
                  </a:cubicBezTo>
                  <a:cubicBezTo>
                    <a:pt x="397" y="2012"/>
                    <a:pt x="516" y="1853"/>
                    <a:pt x="476" y="1774"/>
                  </a:cubicBezTo>
                  <a:cubicBezTo>
                    <a:pt x="436" y="1418"/>
                    <a:pt x="516" y="1022"/>
                    <a:pt x="714" y="705"/>
                  </a:cubicBezTo>
                  <a:cubicBezTo>
                    <a:pt x="753" y="586"/>
                    <a:pt x="832" y="507"/>
                    <a:pt x="912" y="427"/>
                  </a:cubicBezTo>
                  <a:cubicBezTo>
                    <a:pt x="1030" y="546"/>
                    <a:pt x="1149" y="586"/>
                    <a:pt x="1189" y="705"/>
                  </a:cubicBezTo>
                  <a:cubicBezTo>
                    <a:pt x="1387" y="1101"/>
                    <a:pt x="1427" y="1537"/>
                    <a:pt x="1347" y="1933"/>
                  </a:cubicBezTo>
                  <a:cubicBezTo>
                    <a:pt x="1229" y="2804"/>
                    <a:pt x="1110" y="3715"/>
                    <a:pt x="951" y="4587"/>
                  </a:cubicBezTo>
                  <a:cubicBezTo>
                    <a:pt x="882" y="5107"/>
                    <a:pt x="1056" y="5354"/>
                    <a:pt x="1499" y="5354"/>
                  </a:cubicBezTo>
                  <a:cubicBezTo>
                    <a:pt x="1562" y="5354"/>
                    <a:pt x="1630" y="5349"/>
                    <a:pt x="1704" y="5339"/>
                  </a:cubicBezTo>
                  <a:cubicBezTo>
                    <a:pt x="2219" y="5260"/>
                    <a:pt x="2734" y="5141"/>
                    <a:pt x="3249" y="4943"/>
                  </a:cubicBezTo>
                  <a:cubicBezTo>
                    <a:pt x="3685" y="4824"/>
                    <a:pt x="3843" y="4587"/>
                    <a:pt x="3843" y="4230"/>
                  </a:cubicBezTo>
                  <a:cubicBezTo>
                    <a:pt x="3764" y="3834"/>
                    <a:pt x="3526" y="3478"/>
                    <a:pt x="3130" y="3359"/>
                  </a:cubicBezTo>
                  <a:cubicBezTo>
                    <a:pt x="3051" y="3359"/>
                    <a:pt x="2892" y="3359"/>
                    <a:pt x="2853" y="3438"/>
                  </a:cubicBezTo>
                  <a:cubicBezTo>
                    <a:pt x="2813" y="3517"/>
                    <a:pt x="2853" y="3636"/>
                    <a:pt x="2892" y="3715"/>
                  </a:cubicBezTo>
                  <a:cubicBezTo>
                    <a:pt x="2971" y="3874"/>
                    <a:pt x="3130" y="3953"/>
                    <a:pt x="3249" y="4072"/>
                  </a:cubicBezTo>
                  <a:cubicBezTo>
                    <a:pt x="3328" y="4191"/>
                    <a:pt x="3368" y="4349"/>
                    <a:pt x="3170" y="4428"/>
                  </a:cubicBezTo>
                  <a:cubicBezTo>
                    <a:pt x="2615" y="4666"/>
                    <a:pt x="2060" y="4785"/>
                    <a:pt x="1466" y="4824"/>
                  </a:cubicBezTo>
                  <a:cubicBezTo>
                    <a:pt x="1466" y="4626"/>
                    <a:pt x="1466" y="4468"/>
                    <a:pt x="1506" y="4309"/>
                  </a:cubicBezTo>
                  <a:cubicBezTo>
                    <a:pt x="1625" y="3517"/>
                    <a:pt x="1744" y="2725"/>
                    <a:pt x="1823" y="1933"/>
                  </a:cubicBezTo>
                  <a:cubicBezTo>
                    <a:pt x="1902" y="1378"/>
                    <a:pt x="1783" y="784"/>
                    <a:pt x="1466" y="309"/>
                  </a:cubicBezTo>
                  <a:cubicBezTo>
                    <a:pt x="1353" y="101"/>
                    <a:pt x="1149" y="1"/>
                    <a:pt x="9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33"/>
            <p:cNvSpPr/>
            <p:nvPr/>
          </p:nvSpPr>
          <p:spPr>
            <a:xfrm>
              <a:off x="1643877" y="2480321"/>
              <a:ext cx="124706" cy="136066"/>
            </a:xfrm>
            <a:custGeom>
              <a:avLst/>
              <a:gdLst/>
              <a:ahLst/>
              <a:cxnLst/>
              <a:rect l="l" t="t" r="r" b="b"/>
              <a:pathLst>
                <a:path w="1942" h="2119" extrusionOk="0">
                  <a:moveTo>
                    <a:pt x="493" y="1"/>
                  </a:moveTo>
                  <a:cubicBezTo>
                    <a:pt x="414" y="1"/>
                    <a:pt x="317" y="19"/>
                    <a:pt x="238" y="19"/>
                  </a:cubicBezTo>
                  <a:cubicBezTo>
                    <a:pt x="238" y="137"/>
                    <a:pt x="278" y="217"/>
                    <a:pt x="357" y="335"/>
                  </a:cubicBezTo>
                  <a:cubicBezTo>
                    <a:pt x="476" y="534"/>
                    <a:pt x="634" y="692"/>
                    <a:pt x="832" y="890"/>
                  </a:cubicBezTo>
                  <a:lnTo>
                    <a:pt x="278" y="1326"/>
                  </a:lnTo>
                  <a:cubicBezTo>
                    <a:pt x="159" y="1445"/>
                    <a:pt x="0" y="1524"/>
                    <a:pt x="80" y="1722"/>
                  </a:cubicBezTo>
                  <a:cubicBezTo>
                    <a:pt x="135" y="1796"/>
                    <a:pt x="199" y="1826"/>
                    <a:pt x="267" y="1826"/>
                  </a:cubicBezTo>
                  <a:cubicBezTo>
                    <a:pt x="346" y="1826"/>
                    <a:pt x="430" y="1786"/>
                    <a:pt x="515" y="1722"/>
                  </a:cubicBezTo>
                  <a:cubicBezTo>
                    <a:pt x="713" y="1643"/>
                    <a:pt x="872" y="1524"/>
                    <a:pt x="1070" y="1365"/>
                  </a:cubicBezTo>
                  <a:cubicBezTo>
                    <a:pt x="1149" y="1563"/>
                    <a:pt x="1268" y="1762"/>
                    <a:pt x="1387" y="1960"/>
                  </a:cubicBezTo>
                  <a:cubicBezTo>
                    <a:pt x="1466" y="2039"/>
                    <a:pt x="1585" y="2078"/>
                    <a:pt x="1704" y="2118"/>
                  </a:cubicBezTo>
                  <a:cubicBezTo>
                    <a:pt x="1743" y="1999"/>
                    <a:pt x="1783" y="1880"/>
                    <a:pt x="1783" y="1762"/>
                  </a:cubicBezTo>
                  <a:cubicBezTo>
                    <a:pt x="1783" y="1682"/>
                    <a:pt x="1743" y="1603"/>
                    <a:pt x="1704" y="1524"/>
                  </a:cubicBezTo>
                  <a:cubicBezTo>
                    <a:pt x="1387" y="1247"/>
                    <a:pt x="1466" y="692"/>
                    <a:pt x="1862" y="534"/>
                  </a:cubicBezTo>
                  <a:cubicBezTo>
                    <a:pt x="1941" y="415"/>
                    <a:pt x="1941" y="296"/>
                    <a:pt x="1902" y="137"/>
                  </a:cubicBezTo>
                  <a:cubicBezTo>
                    <a:pt x="1873" y="80"/>
                    <a:pt x="1834" y="59"/>
                    <a:pt x="1791" y="59"/>
                  </a:cubicBezTo>
                  <a:cubicBezTo>
                    <a:pt x="1714" y="59"/>
                    <a:pt x="1621" y="126"/>
                    <a:pt x="1545" y="177"/>
                  </a:cubicBezTo>
                  <a:cubicBezTo>
                    <a:pt x="1426" y="296"/>
                    <a:pt x="1268" y="415"/>
                    <a:pt x="1149" y="534"/>
                  </a:cubicBezTo>
                  <a:cubicBezTo>
                    <a:pt x="991" y="335"/>
                    <a:pt x="793" y="177"/>
                    <a:pt x="594" y="19"/>
                  </a:cubicBezTo>
                  <a:cubicBezTo>
                    <a:pt x="568" y="5"/>
                    <a:pt x="533" y="1"/>
                    <a:pt x="4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33"/>
            <p:cNvSpPr/>
            <p:nvPr/>
          </p:nvSpPr>
          <p:spPr>
            <a:xfrm>
              <a:off x="1412390" y="2529508"/>
              <a:ext cx="295132" cy="303276"/>
            </a:xfrm>
            <a:custGeom>
              <a:avLst/>
              <a:gdLst/>
              <a:ahLst/>
              <a:cxnLst/>
              <a:rect l="l" t="t" r="r" b="b"/>
              <a:pathLst>
                <a:path w="4596" h="4723" extrusionOk="0">
                  <a:moveTo>
                    <a:pt x="1103" y="1"/>
                  </a:moveTo>
                  <a:cubicBezTo>
                    <a:pt x="742" y="1"/>
                    <a:pt x="428" y="232"/>
                    <a:pt x="317" y="599"/>
                  </a:cubicBezTo>
                  <a:cubicBezTo>
                    <a:pt x="159" y="1035"/>
                    <a:pt x="80" y="1510"/>
                    <a:pt x="1" y="1946"/>
                  </a:cubicBezTo>
                  <a:cubicBezTo>
                    <a:pt x="1" y="2144"/>
                    <a:pt x="1" y="2382"/>
                    <a:pt x="238" y="2382"/>
                  </a:cubicBezTo>
                  <a:cubicBezTo>
                    <a:pt x="476" y="2382"/>
                    <a:pt x="397" y="2105"/>
                    <a:pt x="436" y="1946"/>
                  </a:cubicBezTo>
                  <a:cubicBezTo>
                    <a:pt x="476" y="1550"/>
                    <a:pt x="595" y="1154"/>
                    <a:pt x="714" y="758"/>
                  </a:cubicBezTo>
                  <a:cubicBezTo>
                    <a:pt x="793" y="599"/>
                    <a:pt x="951" y="481"/>
                    <a:pt x="1149" y="441"/>
                  </a:cubicBezTo>
                  <a:cubicBezTo>
                    <a:pt x="1170" y="438"/>
                    <a:pt x="1190" y="436"/>
                    <a:pt x="1210" y="436"/>
                  </a:cubicBezTo>
                  <a:cubicBezTo>
                    <a:pt x="1414" y="436"/>
                    <a:pt x="1552" y="617"/>
                    <a:pt x="1625" y="797"/>
                  </a:cubicBezTo>
                  <a:cubicBezTo>
                    <a:pt x="1625" y="877"/>
                    <a:pt x="1664" y="956"/>
                    <a:pt x="1664" y="1035"/>
                  </a:cubicBezTo>
                  <a:cubicBezTo>
                    <a:pt x="1704" y="1550"/>
                    <a:pt x="1744" y="2065"/>
                    <a:pt x="1783" y="2580"/>
                  </a:cubicBezTo>
                  <a:cubicBezTo>
                    <a:pt x="1783" y="3095"/>
                    <a:pt x="1783" y="3650"/>
                    <a:pt x="1783" y="4165"/>
                  </a:cubicBezTo>
                  <a:cubicBezTo>
                    <a:pt x="1783" y="4536"/>
                    <a:pt x="1928" y="4722"/>
                    <a:pt x="2187" y="4722"/>
                  </a:cubicBezTo>
                  <a:cubicBezTo>
                    <a:pt x="2287" y="4722"/>
                    <a:pt x="2404" y="4695"/>
                    <a:pt x="2536" y="4640"/>
                  </a:cubicBezTo>
                  <a:cubicBezTo>
                    <a:pt x="3090" y="4402"/>
                    <a:pt x="3645" y="4125"/>
                    <a:pt x="4199" y="3887"/>
                  </a:cubicBezTo>
                  <a:cubicBezTo>
                    <a:pt x="4477" y="3768"/>
                    <a:pt x="4596" y="3412"/>
                    <a:pt x="4398" y="3174"/>
                  </a:cubicBezTo>
                  <a:cubicBezTo>
                    <a:pt x="4318" y="2976"/>
                    <a:pt x="4160" y="2818"/>
                    <a:pt x="4041" y="2659"/>
                  </a:cubicBezTo>
                  <a:cubicBezTo>
                    <a:pt x="3962" y="2580"/>
                    <a:pt x="3803" y="2580"/>
                    <a:pt x="3685" y="2540"/>
                  </a:cubicBezTo>
                  <a:cubicBezTo>
                    <a:pt x="3645" y="2659"/>
                    <a:pt x="3645" y="2818"/>
                    <a:pt x="3685" y="2937"/>
                  </a:cubicBezTo>
                  <a:cubicBezTo>
                    <a:pt x="3764" y="3095"/>
                    <a:pt x="3883" y="3293"/>
                    <a:pt x="4001" y="3452"/>
                  </a:cubicBezTo>
                  <a:lnTo>
                    <a:pt x="2258" y="4244"/>
                  </a:lnTo>
                  <a:lnTo>
                    <a:pt x="2258" y="2659"/>
                  </a:lnTo>
                  <a:cubicBezTo>
                    <a:pt x="2258" y="1986"/>
                    <a:pt x="2179" y="1312"/>
                    <a:pt x="2021" y="679"/>
                  </a:cubicBezTo>
                  <a:cubicBezTo>
                    <a:pt x="1902" y="322"/>
                    <a:pt x="1585" y="45"/>
                    <a:pt x="1189" y="5"/>
                  </a:cubicBezTo>
                  <a:cubicBezTo>
                    <a:pt x="1160" y="2"/>
                    <a:pt x="1132" y="1"/>
                    <a:pt x="11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0" name="Google Shape;820;p33"/>
          <p:cNvSpPr/>
          <p:nvPr/>
        </p:nvSpPr>
        <p:spPr>
          <a:xfrm rot="-10646460">
            <a:off x="10213585" y="167456"/>
            <a:ext cx="288076" cy="388923"/>
          </a:xfrm>
          <a:custGeom>
            <a:avLst/>
            <a:gdLst/>
            <a:ahLst/>
            <a:cxnLst/>
            <a:rect l="l" t="t" r="r" b="b"/>
            <a:pathLst>
              <a:path w="60291" h="81397" extrusionOk="0">
                <a:moveTo>
                  <a:pt x="10476" y="1"/>
                </a:moveTo>
                <a:cubicBezTo>
                  <a:pt x="9595" y="1"/>
                  <a:pt x="8729" y="688"/>
                  <a:pt x="8458" y="1772"/>
                </a:cubicBezTo>
                <a:cubicBezTo>
                  <a:pt x="5866" y="13990"/>
                  <a:pt x="3275" y="26208"/>
                  <a:pt x="313" y="38055"/>
                </a:cubicBezTo>
                <a:cubicBezTo>
                  <a:pt x="1" y="39303"/>
                  <a:pt x="1267" y="40815"/>
                  <a:pt x="2560" y="40815"/>
                </a:cubicBezTo>
                <a:cubicBezTo>
                  <a:pt x="2801" y="40815"/>
                  <a:pt x="3042" y="40763"/>
                  <a:pt x="3275" y="40647"/>
                </a:cubicBezTo>
                <a:lnTo>
                  <a:pt x="16233" y="33982"/>
                </a:lnTo>
                <a:cubicBezTo>
                  <a:pt x="23267" y="46940"/>
                  <a:pt x="29931" y="59898"/>
                  <a:pt x="36966" y="72856"/>
                </a:cubicBezTo>
                <a:cubicBezTo>
                  <a:pt x="39986" y="78348"/>
                  <a:pt x="42395" y="81396"/>
                  <a:pt x="46913" y="81396"/>
                </a:cubicBezTo>
                <a:cubicBezTo>
                  <a:pt x="48486" y="81396"/>
                  <a:pt x="50315" y="81026"/>
                  <a:pt x="52515" y="80261"/>
                </a:cubicBezTo>
                <a:cubicBezTo>
                  <a:pt x="60290" y="77669"/>
                  <a:pt x="59179" y="74337"/>
                  <a:pt x="55847" y="67673"/>
                </a:cubicBezTo>
                <a:lnTo>
                  <a:pt x="34004" y="27318"/>
                </a:lnTo>
                <a:lnTo>
                  <a:pt x="42519" y="22875"/>
                </a:lnTo>
                <a:cubicBezTo>
                  <a:pt x="44000" y="22135"/>
                  <a:pt x="43630" y="20284"/>
                  <a:pt x="42519" y="19173"/>
                </a:cubicBezTo>
                <a:cubicBezTo>
                  <a:pt x="34374" y="11028"/>
                  <a:pt x="21416" y="6215"/>
                  <a:pt x="11420" y="291"/>
                </a:cubicBezTo>
                <a:cubicBezTo>
                  <a:pt x="11122" y="93"/>
                  <a:pt x="10798" y="1"/>
                  <a:pt x="10476"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1" name="Google Shape;821;p33"/>
          <p:cNvSpPr/>
          <p:nvPr/>
        </p:nvSpPr>
        <p:spPr>
          <a:xfrm>
            <a:off x="11365997" y="74833"/>
            <a:ext cx="177307" cy="187081"/>
          </a:xfrm>
          <a:custGeom>
            <a:avLst/>
            <a:gdLst/>
            <a:ahLst/>
            <a:cxnLst/>
            <a:rect l="l" t="t" r="r" b="b"/>
            <a:pathLst>
              <a:path w="4517" h="4766" extrusionOk="0">
                <a:moveTo>
                  <a:pt x="1687" y="1"/>
                </a:moveTo>
                <a:cubicBezTo>
                  <a:pt x="1549" y="1"/>
                  <a:pt x="1405" y="121"/>
                  <a:pt x="1453" y="315"/>
                </a:cubicBezTo>
                <a:cubicBezTo>
                  <a:pt x="1612" y="790"/>
                  <a:pt x="1730" y="1305"/>
                  <a:pt x="1889" y="1741"/>
                </a:cubicBezTo>
                <a:cubicBezTo>
                  <a:pt x="1612" y="1582"/>
                  <a:pt x="1334" y="1384"/>
                  <a:pt x="1057" y="1186"/>
                </a:cubicBezTo>
                <a:cubicBezTo>
                  <a:pt x="1009" y="1158"/>
                  <a:pt x="960" y="1147"/>
                  <a:pt x="914" y="1147"/>
                </a:cubicBezTo>
                <a:cubicBezTo>
                  <a:pt x="698" y="1147"/>
                  <a:pt x="544" y="1412"/>
                  <a:pt x="740" y="1543"/>
                </a:cubicBezTo>
                <a:cubicBezTo>
                  <a:pt x="1097" y="1780"/>
                  <a:pt x="1453" y="2018"/>
                  <a:pt x="1810" y="2256"/>
                </a:cubicBezTo>
                <a:cubicBezTo>
                  <a:pt x="1295" y="2414"/>
                  <a:pt x="780" y="2573"/>
                  <a:pt x="265" y="2731"/>
                </a:cubicBezTo>
                <a:cubicBezTo>
                  <a:pt x="1" y="2807"/>
                  <a:pt x="132" y="3170"/>
                  <a:pt x="385" y="3170"/>
                </a:cubicBezTo>
                <a:cubicBezTo>
                  <a:pt x="397" y="3170"/>
                  <a:pt x="410" y="3169"/>
                  <a:pt x="423" y="3167"/>
                </a:cubicBezTo>
                <a:lnTo>
                  <a:pt x="1730" y="2771"/>
                </a:lnTo>
                <a:lnTo>
                  <a:pt x="1730" y="2771"/>
                </a:lnTo>
                <a:cubicBezTo>
                  <a:pt x="1532" y="3127"/>
                  <a:pt x="1334" y="3444"/>
                  <a:pt x="1097" y="3801"/>
                </a:cubicBezTo>
                <a:cubicBezTo>
                  <a:pt x="989" y="3963"/>
                  <a:pt x="1156" y="4106"/>
                  <a:pt x="1324" y="4106"/>
                </a:cubicBezTo>
                <a:cubicBezTo>
                  <a:pt x="1403" y="4106"/>
                  <a:pt x="1482" y="4075"/>
                  <a:pt x="1532" y="3999"/>
                </a:cubicBezTo>
                <a:cubicBezTo>
                  <a:pt x="1770" y="3642"/>
                  <a:pt x="1968" y="3246"/>
                  <a:pt x="2206" y="2890"/>
                </a:cubicBezTo>
                <a:cubicBezTo>
                  <a:pt x="2364" y="3444"/>
                  <a:pt x="2523" y="4038"/>
                  <a:pt x="2642" y="4593"/>
                </a:cubicBezTo>
                <a:cubicBezTo>
                  <a:pt x="2672" y="4714"/>
                  <a:pt x="2754" y="4766"/>
                  <a:pt x="2840" y="4766"/>
                </a:cubicBezTo>
                <a:cubicBezTo>
                  <a:pt x="2979" y="4766"/>
                  <a:pt x="3126" y="4630"/>
                  <a:pt x="3077" y="4434"/>
                </a:cubicBezTo>
                <a:cubicBezTo>
                  <a:pt x="2958" y="3880"/>
                  <a:pt x="2800" y="3286"/>
                  <a:pt x="2642" y="2731"/>
                </a:cubicBezTo>
                <a:lnTo>
                  <a:pt x="2642" y="2731"/>
                </a:lnTo>
                <a:cubicBezTo>
                  <a:pt x="2998" y="2929"/>
                  <a:pt x="3315" y="3127"/>
                  <a:pt x="3671" y="3286"/>
                </a:cubicBezTo>
                <a:cubicBezTo>
                  <a:pt x="3713" y="3310"/>
                  <a:pt x="3753" y="3320"/>
                  <a:pt x="3790" y="3320"/>
                </a:cubicBezTo>
                <a:cubicBezTo>
                  <a:pt x="3998" y="3320"/>
                  <a:pt x="4105" y="2990"/>
                  <a:pt x="3870" y="2890"/>
                </a:cubicBezTo>
                <a:cubicBezTo>
                  <a:pt x="3553" y="2731"/>
                  <a:pt x="3236" y="2573"/>
                  <a:pt x="2958" y="2375"/>
                </a:cubicBezTo>
                <a:cubicBezTo>
                  <a:pt x="3394" y="2256"/>
                  <a:pt x="3790" y="2137"/>
                  <a:pt x="4226" y="1978"/>
                </a:cubicBezTo>
                <a:cubicBezTo>
                  <a:pt x="4517" y="1869"/>
                  <a:pt x="4407" y="1494"/>
                  <a:pt x="4143" y="1494"/>
                </a:cubicBezTo>
                <a:cubicBezTo>
                  <a:pt x="4119" y="1494"/>
                  <a:pt x="4094" y="1497"/>
                  <a:pt x="4068" y="1503"/>
                </a:cubicBezTo>
                <a:cubicBezTo>
                  <a:pt x="3632" y="1662"/>
                  <a:pt x="3196" y="1820"/>
                  <a:pt x="2721" y="1939"/>
                </a:cubicBezTo>
                <a:cubicBezTo>
                  <a:pt x="2919" y="1622"/>
                  <a:pt x="3077" y="1305"/>
                  <a:pt x="3236" y="949"/>
                </a:cubicBezTo>
                <a:cubicBezTo>
                  <a:pt x="3340" y="765"/>
                  <a:pt x="3186" y="617"/>
                  <a:pt x="3035" y="617"/>
                </a:cubicBezTo>
                <a:cubicBezTo>
                  <a:pt x="2957" y="617"/>
                  <a:pt x="2880" y="656"/>
                  <a:pt x="2840" y="750"/>
                </a:cubicBezTo>
                <a:cubicBezTo>
                  <a:pt x="2681" y="1067"/>
                  <a:pt x="2523" y="1384"/>
                  <a:pt x="2364" y="1701"/>
                </a:cubicBezTo>
                <a:cubicBezTo>
                  <a:pt x="2206" y="1186"/>
                  <a:pt x="2047" y="671"/>
                  <a:pt x="1889" y="156"/>
                </a:cubicBezTo>
                <a:cubicBezTo>
                  <a:pt x="1858" y="49"/>
                  <a:pt x="1774" y="1"/>
                  <a:pt x="1687"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2" name="Google Shape;822;p33"/>
          <p:cNvSpPr/>
          <p:nvPr/>
        </p:nvSpPr>
        <p:spPr>
          <a:xfrm rot="2103638" flipH="1">
            <a:off x="11295316" y="1180996"/>
            <a:ext cx="480000" cy="306400"/>
          </a:xfrm>
          <a:custGeom>
            <a:avLst/>
            <a:gdLst/>
            <a:ahLst/>
            <a:cxnLst/>
            <a:rect l="l" t="t" r="r" b="b"/>
            <a:pathLst>
              <a:path w="10023" h="6398" extrusionOk="0">
                <a:moveTo>
                  <a:pt x="8763" y="1"/>
                </a:moveTo>
                <a:cubicBezTo>
                  <a:pt x="8679" y="1"/>
                  <a:pt x="8598" y="40"/>
                  <a:pt x="8560" y="115"/>
                </a:cubicBezTo>
                <a:cubicBezTo>
                  <a:pt x="8521" y="95"/>
                  <a:pt x="8481" y="86"/>
                  <a:pt x="8442" y="86"/>
                </a:cubicBezTo>
                <a:cubicBezTo>
                  <a:pt x="8402" y="86"/>
                  <a:pt x="8362" y="95"/>
                  <a:pt x="8323" y="115"/>
                </a:cubicBezTo>
                <a:cubicBezTo>
                  <a:pt x="7768" y="511"/>
                  <a:pt x="7134" y="868"/>
                  <a:pt x="6501" y="1185"/>
                </a:cubicBezTo>
                <a:cubicBezTo>
                  <a:pt x="6256" y="1290"/>
                  <a:pt x="6350" y="1641"/>
                  <a:pt x="6566" y="1641"/>
                </a:cubicBezTo>
                <a:cubicBezTo>
                  <a:pt x="6595" y="1641"/>
                  <a:pt x="6626" y="1635"/>
                  <a:pt x="6659" y="1621"/>
                </a:cubicBezTo>
                <a:cubicBezTo>
                  <a:pt x="7253" y="1343"/>
                  <a:pt x="7887" y="987"/>
                  <a:pt x="8442" y="630"/>
                </a:cubicBezTo>
                <a:lnTo>
                  <a:pt x="8442" y="630"/>
                </a:lnTo>
                <a:cubicBezTo>
                  <a:pt x="8085" y="2215"/>
                  <a:pt x="7174" y="3641"/>
                  <a:pt x="5867" y="4631"/>
                </a:cubicBezTo>
                <a:cubicBezTo>
                  <a:pt x="4890" y="5329"/>
                  <a:pt x="3382" y="5948"/>
                  <a:pt x="2008" y="5948"/>
                </a:cubicBezTo>
                <a:cubicBezTo>
                  <a:pt x="1432" y="5948"/>
                  <a:pt x="880" y="5839"/>
                  <a:pt x="400" y="5582"/>
                </a:cubicBezTo>
                <a:cubicBezTo>
                  <a:pt x="364" y="5558"/>
                  <a:pt x="330" y="5547"/>
                  <a:pt x="297" y="5547"/>
                </a:cubicBezTo>
                <a:cubicBezTo>
                  <a:pt x="113" y="5547"/>
                  <a:pt x="0" y="5877"/>
                  <a:pt x="202" y="5978"/>
                </a:cubicBezTo>
                <a:cubicBezTo>
                  <a:pt x="741" y="6273"/>
                  <a:pt x="1364" y="6398"/>
                  <a:pt x="2010" y="6398"/>
                </a:cubicBezTo>
                <a:cubicBezTo>
                  <a:pt x="3358" y="6398"/>
                  <a:pt x="4810" y="5855"/>
                  <a:pt x="5827" y="5186"/>
                </a:cubicBezTo>
                <a:cubicBezTo>
                  <a:pt x="7332" y="4195"/>
                  <a:pt x="8442" y="2650"/>
                  <a:pt x="8877" y="868"/>
                </a:cubicBezTo>
                <a:cubicBezTo>
                  <a:pt x="9075" y="1304"/>
                  <a:pt x="9313" y="1779"/>
                  <a:pt x="9511" y="2215"/>
                </a:cubicBezTo>
                <a:cubicBezTo>
                  <a:pt x="9555" y="2317"/>
                  <a:pt x="9641" y="2360"/>
                  <a:pt x="9727" y="2360"/>
                </a:cubicBezTo>
                <a:cubicBezTo>
                  <a:pt x="9875" y="2360"/>
                  <a:pt x="10022" y="2232"/>
                  <a:pt x="9947" y="2056"/>
                </a:cubicBezTo>
                <a:cubicBezTo>
                  <a:pt x="9670" y="1422"/>
                  <a:pt x="9353" y="828"/>
                  <a:pt x="9036" y="194"/>
                </a:cubicBezTo>
                <a:cubicBezTo>
                  <a:pt x="9036" y="194"/>
                  <a:pt x="8996" y="155"/>
                  <a:pt x="8996" y="155"/>
                </a:cubicBezTo>
                <a:cubicBezTo>
                  <a:pt x="8954" y="50"/>
                  <a:pt x="8857" y="1"/>
                  <a:pt x="8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3" name="Google Shape;823;p33"/>
          <p:cNvSpPr/>
          <p:nvPr/>
        </p:nvSpPr>
        <p:spPr>
          <a:xfrm>
            <a:off x="89305" y="6262112"/>
            <a:ext cx="615387" cy="468776"/>
          </a:xfrm>
          <a:custGeom>
            <a:avLst/>
            <a:gdLst/>
            <a:ahLst/>
            <a:cxnLst/>
            <a:rect l="l" t="t" r="r" b="b"/>
            <a:pathLst>
              <a:path w="13036" h="9931" extrusionOk="0">
                <a:moveTo>
                  <a:pt x="10507" y="1110"/>
                </a:moveTo>
                <a:lnTo>
                  <a:pt x="10507" y="1110"/>
                </a:lnTo>
                <a:cubicBezTo>
                  <a:pt x="8011" y="2457"/>
                  <a:pt x="5555" y="3883"/>
                  <a:pt x="3179" y="5388"/>
                </a:cubicBezTo>
                <a:lnTo>
                  <a:pt x="3139" y="5349"/>
                </a:lnTo>
                <a:cubicBezTo>
                  <a:pt x="2307" y="5071"/>
                  <a:pt x="1555" y="4715"/>
                  <a:pt x="802" y="4319"/>
                </a:cubicBezTo>
                <a:cubicBezTo>
                  <a:pt x="4050" y="3289"/>
                  <a:pt x="7259" y="2219"/>
                  <a:pt x="10507" y="1110"/>
                </a:cubicBezTo>
                <a:close/>
                <a:moveTo>
                  <a:pt x="10903" y="1387"/>
                </a:moveTo>
                <a:cubicBezTo>
                  <a:pt x="8843" y="2932"/>
                  <a:pt x="6783" y="4477"/>
                  <a:pt x="4684" y="6062"/>
                </a:cubicBezTo>
                <a:cubicBezTo>
                  <a:pt x="4565" y="5824"/>
                  <a:pt x="4407" y="5586"/>
                  <a:pt x="4328" y="5309"/>
                </a:cubicBezTo>
                <a:lnTo>
                  <a:pt x="4288" y="5309"/>
                </a:lnTo>
                <a:cubicBezTo>
                  <a:pt x="4288" y="5269"/>
                  <a:pt x="4288" y="5230"/>
                  <a:pt x="4248" y="5190"/>
                </a:cubicBezTo>
                <a:cubicBezTo>
                  <a:pt x="6427" y="3843"/>
                  <a:pt x="8645" y="2576"/>
                  <a:pt x="10903" y="1387"/>
                </a:cubicBezTo>
                <a:close/>
                <a:moveTo>
                  <a:pt x="12369" y="872"/>
                </a:moveTo>
                <a:lnTo>
                  <a:pt x="12369" y="872"/>
                </a:lnTo>
                <a:cubicBezTo>
                  <a:pt x="11656" y="2259"/>
                  <a:pt x="10784" y="3566"/>
                  <a:pt x="9952" y="4913"/>
                </a:cubicBezTo>
                <a:lnTo>
                  <a:pt x="7140" y="9468"/>
                </a:lnTo>
                <a:cubicBezTo>
                  <a:pt x="6387" y="8478"/>
                  <a:pt x="5555" y="7607"/>
                  <a:pt x="4644" y="6775"/>
                </a:cubicBezTo>
                <a:cubicBezTo>
                  <a:pt x="4605" y="6775"/>
                  <a:pt x="4605" y="6735"/>
                  <a:pt x="4565" y="6735"/>
                </a:cubicBezTo>
                <a:cubicBezTo>
                  <a:pt x="7140" y="4754"/>
                  <a:pt x="9754" y="2813"/>
                  <a:pt x="12369" y="872"/>
                </a:cubicBezTo>
                <a:close/>
                <a:moveTo>
                  <a:pt x="12448" y="1"/>
                </a:moveTo>
                <a:cubicBezTo>
                  <a:pt x="8566" y="1387"/>
                  <a:pt x="4605" y="2695"/>
                  <a:pt x="683" y="3923"/>
                </a:cubicBezTo>
                <a:cubicBezTo>
                  <a:pt x="564" y="3962"/>
                  <a:pt x="525" y="4081"/>
                  <a:pt x="564" y="4200"/>
                </a:cubicBezTo>
                <a:lnTo>
                  <a:pt x="366" y="4081"/>
                </a:lnTo>
                <a:cubicBezTo>
                  <a:pt x="336" y="4066"/>
                  <a:pt x="307" y="4059"/>
                  <a:pt x="280" y="4059"/>
                </a:cubicBezTo>
                <a:cubicBezTo>
                  <a:pt x="95" y="4059"/>
                  <a:pt x="1" y="4374"/>
                  <a:pt x="208" y="4477"/>
                </a:cubicBezTo>
                <a:cubicBezTo>
                  <a:pt x="1079" y="4953"/>
                  <a:pt x="1990" y="5388"/>
                  <a:pt x="2941" y="5745"/>
                </a:cubicBezTo>
                <a:cubicBezTo>
                  <a:pt x="2961" y="5765"/>
                  <a:pt x="2981" y="5774"/>
                  <a:pt x="3001" y="5774"/>
                </a:cubicBezTo>
                <a:cubicBezTo>
                  <a:pt x="3020" y="5774"/>
                  <a:pt x="3040" y="5765"/>
                  <a:pt x="3060" y="5745"/>
                </a:cubicBezTo>
                <a:cubicBezTo>
                  <a:pt x="3109" y="5794"/>
                  <a:pt x="3173" y="5828"/>
                  <a:pt x="3233" y="5828"/>
                </a:cubicBezTo>
                <a:cubicBezTo>
                  <a:pt x="3271" y="5828"/>
                  <a:pt x="3307" y="5815"/>
                  <a:pt x="3337" y="5784"/>
                </a:cubicBezTo>
                <a:lnTo>
                  <a:pt x="3931" y="5428"/>
                </a:lnTo>
                <a:cubicBezTo>
                  <a:pt x="4050" y="5745"/>
                  <a:pt x="4209" y="6022"/>
                  <a:pt x="4367" y="6299"/>
                </a:cubicBezTo>
                <a:lnTo>
                  <a:pt x="3971" y="6616"/>
                </a:lnTo>
                <a:cubicBezTo>
                  <a:pt x="3769" y="6751"/>
                  <a:pt x="3910" y="6999"/>
                  <a:pt x="4102" y="6999"/>
                </a:cubicBezTo>
                <a:cubicBezTo>
                  <a:pt x="4136" y="6999"/>
                  <a:pt x="4173" y="6991"/>
                  <a:pt x="4209" y="6973"/>
                </a:cubicBezTo>
                <a:cubicBezTo>
                  <a:pt x="4248" y="6933"/>
                  <a:pt x="4248" y="6933"/>
                  <a:pt x="4288" y="6894"/>
                </a:cubicBezTo>
                <a:cubicBezTo>
                  <a:pt x="4288" y="6973"/>
                  <a:pt x="4288" y="7012"/>
                  <a:pt x="4367" y="7092"/>
                </a:cubicBezTo>
                <a:cubicBezTo>
                  <a:pt x="5318" y="7923"/>
                  <a:pt x="6189" y="8835"/>
                  <a:pt x="6982" y="9864"/>
                </a:cubicBezTo>
                <a:cubicBezTo>
                  <a:pt x="7005" y="9911"/>
                  <a:pt x="7042" y="9930"/>
                  <a:pt x="7084" y="9930"/>
                </a:cubicBezTo>
                <a:cubicBezTo>
                  <a:pt x="7114" y="9930"/>
                  <a:pt x="7147" y="9920"/>
                  <a:pt x="7180" y="9904"/>
                </a:cubicBezTo>
                <a:cubicBezTo>
                  <a:pt x="7259" y="9904"/>
                  <a:pt x="7338" y="9864"/>
                  <a:pt x="7378" y="9825"/>
                </a:cubicBezTo>
                <a:lnTo>
                  <a:pt x="10349" y="5032"/>
                </a:lnTo>
                <a:cubicBezTo>
                  <a:pt x="11339" y="3566"/>
                  <a:pt x="12210" y="2061"/>
                  <a:pt x="12963" y="516"/>
                </a:cubicBezTo>
                <a:cubicBezTo>
                  <a:pt x="12963" y="437"/>
                  <a:pt x="12963" y="397"/>
                  <a:pt x="12963" y="357"/>
                </a:cubicBezTo>
                <a:cubicBezTo>
                  <a:pt x="13035" y="213"/>
                  <a:pt x="12943" y="35"/>
                  <a:pt x="12776" y="35"/>
                </a:cubicBezTo>
                <a:cubicBezTo>
                  <a:pt x="12759" y="35"/>
                  <a:pt x="12743" y="37"/>
                  <a:pt x="12725" y="41"/>
                </a:cubicBezTo>
                <a:lnTo>
                  <a:pt x="12646" y="41"/>
                </a:lnTo>
                <a:cubicBezTo>
                  <a:pt x="12606" y="1"/>
                  <a:pt x="12527" y="1"/>
                  <a:pt x="12448"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4" name="Google Shape;824;p33"/>
          <p:cNvSpPr/>
          <p:nvPr/>
        </p:nvSpPr>
        <p:spPr>
          <a:xfrm>
            <a:off x="639824" y="6566215"/>
            <a:ext cx="174777" cy="184412"/>
          </a:xfrm>
          <a:custGeom>
            <a:avLst/>
            <a:gdLst/>
            <a:ahLst/>
            <a:cxnLst/>
            <a:rect l="l" t="t" r="r" b="b"/>
            <a:pathLst>
              <a:path w="4517" h="4766" extrusionOk="0">
                <a:moveTo>
                  <a:pt x="1687" y="1"/>
                </a:moveTo>
                <a:cubicBezTo>
                  <a:pt x="1549" y="1"/>
                  <a:pt x="1405" y="121"/>
                  <a:pt x="1453" y="315"/>
                </a:cubicBezTo>
                <a:cubicBezTo>
                  <a:pt x="1612" y="790"/>
                  <a:pt x="1730" y="1305"/>
                  <a:pt x="1889" y="1741"/>
                </a:cubicBezTo>
                <a:cubicBezTo>
                  <a:pt x="1612" y="1582"/>
                  <a:pt x="1334" y="1384"/>
                  <a:pt x="1057" y="1186"/>
                </a:cubicBezTo>
                <a:cubicBezTo>
                  <a:pt x="1009" y="1158"/>
                  <a:pt x="960" y="1147"/>
                  <a:pt x="914" y="1147"/>
                </a:cubicBezTo>
                <a:cubicBezTo>
                  <a:pt x="698" y="1147"/>
                  <a:pt x="544" y="1412"/>
                  <a:pt x="740" y="1543"/>
                </a:cubicBezTo>
                <a:cubicBezTo>
                  <a:pt x="1097" y="1780"/>
                  <a:pt x="1453" y="2018"/>
                  <a:pt x="1810" y="2256"/>
                </a:cubicBezTo>
                <a:cubicBezTo>
                  <a:pt x="1295" y="2414"/>
                  <a:pt x="780" y="2573"/>
                  <a:pt x="265" y="2731"/>
                </a:cubicBezTo>
                <a:cubicBezTo>
                  <a:pt x="1" y="2807"/>
                  <a:pt x="132" y="3170"/>
                  <a:pt x="385" y="3170"/>
                </a:cubicBezTo>
                <a:cubicBezTo>
                  <a:pt x="397" y="3170"/>
                  <a:pt x="410" y="3169"/>
                  <a:pt x="423" y="3167"/>
                </a:cubicBezTo>
                <a:lnTo>
                  <a:pt x="1730" y="2771"/>
                </a:lnTo>
                <a:lnTo>
                  <a:pt x="1730" y="2771"/>
                </a:lnTo>
                <a:cubicBezTo>
                  <a:pt x="1532" y="3127"/>
                  <a:pt x="1334" y="3444"/>
                  <a:pt x="1097" y="3801"/>
                </a:cubicBezTo>
                <a:cubicBezTo>
                  <a:pt x="989" y="3963"/>
                  <a:pt x="1156" y="4106"/>
                  <a:pt x="1324" y="4106"/>
                </a:cubicBezTo>
                <a:cubicBezTo>
                  <a:pt x="1403" y="4106"/>
                  <a:pt x="1482" y="4075"/>
                  <a:pt x="1532" y="3999"/>
                </a:cubicBezTo>
                <a:cubicBezTo>
                  <a:pt x="1770" y="3642"/>
                  <a:pt x="1968" y="3246"/>
                  <a:pt x="2206" y="2890"/>
                </a:cubicBezTo>
                <a:cubicBezTo>
                  <a:pt x="2364" y="3444"/>
                  <a:pt x="2523" y="4038"/>
                  <a:pt x="2642" y="4593"/>
                </a:cubicBezTo>
                <a:cubicBezTo>
                  <a:pt x="2672" y="4714"/>
                  <a:pt x="2754" y="4766"/>
                  <a:pt x="2840" y="4766"/>
                </a:cubicBezTo>
                <a:cubicBezTo>
                  <a:pt x="2979" y="4766"/>
                  <a:pt x="3126" y="4630"/>
                  <a:pt x="3077" y="4434"/>
                </a:cubicBezTo>
                <a:cubicBezTo>
                  <a:pt x="2958" y="3880"/>
                  <a:pt x="2800" y="3286"/>
                  <a:pt x="2642" y="2731"/>
                </a:cubicBezTo>
                <a:lnTo>
                  <a:pt x="2642" y="2731"/>
                </a:lnTo>
                <a:cubicBezTo>
                  <a:pt x="2998" y="2929"/>
                  <a:pt x="3315" y="3127"/>
                  <a:pt x="3671" y="3286"/>
                </a:cubicBezTo>
                <a:cubicBezTo>
                  <a:pt x="3713" y="3310"/>
                  <a:pt x="3753" y="3320"/>
                  <a:pt x="3790" y="3320"/>
                </a:cubicBezTo>
                <a:cubicBezTo>
                  <a:pt x="3998" y="3320"/>
                  <a:pt x="4105" y="2990"/>
                  <a:pt x="3870" y="2890"/>
                </a:cubicBezTo>
                <a:cubicBezTo>
                  <a:pt x="3553" y="2731"/>
                  <a:pt x="3236" y="2573"/>
                  <a:pt x="2958" y="2375"/>
                </a:cubicBezTo>
                <a:cubicBezTo>
                  <a:pt x="3394" y="2256"/>
                  <a:pt x="3790" y="2137"/>
                  <a:pt x="4226" y="1978"/>
                </a:cubicBezTo>
                <a:cubicBezTo>
                  <a:pt x="4517" y="1869"/>
                  <a:pt x="4407" y="1494"/>
                  <a:pt x="4143" y="1494"/>
                </a:cubicBezTo>
                <a:cubicBezTo>
                  <a:pt x="4119" y="1494"/>
                  <a:pt x="4094" y="1497"/>
                  <a:pt x="4068" y="1503"/>
                </a:cubicBezTo>
                <a:cubicBezTo>
                  <a:pt x="3632" y="1662"/>
                  <a:pt x="3196" y="1820"/>
                  <a:pt x="2721" y="1939"/>
                </a:cubicBezTo>
                <a:cubicBezTo>
                  <a:pt x="2919" y="1622"/>
                  <a:pt x="3077" y="1305"/>
                  <a:pt x="3236" y="949"/>
                </a:cubicBezTo>
                <a:cubicBezTo>
                  <a:pt x="3340" y="765"/>
                  <a:pt x="3186" y="617"/>
                  <a:pt x="3035" y="617"/>
                </a:cubicBezTo>
                <a:cubicBezTo>
                  <a:pt x="2957" y="617"/>
                  <a:pt x="2880" y="656"/>
                  <a:pt x="2840" y="750"/>
                </a:cubicBezTo>
                <a:cubicBezTo>
                  <a:pt x="2681" y="1067"/>
                  <a:pt x="2523" y="1384"/>
                  <a:pt x="2364" y="1701"/>
                </a:cubicBezTo>
                <a:cubicBezTo>
                  <a:pt x="2206" y="1186"/>
                  <a:pt x="2047" y="671"/>
                  <a:pt x="1889" y="156"/>
                </a:cubicBezTo>
                <a:cubicBezTo>
                  <a:pt x="1858" y="49"/>
                  <a:pt x="1774" y="1"/>
                  <a:pt x="1687"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5" name="Google Shape;825;p33"/>
          <p:cNvSpPr/>
          <p:nvPr/>
        </p:nvSpPr>
        <p:spPr>
          <a:xfrm>
            <a:off x="747400" y="6394278"/>
            <a:ext cx="105904" cy="97700"/>
          </a:xfrm>
          <a:custGeom>
            <a:avLst/>
            <a:gdLst/>
            <a:ahLst/>
            <a:cxnLst/>
            <a:rect l="l" t="t" r="r" b="b"/>
            <a:pathLst>
              <a:path w="2737" h="2525" extrusionOk="0">
                <a:moveTo>
                  <a:pt x="514" y="0"/>
                </a:moveTo>
                <a:cubicBezTo>
                  <a:pt x="329" y="0"/>
                  <a:pt x="187" y="258"/>
                  <a:pt x="344" y="415"/>
                </a:cubicBezTo>
                <a:cubicBezTo>
                  <a:pt x="502" y="573"/>
                  <a:pt x="621" y="692"/>
                  <a:pt x="780" y="811"/>
                </a:cubicBezTo>
                <a:lnTo>
                  <a:pt x="304" y="851"/>
                </a:lnTo>
                <a:cubicBezTo>
                  <a:pt x="0" y="889"/>
                  <a:pt x="25" y="1328"/>
                  <a:pt x="307" y="1328"/>
                </a:cubicBezTo>
                <a:cubicBezTo>
                  <a:pt x="319" y="1328"/>
                  <a:pt x="331" y="1328"/>
                  <a:pt x="344" y="1326"/>
                </a:cubicBezTo>
                <a:lnTo>
                  <a:pt x="740" y="1286"/>
                </a:lnTo>
                <a:lnTo>
                  <a:pt x="740" y="1286"/>
                </a:lnTo>
                <a:cubicBezTo>
                  <a:pt x="582" y="1484"/>
                  <a:pt x="423" y="1722"/>
                  <a:pt x="265" y="1960"/>
                </a:cubicBezTo>
                <a:cubicBezTo>
                  <a:pt x="130" y="2121"/>
                  <a:pt x="288" y="2283"/>
                  <a:pt x="453" y="2283"/>
                </a:cubicBezTo>
                <a:cubicBezTo>
                  <a:pt x="531" y="2283"/>
                  <a:pt x="610" y="2247"/>
                  <a:pt x="661" y="2158"/>
                </a:cubicBezTo>
                <a:lnTo>
                  <a:pt x="1017" y="1603"/>
                </a:lnTo>
                <a:cubicBezTo>
                  <a:pt x="1057" y="1841"/>
                  <a:pt x="1097" y="2118"/>
                  <a:pt x="1097" y="2316"/>
                </a:cubicBezTo>
                <a:cubicBezTo>
                  <a:pt x="1116" y="2455"/>
                  <a:pt x="1225" y="2524"/>
                  <a:pt x="1334" y="2524"/>
                </a:cubicBezTo>
                <a:cubicBezTo>
                  <a:pt x="1443" y="2524"/>
                  <a:pt x="1552" y="2455"/>
                  <a:pt x="1572" y="2316"/>
                </a:cubicBezTo>
                <a:cubicBezTo>
                  <a:pt x="1572" y="2039"/>
                  <a:pt x="1493" y="1762"/>
                  <a:pt x="1493" y="1484"/>
                </a:cubicBezTo>
                <a:lnTo>
                  <a:pt x="1493" y="1484"/>
                </a:lnTo>
                <a:lnTo>
                  <a:pt x="1849" y="1762"/>
                </a:lnTo>
                <a:cubicBezTo>
                  <a:pt x="1898" y="1802"/>
                  <a:pt x="1949" y="1820"/>
                  <a:pt x="1996" y="1820"/>
                </a:cubicBezTo>
                <a:cubicBezTo>
                  <a:pt x="2179" y="1820"/>
                  <a:pt x="2315" y="1562"/>
                  <a:pt x="2127" y="1405"/>
                </a:cubicBezTo>
                <a:cubicBezTo>
                  <a:pt x="2008" y="1326"/>
                  <a:pt x="1929" y="1247"/>
                  <a:pt x="1810" y="1128"/>
                </a:cubicBezTo>
                <a:lnTo>
                  <a:pt x="2443" y="1049"/>
                </a:lnTo>
                <a:cubicBezTo>
                  <a:pt x="2736" y="975"/>
                  <a:pt x="2725" y="564"/>
                  <a:pt x="2503" y="564"/>
                </a:cubicBezTo>
                <a:cubicBezTo>
                  <a:pt x="2484" y="564"/>
                  <a:pt x="2465" y="567"/>
                  <a:pt x="2443" y="573"/>
                </a:cubicBezTo>
                <a:lnTo>
                  <a:pt x="1691" y="653"/>
                </a:lnTo>
                <a:lnTo>
                  <a:pt x="1849" y="415"/>
                </a:lnTo>
                <a:cubicBezTo>
                  <a:pt x="1994" y="241"/>
                  <a:pt x="1843" y="47"/>
                  <a:pt x="1674" y="47"/>
                </a:cubicBezTo>
                <a:cubicBezTo>
                  <a:pt x="1611" y="47"/>
                  <a:pt x="1546" y="73"/>
                  <a:pt x="1493" y="138"/>
                </a:cubicBezTo>
                <a:lnTo>
                  <a:pt x="1374" y="336"/>
                </a:lnTo>
                <a:lnTo>
                  <a:pt x="1374" y="296"/>
                </a:lnTo>
                <a:cubicBezTo>
                  <a:pt x="1355" y="143"/>
                  <a:pt x="1234" y="73"/>
                  <a:pt x="1118" y="73"/>
                </a:cubicBezTo>
                <a:cubicBezTo>
                  <a:pt x="995" y="73"/>
                  <a:pt x="878" y="153"/>
                  <a:pt x="899" y="296"/>
                </a:cubicBezTo>
                <a:lnTo>
                  <a:pt x="661" y="58"/>
                </a:lnTo>
                <a:cubicBezTo>
                  <a:pt x="612" y="18"/>
                  <a:pt x="561" y="0"/>
                  <a:pt x="514"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6" name="Google Shape;826;p33"/>
          <p:cNvSpPr/>
          <p:nvPr/>
        </p:nvSpPr>
        <p:spPr>
          <a:xfrm>
            <a:off x="1253149" y="6217096"/>
            <a:ext cx="277624" cy="274877"/>
          </a:xfrm>
          <a:custGeom>
            <a:avLst/>
            <a:gdLst/>
            <a:ahLst/>
            <a:cxnLst/>
            <a:rect l="l" t="t" r="r" b="b"/>
            <a:pathLst>
              <a:path w="7175" h="7104" extrusionOk="0">
                <a:moveTo>
                  <a:pt x="1980" y="0"/>
                </a:moveTo>
                <a:cubicBezTo>
                  <a:pt x="1831" y="0"/>
                  <a:pt x="1685" y="128"/>
                  <a:pt x="1760" y="303"/>
                </a:cubicBezTo>
                <a:cubicBezTo>
                  <a:pt x="2116" y="1016"/>
                  <a:pt x="2433" y="1729"/>
                  <a:pt x="2750" y="2482"/>
                </a:cubicBezTo>
                <a:cubicBezTo>
                  <a:pt x="1958" y="2284"/>
                  <a:pt x="1126" y="2086"/>
                  <a:pt x="334" y="1888"/>
                </a:cubicBezTo>
                <a:cubicBezTo>
                  <a:pt x="311" y="1881"/>
                  <a:pt x="289" y="1878"/>
                  <a:pt x="269" y="1878"/>
                </a:cubicBezTo>
                <a:cubicBezTo>
                  <a:pt x="46" y="1878"/>
                  <a:pt x="0" y="2251"/>
                  <a:pt x="255" y="2324"/>
                </a:cubicBezTo>
                <a:lnTo>
                  <a:pt x="2631" y="2918"/>
                </a:lnTo>
                <a:lnTo>
                  <a:pt x="1364" y="3552"/>
                </a:lnTo>
                <a:cubicBezTo>
                  <a:pt x="1159" y="3688"/>
                  <a:pt x="1307" y="3972"/>
                  <a:pt x="1529" y="3972"/>
                </a:cubicBezTo>
                <a:cubicBezTo>
                  <a:pt x="1565" y="3972"/>
                  <a:pt x="1603" y="3964"/>
                  <a:pt x="1641" y="3948"/>
                </a:cubicBezTo>
                <a:lnTo>
                  <a:pt x="2909" y="3314"/>
                </a:lnTo>
                <a:lnTo>
                  <a:pt x="2909" y="3314"/>
                </a:lnTo>
                <a:cubicBezTo>
                  <a:pt x="2552" y="4067"/>
                  <a:pt x="2275" y="4819"/>
                  <a:pt x="1958" y="5611"/>
                </a:cubicBezTo>
                <a:cubicBezTo>
                  <a:pt x="1906" y="5795"/>
                  <a:pt x="2060" y="5943"/>
                  <a:pt x="2206" y="5943"/>
                </a:cubicBezTo>
                <a:cubicBezTo>
                  <a:pt x="2281" y="5943"/>
                  <a:pt x="2353" y="5904"/>
                  <a:pt x="2394" y="5809"/>
                </a:cubicBezTo>
                <a:cubicBezTo>
                  <a:pt x="2671" y="5057"/>
                  <a:pt x="2988" y="4304"/>
                  <a:pt x="3305" y="3591"/>
                </a:cubicBezTo>
                <a:cubicBezTo>
                  <a:pt x="3780" y="4700"/>
                  <a:pt x="4255" y="5809"/>
                  <a:pt x="4691" y="6958"/>
                </a:cubicBezTo>
                <a:cubicBezTo>
                  <a:pt x="4735" y="7060"/>
                  <a:pt x="4810" y="7103"/>
                  <a:pt x="4887" y="7103"/>
                </a:cubicBezTo>
                <a:cubicBezTo>
                  <a:pt x="5018" y="7103"/>
                  <a:pt x="5152" y="6975"/>
                  <a:pt x="5127" y="6800"/>
                </a:cubicBezTo>
                <a:cubicBezTo>
                  <a:pt x="4651" y="5572"/>
                  <a:pt x="4137" y="4344"/>
                  <a:pt x="3582" y="3155"/>
                </a:cubicBezTo>
                <a:lnTo>
                  <a:pt x="3582" y="3155"/>
                </a:lnTo>
                <a:cubicBezTo>
                  <a:pt x="4651" y="3393"/>
                  <a:pt x="5721" y="3631"/>
                  <a:pt x="6830" y="3868"/>
                </a:cubicBezTo>
                <a:cubicBezTo>
                  <a:pt x="6842" y="3870"/>
                  <a:pt x="6854" y="3871"/>
                  <a:pt x="6865" y="3871"/>
                </a:cubicBezTo>
                <a:cubicBezTo>
                  <a:pt x="7114" y="3871"/>
                  <a:pt x="7175" y="3469"/>
                  <a:pt x="6909" y="3393"/>
                </a:cubicBezTo>
                <a:cubicBezTo>
                  <a:pt x="5919" y="3195"/>
                  <a:pt x="4929" y="2957"/>
                  <a:pt x="3978" y="2759"/>
                </a:cubicBezTo>
                <a:lnTo>
                  <a:pt x="5483" y="1927"/>
                </a:lnTo>
                <a:cubicBezTo>
                  <a:pt x="5722" y="1825"/>
                  <a:pt x="5550" y="1547"/>
                  <a:pt x="5346" y="1547"/>
                </a:cubicBezTo>
                <a:cubicBezTo>
                  <a:pt x="5313" y="1547"/>
                  <a:pt x="5279" y="1554"/>
                  <a:pt x="5246" y="1571"/>
                </a:cubicBezTo>
                <a:lnTo>
                  <a:pt x="3859" y="2284"/>
                </a:lnTo>
                <a:cubicBezTo>
                  <a:pt x="4176" y="1690"/>
                  <a:pt x="4453" y="1096"/>
                  <a:pt x="4770" y="501"/>
                </a:cubicBezTo>
                <a:cubicBezTo>
                  <a:pt x="4849" y="318"/>
                  <a:pt x="4703" y="170"/>
                  <a:pt x="4549" y="170"/>
                </a:cubicBezTo>
                <a:cubicBezTo>
                  <a:pt x="4470" y="170"/>
                  <a:pt x="4388" y="209"/>
                  <a:pt x="4335" y="303"/>
                </a:cubicBezTo>
                <a:cubicBezTo>
                  <a:pt x="3978" y="1016"/>
                  <a:pt x="3622" y="1729"/>
                  <a:pt x="3265" y="2482"/>
                </a:cubicBezTo>
                <a:cubicBezTo>
                  <a:pt x="2909" y="1690"/>
                  <a:pt x="2552" y="898"/>
                  <a:pt x="2196" y="145"/>
                </a:cubicBezTo>
                <a:cubicBezTo>
                  <a:pt x="2152" y="43"/>
                  <a:pt x="2066" y="0"/>
                  <a:pt x="198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7" name="Google Shape;827;p33"/>
          <p:cNvSpPr/>
          <p:nvPr/>
        </p:nvSpPr>
        <p:spPr>
          <a:xfrm rot="10400195">
            <a:off x="393182" y="5206156"/>
            <a:ext cx="481247" cy="356928"/>
          </a:xfrm>
          <a:custGeom>
            <a:avLst/>
            <a:gdLst/>
            <a:ahLst/>
            <a:cxnLst/>
            <a:rect l="l" t="t" r="r" b="b"/>
            <a:pathLst>
              <a:path w="12437" h="9225" extrusionOk="0">
                <a:moveTo>
                  <a:pt x="1895" y="0"/>
                </a:moveTo>
                <a:cubicBezTo>
                  <a:pt x="1313" y="0"/>
                  <a:pt x="705" y="248"/>
                  <a:pt x="197" y="558"/>
                </a:cubicBezTo>
                <a:cubicBezTo>
                  <a:pt x="0" y="721"/>
                  <a:pt x="155" y="993"/>
                  <a:pt x="349" y="993"/>
                </a:cubicBezTo>
                <a:cubicBezTo>
                  <a:pt x="390" y="993"/>
                  <a:pt x="433" y="981"/>
                  <a:pt x="474" y="954"/>
                </a:cubicBezTo>
                <a:cubicBezTo>
                  <a:pt x="915" y="666"/>
                  <a:pt x="1403" y="443"/>
                  <a:pt x="1857" y="443"/>
                </a:cubicBezTo>
                <a:cubicBezTo>
                  <a:pt x="2339" y="443"/>
                  <a:pt x="2782" y="695"/>
                  <a:pt x="3088" y="1390"/>
                </a:cubicBezTo>
                <a:cubicBezTo>
                  <a:pt x="3247" y="1825"/>
                  <a:pt x="3366" y="2340"/>
                  <a:pt x="3405" y="2816"/>
                </a:cubicBezTo>
                <a:cubicBezTo>
                  <a:pt x="3405" y="3331"/>
                  <a:pt x="3564" y="3846"/>
                  <a:pt x="3881" y="4321"/>
                </a:cubicBezTo>
                <a:cubicBezTo>
                  <a:pt x="4166" y="4574"/>
                  <a:pt x="4552" y="4701"/>
                  <a:pt x="4939" y="4701"/>
                </a:cubicBezTo>
                <a:cubicBezTo>
                  <a:pt x="5036" y="4701"/>
                  <a:pt x="5132" y="4693"/>
                  <a:pt x="5227" y="4677"/>
                </a:cubicBezTo>
                <a:cubicBezTo>
                  <a:pt x="5604" y="4638"/>
                  <a:pt x="5802" y="4578"/>
                  <a:pt x="6005" y="4578"/>
                </a:cubicBezTo>
                <a:cubicBezTo>
                  <a:pt x="6208" y="4578"/>
                  <a:pt x="6416" y="4638"/>
                  <a:pt x="6812" y="4836"/>
                </a:cubicBezTo>
                <a:cubicBezTo>
                  <a:pt x="7248" y="4836"/>
                  <a:pt x="7604" y="5232"/>
                  <a:pt x="7564" y="5707"/>
                </a:cubicBezTo>
                <a:cubicBezTo>
                  <a:pt x="7564" y="5905"/>
                  <a:pt x="7604" y="6143"/>
                  <a:pt x="7604" y="6381"/>
                </a:cubicBezTo>
                <a:cubicBezTo>
                  <a:pt x="7683" y="7569"/>
                  <a:pt x="8119" y="8599"/>
                  <a:pt x="9466" y="8599"/>
                </a:cubicBezTo>
                <a:cubicBezTo>
                  <a:pt x="10535" y="8599"/>
                  <a:pt x="11328" y="7926"/>
                  <a:pt x="11961" y="7133"/>
                </a:cubicBezTo>
                <a:lnTo>
                  <a:pt x="11961" y="7133"/>
                </a:lnTo>
                <a:cubicBezTo>
                  <a:pt x="11922" y="7728"/>
                  <a:pt x="11882" y="8361"/>
                  <a:pt x="11763" y="8956"/>
                </a:cubicBezTo>
                <a:cubicBezTo>
                  <a:pt x="11740" y="9117"/>
                  <a:pt x="11891" y="9224"/>
                  <a:pt x="12029" y="9224"/>
                </a:cubicBezTo>
                <a:cubicBezTo>
                  <a:pt x="12129" y="9224"/>
                  <a:pt x="12222" y="9168"/>
                  <a:pt x="12239" y="9035"/>
                </a:cubicBezTo>
                <a:cubicBezTo>
                  <a:pt x="12358" y="8282"/>
                  <a:pt x="12397" y="7490"/>
                  <a:pt x="12437" y="6698"/>
                </a:cubicBezTo>
                <a:cubicBezTo>
                  <a:pt x="12437" y="6618"/>
                  <a:pt x="12397" y="6579"/>
                  <a:pt x="12358" y="6539"/>
                </a:cubicBezTo>
                <a:cubicBezTo>
                  <a:pt x="12414" y="6371"/>
                  <a:pt x="12272" y="6203"/>
                  <a:pt x="12127" y="6203"/>
                </a:cubicBezTo>
                <a:cubicBezTo>
                  <a:pt x="12068" y="6203"/>
                  <a:pt x="12008" y="6232"/>
                  <a:pt x="11961" y="6302"/>
                </a:cubicBezTo>
                <a:lnTo>
                  <a:pt x="11961" y="6341"/>
                </a:lnTo>
                <a:cubicBezTo>
                  <a:pt x="11922" y="6302"/>
                  <a:pt x="11882" y="6302"/>
                  <a:pt x="11843" y="6302"/>
                </a:cubicBezTo>
                <a:cubicBezTo>
                  <a:pt x="11130" y="6302"/>
                  <a:pt x="10417" y="6222"/>
                  <a:pt x="9704" y="6024"/>
                </a:cubicBezTo>
                <a:cubicBezTo>
                  <a:pt x="9681" y="6018"/>
                  <a:pt x="9659" y="6015"/>
                  <a:pt x="9639" y="6015"/>
                </a:cubicBezTo>
                <a:cubicBezTo>
                  <a:pt x="9416" y="6015"/>
                  <a:pt x="9370" y="6387"/>
                  <a:pt x="9624" y="6460"/>
                </a:cubicBezTo>
                <a:cubicBezTo>
                  <a:pt x="10298" y="6658"/>
                  <a:pt x="10971" y="6737"/>
                  <a:pt x="11645" y="6737"/>
                </a:cubicBezTo>
                <a:cubicBezTo>
                  <a:pt x="11146" y="7449"/>
                  <a:pt x="10456" y="8193"/>
                  <a:pt x="9574" y="8193"/>
                </a:cubicBezTo>
                <a:cubicBezTo>
                  <a:pt x="9474" y="8193"/>
                  <a:pt x="9372" y="8183"/>
                  <a:pt x="9268" y="8163"/>
                </a:cubicBezTo>
                <a:cubicBezTo>
                  <a:pt x="7763" y="7886"/>
                  <a:pt x="8277" y="6341"/>
                  <a:pt x="8000" y="5311"/>
                </a:cubicBezTo>
                <a:cubicBezTo>
                  <a:pt x="7742" y="4439"/>
                  <a:pt x="7167" y="4067"/>
                  <a:pt x="6405" y="4067"/>
                </a:cubicBezTo>
                <a:cubicBezTo>
                  <a:pt x="6233" y="4067"/>
                  <a:pt x="6051" y="4086"/>
                  <a:pt x="5861" y="4123"/>
                </a:cubicBezTo>
                <a:cubicBezTo>
                  <a:pt x="5573" y="4157"/>
                  <a:pt x="5292" y="4234"/>
                  <a:pt x="5025" y="4234"/>
                </a:cubicBezTo>
                <a:cubicBezTo>
                  <a:pt x="4667" y="4234"/>
                  <a:pt x="4334" y="4096"/>
                  <a:pt x="4039" y="3529"/>
                </a:cubicBezTo>
                <a:cubicBezTo>
                  <a:pt x="3801" y="3093"/>
                  <a:pt x="3841" y="2301"/>
                  <a:pt x="3722" y="1825"/>
                </a:cubicBezTo>
                <a:cubicBezTo>
                  <a:pt x="3643" y="1350"/>
                  <a:pt x="3445" y="914"/>
                  <a:pt x="3167" y="558"/>
                </a:cubicBezTo>
                <a:cubicBezTo>
                  <a:pt x="2800" y="155"/>
                  <a:pt x="2355" y="0"/>
                  <a:pt x="1895"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8" name="Google Shape;828;p33"/>
          <p:cNvSpPr/>
          <p:nvPr/>
        </p:nvSpPr>
        <p:spPr>
          <a:xfrm>
            <a:off x="11543314" y="874921"/>
            <a:ext cx="533161" cy="401388"/>
          </a:xfrm>
          <a:custGeom>
            <a:avLst/>
            <a:gdLst/>
            <a:ahLst/>
            <a:cxnLst/>
            <a:rect l="l" t="t" r="r" b="b"/>
            <a:pathLst>
              <a:path w="8834" h="6651" extrusionOk="0">
                <a:moveTo>
                  <a:pt x="2899" y="501"/>
                </a:moveTo>
                <a:cubicBezTo>
                  <a:pt x="3776" y="501"/>
                  <a:pt x="4566" y="1085"/>
                  <a:pt x="4873" y="1929"/>
                </a:cubicBezTo>
                <a:cubicBezTo>
                  <a:pt x="4810" y="2085"/>
                  <a:pt x="4945" y="2242"/>
                  <a:pt x="5103" y="2242"/>
                </a:cubicBezTo>
                <a:cubicBezTo>
                  <a:pt x="5144" y="2242"/>
                  <a:pt x="5188" y="2231"/>
                  <a:pt x="5229" y="2206"/>
                </a:cubicBezTo>
                <a:cubicBezTo>
                  <a:pt x="5677" y="1947"/>
                  <a:pt x="6223" y="1730"/>
                  <a:pt x="6758" y="1730"/>
                </a:cubicBezTo>
                <a:cubicBezTo>
                  <a:pt x="7123" y="1730"/>
                  <a:pt x="7483" y="1830"/>
                  <a:pt x="7804" y="2087"/>
                </a:cubicBezTo>
                <a:cubicBezTo>
                  <a:pt x="8834" y="2959"/>
                  <a:pt x="8042" y="4226"/>
                  <a:pt x="7210" y="4820"/>
                </a:cubicBezTo>
                <a:cubicBezTo>
                  <a:pt x="5982" y="5573"/>
                  <a:pt x="4635" y="6048"/>
                  <a:pt x="3248" y="6207"/>
                </a:cubicBezTo>
                <a:cubicBezTo>
                  <a:pt x="3248" y="6167"/>
                  <a:pt x="3248" y="6167"/>
                  <a:pt x="3248" y="6128"/>
                </a:cubicBezTo>
                <a:cubicBezTo>
                  <a:pt x="2575" y="5098"/>
                  <a:pt x="2020" y="3949"/>
                  <a:pt x="1664" y="2761"/>
                </a:cubicBezTo>
                <a:cubicBezTo>
                  <a:pt x="1387" y="1810"/>
                  <a:pt x="1624" y="542"/>
                  <a:pt x="2813" y="503"/>
                </a:cubicBezTo>
                <a:cubicBezTo>
                  <a:pt x="2841" y="501"/>
                  <a:pt x="2870" y="501"/>
                  <a:pt x="2899" y="501"/>
                </a:cubicBezTo>
                <a:close/>
                <a:moveTo>
                  <a:pt x="2835" y="1"/>
                </a:moveTo>
                <a:cubicBezTo>
                  <a:pt x="2392" y="1"/>
                  <a:pt x="1956" y="140"/>
                  <a:pt x="1585" y="463"/>
                </a:cubicBezTo>
                <a:cubicBezTo>
                  <a:pt x="0" y="1889"/>
                  <a:pt x="2060" y="5058"/>
                  <a:pt x="2852" y="6365"/>
                </a:cubicBezTo>
                <a:cubicBezTo>
                  <a:pt x="2852" y="6405"/>
                  <a:pt x="2892" y="6445"/>
                  <a:pt x="2971" y="6445"/>
                </a:cubicBezTo>
                <a:cubicBezTo>
                  <a:pt x="2971" y="6547"/>
                  <a:pt x="3060" y="6650"/>
                  <a:pt x="3161" y="6650"/>
                </a:cubicBezTo>
                <a:cubicBezTo>
                  <a:pt x="3177" y="6650"/>
                  <a:pt x="3193" y="6648"/>
                  <a:pt x="3209" y="6643"/>
                </a:cubicBezTo>
                <a:cubicBezTo>
                  <a:pt x="5031" y="6405"/>
                  <a:pt x="8438" y="5652"/>
                  <a:pt x="8755" y="3355"/>
                </a:cubicBezTo>
                <a:cubicBezTo>
                  <a:pt x="8834" y="2562"/>
                  <a:pt x="8438" y="1810"/>
                  <a:pt x="7685" y="1493"/>
                </a:cubicBezTo>
                <a:cubicBezTo>
                  <a:pt x="7348" y="1341"/>
                  <a:pt x="6996" y="1268"/>
                  <a:pt x="6646" y="1268"/>
                </a:cubicBezTo>
                <a:cubicBezTo>
                  <a:pt x="6173" y="1268"/>
                  <a:pt x="5701" y="1401"/>
                  <a:pt x="5269" y="1651"/>
                </a:cubicBezTo>
                <a:cubicBezTo>
                  <a:pt x="4909" y="739"/>
                  <a:pt x="3856" y="1"/>
                  <a:pt x="283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9" name="Google Shape;829;p33"/>
          <p:cNvSpPr/>
          <p:nvPr/>
        </p:nvSpPr>
        <p:spPr>
          <a:xfrm>
            <a:off x="89307" y="5894596"/>
            <a:ext cx="357404" cy="345112"/>
          </a:xfrm>
          <a:custGeom>
            <a:avLst/>
            <a:gdLst/>
            <a:ahLst/>
            <a:cxnLst/>
            <a:rect l="l" t="t" r="r" b="b"/>
            <a:pathLst>
              <a:path w="6775" h="6542" extrusionOk="0">
                <a:moveTo>
                  <a:pt x="3051" y="636"/>
                </a:moveTo>
                <a:cubicBezTo>
                  <a:pt x="3170" y="873"/>
                  <a:pt x="3249" y="1230"/>
                  <a:pt x="3289" y="1349"/>
                </a:cubicBezTo>
                <a:lnTo>
                  <a:pt x="3725" y="2339"/>
                </a:lnTo>
                <a:cubicBezTo>
                  <a:pt x="3749" y="2435"/>
                  <a:pt x="3816" y="2487"/>
                  <a:pt x="3892" y="2487"/>
                </a:cubicBezTo>
                <a:cubicBezTo>
                  <a:pt x="3942" y="2487"/>
                  <a:pt x="3995" y="2465"/>
                  <a:pt x="4041" y="2418"/>
                </a:cubicBezTo>
                <a:cubicBezTo>
                  <a:pt x="4081" y="2497"/>
                  <a:pt x="4160" y="2537"/>
                  <a:pt x="4240" y="2537"/>
                </a:cubicBezTo>
                <a:lnTo>
                  <a:pt x="5428" y="2458"/>
                </a:lnTo>
                <a:cubicBezTo>
                  <a:pt x="5547" y="2458"/>
                  <a:pt x="5903" y="2379"/>
                  <a:pt x="6181" y="2379"/>
                </a:cubicBezTo>
                <a:cubicBezTo>
                  <a:pt x="5943" y="2537"/>
                  <a:pt x="5547" y="2814"/>
                  <a:pt x="5467" y="2854"/>
                </a:cubicBezTo>
                <a:lnTo>
                  <a:pt x="4636" y="3607"/>
                </a:lnTo>
                <a:cubicBezTo>
                  <a:pt x="4477" y="3686"/>
                  <a:pt x="4517" y="3884"/>
                  <a:pt x="4675" y="3963"/>
                </a:cubicBezTo>
                <a:cubicBezTo>
                  <a:pt x="4855" y="4323"/>
                  <a:pt x="5494" y="5502"/>
                  <a:pt x="5727" y="5683"/>
                </a:cubicBezTo>
                <a:lnTo>
                  <a:pt x="5727" y="5683"/>
                </a:lnTo>
                <a:cubicBezTo>
                  <a:pt x="5562" y="5618"/>
                  <a:pt x="5452" y="5575"/>
                  <a:pt x="5309" y="5468"/>
                </a:cubicBezTo>
                <a:lnTo>
                  <a:pt x="4834" y="5270"/>
                </a:lnTo>
                <a:lnTo>
                  <a:pt x="3764" y="4795"/>
                </a:lnTo>
                <a:cubicBezTo>
                  <a:pt x="3734" y="4765"/>
                  <a:pt x="3704" y="4752"/>
                  <a:pt x="3673" y="4752"/>
                </a:cubicBezTo>
                <a:cubicBezTo>
                  <a:pt x="3624" y="4752"/>
                  <a:pt x="3575" y="4786"/>
                  <a:pt x="3526" y="4835"/>
                </a:cubicBezTo>
                <a:cubicBezTo>
                  <a:pt x="3501" y="4758"/>
                  <a:pt x="3426" y="4714"/>
                  <a:pt x="3354" y="4714"/>
                </a:cubicBezTo>
                <a:cubicBezTo>
                  <a:pt x="3315" y="4714"/>
                  <a:pt x="3277" y="4727"/>
                  <a:pt x="3249" y="4755"/>
                </a:cubicBezTo>
                <a:cubicBezTo>
                  <a:pt x="2734" y="5191"/>
                  <a:pt x="2219" y="5627"/>
                  <a:pt x="1665" y="5983"/>
                </a:cubicBezTo>
                <a:cubicBezTo>
                  <a:pt x="1546" y="5983"/>
                  <a:pt x="1427" y="6062"/>
                  <a:pt x="1387" y="6142"/>
                </a:cubicBezTo>
                <a:cubicBezTo>
                  <a:pt x="1374" y="6168"/>
                  <a:pt x="1365" y="6181"/>
                  <a:pt x="1362" y="6181"/>
                </a:cubicBezTo>
                <a:cubicBezTo>
                  <a:pt x="1357" y="6181"/>
                  <a:pt x="1374" y="6129"/>
                  <a:pt x="1427" y="6023"/>
                </a:cubicBezTo>
                <a:cubicBezTo>
                  <a:pt x="1506" y="5864"/>
                  <a:pt x="1546" y="5706"/>
                  <a:pt x="1585" y="5548"/>
                </a:cubicBezTo>
                <a:cubicBezTo>
                  <a:pt x="1704" y="5151"/>
                  <a:pt x="1823" y="4795"/>
                  <a:pt x="1942" y="4399"/>
                </a:cubicBezTo>
                <a:cubicBezTo>
                  <a:pt x="1942" y="4320"/>
                  <a:pt x="1942" y="4280"/>
                  <a:pt x="1863" y="4201"/>
                </a:cubicBezTo>
                <a:lnTo>
                  <a:pt x="1863" y="4201"/>
                </a:lnTo>
                <a:cubicBezTo>
                  <a:pt x="1878" y="4204"/>
                  <a:pt x="1892" y="4205"/>
                  <a:pt x="1906" y="4205"/>
                </a:cubicBezTo>
                <a:cubicBezTo>
                  <a:pt x="2077" y="4205"/>
                  <a:pt x="2168" y="3991"/>
                  <a:pt x="2021" y="3844"/>
                </a:cubicBezTo>
                <a:cubicBezTo>
                  <a:pt x="1546" y="3408"/>
                  <a:pt x="1110" y="2973"/>
                  <a:pt x="714" y="2458"/>
                </a:cubicBezTo>
                <a:lnTo>
                  <a:pt x="2061" y="2458"/>
                </a:lnTo>
                <a:cubicBezTo>
                  <a:pt x="2100" y="2458"/>
                  <a:pt x="2140" y="2418"/>
                  <a:pt x="2180" y="2418"/>
                </a:cubicBezTo>
                <a:cubicBezTo>
                  <a:pt x="2203" y="2441"/>
                  <a:pt x="2233" y="2451"/>
                  <a:pt x="2265" y="2451"/>
                </a:cubicBezTo>
                <a:cubicBezTo>
                  <a:pt x="2342" y="2451"/>
                  <a:pt x="2429" y="2395"/>
                  <a:pt x="2457" y="2339"/>
                </a:cubicBezTo>
                <a:cubicBezTo>
                  <a:pt x="2655" y="1745"/>
                  <a:pt x="2853" y="1190"/>
                  <a:pt x="3051" y="636"/>
                </a:cubicBezTo>
                <a:close/>
                <a:moveTo>
                  <a:pt x="2916" y="0"/>
                </a:moveTo>
                <a:cubicBezTo>
                  <a:pt x="2853" y="0"/>
                  <a:pt x="2785" y="44"/>
                  <a:pt x="2734" y="121"/>
                </a:cubicBezTo>
                <a:lnTo>
                  <a:pt x="2061" y="2022"/>
                </a:lnTo>
                <a:lnTo>
                  <a:pt x="2021" y="2022"/>
                </a:lnTo>
                <a:lnTo>
                  <a:pt x="239" y="2062"/>
                </a:lnTo>
                <a:cubicBezTo>
                  <a:pt x="80" y="2062"/>
                  <a:pt x="1" y="2260"/>
                  <a:pt x="80" y="2379"/>
                </a:cubicBezTo>
                <a:cubicBezTo>
                  <a:pt x="595" y="3052"/>
                  <a:pt x="1150" y="3646"/>
                  <a:pt x="1744" y="4161"/>
                </a:cubicBezTo>
                <a:cubicBezTo>
                  <a:pt x="1625" y="4161"/>
                  <a:pt x="1506" y="4201"/>
                  <a:pt x="1467" y="4320"/>
                </a:cubicBezTo>
                <a:cubicBezTo>
                  <a:pt x="1308" y="4874"/>
                  <a:pt x="1110" y="5389"/>
                  <a:pt x="991" y="5944"/>
                </a:cubicBezTo>
                <a:cubicBezTo>
                  <a:pt x="912" y="6181"/>
                  <a:pt x="872" y="6498"/>
                  <a:pt x="1229" y="6538"/>
                </a:cubicBezTo>
                <a:cubicBezTo>
                  <a:pt x="1250" y="6540"/>
                  <a:pt x="1271" y="6542"/>
                  <a:pt x="1292" y="6542"/>
                </a:cubicBezTo>
                <a:cubicBezTo>
                  <a:pt x="1597" y="6542"/>
                  <a:pt x="1960" y="6287"/>
                  <a:pt x="2219" y="6102"/>
                </a:cubicBezTo>
                <a:cubicBezTo>
                  <a:pt x="2655" y="5785"/>
                  <a:pt x="3091" y="5468"/>
                  <a:pt x="3526" y="5112"/>
                </a:cubicBezTo>
                <a:cubicBezTo>
                  <a:pt x="3526" y="5151"/>
                  <a:pt x="3566" y="5191"/>
                  <a:pt x="3606" y="5191"/>
                </a:cubicBezTo>
                <a:cubicBezTo>
                  <a:pt x="4121" y="5429"/>
                  <a:pt x="4636" y="5666"/>
                  <a:pt x="5151" y="5904"/>
                </a:cubicBezTo>
                <a:cubicBezTo>
                  <a:pt x="5314" y="5986"/>
                  <a:pt x="5552" y="6142"/>
                  <a:pt x="5762" y="6142"/>
                </a:cubicBezTo>
                <a:cubicBezTo>
                  <a:pt x="5858" y="6142"/>
                  <a:pt x="5948" y="6110"/>
                  <a:pt x="6022" y="6023"/>
                </a:cubicBezTo>
                <a:cubicBezTo>
                  <a:pt x="6220" y="5746"/>
                  <a:pt x="6022" y="5429"/>
                  <a:pt x="5864" y="5191"/>
                </a:cubicBezTo>
                <a:lnTo>
                  <a:pt x="5071" y="3805"/>
                </a:lnTo>
                <a:lnTo>
                  <a:pt x="6141" y="2893"/>
                </a:lnTo>
                <a:cubicBezTo>
                  <a:pt x="6339" y="2695"/>
                  <a:pt x="6775" y="2458"/>
                  <a:pt x="6695" y="2141"/>
                </a:cubicBezTo>
                <a:cubicBezTo>
                  <a:pt x="6650" y="1983"/>
                  <a:pt x="6490" y="1941"/>
                  <a:pt x="6324" y="1941"/>
                </a:cubicBezTo>
                <a:cubicBezTo>
                  <a:pt x="6198" y="1941"/>
                  <a:pt x="6068" y="1965"/>
                  <a:pt x="5982" y="1982"/>
                </a:cubicBezTo>
                <a:lnTo>
                  <a:pt x="4160" y="2101"/>
                </a:lnTo>
                <a:cubicBezTo>
                  <a:pt x="4121" y="2101"/>
                  <a:pt x="4081" y="2101"/>
                  <a:pt x="4081" y="2141"/>
                </a:cubicBezTo>
                <a:cubicBezTo>
                  <a:pt x="3883" y="1705"/>
                  <a:pt x="3685" y="1269"/>
                  <a:pt x="3526" y="834"/>
                </a:cubicBezTo>
                <a:cubicBezTo>
                  <a:pt x="3408" y="517"/>
                  <a:pt x="3328" y="200"/>
                  <a:pt x="3012" y="41"/>
                </a:cubicBezTo>
                <a:cubicBezTo>
                  <a:pt x="2983" y="13"/>
                  <a:pt x="2950" y="0"/>
                  <a:pt x="2916"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90886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834"/>
        <p:cNvGrpSpPr/>
        <p:nvPr/>
      </p:nvGrpSpPr>
      <p:grpSpPr>
        <a:xfrm>
          <a:off x="0" y="0"/>
          <a:ext cx="0" cy="0"/>
          <a:chOff x="0" y="0"/>
          <a:chExt cx="0" cy="0"/>
        </a:xfrm>
      </p:grpSpPr>
      <p:sp>
        <p:nvSpPr>
          <p:cNvPr id="835" name="Google Shape;835;p35"/>
          <p:cNvSpPr txBox="1">
            <a:spLocks noGrp="1"/>
          </p:cNvSpPr>
          <p:nvPr>
            <p:ph type="title"/>
          </p:nvPr>
        </p:nvSpPr>
        <p:spPr>
          <a:xfrm>
            <a:off x="1118000" y="2498200"/>
            <a:ext cx="4820400" cy="1122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rPr lang="vi-VN"/>
              <a:t>Bấm để sửa kiểu tiêu đề Bản cái</a:t>
            </a:r>
            <a:endParaRPr/>
          </a:p>
        </p:txBody>
      </p:sp>
      <p:sp>
        <p:nvSpPr>
          <p:cNvPr id="836" name="Google Shape;836;p35"/>
          <p:cNvSpPr txBox="1">
            <a:spLocks noGrp="1"/>
          </p:cNvSpPr>
          <p:nvPr>
            <p:ph type="subTitle" idx="1"/>
          </p:nvPr>
        </p:nvSpPr>
        <p:spPr>
          <a:xfrm>
            <a:off x="1118000" y="3620600"/>
            <a:ext cx="4820400" cy="10608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a:lvl1pPr>
            <a:lvl2pPr lvl="1" algn="r" rtl="0">
              <a:spcBef>
                <a:spcPts val="2133"/>
              </a:spcBef>
              <a:spcAft>
                <a:spcPts val="0"/>
              </a:spcAft>
              <a:buNone/>
              <a:defRPr/>
            </a:lvl2pPr>
            <a:lvl3pPr lvl="2" algn="r" rtl="0">
              <a:spcBef>
                <a:spcPts val="2133"/>
              </a:spcBef>
              <a:spcAft>
                <a:spcPts val="0"/>
              </a:spcAft>
              <a:buNone/>
              <a:defRPr/>
            </a:lvl3pPr>
            <a:lvl4pPr lvl="3" algn="r" rtl="0">
              <a:spcBef>
                <a:spcPts val="2133"/>
              </a:spcBef>
              <a:spcAft>
                <a:spcPts val="0"/>
              </a:spcAft>
              <a:buNone/>
              <a:defRPr/>
            </a:lvl4pPr>
            <a:lvl5pPr lvl="4" algn="r" rtl="0">
              <a:spcBef>
                <a:spcPts val="2133"/>
              </a:spcBef>
              <a:spcAft>
                <a:spcPts val="0"/>
              </a:spcAft>
              <a:buNone/>
              <a:defRPr/>
            </a:lvl5pPr>
            <a:lvl6pPr lvl="5" algn="r" rtl="0">
              <a:spcBef>
                <a:spcPts val="2133"/>
              </a:spcBef>
              <a:spcAft>
                <a:spcPts val="0"/>
              </a:spcAft>
              <a:buNone/>
              <a:defRPr/>
            </a:lvl6pPr>
            <a:lvl7pPr lvl="6" algn="r" rtl="0">
              <a:spcBef>
                <a:spcPts val="2133"/>
              </a:spcBef>
              <a:spcAft>
                <a:spcPts val="0"/>
              </a:spcAft>
              <a:buNone/>
              <a:defRPr/>
            </a:lvl7pPr>
            <a:lvl8pPr lvl="7" algn="r" rtl="0">
              <a:spcBef>
                <a:spcPts val="2133"/>
              </a:spcBef>
              <a:spcAft>
                <a:spcPts val="0"/>
              </a:spcAft>
              <a:buNone/>
              <a:defRPr/>
            </a:lvl8pPr>
            <a:lvl9pPr lvl="8" algn="r" rtl="0">
              <a:spcBef>
                <a:spcPts val="2133"/>
              </a:spcBef>
              <a:spcAft>
                <a:spcPts val="2133"/>
              </a:spcAft>
              <a:buNone/>
              <a:defRPr/>
            </a:lvl9pPr>
          </a:lstStyle>
          <a:p>
            <a:r>
              <a:rPr lang="vi-VN"/>
              <a:t>Bấm để chỉnh sửa kiểu tiêu đề phụ của Bản cái</a:t>
            </a:r>
            <a:endParaRPr/>
          </a:p>
        </p:txBody>
      </p:sp>
      <p:sp>
        <p:nvSpPr>
          <p:cNvPr id="837" name="Google Shape;837;p35"/>
          <p:cNvSpPr txBox="1">
            <a:spLocks noGrp="1"/>
          </p:cNvSpPr>
          <p:nvPr>
            <p:ph type="title" idx="2" hasCustomPrompt="1"/>
          </p:nvPr>
        </p:nvSpPr>
        <p:spPr>
          <a:xfrm>
            <a:off x="5938384" y="2324200"/>
            <a:ext cx="5135600" cy="253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9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3771920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9C5EB3FF-62FC-4F4C-A2D6-E1EB399E5CB3}"/>
              </a:ext>
            </a:extLst>
          </p:cNvPr>
          <p:cNvSpPr>
            <a:spLocks noGrp="1"/>
          </p:cNvSpPr>
          <p:nvPr>
            <p:ph type="dt" sz="half" idx="10"/>
          </p:nvPr>
        </p:nvSpPr>
        <p:spPr/>
        <p:txBody>
          <a:bodyPr/>
          <a:lstStyle>
            <a:lvl1pPr>
              <a:defRPr/>
            </a:lvl1pPr>
          </a:lstStyle>
          <a:p>
            <a:pPr>
              <a:defRPr/>
            </a:pPr>
            <a:fld id="{11FF18C0-6085-4490-9A2C-2ECCA6E8D6D0}" type="datetimeFigureOut">
              <a:rPr lang="en-US"/>
              <a:pPr>
                <a:defRPr/>
              </a:pPr>
              <a:t>1/2/2024</a:t>
            </a:fld>
            <a:endParaRPr lang="en-US"/>
          </a:p>
        </p:txBody>
      </p:sp>
      <p:sp>
        <p:nvSpPr>
          <p:cNvPr id="4" name="Footer Placeholder 4">
            <a:extLst>
              <a:ext uri="{FF2B5EF4-FFF2-40B4-BE49-F238E27FC236}">
                <a16:creationId xmlns:a16="http://schemas.microsoft.com/office/drawing/2014/main" id="{7D0AACDB-3304-4B4F-B61E-FA9649C71CCC}"/>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95DB73AA-615C-4CE4-AB50-B4709C59198B}"/>
              </a:ext>
            </a:extLst>
          </p:cNvPr>
          <p:cNvSpPr>
            <a:spLocks noGrp="1"/>
          </p:cNvSpPr>
          <p:nvPr>
            <p:ph type="sldNum" sz="quarter" idx="12"/>
          </p:nvPr>
        </p:nvSpPr>
        <p:spPr/>
        <p:txBody>
          <a:bodyPr/>
          <a:lstStyle>
            <a:lvl1pPr>
              <a:defRPr/>
            </a:lvl1pPr>
          </a:lstStyle>
          <a:p>
            <a:fld id="{7DC20501-BA9A-42F5-9D3F-115E867DD67D}" type="slidenum">
              <a:rPr lang="en-US" altLang="en-US"/>
              <a:pPr/>
              <a:t>‹#›</a:t>
            </a:fld>
            <a:endParaRPr lang="en-US" altLang="en-US"/>
          </a:p>
        </p:txBody>
      </p:sp>
    </p:spTree>
    <p:extLst>
      <p:ext uri="{BB962C8B-B14F-4D97-AF65-F5344CB8AC3E}">
        <p14:creationId xmlns:p14="http://schemas.microsoft.com/office/powerpoint/2010/main" val="2575604071"/>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EAE7B8-C2C1-404D-9AAE-D00086810180}"/>
              </a:ext>
            </a:extLst>
          </p:cNvPr>
          <p:cNvSpPr>
            <a:spLocks noGrp="1"/>
          </p:cNvSpPr>
          <p:nvPr>
            <p:ph type="dt" sz="half" idx="10"/>
          </p:nvPr>
        </p:nvSpPr>
        <p:spPr/>
        <p:txBody>
          <a:bodyPr/>
          <a:lstStyle/>
          <a:p>
            <a:fld id="{0D838988-15A6-4647-86D7-062E8698D868}" type="datetimeFigureOut">
              <a:rPr lang="en-US" smtClean="0"/>
              <a:t>1/2/2024</a:t>
            </a:fld>
            <a:endParaRPr lang="en-US"/>
          </a:p>
        </p:txBody>
      </p:sp>
      <p:sp>
        <p:nvSpPr>
          <p:cNvPr id="3" name="Footer Placeholder 2">
            <a:extLst>
              <a:ext uri="{FF2B5EF4-FFF2-40B4-BE49-F238E27FC236}">
                <a16:creationId xmlns:a16="http://schemas.microsoft.com/office/drawing/2014/main" id="{753B9C5F-6E06-4FCE-B0DD-781AD2B34C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8D301F8-B063-4A27-9601-D5980F7C7A25}"/>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40123929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14834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8D804-AC27-4302-BCD5-67B885BB86C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03EE7E-B580-4825-AF42-1EC0FE9BD0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CB418C6-8329-4AF6-A23C-A359B33D7E70}"/>
              </a:ext>
            </a:extLst>
          </p:cNvPr>
          <p:cNvSpPr>
            <a:spLocks noGrp="1"/>
          </p:cNvSpPr>
          <p:nvPr>
            <p:ph type="dt" sz="half" idx="10"/>
          </p:nvPr>
        </p:nvSpPr>
        <p:spPr/>
        <p:txBody>
          <a:bodyPr/>
          <a:lstStyle/>
          <a:p>
            <a:fld id="{0D838988-15A6-4647-86D7-062E8698D868}" type="datetimeFigureOut">
              <a:rPr lang="en-US" smtClean="0"/>
              <a:t>1/2/2024</a:t>
            </a:fld>
            <a:endParaRPr lang="en-US"/>
          </a:p>
        </p:txBody>
      </p:sp>
      <p:sp>
        <p:nvSpPr>
          <p:cNvPr id="5" name="Footer Placeholder 4">
            <a:extLst>
              <a:ext uri="{FF2B5EF4-FFF2-40B4-BE49-F238E27FC236}">
                <a16:creationId xmlns:a16="http://schemas.microsoft.com/office/drawing/2014/main" id="{53745CC2-EF71-449B-8BFC-645536AE98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6F3669-86B0-4086-9909-9793EDE6B4B6}"/>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5525762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267312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699914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435730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827429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47998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082780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812941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76200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15946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18990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439E6-4F47-40B6-8E5B-3C0FD4E826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5D94E9-8A9E-4BFE-8AFF-2FD37BDA377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94CD48-3081-4ED0-A9D7-AD99BC89AE2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F21C2EB-ED80-448C-A415-C71E76BE4628}"/>
              </a:ext>
            </a:extLst>
          </p:cNvPr>
          <p:cNvSpPr>
            <a:spLocks noGrp="1"/>
          </p:cNvSpPr>
          <p:nvPr>
            <p:ph type="dt" sz="half" idx="10"/>
          </p:nvPr>
        </p:nvSpPr>
        <p:spPr/>
        <p:txBody>
          <a:bodyPr/>
          <a:lstStyle/>
          <a:p>
            <a:fld id="{0D838988-15A6-4647-86D7-062E8698D868}" type="datetimeFigureOut">
              <a:rPr lang="en-US" smtClean="0"/>
              <a:t>1/2/2024</a:t>
            </a:fld>
            <a:endParaRPr lang="en-US"/>
          </a:p>
        </p:txBody>
      </p:sp>
      <p:sp>
        <p:nvSpPr>
          <p:cNvPr id="6" name="Footer Placeholder 5">
            <a:extLst>
              <a:ext uri="{FF2B5EF4-FFF2-40B4-BE49-F238E27FC236}">
                <a16:creationId xmlns:a16="http://schemas.microsoft.com/office/drawing/2014/main" id="{49C98061-F78D-41AC-BC66-566828D0F5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CB79CE-8C66-42E8-8218-D834D02992D5}"/>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34072592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vi-VN"/>
              <a:t>Bấm để sửa kiểu tiêu đề Bản cái</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vi-VN"/>
              <a:t>Bấm để chỉnh sửa kiểu tiêu đề phụ của Bản cái</a:t>
            </a:r>
            <a:endParaRPr lang="en-US" dirty="0"/>
          </a:p>
        </p:txBody>
      </p:sp>
      <p:sp>
        <p:nvSpPr>
          <p:cNvPr id="4" name="Date Placeholder 3"/>
          <p:cNvSpPr>
            <a:spLocks noGrp="1"/>
          </p:cNvSpPr>
          <p:nvPr>
            <p:ph type="dt" sz="half" idx="10"/>
          </p:nvPr>
        </p:nvSpPr>
        <p:spPr/>
        <p:txBody>
          <a:bodyPr/>
          <a:lstStyle/>
          <a:p>
            <a:fld id="{4BDF68E2-58F2-4D09-BE8B-E3BD06533059}" type="datetimeFigureOut">
              <a:rPr lang="en-US" dirty="0"/>
              <a:t>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64900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0D838988-15A6-4647-86D7-062E8698D868}" type="datetimeFigureOut">
              <a:rPr lang="en-US" smtClean="0"/>
              <a:t>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31871819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secHead" preserve="1">
  <p:cSld name="Đầu trang của Phầ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vi-VN"/>
              <a:t>Bấm để sửa kiểu tiêu đề Bản cái</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20EBB0C4-6273-4C6E-B9BD-2EDC30F1CD52}" type="datetimeFigureOut">
              <a:rPr lang="en-US" dirty="0"/>
              <a:t>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43486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4"/>
          <p:cNvSpPr>
            <a:spLocks noGrp="1"/>
          </p:cNvSpPr>
          <p:nvPr>
            <p:ph type="dt" sz="half" idx="10"/>
          </p:nvPr>
        </p:nvSpPr>
        <p:spPr/>
        <p:txBody>
          <a:bodyPr/>
          <a:lstStyle/>
          <a:p>
            <a:fld id="{19AB4D41-86C1-4908-B66A-0B50CEB3BF29}" type="datetimeFigureOut">
              <a:rPr lang="en-US" dirty="0"/>
              <a:t>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3676869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vi-VN"/>
              <a:t>Bấm để sửa kiểu tiêu đề Bản cái</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1097280" y="2582334"/>
            <a:ext cx="4937760" cy="3378200"/>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6217920" y="2582334"/>
            <a:ext cx="4937760" cy="3378200"/>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6"/>
          <p:cNvSpPr>
            <a:spLocks noGrp="1"/>
          </p:cNvSpPr>
          <p:nvPr>
            <p:ph type="dt" sz="half" idx="10"/>
          </p:nvPr>
        </p:nvSpPr>
        <p:spPr/>
        <p:txBody>
          <a:bodyPr/>
          <a:lstStyle/>
          <a:p>
            <a:fld id="{E6426E2C-56C1-4E0D-A793-0088A7FDD37E}" type="datetimeFigureOut">
              <a:rPr lang="en-US" dirty="0"/>
              <a:t>1/2/2024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0082900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Date Placeholder 2"/>
          <p:cNvSpPr>
            <a:spLocks noGrp="1"/>
          </p:cNvSpPr>
          <p:nvPr>
            <p:ph type="dt" sz="half" idx="10"/>
          </p:nvPr>
        </p:nvSpPr>
        <p:spPr/>
        <p:txBody>
          <a:bodyPr/>
          <a:lstStyle/>
          <a:p>
            <a:fld id="{C8C39B41-D8B5-4052-B551-9B5525EAA8B6}" type="datetimeFigureOut">
              <a:rPr lang="en-US" dirty="0"/>
              <a:t>1/2/2024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6069689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blank" preserve="1">
  <p:cSld name="Trống">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D94136C-8742-45B2-AF27-D93DF72833A9}" type="datetimeFigureOut">
              <a:rPr lang="en-US" dirty="0"/>
              <a:t>1/2/2024</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7854642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Tx" preserve="1">
  <p:cSld name="Nội dung với Chú thích">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vi-VN"/>
              <a:t>Bấm để sửa kiểu tiêu đề Bản cái</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2ABBEA6-7C60-4B02-AE87-00D78D8422AF}" type="datetimeFigureOut">
              <a:rPr lang="en-US" dirty="0"/>
              <a:t>1/2/2024</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25769128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picTx" preserve="1">
  <p:cSld name="Ảnh với Chú thích">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vi-VN"/>
              <a:t>Bấm biểu tượng để thêm hình ảnh</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C9CAD897-D46E-4AD2-BD9B-49DD3E640873}" type="datetimeFigureOut">
              <a:rPr lang="en-US" dirty="0"/>
              <a:t>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2134641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2E2D6473-DF6D-4702-B328-E0DD40540A4E}" type="datetimeFigureOut">
              <a:rPr lang="en-US" dirty="0"/>
              <a:t>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473552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5E0DA-6E9D-463F-A2DD-29DE51FAC5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6AA701-00FA-4298-9CAA-877EF5410C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1351546-7C59-4175-9BFE-17003AC341E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240F54-C375-4504-BECC-DF497AD203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6B05408-1F3D-493D-B7A2-C776BFDD190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851279-2D44-45B8-B481-029791165588}"/>
              </a:ext>
            </a:extLst>
          </p:cNvPr>
          <p:cNvSpPr>
            <a:spLocks noGrp="1"/>
          </p:cNvSpPr>
          <p:nvPr>
            <p:ph type="dt" sz="half" idx="10"/>
          </p:nvPr>
        </p:nvSpPr>
        <p:spPr/>
        <p:txBody>
          <a:bodyPr/>
          <a:lstStyle/>
          <a:p>
            <a:fld id="{0D838988-15A6-4647-86D7-062E8698D868}" type="datetimeFigureOut">
              <a:rPr lang="en-US" smtClean="0"/>
              <a:t>1/2/2024</a:t>
            </a:fld>
            <a:endParaRPr lang="en-US"/>
          </a:p>
        </p:txBody>
      </p:sp>
      <p:sp>
        <p:nvSpPr>
          <p:cNvPr id="8" name="Footer Placeholder 7">
            <a:extLst>
              <a:ext uri="{FF2B5EF4-FFF2-40B4-BE49-F238E27FC236}">
                <a16:creationId xmlns:a16="http://schemas.microsoft.com/office/drawing/2014/main" id="{D5B88272-16C8-4CDC-ADCB-02EBA955173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BF59B6-FDC9-49CA-89E6-318F2BB32F3D}"/>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8699306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vertTitleAndTx" preserve="1">
  <p:cSld name="Tiêu đề Dọc và Văn bản">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vi-VN"/>
              <a:t>Bấm để sửa kiểu tiêu đề Bản cái</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E26F7E3A-B166-407D-9866-32884E7D5B37}" type="datetimeFigureOut">
              <a:rPr lang="en-US" dirty="0"/>
              <a:t>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638076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vi-VN"/>
              <a:t>Bấm để sửa kiểu tiêu đề Bản cái</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9334D819-9F07-4261-B09B-9E467E5D9002}" type="datetimeFigureOut">
              <a:rPr lang="en-US" dirty="0"/>
              <a:pPr/>
              <a:t>1/2/2024</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dirty="0"/>
              <a:pPr/>
              <a:t>‹#›</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24864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extLst>
      <p:ext uri="{BB962C8B-B14F-4D97-AF65-F5344CB8AC3E}">
        <p14:creationId xmlns:p14="http://schemas.microsoft.com/office/powerpoint/2010/main" val="40932874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secHead" preserve="1">
  <p:cSld name="Đầu trang của Phần">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vi-VN"/>
              <a:t>Bấm để sửa kiểu tiêu đề Bản cái</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9334D819-9F07-4261-B09B-9E467E5D9002}" type="datetimeFigureOut">
              <a:rPr lang="en-US" dirty="0"/>
              <a:pPr/>
              <a:t>1/2/2024</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dirty="0"/>
              <a:pPr/>
              <a:t>‹#›</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1873757800"/>
      </p:ext>
    </p:extLst>
  </p:cSld>
  <p:clrMapOvr>
    <a:overrideClrMapping bg1="dk1" tx1="lt1" bg2="dk2" tx2="lt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dirty="0"/>
              <a:t>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dirty="0"/>
              <a:t>‹#›</a:t>
            </a:fld>
            <a:endParaRPr lang="en-US" dirty="0"/>
          </a:p>
        </p:txBody>
      </p:sp>
    </p:spTree>
    <p:extLst>
      <p:ext uri="{BB962C8B-B14F-4D97-AF65-F5344CB8AC3E}">
        <p14:creationId xmlns:p14="http://schemas.microsoft.com/office/powerpoint/2010/main" val="673796779"/>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vi-VN"/>
              <a:t>Bấm để sửa kiểu tiêu đề Bản cái</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1257300" y="2909102"/>
            <a:ext cx="4800600" cy="299639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6633864" y="2909102"/>
            <a:ext cx="4800600" cy="299639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dirty="0"/>
              <a:t>1/2/2024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dirty="0"/>
              <a:t>‹#›</a:t>
            </a:fld>
            <a:endParaRPr lang="en-US" dirty="0"/>
          </a:p>
        </p:txBody>
      </p:sp>
    </p:spTree>
    <p:extLst>
      <p:ext uri="{BB962C8B-B14F-4D97-AF65-F5344CB8AC3E}">
        <p14:creationId xmlns:p14="http://schemas.microsoft.com/office/powerpoint/2010/main" val="2687038108"/>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dirty="0"/>
              <a:t>1/2/2024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dirty="0"/>
              <a:t>‹#›</a:t>
            </a:fld>
            <a:endParaRPr lang="en-US" dirty="0"/>
          </a:p>
        </p:txBody>
      </p:sp>
    </p:spTree>
    <p:extLst>
      <p:ext uri="{BB962C8B-B14F-4D97-AF65-F5344CB8AC3E}">
        <p14:creationId xmlns:p14="http://schemas.microsoft.com/office/powerpoint/2010/main" val="807443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dirty="0"/>
              <a:t>1/2/2024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dirty="0"/>
              <a:t>‹#›</a:t>
            </a:fld>
            <a:endParaRPr lang="en-US" dirty="0"/>
          </a:p>
        </p:txBody>
      </p:sp>
    </p:spTree>
    <p:extLst>
      <p:ext uri="{BB962C8B-B14F-4D97-AF65-F5344CB8AC3E}">
        <p14:creationId xmlns:p14="http://schemas.microsoft.com/office/powerpoint/2010/main" val="39778791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objTx" preserve="1">
  <p:cSld name="Nội dung với Chú thích">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vi-VN"/>
              <a:t>Bấm để sửa kiểu tiêu đề Bản cái</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4"/>
          <p:cNvSpPr>
            <a:spLocks noGrp="1"/>
          </p:cNvSpPr>
          <p:nvPr>
            <p:ph type="dt" sz="half" idx="10"/>
          </p:nvPr>
        </p:nvSpPr>
        <p:spPr>
          <a:xfrm>
            <a:off x="765051" y="6375679"/>
            <a:ext cx="1233355" cy="348462"/>
          </a:xfrm>
        </p:spPr>
        <p:txBody>
          <a:bodyPr/>
          <a:lstStyle/>
          <a:p>
            <a:fld id="{9334D819-9F07-4261-B09B-9E467E5D9002}" type="datetimeFigureOut">
              <a:rPr lang="en-US" dirty="0"/>
              <a:t>1/2/2024</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dirty="0"/>
              <a:t>‹#›</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820789680"/>
      </p:ext>
    </p:extLst>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picTx" preserve="1">
  <p:cSld name="Ảnh với Chú thích">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vi-VN"/>
              <a:t>Bấm biểu tượng để thêm hình ảnh</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vi-VN"/>
              <a:t>Bấm để sửa kiểu tiêu đề Bản cái</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4"/>
          <p:cNvSpPr>
            <a:spLocks noGrp="1"/>
          </p:cNvSpPr>
          <p:nvPr>
            <p:ph type="dt" sz="half" idx="10"/>
          </p:nvPr>
        </p:nvSpPr>
        <p:spPr>
          <a:xfrm>
            <a:off x="765950" y="6375679"/>
            <a:ext cx="1232456" cy="348462"/>
          </a:xfrm>
        </p:spPr>
        <p:txBody>
          <a:bodyPr/>
          <a:lstStyle/>
          <a:p>
            <a:fld id="{9334D819-9F07-4261-B09B-9E467E5D9002}" type="datetimeFigureOut">
              <a:rPr lang="en-US" dirty="0"/>
              <a:t>1/2/2024</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dirty="0"/>
              <a:t>‹#›</a:t>
            </a:fld>
            <a:endParaRPr lang="en-US" dirty="0"/>
          </a:p>
        </p:txBody>
      </p:sp>
    </p:spTree>
    <p:extLst>
      <p:ext uri="{BB962C8B-B14F-4D97-AF65-F5344CB8AC3E}">
        <p14:creationId xmlns:p14="http://schemas.microsoft.com/office/powerpoint/2010/main" val="8920844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889BE-2EA3-4F1E-AD4A-720EC39BC7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8120AF-995E-43E9-9C76-D00D3CE45D52}"/>
              </a:ext>
            </a:extLst>
          </p:cNvPr>
          <p:cNvSpPr>
            <a:spLocks noGrp="1"/>
          </p:cNvSpPr>
          <p:nvPr>
            <p:ph type="dt" sz="half" idx="10"/>
          </p:nvPr>
        </p:nvSpPr>
        <p:spPr/>
        <p:txBody>
          <a:bodyPr/>
          <a:lstStyle/>
          <a:p>
            <a:fld id="{0D838988-15A6-4647-86D7-062E8698D868}" type="datetimeFigureOut">
              <a:rPr lang="en-US" smtClean="0"/>
              <a:t>1/2/2024</a:t>
            </a:fld>
            <a:endParaRPr lang="en-US"/>
          </a:p>
        </p:txBody>
      </p:sp>
      <p:sp>
        <p:nvSpPr>
          <p:cNvPr id="4" name="Footer Placeholder 3">
            <a:extLst>
              <a:ext uri="{FF2B5EF4-FFF2-40B4-BE49-F238E27FC236}">
                <a16:creationId xmlns:a16="http://schemas.microsoft.com/office/drawing/2014/main" id="{D8CA7BFF-56B8-439F-8678-ADC75895C7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20069F-E42F-4FCF-9889-ACCD9C80A4EC}"/>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11232669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extLst>
      <p:ext uri="{BB962C8B-B14F-4D97-AF65-F5344CB8AC3E}">
        <p14:creationId xmlns:p14="http://schemas.microsoft.com/office/powerpoint/2010/main" val="364456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vi-VN"/>
              <a:t>Bấm để sửa kiểu tiêu đề Bản cái</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extLst>
      <p:ext uri="{BB962C8B-B14F-4D97-AF65-F5344CB8AC3E}">
        <p14:creationId xmlns:p14="http://schemas.microsoft.com/office/powerpoint/2010/main" val="7878686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vi-VN"/>
              <a:t>Bấm để sửa kiểu tiêu đề Bản cái</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Bấm để chỉnh sửa kiểu tiêu đề phụ của Bản cái</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9334D819-9F07-4261-B09B-9E467E5D9002}" type="datetimeFigureOut">
              <a:rPr lang="en-US" smtClean="0"/>
              <a:pPr/>
              <a:t>1/2/2024</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195474467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vi-VN"/>
              <a:t>Bấm để sửa kiểu tiêu đề Bản cái</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30410045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vi-VN"/>
              <a:t>Bấm để sửa kiểu tiêu đề Bản cái</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9334D819-9F07-4261-B09B-9E467E5D9002}" type="datetimeFigureOut">
              <a:rPr lang="en-US" smtClean="0"/>
              <a:pPr/>
              <a:t>1/2/2024</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172662633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smtClean="0"/>
              <a:t>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89144960"/>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vi-VN"/>
              <a:t>Bấm để sửa kiểu tiêu đề Bản cái</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smtClean="0"/>
              <a:t>1/2/2024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3645134442"/>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vi-VN"/>
              <a:t>Bấm để sửa kiểu tiêu đề Bản cái</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smtClean="0"/>
              <a:t>1/2/2024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403999029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smtClean="0"/>
              <a:t>1/2/2024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262601732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vi-VN"/>
              <a:t>Bấm để sửa kiểu tiêu đề Bản cái</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9334D819-9F07-4261-B09B-9E467E5D9002}" type="datetimeFigureOut">
              <a:rPr lang="en-US" smtClean="0"/>
              <a:t>1/2/2024</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71766878-3199-4EAB-94E7-2D6D11070E14}" type="slidenum">
              <a:rPr lang="en-US" smtClean="0"/>
              <a:t>‹#›</a:t>
            </a:fld>
            <a:endParaRPr lang="en-US" dirty="0"/>
          </a:p>
        </p:txBody>
      </p:sp>
    </p:spTree>
    <p:extLst>
      <p:ext uri="{BB962C8B-B14F-4D97-AF65-F5344CB8AC3E}">
        <p14:creationId xmlns:p14="http://schemas.microsoft.com/office/powerpoint/2010/main" val="3790295900"/>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EAE7B8-C2C1-404D-9AAE-D00086810180}"/>
              </a:ext>
            </a:extLst>
          </p:cNvPr>
          <p:cNvSpPr>
            <a:spLocks noGrp="1"/>
          </p:cNvSpPr>
          <p:nvPr>
            <p:ph type="dt" sz="half" idx="10"/>
          </p:nvPr>
        </p:nvSpPr>
        <p:spPr/>
        <p:txBody>
          <a:bodyPr/>
          <a:lstStyle/>
          <a:p>
            <a:fld id="{0D838988-15A6-4647-86D7-062E8698D868}" type="datetimeFigureOut">
              <a:rPr lang="en-US" smtClean="0"/>
              <a:t>1/2/2024</a:t>
            </a:fld>
            <a:endParaRPr lang="en-US"/>
          </a:p>
        </p:txBody>
      </p:sp>
      <p:sp>
        <p:nvSpPr>
          <p:cNvPr id="3" name="Footer Placeholder 2">
            <a:extLst>
              <a:ext uri="{FF2B5EF4-FFF2-40B4-BE49-F238E27FC236}">
                <a16:creationId xmlns:a16="http://schemas.microsoft.com/office/drawing/2014/main" id="{753B9C5F-6E06-4FCE-B0DD-781AD2B34C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8D301F8-B063-4A27-9601-D5980F7C7A25}"/>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79336659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a:t>Bấm biểu tượng để thêm hình ảnh</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9334D819-9F07-4261-B09B-9E467E5D9002}" type="datetimeFigureOut">
              <a:rPr lang="en-US" smtClean="0"/>
              <a:t>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261855165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42789396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vi-VN"/>
              <a:t>Bấm để sửa kiểu tiêu đề Bản cái</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9334D819-9F07-4261-B09B-9E467E5D9002}" type="datetimeFigureOut">
              <a:rPr lang="en-US" smtClean="0"/>
              <a:t>1/2/2024</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71766878-3199-4EAB-94E7-2D6D11070E14}" type="slidenum">
              <a:rPr lang="en-US" smtClean="0"/>
              <a:t>‹#›</a:t>
            </a:fld>
            <a:endParaRPr lang="en-US" dirty="0"/>
          </a:p>
        </p:txBody>
      </p:sp>
    </p:spTree>
    <p:extLst>
      <p:ext uri="{BB962C8B-B14F-4D97-AF65-F5344CB8AC3E}">
        <p14:creationId xmlns:p14="http://schemas.microsoft.com/office/powerpoint/2010/main" val="12310289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vi-VN"/>
              <a:t>Bấm để sửa kiểu tiêu đề Bản cái</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Bấm để chỉnh sửa kiểu tiêu đề phụ của Bản cái</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pPr/>
              <a:t>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4452114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7495151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vi-VN"/>
              <a:t>Bấm để sửa kiểu tiêu đề Bản cái</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9334D819-9F07-4261-B09B-9E467E5D9002}" type="datetimeFigureOut">
              <a:rPr lang="en-US" smtClean="0"/>
              <a:pPr/>
              <a:t>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215525531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smtClean="0"/>
              <a:t>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2570316395"/>
      </p:ext>
    </p:extLst>
  </p:cSld>
  <p:clrMapOvr>
    <a:masterClrMapping/>
  </p:clrMapOvr>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vi-VN"/>
              <a:t>Bấm để sửa kiểu tiêu đề Bản cái</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smtClean="0"/>
              <a:t>1/2/2024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2200635686"/>
      </p:ext>
    </p:extLst>
  </p:cSld>
  <p:clrMapOvr>
    <a:masterClrMapping/>
  </p:clrMapOvr>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vi-VN"/>
              <a:t>Bấm để sửa kiểu tiêu đề Bản cái</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smtClean="0"/>
              <a:t>1/2/2024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200772324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smtClean="0"/>
              <a:t>1/2/2024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8211608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232F5-D7F7-441C-ADA4-49F9AD638D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5380A6A-41BE-418E-A8DD-DCDE6C6BBE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C981A5-B44A-4A15-B682-5429809AF9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2F0E258-2AFB-4C0D-91D3-8DD539CD456A}"/>
              </a:ext>
            </a:extLst>
          </p:cNvPr>
          <p:cNvSpPr>
            <a:spLocks noGrp="1"/>
          </p:cNvSpPr>
          <p:nvPr>
            <p:ph type="dt" sz="half" idx="10"/>
          </p:nvPr>
        </p:nvSpPr>
        <p:spPr/>
        <p:txBody>
          <a:bodyPr/>
          <a:lstStyle/>
          <a:p>
            <a:fld id="{0D838988-15A6-4647-86D7-062E8698D868}" type="datetimeFigureOut">
              <a:rPr lang="en-US" smtClean="0"/>
              <a:t>1/2/2024</a:t>
            </a:fld>
            <a:endParaRPr lang="en-US"/>
          </a:p>
        </p:txBody>
      </p:sp>
      <p:sp>
        <p:nvSpPr>
          <p:cNvPr id="6" name="Footer Placeholder 5">
            <a:extLst>
              <a:ext uri="{FF2B5EF4-FFF2-40B4-BE49-F238E27FC236}">
                <a16:creationId xmlns:a16="http://schemas.microsoft.com/office/drawing/2014/main" id="{2E672DAF-38C7-40CF-87CF-054BCE0D43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962FD2-8875-4D0D-B230-163296AEF4D9}"/>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96725578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vi-VN"/>
              <a:t>Bấm để sửa kiểu tiêu đề Bản cái</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9334D819-9F07-4261-B09B-9E467E5D9002}" type="datetimeFigureOut">
              <a:rPr lang="en-US" smtClean="0"/>
              <a:t>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440143122"/>
      </p:ext>
    </p:extLst>
  </p:cSld>
  <p:clrMapOvr>
    <a:masterClrMapping/>
  </p:clrMapOvr>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a:t>Bấm biểu tượng để thêm hình ảnh</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9334D819-9F07-4261-B09B-9E467E5D9002}" type="datetimeFigureOut">
              <a:rPr lang="en-US" smtClean="0"/>
              <a:t>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57835605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Tiêu đề và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0D838988-15A6-4647-86D7-062E8698D868}" type="datetimeFigureOut">
              <a:rPr lang="en-US" smtClean="0"/>
              <a:t>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80052117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rích dẫn cùng vớ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0D838988-15A6-4647-86D7-062E8698D868}" type="datetimeFigureOut">
              <a:rPr lang="en-US" smtClean="0"/>
              <a:t>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F1BDB4-6E33-4EB0-BC1A-E3E463951136}"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08037633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Danh Thiếp">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0D838988-15A6-4647-86D7-062E8698D868}" type="datetimeFigureOut">
              <a:rPr lang="en-US" smtClean="0"/>
              <a:t>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29509038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rích dẫn Danh Thiếp">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0D838988-15A6-4647-86D7-062E8698D868}" type="datetimeFigureOut">
              <a:rPr lang="en-US" smtClean="0"/>
              <a:t>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F1BDB4-6E33-4EB0-BC1A-E3E463951136}"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53522296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Đúng hoặc Sai">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0D838988-15A6-4647-86D7-062E8698D868}" type="datetimeFigureOut">
              <a:rPr lang="en-US" smtClean="0"/>
              <a:t>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2620333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237468555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vi-VN"/>
              <a:t>Bấm để sửa kiểu tiêu đề Bản cái</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239890193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vi-VN"/>
              <a:t>Bấm để sửa kiểu tiêu đề Bản cái</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Bấm để chỉnh sửa kiểu tiêu đề phụ của Bản cái</a:t>
            </a:r>
            <a:endParaRPr lang="en-US" dirty="0"/>
          </a:p>
        </p:txBody>
      </p:sp>
      <p:sp>
        <p:nvSpPr>
          <p:cNvPr id="4" name="Date Placeholder 3"/>
          <p:cNvSpPr>
            <a:spLocks noGrp="1"/>
          </p:cNvSpPr>
          <p:nvPr>
            <p:ph type="dt" sz="half" idx="10"/>
          </p:nvPr>
        </p:nvSpPr>
        <p:spPr>
          <a:xfrm>
            <a:off x="7983232" y="5037663"/>
            <a:ext cx="897467" cy="2794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2692397" y="5037663"/>
            <a:ext cx="5214635" cy="2794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8956900" y="5037663"/>
            <a:ext cx="551167" cy="2794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581550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706CF-D2B2-498E-B1A4-E035CFCDAE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1F30A05-212A-451C-8E7A-96F49FF82E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27FD212-2C7E-45EE-AC46-E2223238AB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53533D7-6C68-40EC-979B-D92512285798}"/>
              </a:ext>
            </a:extLst>
          </p:cNvPr>
          <p:cNvSpPr>
            <a:spLocks noGrp="1"/>
          </p:cNvSpPr>
          <p:nvPr>
            <p:ph type="dt" sz="half" idx="10"/>
          </p:nvPr>
        </p:nvSpPr>
        <p:spPr/>
        <p:txBody>
          <a:bodyPr/>
          <a:lstStyle/>
          <a:p>
            <a:fld id="{0D838988-15A6-4647-86D7-062E8698D868}" type="datetimeFigureOut">
              <a:rPr lang="en-US" smtClean="0"/>
              <a:t>1/2/2024</a:t>
            </a:fld>
            <a:endParaRPr lang="en-US"/>
          </a:p>
        </p:txBody>
      </p:sp>
      <p:sp>
        <p:nvSpPr>
          <p:cNvPr id="6" name="Footer Placeholder 5">
            <a:extLst>
              <a:ext uri="{FF2B5EF4-FFF2-40B4-BE49-F238E27FC236}">
                <a16:creationId xmlns:a16="http://schemas.microsoft.com/office/drawing/2014/main" id="{CE655689-4232-4DF3-9715-90AFC15979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96D20C-BCB5-48A1-A7B0-016FB546E1AA}"/>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87966794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7159432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622769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908348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vi-VN"/>
              <a:t>Bấm để sửa kiểu tiêu đề Bản cái</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6604241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9886212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2972897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vi-VN"/>
              <a:t>Bấm để sửa kiểu tiêu đề Bản cái</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4499966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vi-VN"/>
              <a:t>Bấm để sửa kiểu tiêu đề Bản cái</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a:t>Bấm biểu tượng để thêm hình ảnh</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7348746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Ảnh Toàn cảnh cùng vớ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a:t>Bấm biểu tượng để thêm hình ảnh</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218671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Tiêu đề và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vi-VN"/>
              <a:t>Bấm để sửa kiểu tiêu đề Bản cái</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832751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0.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image" Target="../media/image11.png"/><Relationship Id="rId5" Type="http://schemas.openxmlformats.org/officeDocument/2006/relationships/slideLayout" Target="../slideLayouts/slideLayout121.xml"/><Relationship Id="rId10" Type="http://schemas.openxmlformats.org/officeDocument/2006/relationships/theme" Target="../theme/theme11.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image" Target="../media/image11.png"/><Relationship Id="rId5" Type="http://schemas.openxmlformats.org/officeDocument/2006/relationships/slideLayout" Target="../slideLayouts/slideLayout130.xml"/><Relationship Id="rId10" Type="http://schemas.openxmlformats.org/officeDocument/2006/relationships/theme" Target="../theme/theme12.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image" Target="../media/image11.png"/><Relationship Id="rId5" Type="http://schemas.openxmlformats.org/officeDocument/2006/relationships/slideLayout" Target="../slideLayouts/slideLayout139.xml"/><Relationship Id="rId10" Type="http://schemas.openxmlformats.org/officeDocument/2006/relationships/theme" Target="../theme/theme13.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3.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2.jp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6.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7.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theme" Target="../theme/theme8.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18" Type="http://schemas.openxmlformats.org/officeDocument/2006/relationships/theme" Target="../theme/theme9.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 Type="http://schemas.openxmlformats.org/officeDocument/2006/relationships/slideLayout" Target="../slideLayouts/slideLayout90.xml"/><Relationship Id="rId16" Type="http://schemas.openxmlformats.org/officeDocument/2006/relationships/slideLayout" Target="../slideLayouts/slideLayout104.xml"/><Relationship Id="rId20" Type="http://schemas.openxmlformats.org/officeDocument/2006/relationships/image" Target="../media/image7.png"/><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10" Type="http://schemas.openxmlformats.org/officeDocument/2006/relationships/slideLayout" Target="../slideLayouts/slideLayout98.xml"/><Relationship Id="rId19" Type="http://schemas.openxmlformats.org/officeDocument/2006/relationships/image" Target="../media/image6.png"/><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9D1CF6-06F4-4E97-B3A3-986F040E3C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15A3EE-2B69-4F61-9D6B-E41538689E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18F42-D90A-454D-BCF8-D95CF83F7C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838988-15A6-4647-86D7-062E8698D868}" type="datetimeFigureOut">
              <a:rPr lang="en-US" smtClean="0"/>
              <a:t>1/2/2024</a:t>
            </a:fld>
            <a:endParaRPr lang="en-US"/>
          </a:p>
        </p:txBody>
      </p:sp>
      <p:sp>
        <p:nvSpPr>
          <p:cNvPr id="5" name="Footer Placeholder 4">
            <a:extLst>
              <a:ext uri="{FF2B5EF4-FFF2-40B4-BE49-F238E27FC236}">
                <a16:creationId xmlns:a16="http://schemas.microsoft.com/office/drawing/2014/main" id="{DDA2430F-0F2C-4DAD-95FF-057245B7AA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BAFC7AF-5ACB-4B84-A4B9-3F81B87B23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F1BDB4-6E33-4EB0-BC1A-E3E463951136}" type="slidenum">
              <a:rPr lang="en-US" smtClean="0"/>
              <a:t>‹#›</a:t>
            </a:fld>
            <a:endParaRPr lang="en-US"/>
          </a:p>
        </p:txBody>
      </p:sp>
    </p:spTree>
    <p:extLst>
      <p:ext uri="{BB962C8B-B14F-4D97-AF65-F5344CB8AC3E}">
        <p14:creationId xmlns:p14="http://schemas.microsoft.com/office/powerpoint/2010/main" val="13081274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vi-VN"/>
              <a:t>Bấm để sửa kiểu tiêu đề Bản cái</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0D838988-15A6-4647-86D7-062E8698D868}" type="datetimeFigureOut">
              <a:rPr lang="en-US" smtClean="0"/>
              <a:t>1/2/2024</a:t>
            </a:fld>
            <a:endParaRPr lang="en-US"/>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US"/>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9CF1BDB4-6E33-4EB0-BC1A-E3E463951136}" type="slidenum">
              <a:rPr lang="en-US" smtClean="0"/>
              <a:t>‹#›</a:t>
            </a:fld>
            <a:endParaRPr lang="en-US"/>
          </a:p>
        </p:txBody>
      </p:sp>
    </p:spTree>
    <p:extLst>
      <p:ext uri="{BB962C8B-B14F-4D97-AF65-F5344CB8AC3E}">
        <p14:creationId xmlns:p14="http://schemas.microsoft.com/office/powerpoint/2010/main" val="3380056313"/>
      </p:ext>
    </p:extLst>
  </p:cSld>
  <p:clrMap bg1="dk1" tx1="lt1" bg2="dk2" tx2="lt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solidFill>
                  <a:srgbClr val="3F3F3F">
                    <a:tint val="75000"/>
                  </a:srgbClr>
                </a:solidFill>
              </a:rPr>
              <a:pPr/>
              <a:t>1/2/2024</a:t>
            </a:fld>
            <a:endParaRPr lang="en-US">
              <a:solidFill>
                <a:srgbClr val="3F3F3F">
                  <a:tint val="75000"/>
                </a:srgbClr>
              </a:solidFill>
            </a:endParaRPr>
          </a:p>
        </p:txBody>
      </p:sp>
      <p:sp>
        <p:nvSpPr>
          <p:cNvPr id="5" name="Footer Placeholder 4">
            <a:extLst>
              <a:ext uri="{FF2B5EF4-FFF2-40B4-BE49-F238E27FC236}">
                <a16:creationId xmlns:a16="http://schemas.microsoft.com/office/drawing/2014/main"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3F3F3F">
                  <a:tint val="75000"/>
                </a:srgbClr>
              </a:solidFill>
            </a:endParaRPr>
          </a:p>
        </p:txBody>
      </p:sp>
      <p:sp>
        <p:nvSpPr>
          <p:cNvPr id="6" name="Slide Number Placeholder 5">
            <a:extLst>
              <a:ext uri="{FF2B5EF4-FFF2-40B4-BE49-F238E27FC236}">
                <a16:creationId xmlns:a16="http://schemas.microsoft.com/office/drawing/2014/main"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solidFill>
                  <a:srgbClr val="3F3F3F">
                    <a:tint val="75000"/>
                  </a:srgbClr>
                </a:solidFill>
              </a:rPr>
              <a:pPr/>
              <a:t>‹#›</a:t>
            </a:fld>
            <a:endParaRPr lang="en-US">
              <a:solidFill>
                <a:srgbClr val="3F3F3F">
                  <a:tint val="75000"/>
                </a:srgbClr>
              </a:solidFill>
            </a:endParaRPr>
          </a:p>
        </p:txBody>
      </p:sp>
    </p:spTree>
    <p:extLst>
      <p:ext uri="{BB962C8B-B14F-4D97-AF65-F5344CB8AC3E}">
        <p14:creationId xmlns:p14="http://schemas.microsoft.com/office/powerpoint/2010/main" val="747868987"/>
      </p:ext>
    </p:extLst>
  </p:cSld>
  <p:clrMap bg1="lt1" tx1="dk1" bg2="lt2" tx2="dk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 id="2147483963" r:id="rId6"/>
    <p:sldLayoutId id="2147483964" r:id="rId7"/>
    <p:sldLayoutId id="2147483965" r:id="rId8"/>
    <p:sldLayoutId id="2147483966" r:id="rId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solidFill>
                  <a:srgbClr val="3F3F3F">
                    <a:tint val="75000"/>
                  </a:srgbClr>
                </a:solidFill>
              </a:rPr>
              <a:pPr/>
              <a:t>1/2/2024</a:t>
            </a:fld>
            <a:endParaRPr lang="en-US">
              <a:solidFill>
                <a:srgbClr val="3F3F3F">
                  <a:tint val="75000"/>
                </a:srgbClr>
              </a:solidFill>
            </a:endParaRPr>
          </a:p>
        </p:txBody>
      </p:sp>
      <p:sp>
        <p:nvSpPr>
          <p:cNvPr id="5" name="Footer Placeholder 4">
            <a:extLst>
              <a:ext uri="{FF2B5EF4-FFF2-40B4-BE49-F238E27FC236}">
                <a16:creationId xmlns:a16="http://schemas.microsoft.com/office/drawing/2014/main"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3F3F3F">
                  <a:tint val="75000"/>
                </a:srgbClr>
              </a:solidFill>
            </a:endParaRPr>
          </a:p>
        </p:txBody>
      </p:sp>
      <p:sp>
        <p:nvSpPr>
          <p:cNvPr id="6" name="Slide Number Placeholder 5">
            <a:extLst>
              <a:ext uri="{FF2B5EF4-FFF2-40B4-BE49-F238E27FC236}">
                <a16:creationId xmlns:a16="http://schemas.microsoft.com/office/drawing/2014/main"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solidFill>
                  <a:srgbClr val="3F3F3F">
                    <a:tint val="75000"/>
                  </a:srgbClr>
                </a:solidFill>
              </a:rPr>
              <a:pPr/>
              <a:t>‹#›</a:t>
            </a:fld>
            <a:endParaRPr lang="en-US">
              <a:solidFill>
                <a:srgbClr val="3F3F3F">
                  <a:tint val="75000"/>
                </a:srgbClr>
              </a:solidFill>
            </a:endParaRPr>
          </a:p>
        </p:txBody>
      </p:sp>
    </p:spTree>
    <p:extLst>
      <p:ext uri="{BB962C8B-B14F-4D97-AF65-F5344CB8AC3E}">
        <p14:creationId xmlns:p14="http://schemas.microsoft.com/office/powerpoint/2010/main" val="748425142"/>
      </p:ext>
    </p:extLst>
  </p:cSld>
  <p:clrMap bg1="lt1" tx1="dk1" bg2="lt2" tx2="dk2" accent1="accent1" accent2="accent2" accent3="accent3" accent4="accent4" accent5="accent5" accent6="accent6" hlink="hlink" folHlink="folHlink"/>
  <p:sldLayoutIdLst>
    <p:sldLayoutId id="2147483968" r:id="rId1"/>
    <p:sldLayoutId id="2147483969" r:id="rId2"/>
    <p:sldLayoutId id="2147483970" r:id="rId3"/>
    <p:sldLayoutId id="2147483971" r:id="rId4"/>
    <p:sldLayoutId id="2147483972" r:id="rId5"/>
    <p:sldLayoutId id="2147483973" r:id="rId6"/>
    <p:sldLayoutId id="2147483974" r:id="rId7"/>
    <p:sldLayoutId id="2147483975" r:id="rId8"/>
    <p:sldLayoutId id="2147483976" r:id="rId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solidFill>
                  <a:srgbClr val="3F3F3F">
                    <a:tint val="75000"/>
                  </a:srgbClr>
                </a:solidFill>
              </a:rPr>
              <a:pPr/>
              <a:t>1/2/2024</a:t>
            </a:fld>
            <a:endParaRPr lang="en-US">
              <a:solidFill>
                <a:srgbClr val="3F3F3F">
                  <a:tint val="75000"/>
                </a:srgbClr>
              </a:solidFill>
            </a:endParaRPr>
          </a:p>
        </p:txBody>
      </p:sp>
      <p:sp>
        <p:nvSpPr>
          <p:cNvPr id="5" name="Footer Placeholder 4">
            <a:extLst>
              <a:ext uri="{FF2B5EF4-FFF2-40B4-BE49-F238E27FC236}">
                <a16:creationId xmlns:a16="http://schemas.microsoft.com/office/drawing/2014/main"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3F3F3F">
                  <a:tint val="75000"/>
                </a:srgbClr>
              </a:solidFill>
            </a:endParaRPr>
          </a:p>
        </p:txBody>
      </p:sp>
      <p:sp>
        <p:nvSpPr>
          <p:cNvPr id="6" name="Slide Number Placeholder 5">
            <a:extLst>
              <a:ext uri="{FF2B5EF4-FFF2-40B4-BE49-F238E27FC236}">
                <a16:creationId xmlns:a16="http://schemas.microsoft.com/office/drawing/2014/main"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solidFill>
                  <a:srgbClr val="3F3F3F">
                    <a:tint val="75000"/>
                  </a:srgbClr>
                </a:solidFill>
              </a:rPr>
              <a:pPr/>
              <a:t>‹#›</a:t>
            </a:fld>
            <a:endParaRPr lang="en-US">
              <a:solidFill>
                <a:srgbClr val="3F3F3F">
                  <a:tint val="75000"/>
                </a:srgbClr>
              </a:solidFill>
            </a:endParaRPr>
          </a:p>
        </p:txBody>
      </p:sp>
    </p:spTree>
    <p:extLst>
      <p:ext uri="{BB962C8B-B14F-4D97-AF65-F5344CB8AC3E}">
        <p14:creationId xmlns:p14="http://schemas.microsoft.com/office/powerpoint/2010/main" val="167312503"/>
      </p:ext>
    </p:extLst>
  </p:cSld>
  <p:clrMap bg1="lt1" tx1="dk1" bg2="lt2" tx2="dk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150732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3"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903022134"/>
      </p:ext>
    </p:extLst>
  </p:cSld>
  <p:clrMap bg1="lt1" tx1="dk1" bg2="dk2" tx2="lt2" accent1="accent1" accent2="accent2" accent3="accent3" accent4="accent4" accent5="accent5" accent6="accent6" hlink="hlink" folHlink="folHlink"/>
  <p:sldLayoutIdLst>
    <p:sldLayoutId id="2147483855" r:id="rId1"/>
    <p:sldLayoutId id="2147483857" r:id="rId2"/>
    <p:sldLayoutId id="2147483858" r:id="rId3"/>
    <p:sldLayoutId id="2147483860" r:id="rId4"/>
    <p:sldLayoutId id="2147483885" r:id="rId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28867222"/>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vi-VN"/>
              <a:t>Bấm để sửa kiểu tiêu đề Bản cái</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0D838988-15A6-4647-86D7-062E8698D868}" type="datetimeFigureOut">
              <a:rPr lang="en-US" smtClean="0"/>
              <a:t>1/2/2024</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9CF1BDB4-6E33-4EB0-BC1A-E3E463951136}"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8277533"/>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vi-VN"/>
              <a:t>Bấm để sửa kiểu tiêu đề Bản cái</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0D838988-15A6-4647-86D7-062E8698D868}" type="datetimeFigureOut">
              <a:rPr lang="en-US" smtClean="0"/>
              <a:t>1/2/2024</a:t>
            </a:fld>
            <a:endParaRPr lang="en-US"/>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9CF1BDB4-6E33-4EB0-BC1A-E3E463951136}" type="slidenum">
              <a:rPr lang="en-US" smtClean="0"/>
              <a:t>‹#›</a:t>
            </a:fld>
            <a:endParaRPr lang="en-US"/>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868917728"/>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vi-VN"/>
              <a:t>Bấm để sửa kiểu tiêu đề Bản cái</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0D838988-15A6-4647-86D7-062E8698D868}" type="datetimeFigureOut">
              <a:rPr lang="en-US" smtClean="0"/>
              <a:t>1/2/2024</a:t>
            </a:fld>
            <a:endParaRPr lang="en-US"/>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9CF1BDB4-6E33-4EB0-BC1A-E3E463951136}" type="slidenum">
              <a:rPr lang="en-US" smtClean="0"/>
              <a:t>‹#›</a:t>
            </a:fld>
            <a:endParaRPr lang="en-US"/>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535034472"/>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vi-VN"/>
              <a:t>Bấm để sửa kiểu tiêu đề Bản cái</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D838988-15A6-4647-86D7-062E8698D868}" type="datetimeFigureOut">
              <a:rPr lang="en-US" smtClean="0"/>
              <a:t>1/2/2024</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9CF1BDB4-6E33-4EB0-BC1A-E3E463951136}" type="slidenum">
              <a:rPr lang="en-US" smtClean="0"/>
              <a:t>‹#›</a:t>
            </a:fld>
            <a:endParaRPr lang="en-US"/>
          </a:p>
        </p:txBody>
      </p:sp>
    </p:spTree>
    <p:extLst>
      <p:ext uri="{BB962C8B-B14F-4D97-AF65-F5344CB8AC3E}">
        <p14:creationId xmlns:p14="http://schemas.microsoft.com/office/powerpoint/2010/main" val="3943720921"/>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 id="2147483922" r:id="rId12"/>
    <p:sldLayoutId id="2147483923" r:id="rId13"/>
    <p:sldLayoutId id="2147483924" r:id="rId14"/>
    <p:sldLayoutId id="2147483925" r:id="rId15"/>
    <p:sldLayoutId id="2147483926" r:id="rId1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vi-VN"/>
              <a:t>Bấm để sửa kiểu tiêu đề Bản cái</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0D838988-15A6-4647-86D7-062E8698D868}" type="datetimeFigureOut">
              <a:rPr lang="en-US" smtClean="0"/>
              <a:t>1/2/2024</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9CF1BDB4-6E33-4EB0-BC1A-E3E463951136}" type="slidenum">
              <a:rPr lang="en-US" smtClean="0"/>
              <a:t>‹#›</a:t>
            </a:fld>
            <a:endParaRPr lang="en-US"/>
          </a:p>
        </p:txBody>
      </p:sp>
    </p:spTree>
    <p:extLst>
      <p:ext uri="{BB962C8B-B14F-4D97-AF65-F5344CB8AC3E}">
        <p14:creationId xmlns:p14="http://schemas.microsoft.com/office/powerpoint/2010/main" val="334539715"/>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 id="2147483939" r:id="rId12"/>
    <p:sldLayoutId id="2147483940" r:id="rId13"/>
    <p:sldLayoutId id="2147483941" r:id="rId14"/>
    <p:sldLayoutId id="2147483942" r:id="rId15"/>
    <p:sldLayoutId id="2147483943" r:id="rId16"/>
    <p:sldLayoutId id="2147483944"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9.xml"/><Relationship Id="rId5" Type="http://schemas.openxmlformats.org/officeDocument/2006/relationships/image" Target="../media/image47.png"/><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hyperlink" Target="https://www.publicdomainpictures.net/en/view-image.php?image=317882&amp;picture=abstract-background" TargetMode="External"/><Relationship Id="rId2" Type="http://schemas.openxmlformats.org/officeDocument/2006/relationships/image" Target="../media/image48.jp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13.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3.emf"/><Relationship Id="rId3" Type="http://schemas.openxmlformats.org/officeDocument/2006/relationships/image" Target="../media/image51.png"/><Relationship Id="rId7" Type="http://schemas.openxmlformats.org/officeDocument/2006/relationships/image" Target="../media/image56.png"/><Relationship Id="rId12" Type="http://schemas.openxmlformats.org/officeDocument/2006/relationships/image" Target="../media/image62.png"/><Relationship Id="rId2" Type="http://schemas.openxmlformats.org/officeDocument/2006/relationships/image" Target="../media/image49.png"/><Relationship Id="rId16"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61.png"/><Relationship Id="rId5" Type="http://schemas.openxmlformats.org/officeDocument/2006/relationships/image" Target="../media/image54.png"/><Relationship Id="rId15" Type="http://schemas.openxmlformats.org/officeDocument/2006/relationships/image" Target="../media/image65.emf"/><Relationship Id="rId10" Type="http://schemas.openxmlformats.org/officeDocument/2006/relationships/image" Target="../media/image60.png"/><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image" Target="../media/image64.emf"/></Relationships>
</file>

<file path=ppt/slides/_rels/slide14.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18" Type="http://schemas.openxmlformats.org/officeDocument/2006/relationships/image" Target="../media/image83.png"/><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image" Target="../media/image77.png"/><Relationship Id="rId17" Type="http://schemas.openxmlformats.org/officeDocument/2006/relationships/image" Target="../media/image82.png"/><Relationship Id="rId2" Type="http://schemas.openxmlformats.org/officeDocument/2006/relationships/image" Target="../media/image67.png"/><Relationship Id="rId16"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5" Type="http://schemas.openxmlformats.org/officeDocument/2006/relationships/image" Target="../media/image80.png"/><Relationship Id="rId10" Type="http://schemas.openxmlformats.org/officeDocument/2006/relationships/image" Target="../media/image75.png"/><Relationship Id="rId19" Type="http://schemas.openxmlformats.org/officeDocument/2006/relationships/image" Target="../media/image84.png"/><Relationship Id="rId4" Type="http://schemas.openxmlformats.org/officeDocument/2006/relationships/image" Target="../media/image69.png"/><Relationship Id="rId9" Type="http://schemas.openxmlformats.org/officeDocument/2006/relationships/image" Target="../media/image74.png"/><Relationship Id="rId14" Type="http://schemas.openxmlformats.org/officeDocument/2006/relationships/image" Target="../media/image7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16.xml.rels><?xml version="1.0" encoding="UTF-8" standalone="yes"?>
<Relationships xmlns="http://schemas.openxmlformats.org/package/2006/relationships"><Relationship Id="rId3" Type="http://schemas.openxmlformats.org/officeDocument/2006/relationships/image" Target="../media/image85.wmf"/><Relationship Id="rId2" Type="http://schemas.openxmlformats.org/officeDocument/2006/relationships/oleObject" Target="../embeddings/oleObject9.bin"/><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8" Type="http://schemas.openxmlformats.org/officeDocument/2006/relationships/image" Target="../media/image88.wmf"/><Relationship Id="rId13" Type="http://schemas.openxmlformats.org/officeDocument/2006/relationships/oleObject" Target="../embeddings/oleObject15.bin"/><Relationship Id="rId18" Type="http://schemas.openxmlformats.org/officeDocument/2006/relationships/image" Target="../media/image93.wmf"/><Relationship Id="rId3" Type="http://schemas.openxmlformats.org/officeDocument/2006/relationships/oleObject" Target="../embeddings/oleObject10.bin"/><Relationship Id="rId21" Type="http://schemas.openxmlformats.org/officeDocument/2006/relationships/oleObject" Target="../embeddings/oleObject19.bin"/><Relationship Id="rId7" Type="http://schemas.openxmlformats.org/officeDocument/2006/relationships/oleObject" Target="../embeddings/oleObject12.bin"/><Relationship Id="rId12" Type="http://schemas.openxmlformats.org/officeDocument/2006/relationships/image" Target="../media/image90.wmf"/><Relationship Id="rId17" Type="http://schemas.openxmlformats.org/officeDocument/2006/relationships/oleObject" Target="../embeddings/oleObject17.bin"/><Relationship Id="rId2" Type="http://schemas.openxmlformats.org/officeDocument/2006/relationships/notesSlide" Target="../notesSlides/notesSlide2.xml"/><Relationship Id="rId16" Type="http://schemas.openxmlformats.org/officeDocument/2006/relationships/image" Target="../media/image92.wmf"/><Relationship Id="rId20" Type="http://schemas.openxmlformats.org/officeDocument/2006/relationships/image" Target="../media/image94.wmf"/><Relationship Id="rId1" Type="http://schemas.openxmlformats.org/officeDocument/2006/relationships/slideLayout" Target="../slideLayouts/slideLayout27.xml"/><Relationship Id="rId6" Type="http://schemas.openxmlformats.org/officeDocument/2006/relationships/image" Target="../media/image87.wmf"/><Relationship Id="rId11" Type="http://schemas.openxmlformats.org/officeDocument/2006/relationships/oleObject" Target="../embeddings/oleObject14.bin"/><Relationship Id="rId5" Type="http://schemas.openxmlformats.org/officeDocument/2006/relationships/oleObject" Target="../embeddings/oleObject11.bin"/><Relationship Id="rId15" Type="http://schemas.openxmlformats.org/officeDocument/2006/relationships/oleObject" Target="../embeddings/oleObject16.bin"/><Relationship Id="rId10" Type="http://schemas.openxmlformats.org/officeDocument/2006/relationships/oleObject" Target="../embeddings/oleObject13.bin"/><Relationship Id="rId19" Type="http://schemas.openxmlformats.org/officeDocument/2006/relationships/oleObject" Target="../embeddings/oleObject18.bin"/><Relationship Id="rId4" Type="http://schemas.openxmlformats.org/officeDocument/2006/relationships/image" Target="../media/image86.wmf"/><Relationship Id="rId9" Type="http://schemas.openxmlformats.org/officeDocument/2006/relationships/image" Target="../media/image89.png"/><Relationship Id="rId14" Type="http://schemas.openxmlformats.org/officeDocument/2006/relationships/image" Target="../media/image91.wmf"/><Relationship Id="rId22" Type="http://schemas.openxmlformats.org/officeDocument/2006/relationships/image" Target="../media/image95.wmf"/></Relationships>
</file>

<file path=ppt/slides/_rels/slide1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xml"/><Relationship Id="rId1" Type="http://schemas.openxmlformats.org/officeDocument/2006/relationships/slideLayout" Target="../slideLayouts/slideLayout27.xml"/><Relationship Id="rId4" Type="http://schemas.openxmlformats.org/officeDocument/2006/relationships/image" Target="../media/image1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20.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image" Target="../media/image14.png"/><Relationship Id="rId7" Type="http://schemas.openxmlformats.org/officeDocument/2006/relationships/image" Target="../media/image96.jpeg"/><Relationship Id="rId2" Type="http://schemas.openxmlformats.org/officeDocument/2006/relationships/image" Target="../media/image13.png"/><Relationship Id="rId1" Type="http://schemas.openxmlformats.org/officeDocument/2006/relationships/slideLayout" Target="../slideLayouts/slideLayout57.xml"/><Relationship Id="rId6" Type="http://schemas.openxmlformats.org/officeDocument/2006/relationships/image" Target="../media/image18.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98.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68.xml"/><Relationship Id="rId5" Type="http://schemas.openxmlformats.org/officeDocument/2006/relationships/image" Target="../media/image18.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79.xml"/><Relationship Id="rId6" Type="http://schemas.openxmlformats.org/officeDocument/2006/relationships/image" Target="../media/image99.jpeg"/><Relationship Id="rId5" Type="http://schemas.openxmlformats.org/officeDocument/2006/relationships/image" Target="../media/image18.pn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24.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00.png"/><Relationship Id="rId1" Type="http://schemas.openxmlformats.org/officeDocument/2006/relationships/slideLayout" Target="../slideLayouts/slideLayout112.xml"/></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23.gif"/><Relationship Id="rId3" Type="http://schemas.openxmlformats.org/officeDocument/2006/relationships/slideLayout" Target="../slideLayouts/slideLayout30.xml"/><Relationship Id="rId7" Type="http://schemas.openxmlformats.org/officeDocument/2006/relationships/slide" Target="slide5.xml"/><Relationship Id="rId12" Type="http://schemas.openxmlformats.org/officeDocument/2006/relationships/image" Target="../media/image22.gif"/><Relationship Id="rId2" Type="http://schemas.openxmlformats.org/officeDocument/2006/relationships/audio" Target="../media/media1.wav"/><Relationship Id="rId16" Type="http://schemas.openxmlformats.org/officeDocument/2006/relationships/slide" Target="slide10.xml"/><Relationship Id="rId1" Type="http://schemas.microsoft.com/office/2007/relationships/media" Target="../media/media1.wav"/><Relationship Id="rId6" Type="http://schemas.openxmlformats.org/officeDocument/2006/relationships/slide" Target="slide4.xml"/><Relationship Id="rId11" Type="http://schemas.openxmlformats.org/officeDocument/2006/relationships/slide" Target="slide9.xml"/><Relationship Id="rId5" Type="http://schemas.openxmlformats.org/officeDocument/2006/relationships/image" Target="../media/image21.png"/><Relationship Id="rId15" Type="http://schemas.openxmlformats.org/officeDocument/2006/relationships/image" Target="../media/image25.png"/><Relationship Id="rId10" Type="http://schemas.openxmlformats.org/officeDocument/2006/relationships/slide" Target="slide8.xml"/><Relationship Id="rId4" Type="http://schemas.openxmlformats.org/officeDocument/2006/relationships/image" Target="../media/image20.png"/><Relationship Id="rId9" Type="http://schemas.openxmlformats.org/officeDocument/2006/relationships/slide" Target="slide7.xml"/><Relationship Id="rId14" Type="http://schemas.openxmlformats.org/officeDocument/2006/relationships/image" Target="../media/image24.gif"/></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31.png"/><Relationship Id="rId3" Type="http://schemas.openxmlformats.org/officeDocument/2006/relationships/audio" Target="../media/audio2.wav"/><Relationship Id="rId7" Type="http://schemas.openxmlformats.org/officeDocument/2006/relationships/image" Target="../media/image27.png"/><Relationship Id="rId12"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13.xml"/><Relationship Id="rId6" Type="http://schemas.microsoft.com/office/2007/relationships/hdphoto" Target="../media/hdphoto1.wdp"/><Relationship Id="rId11" Type="http://schemas.openxmlformats.org/officeDocument/2006/relationships/image" Target="../media/image29.png"/><Relationship Id="rId5" Type="http://schemas.openxmlformats.org/officeDocument/2006/relationships/image" Target="../media/image26.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28.png"/><Relationship Id="rId14" Type="http://schemas.openxmlformats.org/officeDocument/2006/relationships/slide" Target="slide3.xml"/></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3.xml"/><Relationship Id="rId3" Type="http://schemas.openxmlformats.org/officeDocument/2006/relationships/audio" Target="../media/audio2.wav"/><Relationship Id="rId7" Type="http://schemas.openxmlformats.org/officeDocument/2006/relationships/image" Target="../media/image27.png"/><Relationship Id="rId12"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13.xml"/><Relationship Id="rId6" Type="http://schemas.microsoft.com/office/2007/relationships/hdphoto" Target="../media/hdphoto1.wdp"/><Relationship Id="rId11" Type="http://schemas.openxmlformats.org/officeDocument/2006/relationships/image" Target="../media/image29.png"/><Relationship Id="rId5" Type="http://schemas.openxmlformats.org/officeDocument/2006/relationships/image" Target="../media/image26.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0.png"/><Relationship Id="rId18" Type="http://schemas.openxmlformats.org/officeDocument/2006/relationships/image" Target="../media/image33.wmf"/><Relationship Id="rId26" Type="http://schemas.openxmlformats.org/officeDocument/2006/relationships/image" Target="../media/image50.png"/><Relationship Id="rId3" Type="http://schemas.openxmlformats.org/officeDocument/2006/relationships/audio" Target="../media/audio1.wav"/><Relationship Id="rId21" Type="http://schemas.openxmlformats.org/officeDocument/2006/relationships/oleObject" Target="../embeddings/oleObject4.bin"/><Relationship Id="rId7" Type="http://schemas.microsoft.com/office/2007/relationships/hdphoto" Target="../media/hdphoto1.wdp"/><Relationship Id="rId12" Type="http://schemas.openxmlformats.org/officeDocument/2006/relationships/image" Target="../media/image29.png"/><Relationship Id="rId17" Type="http://schemas.openxmlformats.org/officeDocument/2006/relationships/oleObject" Target="../embeddings/oleObject2.bin"/><Relationship Id="rId2" Type="http://schemas.openxmlformats.org/officeDocument/2006/relationships/notesSlide" Target="../notesSlides/notesSlide1.xml"/><Relationship Id="rId16" Type="http://schemas.openxmlformats.org/officeDocument/2006/relationships/image" Target="../media/image32.wmf"/><Relationship Id="rId20" Type="http://schemas.openxmlformats.org/officeDocument/2006/relationships/image" Target="../media/image34.wmf"/><Relationship Id="rId1" Type="http://schemas.openxmlformats.org/officeDocument/2006/relationships/slideLayout" Target="../slideLayouts/slideLayout13.xml"/><Relationship Id="rId6" Type="http://schemas.openxmlformats.org/officeDocument/2006/relationships/image" Target="../media/image26.png"/><Relationship Id="rId11" Type="http://schemas.microsoft.com/office/2007/relationships/hdphoto" Target="../media/hdphoto3.wdp"/><Relationship Id="rId24" Type="http://schemas.openxmlformats.org/officeDocument/2006/relationships/image" Target="../media/image36.emf"/><Relationship Id="rId5" Type="http://schemas.openxmlformats.org/officeDocument/2006/relationships/audio" Target="../media/audio3.wav"/><Relationship Id="rId15" Type="http://schemas.openxmlformats.org/officeDocument/2006/relationships/oleObject" Target="../embeddings/oleObject1.bin"/><Relationship Id="rId23" Type="http://schemas.openxmlformats.org/officeDocument/2006/relationships/slide" Target="slide3.xml"/><Relationship Id="rId10" Type="http://schemas.openxmlformats.org/officeDocument/2006/relationships/image" Target="../media/image28.png"/><Relationship Id="rId19" Type="http://schemas.openxmlformats.org/officeDocument/2006/relationships/oleObject" Target="../embeddings/oleObject3.bin"/><Relationship Id="rId4" Type="http://schemas.openxmlformats.org/officeDocument/2006/relationships/audio" Target="../media/audio2.wav"/><Relationship Id="rId9" Type="http://schemas.microsoft.com/office/2007/relationships/hdphoto" Target="../media/hdphoto2.wdp"/><Relationship Id="rId14" Type="http://schemas.openxmlformats.org/officeDocument/2006/relationships/image" Target="../media/image31.png"/><Relationship Id="rId22" Type="http://schemas.openxmlformats.org/officeDocument/2006/relationships/image" Target="../media/image35.wmf"/></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3.xml"/><Relationship Id="rId3" Type="http://schemas.openxmlformats.org/officeDocument/2006/relationships/audio" Target="../media/audio2.wav"/><Relationship Id="rId7" Type="http://schemas.openxmlformats.org/officeDocument/2006/relationships/image" Target="../media/image27.png"/><Relationship Id="rId12"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13.xml"/><Relationship Id="rId6" Type="http://schemas.microsoft.com/office/2007/relationships/hdphoto" Target="../media/hdphoto1.wdp"/><Relationship Id="rId11" Type="http://schemas.openxmlformats.org/officeDocument/2006/relationships/image" Target="../media/image29.png"/><Relationship Id="rId5" Type="http://schemas.openxmlformats.org/officeDocument/2006/relationships/image" Target="../media/image26.png"/><Relationship Id="rId15" Type="http://schemas.openxmlformats.org/officeDocument/2006/relationships/image" Target="../media/image52.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28.png"/><Relationship Id="rId14" Type="http://schemas.openxmlformats.org/officeDocument/2006/relationships/image" Target="../media/image37.emf"/></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9.png"/><Relationship Id="rId18" Type="http://schemas.openxmlformats.org/officeDocument/2006/relationships/oleObject" Target="../embeddings/oleObject7.bin"/><Relationship Id="rId26" Type="http://schemas.openxmlformats.org/officeDocument/2006/relationships/oleObject" Target="../embeddings/oleObject8.bin"/><Relationship Id="rId3" Type="http://schemas.openxmlformats.org/officeDocument/2006/relationships/audio" Target="../media/audio3.wav"/><Relationship Id="rId21" Type="http://schemas.openxmlformats.org/officeDocument/2006/relationships/image" Target="../media/image42.emf"/><Relationship Id="rId7" Type="http://schemas.openxmlformats.org/officeDocument/2006/relationships/image" Target="../media/image27.png"/><Relationship Id="rId12" Type="http://schemas.openxmlformats.org/officeDocument/2006/relationships/image" Target="../media/image30.png"/><Relationship Id="rId17" Type="http://schemas.openxmlformats.org/officeDocument/2006/relationships/image" Target="../media/image40.wmf"/><Relationship Id="rId25" Type="http://schemas.openxmlformats.org/officeDocument/2006/relationships/image" Target="../media/image59.png"/><Relationship Id="rId2" Type="http://schemas.openxmlformats.org/officeDocument/2006/relationships/audio" Target="../media/audio1.wav"/><Relationship Id="rId16" Type="http://schemas.openxmlformats.org/officeDocument/2006/relationships/oleObject" Target="../embeddings/oleObject6.bin"/><Relationship Id="rId20" Type="http://schemas.openxmlformats.org/officeDocument/2006/relationships/slide" Target="slide3.xml"/><Relationship Id="rId1" Type="http://schemas.openxmlformats.org/officeDocument/2006/relationships/slideLayout" Target="../slideLayouts/slideLayout13.xml"/><Relationship Id="rId6" Type="http://schemas.microsoft.com/office/2007/relationships/hdphoto" Target="../media/hdphoto1.wdp"/><Relationship Id="rId11" Type="http://schemas.openxmlformats.org/officeDocument/2006/relationships/image" Target="../media/image38.png"/><Relationship Id="rId5" Type="http://schemas.openxmlformats.org/officeDocument/2006/relationships/image" Target="../media/image26.png"/><Relationship Id="rId15" Type="http://schemas.openxmlformats.org/officeDocument/2006/relationships/image" Target="../media/image39.wmf"/><Relationship Id="rId10" Type="http://schemas.microsoft.com/office/2007/relationships/hdphoto" Target="../media/hdphoto3.wdp"/><Relationship Id="rId19" Type="http://schemas.openxmlformats.org/officeDocument/2006/relationships/image" Target="../media/image41.wmf"/><Relationship Id="rId4" Type="http://schemas.openxmlformats.org/officeDocument/2006/relationships/audio" Target="../media/audio2.wav"/><Relationship Id="rId9" Type="http://schemas.openxmlformats.org/officeDocument/2006/relationships/image" Target="../media/image28.png"/><Relationship Id="rId14" Type="http://schemas.openxmlformats.org/officeDocument/2006/relationships/oleObject" Target="../embeddings/oleObject5.bin"/><Relationship Id="rId27" Type="http://schemas.openxmlformats.org/officeDocument/2006/relationships/image" Target="../media/image43.wmf"/></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3.xml"/><Relationship Id="rId3" Type="http://schemas.openxmlformats.org/officeDocument/2006/relationships/audio" Target="../media/audio2.wav"/><Relationship Id="rId7" Type="http://schemas.openxmlformats.org/officeDocument/2006/relationships/image" Target="../media/image27.png"/><Relationship Id="rId12"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13.xml"/><Relationship Id="rId6" Type="http://schemas.microsoft.com/office/2007/relationships/hdphoto" Target="../media/hdphoto1.wdp"/><Relationship Id="rId11" Type="http://schemas.openxmlformats.org/officeDocument/2006/relationships/image" Target="../media/image29.png"/><Relationship Id="rId5" Type="http://schemas.openxmlformats.org/officeDocument/2006/relationships/image" Target="../media/image26.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id="{6437E96C-B4D7-4CA6-90EE-43A5C748EF9C}"/>
              </a:ext>
            </a:extLst>
          </p:cNvPr>
          <p:cNvSpPr/>
          <p:nvPr/>
        </p:nvSpPr>
        <p:spPr>
          <a:xfrm>
            <a:off x="1567946" y="1371600"/>
            <a:ext cx="4353882"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Hoạt động </a:t>
            </a:r>
          </a:p>
          <a:p>
            <a:pPr algn="ctr"/>
            <a:r>
              <a:rPr lang="en-US" sz="3200" b="1">
                <a:solidFill>
                  <a:srgbClr val="FF0000"/>
                </a:solidFill>
                <a:latin typeface="Times New Roman" panose="02020603050405020304" pitchFamily="18" charset="0"/>
                <a:cs typeface="Times New Roman" panose="02020603050405020304" pitchFamily="18" charset="0"/>
              </a:rPr>
              <a:t>1</a:t>
            </a:r>
          </a:p>
        </p:txBody>
      </p:sp>
      <p:sp>
        <p:nvSpPr>
          <p:cNvPr id="11" name="TextBox 10">
            <a:extLst>
              <a:ext uri="{FF2B5EF4-FFF2-40B4-BE49-F238E27FC236}">
                <a16:creationId xmlns:a16="http://schemas.microsoft.com/office/drawing/2014/main" id="{B812FD0D-3345-4D97-BED4-5A0590056D2D}"/>
              </a:ext>
            </a:extLst>
          </p:cNvPr>
          <p:cNvSpPr txBox="1"/>
          <p:nvPr/>
        </p:nvSpPr>
        <p:spPr>
          <a:xfrm>
            <a:off x="6095999" y="2690336"/>
            <a:ext cx="4658971" cy="1477328"/>
          </a:xfrm>
          <a:prstGeom prst="rect">
            <a:avLst/>
          </a:prstGeom>
          <a:noFill/>
        </p:spPr>
        <p:txBody>
          <a:bodyPr wrap="square">
            <a:spAutoFit/>
          </a:bodyPr>
          <a:lstStyle/>
          <a:p>
            <a:pPr algn="ctr"/>
            <a:r>
              <a:rPr lang="en-US" sz="6000" b="1">
                <a:solidFill>
                  <a:srgbClr val="FF0000"/>
                </a:solidFill>
                <a:latin typeface="Times New Roman" panose="02020603050405020304" pitchFamily="18" charset="0"/>
                <a:ea typeface="Calibri" panose="020F0502020204030204" pitchFamily="34" charset="0"/>
              </a:rPr>
              <a:t>Khởi động</a:t>
            </a:r>
          </a:p>
          <a:p>
            <a:pPr algn="ctr"/>
            <a:endParaRPr lang="en-US" sz="3000" b="1">
              <a:solidFill>
                <a:srgbClr val="0000FF"/>
              </a:solidFill>
              <a:latin typeface="Times New Roman" panose="02020603050405020304" pitchFamily="18" charset="0"/>
            </a:endParaRPr>
          </a:p>
        </p:txBody>
      </p:sp>
    </p:spTree>
    <p:extLst>
      <p:ext uri="{BB962C8B-B14F-4D97-AF65-F5344CB8AC3E}">
        <p14:creationId xmlns:p14="http://schemas.microsoft.com/office/powerpoint/2010/main" val="1979753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p:nvPr/>
        </p:nvSpPr>
        <p:spPr>
          <a:xfrm>
            <a:off x="8921454" y="1185634"/>
            <a:ext cx="1040093" cy="1034731"/>
          </a:xfrm>
          <a:prstGeom prst="rect">
            <a:avLst/>
          </a:prstGeom>
          <a:blipFill>
            <a:blip r:embed="rId2" cstate="print"/>
            <a:stretch>
              <a:fillRect/>
            </a:stretch>
          </a:blip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83"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2603795" y="315332"/>
            <a:ext cx="5247374" cy="2762411"/>
          </a:xfrm>
          <a:prstGeom prst="rect">
            <a:avLst/>
          </a:prstGeom>
          <a:blipFill>
            <a:blip r:embed="rId3" cstate="print"/>
            <a:stretch>
              <a:fillRect/>
            </a:stretch>
          </a:blip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83"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29029" y="1047149"/>
            <a:ext cx="8041954" cy="3886945"/>
          </a:xfrm>
          <a:prstGeom prst="rect">
            <a:avLst/>
          </a:prstGeom>
          <a:blipFill>
            <a:blip r:embed="rId4" cstate="print"/>
            <a:stretch>
              <a:fillRect/>
            </a:stretch>
          </a:blip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83"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3131884" y="2412363"/>
            <a:ext cx="1836245" cy="2156584"/>
          </a:xfrm>
          <a:prstGeom prst="rect">
            <a:avLst/>
          </a:prstGeom>
          <a:blipFill>
            <a:blip r:embed="rId5" cstate="print"/>
            <a:stretch>
              <a:fillRect/>
            </a:stretch>
          </a:blip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83"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8046432" y="956081"/>
            <a:ext cx="3744870" cy="1542715"/>
          </a:xfrm>
          <a:custGeom>
            <a:avLst/>
            <a:gdLst/>
            <a:ahLst/>
            <a:cxnLst/>
            <a:rect l="l" t="t" r="r" b="b"/>
            <a:pathLst>
              <a:path w="4258056" h="1754124">
                <a:moveTo>
                  <a:pt x="485775" y="0"/>
                </a:moveTo>
                <a:lnTo>
                  <a:pt x="445925" y="1609"/>
                </a:lnTo>
                <a:lnTo>
                  <a:pt x="406964" y="6356"/>
                </a:lnTo>
                <a:lnTo>
                  <a:pt x="369016" y="14114"/>
                </a:lnTo>
                <a:lnTo>
                  <a:pt x="332207" y="24758"/>
                </a:lnTo>
                <a:lnTo>
                  <a:pt x="262504" y="54209"/>
                </a:lnTo>
                <a:lnTo>
                  <a:pt x="198854" y="93707"/>
                </a:lnTo>
                <a:lnTo>
                  <a:pt x="142255" y="142255"/>
                </a:lnTo>
                <a:lnTo>
                  <a:pt x="93707" y="198854"/>
                </a:lnTo>
                <a:lnTo>
                  <a:pt x="54209" y="262504"/>
                </a:lnTo>
                <a:lnTo>
                  <a:pt x="24758" y="332207"/>
                </a:lnTo>
                <a:lnTo>
                  <a:pt x="14114" y="369016"/>
                </a:lnTo>
                <a:lnTo>
                  <a:pt x="6356" y="406964"/>
                </a:lnTo>
                <a:lnTo>
                  <a:pt x="1609" y="445925"/>
                </a:lnTo>
                <a:lnTo>
                  <a:pt x="0" y="485775"/>
                </a:lnTo>
                <a:lnTo>
                  <a:pt x="0" y="1754124"/>
                </a:lnTo>
                <a:lnTo>
                  <a:pt x="4258056" y="1754124"/>
                </a:lnTo>
                <a:lnTo>
                  <a:pt x="4258056" y="485775"/>
                </a:lnTo>
                <a:lnTo>
                  <a:pt x="4256446" y="445925"/>
                </a:lnTo>
                <a:lnTo>
                  <a:pt x="4251699" y="406964"/>
                </a:lnTo>
                <a:lnTo>
                  <a:pt x="4243941" y="369016"/>
                </a:lnTo>
                <a:lnTo>
                  <a:pt x="4233297" y="332207"/>
                </a:lnTo>
                <a:lnTo>
                  <a:pt x="4203846" y="262504"/>
                </a:lnTo>
                <a:lnTo>
                  <a:pt x="4164348" y="198854"/>
                </a:lnTo>
                <a:lnTo>
                  <a:pt x="4115800" y="142255"/>
                </a:lnTo>
                <a:lnTo>
                  <a:pt x="4059201" y="93707"/>
                </a:lnTo>
                <a:lnTo>
                  <a:pt x="3995551" y="54209"/>
                </a:lnTo>
                <a:lnTo>
                  <a:pt x="3925848" y="24758"/>
                </a:lnTo>
                <a:lnTo>
                  <a:pt x="3889039" y="14114"/>
                </a:lnTo>
                <a:lnTo>
                  <a:pt x="3851091" y="6356"/>
                </a:lnTo>
                <a:lnTo>
                  <a:pt x="3812130" y="1609"/>
                </a:lnTo>
                <a:lnTo>
                  <a:pt x="3772280" y="0"/>
                </a:lnTo>
                <a:lnTo>
                  <a:pt x="485775" y="0"/>
                </a:lnTo>
                <a:close/>
              </a:path>
            </a:pathLst>
          </a:custGeom>
          <a:solidFill>
            <a:srgbClr val="125645"/>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83"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txBox="1"/>
          <p:nvPr/>
        </p:nvSpPr>
        <p:spPr>
          <a:xfrm>
            <a:off x="8280542" y="998887"/>
            <a:ext cx="1044571" cy="907393"/>
          </a:xfrm>
          <a:prstGeom prst="rect">
            <a:avLst/>
          </a:prstGeom>
        </p:spPr>
        <p:txBody>
          <a:bodyPr wrap="square" lIns="0" tIns="21082" rIns="0" bIns="0" rtlCol="0">
            <a:noAutofit/>
          </a:bodyPr>
          <a:lstStyle/>
          <a:p>
            <a:pPr marL="11170" marR="0" lvl="0" indent="0" algn="l" defTabSz="914400" rtl="0" eaLnBrk="1" fontAlgn="auto" latinLnBrk="0" hangingPunct="1">
              <a:lnSpc>
                <a:spcPts val="3320"/>
              </a:lnSpc>
              <a:spcBef>
                <a:spcPts val="0"/>
              </a:spcBef>
              <a:spcAft>
                <a:spcPts val="0"/>
              </a:spcAft>
              <a:buClrTx/>
              <a:buSzTx/>
              <a:buFontTx/>
              <a:buNone/>
              <a:tabLst/>
              <a:defRPr/>
            </a:pPr>
            <a:r>
              <a:rPr kumimoji="0" sz="3166" b="1" i="0" u="none" strike="noStrike" kern="1200" cap="none" spc="4" normalizeH="0" baseline="0" noProof="0" dirty="0">
                <a:ln>
                  <a:noFill/>
                </a:ln>
                <a:solidFill>
                  <a:srgbClr val="FFFFFF"/>
                </a:solidFill>
                <a:effectLst/>
                <a:uLnTx/>
                <a:uFillTx/>
                <a:latin typeface="Times New Roman"/>
                <a:ea typeface="+mn-ea"/>
                <a:cs typeface="Times New Roman"/>
              </a:rPr>
              <a:t>CẢM</a:t>
            </a:r>
            <a:endParaRPr kumimoji="0" sz="3166" b="0" i="0" u="none" strike="noStrike" kern="1200" cap="none" spc="0" normalizeH="0" baseline="0" noProof="0">
              <a:ln>
                <a:noFill/>
              </a:ln>
              <a:solidFill>
                <a:prstClr val="black"/>
              </a:solidFill>
              <a:effectLst/>
              <a:uLnTx/>
              <a:uFillTx/>
              <a:latin typeface="Times New Roman"/>
              <a:ea typeface="+mn-ea"/>
              <a:cs typeface="Times New Roman"/>
            </a:endParaRPr>
          </a:p>
          <a:p>
            <a:pPr marL="11170" marR="60356" lvl="0" indent="0" algn="l" defTabSz="914400" rtl="0" eaLnBrk="1" fontAlgn="auto" latinLnBrk="0" hangingPunct="1">
              <a:lnSpc>
                <a:spcPct val="95825"/>
              </a:lnSpc>
              <a:spcBef>
                <a:spcPts val="0"/>
              </a:spcBef>
              <a:spcAft>
                <a:spcPts val="0"/>
              </a:spcAft>
              <a:buClrTx/>
              <a:buSzTx/>
              <a:buFontTx/>
              <a:buNone/>
              <a:tabLst/>
              <a:defRPr/>
            </a:pPr>
            <a:r>
              <a:rPr kumimoji="0" sz="3166" b="1" i="0" u="none" strike="noStrike" kern="1200" cap="none" spc="0" normalizeH="0" baseline="0" noProof="0" dirty="0">
                <a:ln>
                  <a:noFill/>
                </a:ln>
                <a:solidFill>
                  <a:srgbClr val="FFFFFF"/>
                </a:solidFill>
                <a:effectLst/>
                <a:uLnTx/>
                <a:uFillTx/>
                <a:latin typeface="Times New Roman"/>
                <a:ea typeface="+mn-ea"/>
                <a:cs typeface="Times New Roman"/>
              </a:rPr>
              <a:t>EM</a:t>
            </a:r>
            <a:endParaRPr kumimoji="0" sz="3166" b="0"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4" name="object 4"/>
          <p:cNvSpPr txBox="1"/>
          <p:nvPr/>
        </p:nvSpPr>
        <p:spPr>
          <a:xfrm>
            <a:off x="9316614" y="998887"/>
            <a:ext cx="1020056" cy="907393"/>
          </a:xfrm>
          <a:prstGeom prst="rect">
            <a:avLst/>
          </a:prstGeom>
        </p:spPr>
        <p:txBody>
          <a:bodyPr wrap="square" lIns="0" tIns="21082" rIns="0" bIns="0" rtlCol="0">
            <a:noAutofit/>
          </a:bodyPr>
          <a:lstStyle/>
          <a:p>
            <a:pPr marL="346482" marR="0" lvl="0" indent="0" algn="l" defTabSz="914400" rtl="0" eaLnBrk="1" fontAlgn="auto" latinLnBrk="0" hangingPunct="1">
              <a:lnSpc>
                <a:spcPts val="3320"/>
              </a:lnSpc>
              <a:spcBef>
                <a:spcPts val="0"/>
              </a:spcBef>
              <a:spcAft>
                <a:spcPts val="0"/>
              </a:spcAft>
              <a:buClrTx/>
              <a:buSzTx/>
              <a:buFontTx/>
              <a:buNone/>
              <a:tabLst/>
              <a:defRPr/>
            </a:pPr>
            <a:r>
              <a:rPr kumimoji="0" sz="3166" b="1" i="0" u="none" strike="noStrike" kern="1200" cap="none" spc="-4" normalizeH="0" baseline="0" noProof="0" dirty="0">
                <a:ln>
                  <a:noFill/>
                </a:ln>
                <a:solidFill>
                  <a:srgbClr val="FFFFFF"/>
                </a:solidFill>
                <a:effectLst/>
                <a:uLnTx/>
                <a:uFillTx/>
                <a:latin typeface="Times New Roman"/>
                <a:ea typeface="+mn-ea"/>
                <a:cs typeface="Times New Roman"/>
              </a:rPr>
              <a:t>ƠN</a:t>
            </a:r>
            <a:endParaRPr kumimoji="0" sz="3166" b="0" i="0" u="none" strike="noStrike" kern="1200" cap="none" spc="0" normalizeH="0" baseline="0" noProof="0">
              <a:ln>
                <a:noFill/>
              </a:ln>
              <a:solidFill>
                <a:prstClr val="black"/>
              </a:solidFill>
              <a:effectLst/>
              <a:uLnTx/>
              <a:uFillTx/>
              <a:latin typeface="Times New Roman"/>
              <a:ea typeface="+mn-ea"/>
              <a:cs typeface="Times New Roman"/>
            </a:endParaRPr>
          </a:p>
          <a:p>
            <a:pPr marL="11170" marR="60356" lvl="0" indent="0" algn="l" defTabSz="914400" rtl="0" eaLnBrk="1" fontAlgn="auto" latinLnBrk="0" hangingPunct="1">
              <a:lnSpc>
                <a:spcPct val="95825"/>
              </a:lnSpc>
              <a:spcBef>
                <a:spcPts val="0"/>
              </a:spcBef>
              <a:spcAft>
                <a:spcPts val="0"/>
              </a:spcAft>
              <a:buClrTx/>
              <a:buSzTx/>
              <a:buFontTx/>
              <a:buNone/>
              <a:tabLst/>
              <a:defRPr/>
            </a:pPr>
            <a:r>
              <a:rPr kumimoji="0" sz="3166" b="1" i="0" u="none" strike="noStrike" kern="1200" cap="none" spc="4" normalizeH="0" baseline="0" noProof="0" dirty="0">
                <a:ln>
                  <a:noFill/>
                </a:ln>
                <a:solidFill>
                  <a:srgbClr val="FFFFFF"/>
                </a:solidFill>
                <a:effectLst/>
                <a:uLnTx/>
                <a:uFillTx/>
                <a:latin typeface="Times New Roman"/>
                <a:ea typeface="+mn-ea"/>
                <a:cs typeface="Times New Roman"/>
              </a:rPr>
              <a:t>ĐÃ</a:t>
            </a:r>
            <a:endParaRPr kumimoji="0" sz="3166" b="0"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3" name="object 3"/>
          <p:cNvSpPr txBox="1"/>
          <p:nvPr/>
        </p:nvSpPr>
        <p:spPr>
          <a:xfrm>
            <a:off x="10287234" y="998887"/>
            <a:ext cx="1333579" cy="907393"/>
          </a:xfrm>
          <a:prstGeom prst="rect">
            <a:avLst/>
          </a:prstGeom>
        </p:spPr>
        <p:txBody>
          <a:bodyPr wrap="square" lIns="0" tIns="21082" rIns="0" bIns="0" rtlCol="0">
            <a:noAutofit/>
          </a:bodyPr>
          <a:lstStyle/>
          <a:p>
            <a:pPr marL="389151" marR="361" lvl="0" indent="0" algn="l" defTabSz="914400" rtl="0" eaLnBrk="1" fontAlgn="auto" latinLnBrk="0" hangingPunct="1">
              <a:lnSpc>
                <a:spcPts val="3320"/>
              </a:lnSpc>
              <a:spcBef>
                <a:spcPts val="0"/>
              </a:spcBef>
              <a:spcAft>
                <a:spcPts val="0"/>
              </a:spcAft>
              <a:buClrTx/>
              <a:buSzTx/>
              <a:buFontTx/>
              <a:buNone/>
              <a:tabLst/>
              <a:defRPr/>
            </a:pPr>
            <a:r>
              <a:rPr kumimoji="0" sz="3166" b="1" i="0" u="none" strike="noStrike" kern="1200" cap="none" spc="4" normalizeH="0" baseline="0" noProof="0" dirty="0">
                <a:ln>
                  <a:noFill/>
                </a:ln>
                <a:solidFill>
                  <a:srgbClr val="FFFFFF"/>
                </a:solidFill>
                <a:effectLst/>
                <a:uLnTx/>
                <a:uFillTx/>
                <a:latin typeface="Times New Roman"/>
                <a:ea typeface="+mn-ea"/>
                <a:cs typeface="Times New Roman"/>
              </a:rPr>
              <a:t>CÁC</a:t>
            </a:r>
            <a:endParaRPr kumimoji="0" sz="3166" b="0" i="0" u="none" strike="noStrike" kern="1200" cap="none" spc="0" normalizeH="0" baseline="0" noProof="0">
              <a:ln>
                <a:noFill/>
              </a:ln>
              <a:solidFill>
                <a:prstClr val="black"/>
              </a:solidFill>
              <a:effectLst/>
              <a:uLnTx/>
              <a:uFillTx/>
              <a:latin typeface="Times New Roman"/>
              <a:ea typeface="+mn-ea"/>
              <a:cs typeface="Times New Roman"/>
            </a:endParaRPr>
          </a:p>
          <a:p>
            <a:pPr marL="11170" marR="0" lvl="0" indent="0" algn="l" defTabSz="914400" rtl="0" eaLnBrk="1" fontAlgn="auto" latinLnBrk="0" hangingPunct="1">
              <a:lnSpc>
                <a:spcPct val="95825"/>
              </a:lnSpc>
              <a:spcBef>
                <a:spcPts val="0"/>
              </a:spcBef>
              <a:spcAft>
                <a:spcPts val="0"/>
              </a:spcAft>
              <a:buClrTx/>
              <a:buSzTx/>
              <a:buFontTx/>
              <a:buNone/>
              <a:tabLst/>
              <a:defRPr/>
            </a:pPr>
            <a:r>
              <a:rPr kumimoji="0" sz="3166" b="1" i="0" u="none" strike="noStrike" kern="1200" cap="none" spc="0" normalizeH="0" baseline="0" noProof="0" dirty="0">
                <a:ln>
                  <a:noFill/>
                </a:ln>
                <a:solidFill>
                  <a:srgbClr val="FFFFFF"/>
                </a:solidFill>
                <a:effectLst/>
                <a:uLnTx/>
                <a:uFillTx/>
                <a:latin typeface="Times New Roman"/>
                <a:ea typeface="+mn-ea"/>
                <a:cs typeface="Times New Roman"/>
              </a:rPr>
              <a:t>THAM</a:t>
            </a:r>
            <a:endParaRPr kumimoji="0" sz="3166" b="0"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2" name="object 2"/>
          <p:cNvSpPr txBox="1"/>
          <p:nvPr/>
        </p:nvSpPr>
        <p:spPr>
          <a:xfrm>
            <a:off x="8280542" y="1964361"/>
            <a:ext cx="3326464" cy="424436"/>
          </a:xfrm>
          <a:prstGeom prst="rect">
            <a:avLst/>
          </a:prstGeom>
        </p:spPr>
        <p:txBody>
          <a:bodyPr wrap="square" lIns="0" tIns="21082" rIns="0" bIns="0" rtlCol="0">
            <a:noAutofit/>
          </a:bodyPr>
          <a:lstStyle/>
          <a:p>
            <a:pPr marL="11170" marR="0" lvl="0" indent="0" algn="l" defTabSz="914400" rtl="0" eaLnBrk="1" fontAlgn="auto" latinLnBrk="0" hangingPunct="1">
              <a:lnSpc>
                <a:spcPts val="3320"/>
              </a:lnSpc>
              <a:spcBef>
                <a:spcPts val="0"/>
              </a:spcBef>
              <a:spcAft>
                <a:spcPts val="0"/>
              </a:spcAft>
              <a:buClrTx/>
              <a:buSzTx/>
              <a:buFontTx/>
              <a:buNone/>
              <a:tabLst/>
              <a:defRPr/>
            </a:pPr>
            <a:r>
              <a:rPr kumimoji="0" sz="3166" b="1" i="0" u="none" strike="noStrike" kern="1200" cap="none" spc="-15" normalizeH="0" baseline="0" noProof="0" dirty="0">
                <a:ln>
                  <a:noFill/>
                </a:ln>
                <a:solidFill>
                  <a:srgbClr val="FFFFFF"/>
                </a:solidFill>
                <a:effectLst/>
                <a:uLnTx/>
                <a:uFillTx/>
                <a:latin typeface="Times New Roman"/>
                <a:ea typeface="+mn-ea"/>
                <a:cs typeface="Times New Roman"/>
              </a:rPr>
              <a:t>GIA TRÒ CHƠI !!</a:t>
            </a:r>
            <a:endParaRPr kumimoji="0" sz="3166" b="0" i="0" u="none" strike="noStrike" kern="1200" cap="none" spc="0" normalizeH="0" baseline="0" noProof="0">
              <a:ln>
                <a:noFill/>
              </a:ln>
              <a:solidFill>
                <a:prstClr val="black"/>
              </a:solidFill>
              <a:effectLst/>
              <a:uLnTx/>
              <a:uFillTx/>
              <a:latin typeface="Times New Roman"/>
              <a:ea typeface="+mn-ea"/>
              <a:cs typeface="Times New Roman"/>
            </a:endParaRPr>
          </a:p>
        </p:txBody>
      </p:sp>
    </p:spTree>
    <p:extLst>
      <p:ext uri="{BB962C8B-B14F-4D97-AF65-F5344CB8AC3E}">
        <p14:creationId xmlns:p14="http://schemas.microsoft.com/office/powerpoint/2010/main" val="20908020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4E208DDE-5F53-487A-916C-A3AE276FA6AD}"/>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2169" r="-1" b="12168"/>
          <a:stretch/>
        </p:blipFill>
        <p:spPr>
          <a:xfrm>
            <a:off x="2743200" y="59514"/>
            <a:ext cx="9448800"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sp>
        <p:nvSpPr>
          <p:cNvPr id="41" name="Rectangle 14">
            <a:extLst>
              <a:ext uri="{FF2B5EF4-FFF2-40B4-BE49-F238E27FC236}">
                <a16:creationId xmlns:a16="http://schemas.microsoft.com/office/drawing/2014/main" id="{BE76A8EA-3A55-475D-B4E0-76ABD6B3E778}"/>
              </a:ext>
            </a:extLst>
          </p:cNvPr>
          <p:cNvSpPr>
            <a:spLocks noChangeArrowheads="1"/>
          </p:cNvSpPr>
          <p:nvPr/>
        </p:nvSpPr>
        <p:spPr bwMode="auto">
          <a:xfrm>
            <a:off x="5070877" y="1360627"/>
            <a:ext cx="79248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hangingPunct="0">
              <a:spcAft>
                <a:spcPts val="600"/>
              </a:spcAft>
            </a:pPr>
            <a:r>
              <a:rPr lang="en-US" altLang="en-US" sz="5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altLang="en-US" sz="5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29: LUYỆN TẬP </a:t>
            </a:r>
            <a:endParaRPr lang="en-US" altLang="en-US" sz="5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12044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barn(inVertical)">
                                      <p:cBhvr>
                                        <p:cTn id="1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id="{6437E96C-B4D7-4CA6-90EE-43A5C748EF9C}"/>
              </a:ext>
            </a:extLst>
          </p:cNvPr>
          <p:cNvSpPr/>
          <p:nvPr/>
        </p:nvSpPr>
        <p:spPr>
          <a:xfrm>
            <a:off x="1807028" y="1371600"/>
            <a:ext cx="4114800"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Hoạt động</a:t>
            </a:r>
          </a:p>
          <a:p>
            <a:pPr algn="ctr"/>
            <a:r>
              <a:rPr lang="en-US" sz="3200" b="1">
                <a:solidFill>
                  <a:srgbClr val="FF0000"/>
                </a:solidFill>
                <a:latin typeface="Times New Roman" panose="02020603050405020304" pitchFamily="18" charset="0"/>
                <a:cs typeface="Times New Roman" panose="02020603050405020304" pitchFamily="18" charset="0"/>
              </a:rPr>
              <a:t>2</a:t>
            </a:r>
          </a:p>
        </p:txBody>
      </p:sp>
      <p:sp>
        <p:nvSpPr>
          <p:cNvPr id="11" name="TextBox 10">
            <a:extLst>
              <a:ext uri="{FF2B5EF4-FFF2-40B4-BE49-F238E27FC236}">
                <a16:creationId xmlns:a16="http://schemas.microsoft.com/office/drawing/2014/main" id="{B812FD0D-3345-4D97-BED4-5A0590056D2D}"/>
              </a:ext>
            </a:extLst>
          </p:cNvPr>
          <p:cNvSpPr txBox="1"/>
          <p:nvPr/>
        </p:nvSpPr>
        <p:spPr>
          <a:xfrm>
            <a:off x="5921828" y="2459504"/>
            <a:ext cx="4658971" cy="1938992"/>
          </a:xfrm>
          <a:prstGeom prst="rect">
            <a:avLst/>
          </a:prstGeom>
          <a:noFill/>
        </p:spPr>
        <p:txBody>
          <a:bodyPr wrap="square">
            <a:spAutoFit/>
          </a:bodyPr>
          <a:lstStyle/>
          <a:p>
            <a:pPr algn="ctr"/>
            <a:r>
              <a:rPr lang="en-US" sz="6000" b="1">
                <a:solidFill>
                  <a:srgbClr val="FF0000"/>
                </a:solidFill>
                <a:latin typeface="Times New Roman" panose="02020603050405020304" pitchFamily="18" charset="0"/>
                <a:ea typeface="Calibri" panose="020F0502020204030204" pitchFamily="34" charset="0"/>
              </a:rPr>
              <a:t>Hình thành kiến thức</a:t>
            </a:r>
          </a:p>
        </p:txBody>
      </p:sp>
    </p:spTree>
    <p:extLst>
      <p:ext uri="{BB962C8B-B14F-4D97-AF65-F5344CB8AC3E}">
        <p14:creationId xmlns:p14="http://schemas.microsoft.com/office/powerpoint/2010/main" val="205281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EE0D076-9A97-44A4-9CC5-438AF81936F3}"/>
              </a:ext>
            </a:extLst>
          </p:cNvPr>
          <p:cNvSpPr/>
          <p:nvPr/>
        </p:nvSpPr>
        <p:spPr bwMode="auto">
          <a:xfrm>
            <a:off x="0" y="-43543"/>
            <a:ext cx="12192000" cy="6858000"/>
          </a:xfrm>
          <a:prstGeom prst="rect">
            <a:avLst/>
          </a:prstGeom>
          <a:solidFill>
            <a:schemeClr val="bg2">
              <a:lumMod val="40000"/>
              <a:lumOff val="60000"/>
            </a:schemeClr>
          </a:solidFill>
          <a:ln w="28575" cap="flat" cmpd="sng" algn="ctr">
            <a:solidFill>
              <a:schemeClr val="accent6"/>
            </a:solidFill>
            <a:prstDash val="solid"/>
            <a:round/>
            <a:headEnd type="none" w="med" len="med"/>
            <a:tailEnd type="none" w="med" len="med"/>
          </a:ln>
          <a:effectLst/>
        </p:spPr>
        <p:txBody>
          <a:bodyPr wrap="none" anchor="ctr"/>
          <a:lstStyle/>
          <a:p>
            <a:pPr algn="ctr">
              <a:defRPr/>
            </a:pPr>
            <a:endParaRPr lang="en-US">
              <a:solidFill>
                <a:srgbClr val="CC0000"/>
              </a:solidFill>
              <a:latin typeface="Arial" charset="0"/>
            </a:endParaRPr>
          </a:p>
        </p:txBody>
      </p:sp>
      <p:pic>
        <p:nvPicPr>
          <p:cNvPr id="2050" name="Picture 2" descr="image002">
            <a:extLst>
              <a:ext uri="{FF2B5EF4-FFF2-40B4-BE49-F238E27FC236}">
                <a16:creationId xmlns:a16="http://schemas.microsoft.com/office/drawing/2014/main" id="{998C06FA-3440-4805-8B77-CA52E1F431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2641" y="2500084"/>
            <a:ext cx="2882900"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descr="image003">
            <a:extLst>
              <a:ext uri="{FF2B5EF4-FFF2-40B4-BE49-F238E27FC236}">
                <a16:creationId xmlns:a16="http://schemas.microsoft.com/office/drawing/2014/main" id="{CDF4F450-3902-4F7E-AA05-3FF6E1BAF5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3511" y="1728561"/>
            <a:ext cx="3274786" cy="207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image004">
            <a:extLst>
              <a:ext uri="{FF2B5EF4-FFF2-40B4-BE49-F238E27FC236}">
                <a16:creationId xmlns:a16="http://schemas.microsoft.com/office/drawing/2014/main" id="{2F911F27-6D93-46DE-B544-BC48E3E8A0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4885" y="3109685"/>
            <a:ext cx="3824512"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5" descr="image005">
            <a:extLst>
              <a:ext uri="{FF2B5EF4-FFF2-40B4-BE49-F238E27FC236}">
                <a16:creationId xmlns:a16="http://schemas.microsoft.com/office/drawing/2014/main" id="{8A37C263-52ED-4F57-AF06-ECC242B387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29663" y="3109684"/>
            <a:ext cx="3824513" cy="224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6" descr="image006">
            <a:extLst>
              <a:ext uri="{FF2B5EF4-FFF2-40B4-BE49-F238E27FC236}">
                <a16:creationId xmlns:a16="http://schemas.microsoft.com/office/drawing/2014/main" id="{D1838A7D-943C-4E2D-9C05-812AAA323D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09885" y="1688873"/>
            <a:ext cx="3001057" cy="195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8" descr="image008">
            <a:extLst>
              <a:ext uri="{FF2B5EF4-FFF2-40B4-BE49-F238E27FC236}">
                <a16:creationId xmlns:a16="http://schemas.microsoft.com/office/drawing/2014/main" id="{957D9704-2084-411A-8E81-4EAD162A83A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9282" y="1837643"/>
            <a:ext cx="2438400" cy="171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9" descr="image009">
            <a:extLst>
              <a:ext uri="{FF2B5EF4-FFF2-40B4-BE49-F238E27FC236}">
                <a16:creationId xmlns:a16="http://schemas.microsoft.com/office/drawing/2014/main" id="{D31A56D3-3030-417D-B782-69F23747CBD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43941" y="3871684"/>
            <a:ext cx="2514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0" descr="image010">
            <a:extLst>
              <a:ext uri="{FF2B5EF4-FFF2-40B4-BE49-F238E27FC236}">
                <a16:creationId xmlns:a16="http://schemas.microsoft.com/office/drawing/2014/main" id="{29DB353E-891E-425D-A54B-1D47F48BDCC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87993" y="4478110"/>
            <a:ext cx="2638147"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1" descr="image011">
            <a:extLst>
              <a:ext uri="{FF2B5EF4-FFF2-40B4-BE49-F238E27FC236}">
                <a16:creationId xmlns:a16="http://schemas.microsoft.com/office/drawing/2014/main" id="{13CA63D5-FDF8-456A-88C3-9E275C38D5D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39369" y="5077503"/>
            <a:ext cx="2602781"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2" descr="image012">
            <a:extLst>
              <a:ext uri="{FF2B5EF4-FFF2-40B4-BE49-F238E27FC236}">
                <a16:creationId xmlns:a16="http://schemas.microsoft.com/office/drawing/2014/main" id="{C4D9A77E-BE0E-456C-8B4B-A9A458C23BF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38262" y="5035323"/>
            <a:ext cx="2773364"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3" descr="image001">
            <a:extLst>
              <a:ext uri="{FF2B5EF4-FFF2-40B4-BE49-F238E27FC236}">
                <a16:creationId xmlns:a16="http://schemas.microsoft.com/office/drawing/2014/main" id="{BA3F3F90-BFB2-44EF-A8FA-5EB66AAC087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93355" y="2881084"/>
            <a:ext cx="1627187"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Picture 14">
            <a:extLst>
              <a:ext uri="{FF2B5EF4-FFF2-40B4-BE49-F238E27FC236}">
                <a16:creationId xmlns:a16="http://schemas.microsoft.com/office/drawing/2014/main" id="{1B801465-7FEC-4218-B100-7AD7533599C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44342" y="3185884"/>
            <a:ext cx="1609725"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3" name="Picture 15">
            <a:extLst>
              <a:ext uri="{FF2B5EF4-FFF2-40B4-BE49-F238E27FC236}">
                <a16:creationId xmlns:a16="http://schemas.microsoft.com/office/drawing/2014/main" id="{C1CB17E7-6070-49F2-A947-F4AF2189CF6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472541" y="2119085"/>
            <a:ext cx="1600200"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4" name="Picture 16">
            <a:extLst>
              <a:ext uri="{FF2B5EF4-FFF2-40B4-BE49-F238E27FC236}">
                <a16:creationId xmlns:a16="http://schemas.microsoft.com/office/drawing/2014/main" id="{12FB7C4A-1E8E-41AB-A454-AF44AAD77C3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19573868">
            <a:off x="3567792" y="3805010"/>
            <a:ext cx="1247775"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5" name="Picture 17" descr="image007">
            <a:extLst>
              <a:ext uri="{FF2B5EF4-FFF2-40B4-BE49-F238E27FC236}">
                <a16:creationId xmlns:a16="http://schemas.microsoft.com/office/drawing/2014/main" id="{E855548B-D829-4507-B0F4-5F6547E5157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81740" y="991960"/>
            <a:ext cx="2495550"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83865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061"/>
                                        </p:tgtEl>
                                        <p:attrNameLst>
                                          <p:attrName>style.visibility</p:attrName>
                                        </p:attrNameLst>
                                      </p:cBhvr>
                                      <p:to>
                                        <p:strVal val="visible"/>
                                      </p:to>
                                    </p:set>
                                    <p:animEffect transition="in" filter="box(out)">
                                      <p:cBhvr>
                                        <p:cTn id="7" dur="500"/>
                                        <p:tgtEl>
                                          <p:spTgt spid="206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wipe(left)">
                                      <p:cBhvr>
                                        <p:cTn id="12" dur="500"/>
                                        <p:tgtEl>
                                          <p:spTgt spid="2050"/>
                                        </p:tgtEl>
                                      </p:cBhvr>
                                    </p:animEffect>
                                  </p:childTnLst>
                                </p:cTn>
                              </p:par>
                              <p:par>
                                <p:cTn id="13" presetID="3" presetClass="entr" presetSubtype="10" fill="hold" nodeType="withEffect">
                                  <p:stCondLst>
                                    <p:cond delay="0"/>
                                  </p:stCondLst>
                                  <p:childTnLst>
                                    <p:set>
                                      <p:cBhvr>
                                        <p:cTn id="14" dur="1" fill="hold">
                                          <p:stCondLst>
                                            <p:cond delay="0"/>
                                          </p:stCondLst>
                                        </p:cTn>
                                        <p:tgtEl>
                                          <p:spTgt spid="2062"/>
                                        </p:tgtEl>
                                        <p:attrNameLst>
                                          <p:attrName>style.visibility</p:attrName>
                                        </p:attrNameLst>
                                      </p:cBhvr>
                                      <p:to>
                                        <p:strVal val="visible"/>
                                      </p:to>
                                    </p:set>
                                    <p:animEffect transition="in" filter="blinds(horizontal)">
                                      <p:cBhvr>
                                        <p:cTn id="15" dur="500"/>
                                        <p:tgtEl>
                                          <p:spTgt spid="206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2051"/>
                                        </p:tgtEl>
                                        <p:attrNameLst>
                                          <p:attrName>style.visibility</p:attrName>
                                        </p:attrNameLst>
                                      </p:cBhvr>
                                      <p:to>
                                        <p:strVal val="visible"/>
                                      </p:to>
                                    </p:set>
                                    <p:animEffect transition="in" filter="wipe(left)">
                                      <p:cBhvr>
                                        <p:cTn id="20" dur="500"/>
                                        <p:tgtEl>
                                          <p:spTgt spid="205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2052"/>
                                        </p:tgtEl>
                                        <p:attrNameLst>
                                          <p:attrName>style.visibility</p:attrName>
                                        </p:attrNameLst>
                                      </p:cBhvr>
                                      <p:to>
                                        <p:strVal val="visible"/>
                                      </p:to>
                                    </p:set>
                                    <p:animEffect transition="in" filter="wipe(left)">
                                      <p:cBhvr>
                                        <p:cTn id="25" dur="500"/>
                                        <p:tgtEl>
                                          <p:spTgt spid="2052"/>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0"/>
                                  </p:stCondLst>
                                  <p:childTnLst>
                                    <p:set>
                                      <p:cBhvr>
                                        <p:cTn id="29" dur="1" fill="hold">
                                          <p:stCondLst>
                                            <p:cond delay="0"/>
                                          </p:stCondLst>
                                        </p:cTn>
                                        <p:tgtEl>
                                          <p:spTgt spid="2053"/>
                                        </p:tgtEl>
                                        <p:attrNameLst>
                                          <p:attrName>style.visibility</p:attrName>
                                        </p:attrNameLst>
                                      </p:cBhvr>
                                      <p:to>
                                        <p:strVal val="visible"/>
                                      </p:to>
                                    </p:set>
                                    <p:animEffect transition="in" filter="wipe(left)">
                                      <p:cBhvr>
                                        <p:cTn id="30" dur="500"/>
                                        <p:tgtEl>
                                          <p:spTgt spid="205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4" fill="hold" nodeType="clickEffect">
                                  <p:stCondLst>
                                    <p:cond delay="0"/>
                                  </p:stCondLst>
                                  <p:childTnLst>
                                    <p:set>
                                      <p:cBhvr>
                                        <p:cTn id="34" dur="1" fill="hold">
                                          <p:stCondLst>
                                            <p:cond delay="0"/>
                                          </p:stCondLst>
                                        </p:cTn>
                                        <p:tgtEl>
                                          <p:spTgt spid="2054"/>
                                        </p:tgtEl>
                                        <p:attrNameLst>
                                          <p:attrName>style.visibility</p:attrName>
                                        </p:attrNameLst>
                                      </p:cBhvr>
                                      <p:to>
                                        <p:strVal val="visible"/>
                                      </p:to>
                                    </p:set>
                                    <p:animEffect transition="in" filter="wipe(down)">
                                      <p:cBhvr>
                                        <p:cTn id="35" dur="500"/>
                                        <p:tgtEl>
                                          <p:spTgt spid="2054"/>
                                        </p:tgtEl>
                                      </p:cBhvr>
                                    </p:animEffect>
                                  </p:childTnLst>
                                </p:cTn>
                              </p:par>
                              <p:par>
                                <p:cTn id="36" presetID="3" presetClass="entr" presetSubtype="10" fill="hold" nodeType="withEffect">
                                  <p:stCondLst>
                                    <p:cond delay="0"/>
                                  </p:stCondLst>
                                  <p:childTnLst>
                                    <p:set>
                                      <p:cBhvr>
                                        <p:cTn id="37" dur="1" fill="hold">
                                          <p:stCondLst>
                                            <p:cond delay="0"/>
                                          </p:stCondLst>
                                        </p:cTn>
                                        <p:tgtEl>
                                          <p:spTgt spid="2063"/>
                                        </p:tgtEl>
                                        <p:attrNameLst>
                                          <p:attrName>style.visibility</p:attrName>
                                        </p:attrNameLst>
                                      </p:cBhvr>
                                      <p:to>
                                        <p:strVal val="visible"/>
                                      </p:to>
                                    </p:set>
                                    <p:animEffect transition="in" filter="blinds(horizontal)">
                                      <p:cBhvr>
                                        <p:cTn id="38" dur="500"/>
                                        <p:tgtEl>
                                          <p:spTgt spid="2063"/>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4" fill="hold" nodeType="clickEffect">
                                  <p:stCondLst>
                                    <p:cond delay="0"/>
                                  </p:stCondLst>
                                  <p:childTnLst>
                                    <p:set>
                                      <p:cBhvr>
                                        <p:cTn id="42" dur="1" fill="hold">
                                          <p:stCondLst>
                                            <p:cond delay="0"/>
                                          </p:stCondLst>
                                        </p:cTn>
                                        <p:tgtEl>
                                          <p:spTgt spid="2065"/>
                                        </p:tgtEl>
                                        <p:attrNameLst>
                                          <p:attrName>style.visibility</p:attrName>
                                        </p:attrNameLst>
                                      </p:cBhvr>
                                      <p:to>
                                        <p:strVal val="visible"/>
                                      </p:to>
                                    </p:set>
                                    <p:animEffect transition="in" filter="wipe(down)">
                                      <p:cBhvr>
                                        <p:cTn id="43" dur="500"/>
                                        <p:tgtEl>
                                          <p:spTgt spid="2065"/>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4" fill="hold" nodeType="clickEffect">
                                  <p:stCondLst>
                                    <p:cond delay="0"/>
                                  </p:stCondLst>
                                  <p:childTnLst>
                                    <p:set>
                                      <p:cBhvr>
                                        <p:cTn id="47" dur="1" fill="hold">
                                          <p:stCondLst>
                                            <p:cond delay="0"/>
                                          </p:stCondLst>
                                        </p:cTn>
                                        <p:tgtEl>
                                          <p:spTgt spid="2056"/>
                                        </p:tgtEl>
                                        <p:attrNameLst>
                                          <p:attrName>style.visibility</p:attrName>
                                        </p:attrNameLst>
                                      </p:cBhvr>
                                      <p:to>
                                        <p:strVal val="visible"/>
                                      </p:to>
                                    </p:set>
                                    <p:animEffect transition="in" filter="wipe(down)">
                                      <p:cBhvr>
                                        <p:cTn id="48" dur="500"/>
                                        <p:tgtEl>
                                          <p:spTgt spid="2056"/>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4" fill="hold" nodeType="clickEffect">
                                  <p:stCondLst>
                                    <p:cond delay="0"/>
                                  </p:stCondLst>
                                  <p:childTnLst>
                                    <p:set>
                                      <p:cBhvr>
                                        <p:cTn id="52" dur="1" fill="hold">
                                          <p:stCondLst>
                                            <p:cond delay="0"/>
                                          </p:stCondLst>
                                        </p:cTn>
                                        <p:tgtEl>
                                          <p:spTgt spid="2057"/>
                                        </p:tgtEl>
                                        <p:attrNameLst>
                                          <p:attrName>style.visibility</p:attrName>
                                        </p:attrNameLst>
                                      </p:cBhvr>
                                      <p:to>
                                        <p:strVal val="visible"/>
                                      </p:to>
                                    </p:set>
                                    <p:animEffect transition="in" filter="wipe(down)">
                                      <p:cBhvr>
                                        <p:cTn id="53" dur="500"/>
                                        <p:tgtEl>
                                          <p:spTgt spid="2057"/>
                                        </p:tgtEl>
                                      </p:cBhvr>
                                    </p:animEffect>
                                  </p:childTnLst>
                                </p:cTn>
                              </p:par>
                              <p:par>
                                <p:cTn id="54" presetID="3" presetClass="entr" presetSubtype="10" fill="hold" nodeType="withEffect">
                                  <p:stCondLst>
                                    <p:cond delay="0"/>
                                  </p:stCondLst>
                                  <p:childTnLst>
                                    <p:set>
                                      <p:cBhvr>
                                        <p:cTn id="55" dur="1" fill="hold">
                                          <p:stCondLst>
                                            <p:cond delay="0"/>
                                          </p:stCondLst>
                                        </p:cTn>
                                        <p:tgtEl>
                                          <p:spTgt spid="2064"/>
                                        </p:tgtEl>
                                        <p:attrNameLst>
                                          <p:attrName>style.visibility</p:attrName>
                                        </p:attrNameLst>
                                      </p:cBhvr>
                                      <p:to>
                                        <p:strVal val="visible"/>
                                      </p:to>
                                    </p:set>
                                    <p:animEffect transition="in" filter="blinds(horizontal)">
                                      <p:cBhvr>
                                        <p:cTn id="56" dur="500"/>
                                        <p:tgtEl>
                                          <p:spTgt spid="2064"/>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22" presetClass="entr" presetSubtype="2" fill="hold" nodeType="clickEffect">
                                  <p:stCondLst>
                                    <p:cond delay="0"/>
                                  </p:stCondLst>
                                  <p:childTnLst>
                                    <p:set>
                                      <p:cBhvr>
                                        <p:cTn id="60" dur="1" fill="hold">
                                          <p:stCondLst>
                                            <p:cond delay="0"/>
                                          </p:stCondLst>
                                        </p:cTn>
                                        <p:tgtEl>
                                          <p:spTgt spid="2058"/>
                                        </p:tgtEl>
                                        <p:attrNameLst>
                                          <p:attrName>style.visibility</p:attrName>
                                        </p:attrNameLst>
                                      </p:cBhvr>
                                      <p:to>
                                        <p:strVal val="visible"/>
                                      </p:to>
                                    </p:set>
                                    <p:animEffect transition="in" filter="wipe(right)">
                                      <p:cBhvr>
                                        <p:cTn id="61" dur="500"/>
                                        <p:tgtEl>
                                          <p:spTgt spid="2058"/>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22" presetClass="entr" presetSubtype="2" fill="hold" nodeType="clickEffect">
                                  <p:stCondLst>
                                    <p:cond delay="0"/>
                                  </p:stCondLst>
                                  <p:childTnLst>
                                    <p:set>
                                      <p:cBhvr>
                                        <p:cTn id="65" dur="1" fill="hold">
                                          <p:stCondLst>
                                            <p:cond delay="0"/>
                                          </p:stCondLst>
                                        </p:cTn>
                                        <p:tgtEl>
                                          <p:spTgt spid="2059"/>
                                        </p:tgtEl>
                                        <p:attrNameLst>
                                          <p:attrName>style.visibility</p:attrName>
                                        </p:attrNameLst>
                                      </p:cBhvr>
                                      <p:to>
                                        <p:strVal val="visible"/>
                                      </p:to>
                                    </p:set>
                                    <p:animEffect transition="in" filter="wipe(right)">
                                      <p:cBhvr>
                                        <p:cTn id="66" dur="500"/>
                                        <p:tgtEl>
                                          <p:spTgt spid="2059"/>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22" presetClass="entr" presetSubtype="2" fill="hold" nodeType="clickEffect">
                                  <p:stCondLst>
                                    <p:cond delay="0"/>
                                  </p:stCondLst>
                                  <p:childTnLst>
                                    <p:set>
                                      <p:cBhvr>
                                        <p:cTn id="70" dur="1" fill="hold">
                                          <p:stCondLst>
                                            <p:cond delay="0"/>
                                          </p:stCondLst>
                                        </p:cTn>
                                        <p:tgtEl>
                                          <p:spTgt spid="2060"/>
                                        </p:tgtEl>
                                        <p:attrNameLst>
                                          <p:attrName>style.visibility</p:attrName>
                                        </p:attrNameLst>
                                      </p:cBhvr>
                                      <p:to>
                                        <p:strVal val="visible"/>
                                      </p:to>
                                    </p:set>
                                    <p:animEffect transition="in" filter="wipe(right)">
                                      <p:cBhvr>
                                        <p:cTn id="71" dur="500"/>
                                        <p:tgtEl>
                                          <p:spTgt spid="20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descr="Cover">
            <a:extLst>
              <a:ext uri="{FF2B5EF4-FFF2-40B4-BE49-F238E27FC236}">
                <a16:creationId xmlns:a16="http://schemas.microsoft.com/office/drawing/2014/main" id="{DB41FD54-138E-4FCB-AF6A-CC4581DBA2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8430" y="3299142"/>
            <a:ext cx="3846512" cy="30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5" name="Picture 3" descr="Cover">
            <a:extLst>
              <a:ext uri="{FF2B5EF4-FFF2-40B4-BE49-F238E27FC236}">
                <a16:creationId xmlns:a16="http://schemas.microsoft.com/office/drawing/2014/main" id="{31BB1DD8-A04F-4DA0-95B1-B741FD9621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3642" y="4834254"/>
            <a:ext cx="1900238"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6" name="Picture 4" descr="Cover">
            <a:extLst>
              <a:ext uri="{FF2B5EF4-FFF2-40B4-BE49-F238E27FC236}">
                <a16:creationId xmlns:a16="http://schemas.microsoft.com/office/drawing/2014/main" id="{A0CB4DFF-0173-455E-87BA-87AE56537C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6181" y="4245293"/>
            <a:ext cx="3106737"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7" name="Picture 5" descr="Cover">
            <a:extLst>
              <a:ext uri="{FF2B5EF4-FFF2-40B4-BE49-F238E27FC236}">
                <a16:creationId xmlns:a16="http://schemas.microsoft.com/office/drawing/2014/main" id="{508F1BD5-9B65-408F-B157-73D745CC26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8431" y="3262629"/>
            <a:ext cx="5222875"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8" name="Picture 6" descr="Cover">
            <a:extLst>
              <a:ext uri="{FF2B5EF4-FFF2-40B4-BE49-F238E27FC236}">
                <a16:creationId xmlns:a16="http://schemas.microsoft.com/office/drawing/2014/main" id="{E8784591-A1DC-4F7D-942B-F99E3F567D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42480" y="3738879"/>
            <a:ext cx="2640012"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9" name="Picture 7" descr="Cover">
            <a:extLst>
              <a:ext uri="{FF2B5EF4-FFF2-40B4-BE49-F238E27FC236}">
                <a16:creationId xmlns:a16="http://schemas.microsoft.com/office/drawing/2014/main" id="{CA788EF9-35BB-4A76-802A-D23EBC3D878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42481" y="3515043"/>
            <a:ext cx="2733675"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40" name="Picture 8" descr="Cover">
            <a:extLst>
              <a:ext uri="{FF2B5EF4-FFF2-40B4-BE49-F238E27FC236}">
                <a16:creationId xmlns:a16="http://schemas.microsoft.com/office/drawing/2014/main" id="{E2A7285E-25FB-485B-A8AD-24F634F99A4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04381" y="3037205"/>
            <a:ext cx="2770187"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41" name="Picture 9" descr="Cover">
            <a:extLst>
              <a:ext uri="{FF2B5EF4-FFF2-40B4-BE49-F238E27FC236}">
                <a16:creationId xmlns:a16="http://schemas.microsoft.com/office/drawing/2014/main" id="{A309B2A6-F7A1-4D7B-8B4C-1A3ED7A847C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78431" y="3205480"/>
            <a:ext cx="4810125" cy="119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42" name="Picture 10" descr="Cover">
            <a:extLst>
              <a:ext uri="{FF2B5EF4-FFF2-40B4-BE49-F238E27FC236}">
                <a16:creationId xmlns:a16="http://schemas.microsoft.com/office/drawing/2014/main" id="{9928960A-FF72-467A-8C4F-E32C2CB08E4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47105" y="2597468"/>
            <a:ext cx="17970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43" name="Picture 11" descr="Cover">
            <a:extLst>
              <a:ext uri="{FF2B5EF4-FFF2-40B4-BE49-F238E27FC236}">
                <a16:creationId xmlns:a16="http://schemas.microsoft.com/office/drawing/2014/main" id="{7BA4CB28-97A2-4C18-A700-D666CAEE102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47106" y="2448243"/>
            <a:ext cx="2078037"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44" name="Picture 12" descr="Cover">
            <a:extLst>
              <a:ext uri="{FF2B5EF4-FFF2-40B4-BE49-F238E27FC236}">
                <a16:creationId xmlns:a16="http://schemas.microsoft.com/office/drawing/2014/main" id="{48D885E5-49E3-4709-90D5-570AA143C8C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820118" y="2064068"/>
            <a:ext cx="1965325" cy="83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45" name="Picture 13" descr="Cover">
            <a:extLst>
              <a:ext uri="{FF2B5EF4-FFF2-40B4-BE49-F238E27FC236}">
                <a16:creationId xmlns:a16="http://schemas.microsoft.com/office/drawing/2014/main" id="{6FBC8D62-2783-4911-84BF-D328CFDB3C3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78431" y="2270442"/>
            <a:ext cx="3716337"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46" name="Picture 14" descr="Cover">
            <a:extLst>
              <a:ext uri="{FF2B5EF4-FFF2-40B4-BE49-F238E27FC236}">
                <a16:creationId xmlns:a16="http://schemas.microsoft.com/office/drawing/2014/main" id="{8F6D864B-255F-455B-B711-310AE329811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858343" y="1492568"/>
            <a:ext cx="1535113"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47" name="Picture 15" descr="Cover">
            <a:extLst>
              <a:ext uri="{FF2B5EF4-FFF2-40B4-BE49-F238E27FC236}">
                <a16:creationId xmlns:a16="http://schemas.microsoft.com/office/drawing/2014/main" id="{106FCFFD-3148-4B7A-B4D1-B8531E82803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858342" y="1297305"/>
            <a:ext cx="1563688"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48" name="Picture 16" descr="Cover">
            <a:extLst>
              <a:ext uri="{FF2B5EF4-FFF2-40B4-BE49-F238E27FC236}">
                <a16:creationId xmlns:a16="http://schemas.microsoft.com/office/drawing/2014/main" id="{F0029AD1-AD11-48E3-A403-8534083CB45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839293" y="800418"/>
            <a:ext cx="3275013" cy="97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49" name="Picture 17" descr="Cover">
            <a:extLst>
              <a:ext uri="{FF2B5EF4-FFF2-40B4-BE49-F238E27FC236}">
                <a16:creationId xmlns:a16="http://schemas.microsoft.com/office/drawing/2014/main" id="{5703642C-C4A0-4641-9D08-7831A95C03F9}"/>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430805" y="1146493"/>
            <a:ext cx="4773612"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50" name="Picture 18" descr="Cover">
            <a:extLst>
              <a:ext uri="{FF2B5EF4-FFF2-40B4-BE49-F238E27FC236}">
                <a16:creationId xmlns:a16="http://schemas.microsoft.com/office/drawing/2014/main" id="{A52B3343-37C0-4707-841E-36EB89E1E44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298917" y="2897505"/>
            <a:ext cx="2863850" cy="130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6451" name="Group 19">
            <a:extLst>
              <a:ext uri="{FF2B5EF4-FFF2-40B4-BE49-F238E27FC236}">
                <a16:creationId xmlns:a16="http://schemas.microsoft.com/office/drawing/2014/main" id="{C61F54E1-1B56-4547-97B4-9087D49DC31B}"/>
              </a:ext>
            </a:extLst>
          </p:cNvPr>
          <p:cNvGrpSpPr>
            <a:grpSpLocks/>
          </p:cNvGrpSpPr>
          <p:nvPr/>
        </p:nvGrpSpPr>
        <p:grpSpPr bwMode="auto">
          <a:xfrm>
            <a:off x="265114" y="131862"/>
            <a:ext cx="3139268" cy="2208114"/>
            <a:chOff x="0" y="0"/>
            <a:chExt cx="1872" cy="1328"/>
          </a:xfrm>
        </p:grpSpPr>
        <p:pic>
          <p:nvPicPr>
            <p:cNvPr id="10260" name="Picture 20">
              <a:extLst>
                <a:ext uri="{FF2B5EF4-FFF2-40B4-BE49-F238E27FC236}">
                  <a16:creationId xmlns:a16="http://schemas.microsoft.com/office/drawing/2014/main" id="{4FA5F4AB-18D5-4AEA-8C59-85DC92D96C5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l="45889" t="28897" r="23906" b="41222"/>
            <a:stretch>
              <a:fillRect/>
            </a:stretch>
          </p:blipFill>
          <p:spPr bwMode="auto">
            <a:xfrm>
              <a:off x="0" y="0"/>
              <a:ext cx="1872" cy="1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61" name="Rectangle 21">
              <a:extLst>
                <a:ext uri="{FF2B5EF4-FFF2-40B4-BE49-F238E27FC236}">
                  <a16:creationId xmlns:a16="http://schemas.microsoft.com/office/drawing/2014/main" id="{02DE379C-087A-49D1-B2EB-718F5FFC8F66}"/>
                </a:ext>
              </a:extLst>
            </p:cNvPr>
            <p:cNvSpPr>
              <a:spLocks noChangeArrowheads="1"/>
            </p:cNvSpPr>
            <p:nvPr/>
          </p:nvSpPr>
          <p:spPr bwMode="auto">
            <a:xfrm>
              <a:off x="0" y="0"/>
              <a:ext cx="816" cy="24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645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 presetClass="entr" presetSubtype="32" fill="hold" nodeType="clickEffect">
                                  <p:stCondLst>
                                    <p:cond delay="0"/>
                                  </p:stCondLst>
                                  <p:childTnLst>
                                    <p:set>
                                      <p:cBhvr>
                                        <p:cTn id="10" dur="1" fill="hold">
                                          <p:stCondLst>
                                            <p:cond delay="0"/>
                                          </p:stCondLst>
                                        </p:cTn>
                                        <p:tgtEl>
                                          <p:spTgt spid="146450"/>
                                        </p:tgtEl>
                                        <p:attrNameLst>
                                          <p:attrName>style.visibility</p:attrName>
                                        </p:attrNameLst>
                                      </p:cBhvr>
                                      <p:to>
                                        <p:strVal val="visible"/>
                                      </p:to>
                                    </p:set>
                                    <p:animEffect transition="in" filter="box(out)">
                                      <p:cBhvr>
                                        <p:cTn id="11" dur="500"/>
                                        <p:tgtEl>
                                          <p:spTgt spid="14645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146449"/>
                                        </p:tgtEl>
                                        <p:attrNameLst>
                                          <p:attrName>style.visibility</p:attrName>
                                        </p:attrNameLst>
                                      </p:cBhvr>
                                      <p:to>
                                        <p:strVal val="visible"/>
                                      </p:to>
                                    </p:set>
                                    <p:animEffect transition="in" filter="wipe(left)">
                                      <p:cBhvr>
                                        <p:cTn id="16" dur="500"/>
                                        <p:tgtEl>
                                          <p:spTgt spid="14644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146448"/>
                                        </p:tgtEl>
                                        <p:attrNameLst>
                                          <p:attrName>style.visibility</p:attrName>
                                        </p:attrNameLst>
                                      </p:cBhvr>
                                      <p:to>
                                        <p:strVal val="visible"/>
                                      </p:to>
                                    </p:set>
                                    <p:animEffect transition="in" filter="wipe(left)">
                                      <p:cBhvr>
                                        <p:cTn id="21" dur="500"/>
                                        <p:tgtEl>
                                          <p:spTgt spid="14644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nodeType="clickEffect">
                                  <p:stCondLst>
                                    <p:cond delay="0"/>
                                  </p:stCondLst>
                                  <p:childTnLst>
                                    <p:set>
                                      <p:cBhvr>
                                        <p:cTn id="25" dur="1" fill="hold">
                                          <p:stCondLst>
                                            <p:cond delay="0"/>
                                          </p:stCondLst>
                                        </p:cTn>
                                        <p:tgtEl>
                                          <p:spTgt spid="146447"/>
                                        </p:tgtEl>
                                        <p:attrNameLst>
                                          <p:attrName>style.visibility</p:attrName>
                                        </p:attrNameLst>
                                      </p:cBhvr>
                                      <p:to>
                                        <p:strVal val="visible"/>
                                      </p:to>
                                    </p:set>
                                    <p:animEffect transition="in" filter="wipe(left)">
                                      <p:cBhvr>
                                        <p:cTn id="26" dur="500"/>
                                        <p:tgtEl>
                                          <p:spTgt spid="14644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nodeType="clickEffect">
                                  <p:stCondLst>
                                    <p:cond delay="0"/>
                                  </p:stCondLst>
                                  <p:childTnLst>
                                    <p:set>
                                      <p:cBhvr>
                                        <p:cTn id="30" dur="1" fill="hold">
                                          <p:stCondLst>
                                            <p:cond delay="0"/>
                                          </p:stCondLst>
                                        </p:cTn>
                                        <p:tgtEl>
                                          <p:spTgt spid="146446"/>
                                        </p:tgtEl>
                                        <p:attrNameLst>
                                          <p:attrName>style.visibility</p:attrName>
                                        </p:attrNameLst>
                                      </p:cBhvr>
                                      <p:to>
                                        <p:strVal val="visible"/>
                                      </p:to>
                                    </p:set>
                                    <p:animEffect transition="in" filter="wipe(left)">
                                      <p:cBhvr>
                                        <p:cTn id="31" dur="500"/>
                                        <p:tgtEl>
                                          <p:spTgt spid="146446"/>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146445"/>
                                        </p:tgtEl>
                                        <p:attrNameLst>
                                          <p:attrName>style.visibility</p:attrName>
                                        </p:attrNameLst>
                                      </p:cBhvr>
                                      <p:to>
                                        <p:strVal val="visible"/>
                                      </p:to>
                                    </p:set>
                                    <p:animEffect transition="in" filter="wipe(left)">
                                      <p:cBhvr>
                                        <p:cTn id="36" dur="500"/>
                                        <p:tgtEl>
                                          <p:spTgt spid="146445"/>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8" fill="hold" nodeType="clickEffect">
                                  <p:stCondLst>
                                    <p:cond delay="0"/>
                                  </p:stCondLst>
                                  <p:childTnLst>
                                    <p:set>
                                      <p:cBhvr>
                                        <p:cTn id="40" dur="1" fill="hold">
                                          <p:stCondLst>
                                            <p:cond delay="0"/>
                                          </p:stCondLst>
                                        </p:cTn>
                                        <p:tgtEl>
                                          <p:spTgt spid="146444"/>
                                        </p:tgtEl>
                                        <p:attrNameLst>
                                          <p:attrName>style.visibility</p:attrName>
                                        </p:attrNameLst>
                                      </p:cBhvr>
                                      <p:to>
                                        <p:strVal val="visible"/>
                                      </p:to>
                                    </p:set>
                                    <p:animEffect transition="in" filter="wipe(left)">
                                      <p:cBhvr>
                                        <p:cTn id="41" dur="500"/>
                                        <p:tgtEl>
                                          <p:spTgt spid="146444"/>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8" fill="hold" nodeType="clickEffect">
                                  <p:stCondLst>
                                    <p:cond delay="0"/>
                                  </p:stCondLst>
                                  <p:childTnLst>
                                    <p:set>
                                      <p:cBhvr>
                                        <p:cTn id="45" dur="1" fill="hold">
                                          <p:stCondLst>
                                            <p:cond delay="0"/>
                                          </p:stCondLst>
                                        </p:cTn>
                                        <p:tgtEl>
                                          <p:spTgt spid="146443"/>
                                        </p:tgtEl>
                                        <p:attrNameLst>
                                          <p:attrName>style.visibility</p:attrName>
                                        </p:attrNameLst>
                                      </p:cBhvr>
                                      <p:to>
                                        <p:strVal val="visible"/>
                                      </p:to>
                                    </p:set>
                                    <p:animEffect transition="in" filter="wipe(left)">
                                      <p:cBhvr>
                                        <p:cTn id="46" dur="500"/>
                                        <p:tgtEl>
                                          <p:spTgt spid="146443"/>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8" fill="hold" nodeType="clickEffect">
                                  <p:stCondLst>
                                    <p:cond delay="0"/>
                                  </p:stCondLst>
                                  <p:childTnLst>
                                    <p:set>
                                      <p:cBhvr>
                                        <p:cTn id="50" dur="1" fill="hold">
                                          <p:stCondLst>
                                            <p:cond delay="0"/>
                                          </p:stCondLst>
                                        </p:cTn>
                                        <p:tgtEl>
                                          <p:spTgt spid="146442"/>
                                        </p:tgtEl>
                                        <p:attrNameLst>
                                          <p:attrName>style.visibility</p:attrName>
                                        </p:attrNameLst>
                                      </p:cBhvr>
                                      <p:to>
                                        <p:strVal val="visible"/>
                                      </p:to>
                                    </p:set>
                                    <p:animEffect transition="in" filter="wipe(left)">
                                      <p:cBhvr>
                                        <p:cTn id="51" dur="500"/>
                                        <p:tgtEl>
                                          <p:spTgt spid="146442"/>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8" fill="hold" nodeType="clickEffect">
                                  <p:stCondLst>
                                    <p:cond delay="0"/>
                                  </p:stCondLst>
                                  <p:childTnLst>
                                    <p:set>
                                      <p:cBhvr>
                                        <p:cTn id="55" dur="1" fill="hold">
                                          <p:stCondLst>
                                            <p:cond delay="0"/>
                                          </p:stCondLst>
                                        </p:cTn>
                                        <p:tgtEl>
                                          <p:spTgt spid="146441"/>
                                        </p:tgtEl>
                                        <p:attrNameLst>
                                          <p:attrName>style.visibility</p:attrName>
                                        </p:attrNameLst>
                                      </p:cBhvr>
                                      <p:to>
                                        <p:strVal val="visible"/>
                                      </p:to>
                                    </p:set>
                                    <p:animEffect transition="in" filter="wipe(left)">
                                      <p:cBhvr>
                                        <p:cTn id="56" dur="500"/>
                                        <p:tgtEl>
                                          <p:spTgt spid="146441"/>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22" presetClass="entr" presetSubtype="8" fill="hold" nodeType="clickEffect">
                                  <p:stCondLst>
                                    <p:cond delay="0"/>
                                  </p:stCondLst>
                                  <p:childTnLst>
                                    <p:set>
                                      <p:cBhvr>
                                        <p:cTn id="60" dur="1" fill="hold">
                                          <p:stCondLst>
                                            <p:cond delay="0"/>
                                          </p:stCondLst>
                                        </p:cTn>
                                        <p:tgtEl>
                                          <p:spTgt spid="146440"/>
                                        </p:tgtEl>
                                        <p:attrNameLst>
                                          <p:attrName>style.visibility</p:attrName>
                                        </p:attrNameLst>
                                      </p:cBhvr>
                                      <p:to>
                                        <p:strVal val="visible"/>
                                      </p:to>
                                    </p:set>
                                    <p:animEffect transition="in" filter="wipe(left)">
                                      <p:cBhvr>
                                        <p:cTn id="61" dur="500"/>
                                        <p:tgtEl>
                                          <p:spTgt spid="146440"/>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22" presetClass="entr" presetSubtype="8" fill="hold" nodeType="clickEffect">
                                  <p:stCondLst>
                                    <p:cond delay="0"/>
                                  </p:stCondLst>
                                  <p:childTnLst>
                                    <p:set>
                                      <p:cBhvr>
                                        <p:cTn id="65" dur="1" fill="hold">
                                          <p:stCondLst>
                                            <p:cond delay="0"/>
                                          </p:stCondLst>
                                        </p:cTn>
                                        <p:tgtEl>
                                          <p:spTgt spid="146439"/>
                                        </p:tgtEl>
                                        <p:attrNameLst>
                                          <p:attrName>style.visibility</p:attrName>
                                        </p:attrNameLst>
                                      </p:cBhvr>
                                      <p:to>
                                        <p:strVal val="visible"/>
                                      </p:to>
                                    </p:set>
                                    <p:animEffect transition="in" filter="wipe(left)">
                                      <p:cBhvr>
                                        <p:cTn id="66" dur="500"/>
                                        <p:tgtEl>
                                          <p:spTgt spid="146439"/>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22" presetClass="entr" presetSubtype="8" fill="hold" nodeType="clickEffect">
                                  <p:stCondLst>
                                    <p:cond delay="0"/>
                                  </p:stCondLst>
                                  <p:childTnLst>
                                    <p:set>
                                      <p:cBhvr>
                                        <p:cTn id="70" dur="1" fill="hold">
                                          <p:stCondLst>
                                            <p:cond delay="0"/>
                                          </p:stCondLst>
                                        </p:cTn>
                                        <p:tgtEl>
                                          <p:spTgt spid="146438"/>
                                        </p:tgtEl>
                                        <p:attrNameLst>
                                          <p:attrName>style.visibility</p:attrName>
                                        </p:attrNameLst>
                                      </p:cBhvr>
                                      <p:to>
                                        <p:strVal val="visible"/>
                                      </p:to>
                                    </p:set>
                                    <p:animEffect transition="in" filter="wipe(left)">
                                      <p:cBhvr>
                                        <p:cTn id="71" dur="500"/>
                                        <p:tgtEl>
                                          <p:spTgt spid="146438"/>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22" presetClass="entr" presetSubtype="8" fill="hold" nodeType="clickEffect">
                                  <p:stCondLst>
                                    <p:cond delay="0"/>
                                  </p:stCondLst>
                                  <p:childTnLst>
                                    <p:set>
                                      <p:cBhvr>
                                        <p:cTn id="75" dur="1" fill="hold">
                                          <p:stCondLst>
                                            <p:cond delay="0"/>
                                          </p:stCondLst>
                                        </p:cTn>
                                        <p:tgtEl>
                                          <p:spTgt spid="146437"/>
                                        </p:tgtEl>
                                        <p:attrNameLst>
                                          <p:attrName>style.visibility</p:attrName>
                                        </p:attrNameLst>
                                      </p:cBhvr>
                                      <p:to>
                                        <p:strVal val="visible"/>
                                      </p:to>
                                    </p:set>
                                    <p:animEffect transition="in" filter="wipe(left)">
                                      <p:cBhvr>
                                        <p:cTn id="76" dur="500"/>
                                        <p:tgtEl>
                                          <p:spTgt spid="146437"/>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22" presetClass="entr" presetSubtype="8" fill="hold" nodeType="clickEffect">
                                  <p:stCondLst>
                                    <p:cond delay="0"/>
                                  </p:stCondLst>
                                  <p:childTnLst>
                                    <p:set>
                                      <p:cBhvr>
                                        <p:cTn id="80" dur="1" fill="hold">
                                          <p:stCondLst>
                                            <p:cond delay="0"/>
                                          </p:stCondLst>
                                        </p:cTn>
                                        <p:tgtEl>
                                          <p:spTgt spid="146436"/>
                                        </p:tgtEl>
                                        <p:attrNameLst>
                                          <p:attrName>style.visibility</p:attrName>
                                        </p:attrNameLst>
                                      </p:cBhvr>
                                      <p:to>
                                        <p:strVal val="visible"/>
                                      </p:to>
                                    </p:set>
                                    <p:animEffect transition="in" filter="wipe(left)">
                                      <p:cBhvr>
                                        <p:cTn id="81" dur="500"/>
                                        <p:tgtEl>
                                          <p:spTgt spid="146436"/>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22" presetClass="entr" presetSubtype="8" fill="hold" nodeType="clickEffect">
                                  <p:stCondLst>
                                    <p:cond delay="0"/>
                                  </p:stCondLst>
                                  <p:childTnLst>
                                    <p:set>
                                      <p:cBhvr>
                                        <p:cTn id="85" dur="1" fill="hold">
                                          <p:stCondLst>
                                            <p:cond delay="0"/>
                                          </p:stCondLst>
                                        </p:cTn>
                                        <p:tgtEl>
                                          <p:spTgt spid="146435"/>
                                        </p:tgtEl>
                                        <p:attrNameLst>
                                          <p:attrName>style.visibility</p:attrName>
                                        </p:attrNameLst>
                                      </p:cBhvr>
                                      <p:to>
                                        <p:strVal val="visible"/>
                                      </p:to>
                                    </p:set>
                                    <p:animEffect transition="in" filter="wipe(left)">
                                      <p:cBhvr>
                                        <p:cTn id="86" dur="500"/>
                                        <p:tgtEl>
                                          <p:spTgt spid="146435"/>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22" presetClass="entr" presetSubtype="8" fill="hold" nodeType="clickEffect">
                                  <p:stCondLst>
                                    <p:cond delay="0"/>
                                  </p:stCondLst>
                                  <p:childTnLst>
                                    <p:set>
                                      <p:cBhvr>
                                        <p:cTn id="90" dur="1" fill="hold">
                                          <p:stCondLst>
                                            <p:cond delay="0"/>
                                          </p:stCondLst>
                                        </p:cTn>
                                        <p:tgtEl>
                                          <p:spTgt spid="146434"/>
                                        </p:tgtEl>
                                        <p:attrNameLst>
                                          <p:attrName>style.visibility</p:attrName>
                                        </p:attrNameLst>
                                      </p:cBhvr>
                                      <p:to>
                                        <p:strVal val="visible"/>
                                      </p:to>
                                    </p:set>
                                    <p:animEffect transition="in" filter="wipe(left)">
                                      <p:cBhvr>
                                        <p:cTn id="91" dur="500"/>
                                        <p:tgtEl>
                                          <p:spTgt spid="146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id="{6437E96C-B4D7-4CA6-90EE-43A5C748EF9C}"/>
              </a:ext>
            </a:extLst>
          </p:cNvPr>
          <p:cNvSpPr/>
          <p:nvPr/>
        </p:nvSpPr>
        <p:spPr>
          <a:xfrm>
            <a:off x="1807028" y="1371600"/>
            <a:ext cx="4114800"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Hoạt động</a:t>
            </a:r>
          </a:p>
          <a:p>
            <a:pPr algn="ctr"/>
            <a:r>
              <a:rPr lang="en-US" sz="3200" b="1">
                <a:solidFill>
                  <a:srgbClr val="FF0000"/>
                </a:solidFill>
                <a:latin typeface="Times New Roman" panose="02020603050405020304" pitchFamily="18" charset="0"/>
                <a:cs typeface="Times New Roman" panose="02020603050405020304" pitchFamily="18" charset="0"/>
              </a:rPr>
              <a:t>3</a:t>
            </a:r>
          </a:p>
        </p:txBody>
      </p:sp>
      <p:sp>
        <p:nvSpPr>
          <p:cNvPr id="11" name="TextBox 10">
            <a:extLst>
              <a:ext uri="{FF2B5EF4-FFF2-40B4-BE49-F238E27FC236}">
                <a16:creationId xmlns:a16="http://schemas.microsoft.com/office/drawing/2014/main" id="{B812FD0D-3345-4D97-BED4-5A0590056D2D}"/>
              </a:ext>
            </a:extLst>
          </p:cNvPr>
          <p:cNvSpPr txBox="1"/>
          <p:nvPr/>
        </p:nvSpPr>
        <p:spPr>
          <a:xfrm>
            <a:off x="5921828" y="2921169"/>
            <a:ext cx="4658971" cy="1015663"/>
          </a:xfrm>
          <a:prstGeom prst="rect">
            <a:avLst/>
          </a:prstGeom>
          <a:noFill/>
        </p:spPr>
        <p:txBody>
          <a:bodyPr wrap="square">
            <a:spAutoFit/>
          </a:bodyPr>
          <a:lstStyle/>
          <a:p>
            <a:pPr algn="ctr"/>
            <a:r>
              <a:rPr lang="en-US" sz="6000" b="1">
                <a:solidFill>
                  <a:srgbClr val="FF0000"/>
                </a:solidFill>
                <a:latin typeface="Times New Roman" panose="02020603050405020304" pitchFamily="18" charset="0"/>
                <a:ea typeface="Calibri" panose="020F0502020204030204" pitchFamily="34" charset="0"/>
              </a:rPr>
              <a:t>Luyện tập</a:t>
            </a:r>
          </a:p>
        </p:txBody>
      </p:sp>
    </p:spTree>
    <p:extLst>
      <p:ext uri="{BB962C8B-B14F-4D97-AF65-F5344CB8AC3E}">
        <p14:creationId xmlns:p14="http://schemas.microsoft.com/office/powerpoint/2010/main" val="207376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ontent Placeholder 2">
            <a:extLst>
              <a:ext uri="{FF2B5EF4-FFF2-40B4-BE49-F238E27FC236}">
                <a16:creationId xmlns:a16="http://schemas.microsoft.com/office/drawing/2014/main" id="{A407EA72-6C50-4358-9EB2-183923A2B35B}"/>
              </a:ext>
            </a:extLst>
          </p:cNvPr>
          <p:cNvSpPr>
            <a:spLocks noGrp="1"/>
          </p:cNvSpPr>
          <p:nvPr>
            <p:ph idx="1"/>
          </p:nvPr>
        </p:nvSpPr>
        <p:spPr>
          <a:xfrm>
            <a:off x="173422" y="177435"/>
            <a:ext cx="12018578" cy="5616575"/>
          </a:xfrm>
        </p:spPr>
        <p:txBody>
          <a:bodyPr>
            <a:normAutofit fontScale="85000" lnSpcReduction="20000"/>
          </a:bodyPr>
          <a:lstStyle/>
          <a:p>
            <a:pPr marL="0" indent="0" algn="just">
              <a:lnSpc>
                <a:spcPct val="120000"/>
              </a:lnSpc>
              <a:buNone/>
              <a:defRPr/>
            </a:pPr>
            <a:r>
              <a:rPr lang="en-US" altLang="en-US" sz="4000" b="1" u="sng" dirty="0" err="1">
                <a:solidFill>
                  <a:srgbClr val="FF0000"/>
                </a:solidFill>
                <a:highlight>
                  <a:srgbClr val="FFFF00"/>
                </a:highlight>
                <a:latin typeface="Times New Roman" panose="02020603050405020304" pitchFamily="18" charset="0"/>
                <a:ea typeface="Tahoma" panose="020B0604030504040204" pitchFamily="34" charset="0"/>
                <a:cs typeface="Times New Roman" panose="02020603050405020304" pitchFamily="18" charset="0"/>
              </a:rPr>
              <a:t>Bài</a:t>
            </a:r>
            <a:r>
              <a:rPr lang="en-US" altLang="en-US" sz="4000" b="1" u="sng" dirty="0">
                <a:solidFill>
                  <a:srgbClr val="FF0000"/>
                </a:solidFill>
                <a:highlight>
                  <a:srgbClr val="FFFF00"/>
                </a:highlight>
                <a:latin typeface="Times New Roman" panose="02020603050405020304" pitchFamily="18" charset="0"/>
                <a:ea typeface="Tahoma" panose="020B0604030504040204" pitchFamily="34" charset="0"/>
                <a:cs typeface="Times New Roman" panose="02020603050405020304" pitchFamily="18" charset="0"/>
              </a:rPr>
              <a:t> 30/</a:t>
            </a:r>
            <a:r>
              <a:rPr lang="en-US" altLang="en-US" sz="4000" b="1" u="sng" dirty="0" err="1">
                <a:solidFill>
                  <a:srgbClr val="FF0000"/>
                </a:solidFill>
                <a:highlight>
                  <a:srgbClr val="FFFF00"/>
                </a:highlight>
                <a:latin typeface="Times New Roman" panose="02020603050405020304" pitchFamily="18" charset="0"/>
                <a:ea typeface="Tahoma" panose="020B0604030504040204" pitchFamily="34" charset="0"/>
                <a:cs typeface="Times New Roman" panose="02020603050405020304" pitchFamily="18" charset="0"/>
              </a:rPr>
              <a:t>sgk</a:t>
            </a:r>
            <a:r>
              <a:rPr lang="en-US" altLang="en-US" sz="4000" b="1" u="sng" dirty="0">
                <a:solidFill>
                  <a:srgbClr val="FF0000"/>
                </a:solidFill>
                <a:highlight>
                  <a:srgbClr val="FFFF00"/>
                </a:highlight>
                <a:latin typeface="Times New Roman" panose="02020603050405020304" pitchFamily="18" charset="0"/>
                <a:ea typeface="Tahoma" panose="020B0604030504040204" pitchFamily="34" charset="0"/>
                <a:cs typeface="Times New Roman" panose="02020603050405020304" pitchFamily="18" charset="0"/>
              </a:rPr>
              <a:t>.</a:t>
            </a:r>
            <a:r>
              <a:rPr lang="en-US" altLang="en-US" sz="40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40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Cho </a:t>
            </a:r>
            <a:r>
              <a:rPr lang="en-US" altLang="en-US" sz="40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nửa</a:t>
            </a:r>
            <a:r>
              <a:rPr lang="en-US" altLang="en-US" sz="40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40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đường</a:t>
            </a:r>
            <a:r>
              <a:rPr lang="en-US" altLang="en-US" sz="40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40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tròn</a:t>
            </a:r>
            <a:r>
              <a:rPr lang="en-US" altLang="en-US" sz="40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(O;R), </a:t>
            </a:r>
            <a:r>
              <a:rPr lang="en-US" altLang="en-US" sz="40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có</a:t>
            </a:r>
            <a:r>
              <a:rPr lang="en-US" altLang="en-US" sz="40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40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đường</a:t>
            </a:r>
            <a:r>
              <a:rPr lang="en-US" altLang="en-US" sz="40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40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kính</a:t>
            </a:r>
            <a:r>
              <a:rPr lang="en-US" altLang="en-US" sz="40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AB. </a:t>
            </a:r>
            <a:r>
              <a:rPr lang="en-US" altLang="en-US" sz="40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Kẻ</a:t>
            </a:r>
            <a:r>
              <a:rPr lang="en-US" altLang="en-US" sz="40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40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hai</a:t>
            </a:r>
            <a:r>
              <a:rPr lang="en-US" altLang="en-US" sz="40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40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tia</a:t>
            </a:r>
            <a:r>
              <a:rPr lang="en-US" altLang="en-US" sz="40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Ax </a:t>
            </a:r>
            <a:r>
              <a:rPr lang="en-US" altLang="en-US" sz="40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và</a:t>
            </a:r>
            <a:r>
              <a:rPr lang="en-US" altLang="en-US" sz="40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By </a:t>
            </a:r>
            <a:r>
              <a:rPr lang="en-US" altLang="en-US" sz="40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vuông</a:t>
            </a:r>
            <a:r>
              <a:rPr lang="en-US" altLang="en-US" sz="40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40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góc</a:t>
            </a:r>
            <a:r>
              <a:rPr lang="en-US" altLang="en-US" sz="40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40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với</a:t>
            </a:r>
            <a:r>
              <a:rPr lang="en-US" altLang="en-US" sz="40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AB (Ax, By </a:t>
            </a:r>
            <a:r>
              <a:rPr lang="en-US" altLang="en-US" sz="40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và</a:t>
            </a:r>
            <a:r>
              <a:rPr lang="en-US" altLang="en-US" sz="40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40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nửa</a:t>
            </a:r>
            <a:r>
              <a:rPr lang="en-US" altLang="en-US" sz="40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40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đường</a:t>
            </a:r>
            <a:r>
              <a:rPr lang="en-US" altLang="en-US" sz="40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40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tròn</a:t>
            </a:r>
            <a:r>
              <a:rPr lang="en-US" altLang="en-US" sz="40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(O) </a:t>
            </a:r>
            <a:r>
              <a:rPr lang="en-US" altLang="en-US" sz="40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thuộc</a:t>
            </a:r>
            <a:r>
              <a:rPr lang="en-US" altLang="en-US" sz="40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40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cùng</a:t>
            </a:r>
            <a:r>
              <a:rPr lang="en-US" altLang="en-US" sz="40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40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một</a:t>
            </a:r>
            <a:r>
              <a:rPr lang="en-US" altLang="en-US" sz="40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40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nửa</a:t>
            </a:r>
            <a:r>
              <a:rPr lang="en-US" altLang="en-US" sz="40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40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mặt</a:t>
            </a:r>
            <a:r>
              <a:rPr lang="en-US" altLang="en-US" sz="40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40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phẳng</a:t>
            </a:r>
            <a:r>
              <a:rPr lang="en-US" altLang="en-US" sz="40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40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bờ</a:t>
            </a:r>
            <a:r>
              <a:rPr lang="en-US" altLang="en-US" sz="40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40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chứa</a:t>
            </a:r>
            <a:r>
              <a:rPr lang="en-US" altLang="en-US" sz="40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AB). </a:t>
            </a:r>
            <a:r>
              <a:rPr lang="en-US" altLang="en-US" sz="40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Trên</a:t>
            </a:r>
            <a:r>
              <a:rPr lang="en-US" altLang="en-US" sz="40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40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nửa</a:t>
            </a:r>
            <a:r>
              <a:rPr lang="en-US" altLang="en-US" sz="40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40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đường</a:t>
            </a:r>
            <a:r>
              <a:rPr lang="en-US" altLang="en-US" sz="40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40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tròn</a:t>
            </a:r>
            <a:r>
              <a:rPr lang="en-US" altLang="en-US" sz="40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40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lấy</a:t>
            </a:r>
            <a:r>
              <a:rPr lang="en-US" altLang="en-US" sz="40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40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điểm</a:t>
            </a:r>
            <a:r>
              <a:rPr lang="en-US" altLang="en-US" sz="40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M (M </a:t>
            </a:r>
            <a:r>
              <a:rPr lang="en-US" altLang="en-US" sz="40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khác</a:t>
            </a:r>
            <a:r>
              <a:rPr lang="en-US" altLang="en-US" sz="40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 </a:t>
            </a:r>
            <a:r>
              <a:rPr lang="en-US" altLang="en-US" sz="40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và</a:t>
            </a:r>
            <a:r>
              <a:rPr lang="en-US" altLang="en-US" sz="40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B), qua M </a:t>
            </a:r>
            <a:r>
              <a:rPr lang="en-US" altLang="en-US" sz="40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kẻ</a:t>
            </a:r>
            <a:r>
              <a:rPr lang="en-US" altLang="en-US" sz="40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40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tiếp</a:t>
            </a:r>
            <a:r>
              <a:rPr lang="en-US" altLang="en-US" sz="40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40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tuyến</a:t>
            </a:r>
            <a:r>
              <a:rPr lang="en-US" altLang="en-US" sz="40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40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với</a:t>
            </a:r>
            <a:r>
              <a:rPr lang="en-US" altLang="en-US" sz="40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40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nửa</a:t>
            </a:r>
            <a:r>
              <a:rPr lang="en-US" altLang="en-US" sz="40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40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đường</a:t>
            </a:r>
            <a:r>
              <a:rPr lang="en-US" altLang="en-US" sz="40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40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tròn</a:t>
            </a:r>
            <a:r>
              <a:rPr lang="en-US" altLang="en-US" sz="40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40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nó</a:t>
            </a:r>
            <a:r>
              <a:rPr lang="en-US" altLang="en-US" sz="40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40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cắt</a:t>
            </a:r>
            <a:r>
              <a:rPr lang="en-US" altLang="en-US" sz="40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Ax </a:t>
            </a:r>
            <a:r>
              <a:rPr lang="en-US" altLang="en-US" sz="40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và</a:t>
            </a:r>
            <a:r>
              <a:rPr lang="en-US" altLang="en-US" sz="40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By </a:t>
            </a:r>
            <a:r>
              <a:rPr lang="en-US" altLang="en-US" sz="40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theo</a:t>
            </a:r>
            <a:r>
              <a:rPr lang="en-US" altLang="en-US" sz="40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40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thứ</a:t>
            </a:r>
            <a:r>
              <a:rPr lang="en-US" altLang="en-US" sz="40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40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tự</a:t>
            </a:r>
            <a:r>
              <a:rPr lang="en-US" altLang="en-US" sz="40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40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tại</a:t>
            </a:r>
            <a:r>
              <a:rPr lang="en-US" altLang="en-US" sz="40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C </a:t>
            </a:r>
            <a:r>
              <a:rPr lang="en-US" altLang="en-US" sz="40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và</a:t>
            </a:r>
            <a:r>
              <a:rPr lang="en-US" altLang="en-US" sz="40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D.</a:t>
            </a:r>
          </a:p>
          <a:p>
            <a:pPr marL="0" indent="0" algn="just">
              <a:lnSpc>
                <a:spcPct val="120000"/>
              </a:lnSpc>
              <a:buNone/>
              <a:defRPr/>
            </a:pPr>
            <a:r>
              <a:rPr lang="en-US" altLang="en-US" sz="40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Chứng</a:t>
            </a:r>
            <a:r>
              <a:rPr lang="en-US" altLang="en-US" sz="40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minh:  </a:t>
            </a:r>
          </a:p>
          <a:p>
            <a:pPr marL="514350" indent="-514350" algn="just">
              <a:lnSpc>
                <a:spcPct val="120000"/>
              </a:lnSpc>
              <a:buFontTx/>
              <a:buAutoNum type="alphaLcParenR"/>
              <a:defRPr/>
            </a:pPr>
            <a:r>
              <a:rPr lang="en-US" altLang="en-US" sz="40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AC + BD = CD</a:t>
            </a:r>
          </a:p>
          <a:p>
            <a:pPr marL="514350" indent="-514350" algn="just">
              <a:lnSpc>
                <a:spcPct val="120000"/>
              </a:lnSpc>
              <a:buFontTx/>
              <a:buAutoNum type="alphaLcParenR"/>
              <a:defRPr/>
            </a:pPr>
            <a:r>
              <a:rPr lang="en-US" altLang="en-US" sz="4000" dirty="0">
                <a:latin typeface="Times New Roman" panose="02020603050405020304" pitchFamily="18" charset="0"/>
                <a:ea typeface="Tahoma" panose="020B0604030504040204" pitchFamily="34" charset="0"/>
                <a:cs typeface="Times New Roman" panose="02020603050405020304" pitchFamily="18" charset="0"/>
              </a:rPr>
              <a:t> </a:t>
            </a:r>
          </a:p>
          <a:p>
            <a:pPr marL="514350" indent="-514350" algn="just">
              <a:lnSpc>
                <a:spcPct val="120000"/>
              </a:lnSpc>
              <a:buFontTx/>
              <a:buAutoNum type="alphaLcParenR"/>
              <a:defRPr/>
            </a:pPr>
            <a:r>
              <a:rPr lang="en-US" altLang="en-US" sz="40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Tích</a:t>
            </a:r>
            <a:r>
              <a:rPr lang="en-US" altLang="en-US" sz="40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AC.BD </a:t>
            </a:r>
            <a:r>
              <a:rPr lang="en-US" altLang="en-US" sz="40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không</a:t>
            </a:r>
            <a:r>
              <a:rPr lang="en-US" altLang="en-US" sz="40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40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đổi</a:t>
            </a:r>
            <a:r>
              <a:rPr lang="en-US" altLang="en-US" sz="40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40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khi</a:t>
            </a:r>
            <a:r>
              <a:rPr lang="en-US" altLang="en-US" sz="40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M di </a:t>
            </a:r>
            <a:r>
              <a:rPr lang="en-US" altLang="en-US" sz="40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chuyển</a:t>
            </a:r>
            <a:r>
              <a:rPr lang="en-US" altLang="en-US" sz="40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40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trên</a:t>
            </a:r>
            <a:r>
              <a:rPr lang="en-US" altLang="en-US" sz="40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40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nửa</a:t>
            </a:r>
            <a:r>
              <a:rPr lang="en-US" altLang="en-US" sz="40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40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đường</a:t>
            </a:r>
            <a:r>
              <a:rPr lang="en-US" altLang="en-US" sz="40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40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tròn</a:t>
            </a:r>
            <a:r>
              <a:rPr lang="en-US" altLang="en-US" sz="40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p>
        </p:txBody>
      </p:sp>
      <p:graphicFrame>
        <p:nvGraphicFramePr>
          <p:cNvPr id="9219" name="Object 2">
            <a:extLst>
              <a:ext uri="{FF2B5EF4-FFF2-40B4-BE49-F238E27FC236}">
                <a16:creationId xmlns:a16="http://schemas.microsoft.com/office/drawing/2014/main" id="{A3937E26-4BF4-4D66-92B6-34F4CF442FF8}"/>
              </a:ext>
            </a:extLst>
          </p:cNvPr>
          <p:cNvGraphicFramePr>
            <a:graphicFrameLocks noChangeAspect="1"/>
          </p:cNvGraphicFramePr>
          <p:nvPr>
            <p:extLst>
              <p:ext uri="{D42A27DB-BD31-4B8C-83A1-F6EECF244321}">
                <p14:modId xmlns:p14="http://schemas.microsoft.com/office/powerpoint/2010/main" val="1383331224"/>
              </p:ext>
            </p:extLst>
          </p:nvPr>
        </p:nvGraphicFramePr>
        <p:xfrm>
          <a:off x="701071" y="4355609"/>
          <a:ext cx="1913858" cy="516438"/>
        </p:xfrm>
        <a:graphic>
          <a:graphicData uri="http://schemas.openxmlformats.org/presentationml/2006/ole">
            <mc:AlternateContent xmlns:mc="http://schemas.openxmlformats.org/markup-compatibility/2006">
              <mc:Choice xmlns:v="urn:schemas-microsoft-com:vml" Requires="v">
                <p:oleObj name="Equation" r:id="rId2" imgW="1600200" imgH="431800" progId="Equation.DSMT4">
                  <p:embed/>
                </p:oleObj>
              </mc:Choice>
              <mc:Fallback>
                <p:oleObj name="Equation" r:id="rId2" imgW="1600200" imgH="431800" progId="Equation.DSMT4">
                  <p:embed/>
                  <p:pic>
                    <p:nvPicPr>
                      <p:cNvPr id="9219" name="Object 2">
                        <a:extLst>
                          <a:ext uri="{FF2B5EF4-FFF2-40B4-BE49-F238E27FC236}">
                            <a16:creationId xmlns:a16="http://schemas.microsoft.com/office/drawing/2014/main" id="{A3937E26-4BF4-4D66-92B6-34F4CF442F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71" y="4355609"/>
                        <a:ext cx="1913858" cy="516438"/>
                      </a:xfrm>
                      <a:prstGeom prst="rect">
                        <a:avLst/>
                      </a:prstGeom>
                      <a:noFill/>
                      <a:ln>
                        <a:noFill/>
                      </a:ln>
                    </p:spPr>
                  </p:pic>
                </p:oleObj>
              </mc:Fallback>
            </mc:AlternateContent>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3">
            <a:extLst>
              <a:ext uri="{FF2B5EF4-FFF2-40B4-BE49-F238E27FC236}">
                <a16:creationId xmlns:a16="http://schemas.microsoft.com/office/drawing/2014/main" id="{E21A61C7-7615-4D0B-B217-125C99FB62DF}"/>
              </a:ext>
            </a:extLst>
          </p:cNvPr>
          <p:cNvSpPr/>
          <p:nvPr/>
        </p:nvSpPr>
        <p:spPr>
          <a:xfrm>
            <a:off x="14068" y="3907227"/>
            <a:ext cx="12192000" cy="29790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172" name="Object 5">
            <a:extLst>
              <a:ext uri="{FF2B5EF4-FFF2-40B4-BE49-F238E27FC236}">
                <a16:creationId xmlns:a16="http://schemas.microsoft.com/office/drawing/2014/main" id="{65CBE492-82BA-4450-84A0-FFF369C26A62}"/>
              </a:ext>
            </a:extLst>
          </p:cNvPr>
          <p:cNvGraphicFramePr>
            <a:graphicFrameLocks noChangeAspect="1"/>
          </p:cNvGraphicFramePr>
          <p:nvPr>
            <p:extLst>
              <p:ext uri="{D42A27DB-BD31-4B8C-83A1-F6EECF244321}">
                <p14:modId xmlns:p14="http://schemas.microsoft.com/office/powerpoint/2010/main" val="2323625259"/>
              </p:ext>
            </p:extLst>
          </p:nvPr>
        </p:nvGraphicFramePr>
        <p:xfrm>
          <a:off x="7056148" y="309390"/>
          <a:ext cx="600183" cy="662436"/>
        </p:xfrm>
        <a:graphic>
          <a:graphicData uri="http://schemas.openxmlformats.org/presentationml/2006/ole">
            <mc:AlternateContent xmlns:mc="http://schemas.openxmlformats.org/markup-compatibility/2006">
              <mc:Choice xmlns:v="urn:schemas-microsoft-com:vml" Requires="v">
                <p:oleObj name="Equation" r:id="rId3" imgW="418918" imgH="393529" progId="Equation.DSMT4">
                  <p:embed/>
                </p:oleObj>
              </mc:Choice>
              <mc:Fallback>
                <p:oleObj name="Equation" r:id="rId3" imgW="418918" imgH="393529" progId="Equation.DSMT4">
                  <p:embed/>
                  <p:pic>
                    <p:nvPicPr>
                      <p:cNvPr id="7172" name="Object 5">
                        <a:extLst>
                          <a:ext uri="{FF2B5EF4-FFF2-40B4-BE49-F238E27FC236}">
                            <a16:creationId xmlns:a16="http://schemas.microsoft.com/office/drawing/2014/main" id="{65CBE492-82BA-4450-84A0-FFF369C26A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6148" y="309390"/>
                        <a:ext cx="600183" cy="662436"/>
                      </a:xfrm>
                      <a:prstGeom prst="rect">
                        <a:avLst/>
                      </a:prstGeom>
                      <a:noFill/>
                      <a:ln>
                        <a:noFill/>
                      </a:ln>
                      <a:effectLst/>
                    </p:spPr>
                  </p:pic>
                </p:oleObj>
              </mc:Fallback>
            </mc:AlternateContent>
          </a:graphicData>
        </a:graphic>
      </p:graphicFrame>
      <p:graphicFrame>
        <p:nvGraphicFramePr>
          <p:cNvPr id="7173" name="Object 6">
            <a:extLst>
              <a:ext uri="{FF2B5EF4-FFF2-40B4-BE49-F238E27FC236}">
                <a16:creationId xmlns:a16="http://schemas.microsoft.com/office/drawing/2014/main" id="{49AEE4C4-6201-4535-A6C2-3E2E8FA13510}"/>
              </a:ext>
            </a:extLst>
          </p:cNvPr>
          <p:cNvGraphicFramePr>
            <a:graphicFrameLocks noGrp="1" noChangeAspect="1"/>
          </p:cNvGraphicFramePr>
          <p:nvPr>
            <p:ph/>
            <p:extLst>
              <p:ext uri="{D42A27DB-BD31-4B8C-83A1-F6EECF244321}">
                <p14:modId xmlns:p14="http://schemas.microsoft.com/office/powerpoint/2010/main" val="4084742491"/>
              </p:ext>
            </p:extLst>
          </p:nvPr>
        </p:nvGraphicFramePr>
        <p:xfrm>
          <a:off x="8759944" y="469727"/>
          <a:ext cx="2601859" cy="301688"/>
        </p:xfrm>
        <a:graphic>
          <a:graphicData uri="http://schemas.openxmlformats.org/presentationml/2006/ole">
            <mc:AlternateContent xmlns:mc="http://schemas.openxmlformats.org/markup-compatibility/2006">
              <mc:Choice xmlns:v="urn:schemas-microsoft-com:vml" Requires="v">
                <p:oleObj name="Equation" r:id="rId5" imgW="1752600" imgH="203200" progId="Equation.DSMT4">
                  <p:embed/>
                </p:oleObj>
              </mc:Choice>
              <mc:Fallback>
                <p:oleObj name="Equation" r:id="rId5" imgW="1752600" imgH="203200" progId="Equation.DSMT4">
                  <p:embed/>
                  <p:pic>
                    <p:nvPicPr>
                      <p:cNvPr id="7173" name="Object 6">
                        <a:extLst>
                          <a:ext uri="{FF2B5EF4-FFF2-40B4-BE49-F238E27FC236}">
                            <a16:creationId xmlns:a16="http://schemas.microsoft.com/office/drawing/2014/main" id="{49AEE4C4-6201-4535-A6C2-3E2E8FA135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59944" y="469727"/>
                        <a:ext cx="2601859" cy="301688"/>
                      </a:xfrm>
                      <a:prstGeom prst="rect">
                        <a:avLst/>
                      </a:prstGeom>
                      <a:noFill/>
                      <a:ln>
                        <a:noFill/>
                      </a:ln>
                      <a:effectLst/>
                    </p:spPr>
                  </p:pic>
                </p:oleObj>
              </mc:Fallback>
            </mc:AlternateContent>
          </a:graphicData>
        </a:graphic>
      </p:graphicFrame>
      <p:sp>
        <p:nvSpPr>
          <p:cNvPr id="7174" name="Text Box 7">
            <a:extLst>
              <a:ext uri="{FF2B5EF4-FFF2-40B4-BE49-F238E27FC236}">
                <a16:creationId xmlns:a16="http://schemas.microsoft.com/office/drawing/2014/main" id="{712E79F7-DD70-4C03-B435-6F92B289BB22}"/>
              </a:ext>
            </a:extLst>
          </p:cNvPr>
          <p:cNvSpPr txBox="1">
            <a:spLocks noChangeArrowheads="1"/>
          </p:cNvSpPr>
          <p:nvPr/>
        </p:nvSpPr>
        <p:spPr bwMode="auto">
          <a:xfrm>
            <a:off x="6976711" y="815801"/>
            <a:ext cx="4903626" cy="45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en-US" sz="2400" dirty="0" err="1">
                <a:latin typeface="Times New Roman" panose="02020603050405020304" pitchFamily="18" charset="0"/>
              </a:rPr>
              <a:t>Tiếp</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tuyến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tại</a:t>
            </a:r>
            <a:r>
              <a:rPr lang="en-US" altLang="en-US" sz="2400" dirty="0">
                <a:latin typeface="Times New Roman" panose="02020603050405020304" pitchFamily="18" charset="0"/>
              </a:rPr>
              <a:t> M </a:t>
            </a:r>
            <a:r>
              <a:rPr lang="en-US" altLang="en-US" sz="2400" dirty="0" err="1">
                <a:latin typeface="Times New Roman" panose="02020603050405020304" pitchFamily="18" charset="0"/>
              </a:rPr>
              <a:t>cắt</a:t>
            </a:r>
            <a:r>
              <a:rPr lang="en-US" altLang="en-US" sz="2400" dirty="0">
                <a:latin typeface="Times New Roman" panose="02020603050405020304" pitchFamily="18" charset="0"/>
              </a:rPr>
              <a:t> Ax, By ở C </a:t>
            </a:r>
            <a:r>
              <a:rPr lang="en-US" altLang="en-US" sz="2400" dirty="0" err="1">
                <a:latin typeface="Times New Roman" panose="02020603050405020304" pitchFamily="18" charset="0"/>
              </a:rPr>
              <a:t>va</a:t>
            </a:r>
            <a:r>
              <a:rPr lang="en-US" altLang="en-US" sz="2400" dirty="0">
                <a:latin typeface="Times New Roman" panose="02020603050405020304" pitchFamily="18" charset="0"/>
              </a:rPr>
              <a:t>̀ D</a:t>
            </a:r>
          </a:p>
        </p:txBody>
      </p:sp>
      <p:sp>
        <p:nvSpPr>
          <p:cNvPr id="7175" name="Text Box 8">
            <a:extLst>
              <a:ext uri="{FF2B5EF4-FFF2-40B4-BE49-F238E27FC236}">
                <a16:creationId xmlns:a16="http://schemas.microsoft.com/office/drawing/2014/main" id="{DD700303-A628-4037-A069-4151316EFD92}"/>
              </a:ext>
            </a:extLst>
          </p:cNvPr>
          <p:cNvSpPr txBox="1">
            <a:spLocks noChangeArrowheads="1"/>
          </p:cNvSpPr>
          <p:nvPr/>
        </p:nvSpPr>
        <p:spPr bwMode="auto">
          <a:xfrm>
            <a:off x="7083151" y="2269953"/>
            <a:ext cx="30765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endParaRPr lang="en-US" altLang="en-US" sz="2000">
              <a:latin typeface="Times New Roman" panose="02020603050405020304" pitchFamily="18" charset="0"/>
            </a:endParaRPr>
          </a:p>
        </p:txBody>
      </p:sp>
      <p:sp>
        <p:nvSpPr>
          <p:cNvPr id="7176" name="Line 9">
            <a:extLst>
              <a:ext uri="{FF2B5EF4-FFF2-40B4-BE49-F238E27FC236}">
                <a16:creationId xmlns:a16="http://schemas.microsoft.com/office/drawing/2014/main" id="{3D32031E-23A1-48AC-81ED-E94ECE4694BF}"/>
              </a:ext>
            </a:extLst>
          </p:cNvPr>
          <p:cNvSpPr>
            <a:spLocks noChangeShapeType="1"/>
          </p:cNvSpPr>
          <p:nvPr/>
        </p:nvSpPr>
        <p:spPr bwMode="auto">
          <a:xfrm flipH="1">
            <a:off x="6773312" y="309390"/>
            <a:ext cx="39029" cy="290013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77" name="Line 10">
            <a:extLst>
              <a:ext uri="{FF2B5EF4-FFF2-40B4-BE49-F238E27FC236}">
                <a16:creationId xmlns:a16="http://schemas.microsoft.com/office/drawing/2014/main" id="{ADF04F20-B2EA-4274-BA31-FDF5419C3E5B}"/>
              </a:ext>
            </a:extLst>
          </p:cNvPr>
          <p:cNvSpPr>
            <a:spLocks noChangeShapeType="1"/>
          </p:cNvSpPr>
          <p:nvPr/>
        </p:nvSpPr>
        <p:spPr bwMode="auto">
          <a:xfrm>
            <a:off x="6177707" y="1423652"/>
            <a:ext cx="5702630" cy="2617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78" name="Text Box 11">
            <a:extLst>
              <a:ext uri="{FF2B5EF4-FFF2-40B4-BE49-F238E27FC236}">
                <a16:creationId xmlns:a16="http://schemas.microsoft.com/office/drawing/2014/main" id="{BDD9D35A-5D48-401C-AFE6-0E699AE51F18}"/>
              </a:ext>
            </a:extLst>
          </p:cNvPr>
          <p:cNvSpPr txBox="1">
            <a:spLocks noChangeArrowheads="1"/>
          </p:cNvSpPr>
          <p:nvPr/>
        </p:nvSpPr>
        <p:spPr bwMode="auto">
          <a:xfrm>
            <a:off x="6198211" y="529887"/>
            <a:ext cx="772577" cy="45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en-US" sz="2400">
                <a:latin typeface="Times New Roman" panose="02020603050405020304" pitchFamily="18" charset="0"/>
              </a:rPr>
              <a:t>GT</a:t>
            </a:r>
          </a:p>
        </p:txBody>
      </p:sp>
      <p:sp>
        <p:nvSpPr>
          <p:cNvPr id="7179" name="Text Box 12">
            <a:extLst>
              <a:ext uri="{FF2B5EF4-FFF2-40B4-BE49-F238E27FC236}">
                <a16:creationId xmlns:a16="http://schemas.microsoft.com/office/drawing/2014/main" id="{360ED58C-6439-4AE0-B889-5DA1CE6C3496}"/>
              </a:ext>
            </a:extLst>
          </p:cNvPr>
          <p:cNvSpPr txBox="1">
            <a:spLocks noChangeArrowheads="1"/>
          </p:cNvSpPr>
          <p:nvPr/>
        </p:nvSpPr>
        <p:spPr bwMode="auto">
          <a:xfrm>
            <a:off x="6198211" y="1749088"/>
            <a:ext cx="772577" cy="461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en-US" sz="2400">
                <a:latin typeface="Times New Roman" panose="02020603050405020304" pitchFamily="18" charset="0"/>
              </a:rPr>
              <a:t>KL</a:t>
            </a:r>
          </a:p>
        </p:txBody>
      </p:sp>
      <p:grpSp>
        <p:nvGrpSpPr>
          <p:cNvPr id="7207" name="Group 45">
            <a:extLst>
              <a:ext uri="{FF2B5EF4-FFF2-40B4-BE49-F238E27FC236}">
                <a16:creationId xmlns:a16="http://schemas.microsoft.com/office/drawing/2014/main" id="{58B9B5B8-5803-41F8-A11F-61BBB376D9A4}"/>
              </a:ext>
            </a:extLst>
          </p:cNvPr>
          <p:cNvGrpSpPr>
            <a:grpSpLocks/>
          </p:cNvGrpSpPr>
          <p:nvPr/>
        </p:nvGrpSpPr>
        <p:grpSpPr bwMode="auto">
          <a:xfrm>
            <a:off x="6941632" y="1465681"/>
            <a:ext cx="5334000" cy="990600"/>
            <a:chOff x="432" y="816"/>
            <a:chExt cx="3360" cy="624"/>
          </a:xfrm>
        </p:grpSpPr>
        <p:graphicFrame>
          <p:nvGraphicFramePr>
            <p:cNvPr id="7234" name="Object 46">
              <a:extLst>
                <a:ext uri="{FF2B5EF4-FFF2-40B4-BE49-F238E27FC236}">
                  <a16:creationId xmlns:a16="http://schemas.microsoft.com/office/drawing/2014/main" id="{19DD7493-26D6-4352-9842-8DEDEA6E933E}"/>
                </a:ext>
              </a:extLst>
            </p:cNvPr>
            <p:cNvGraphicFramePr>
              <a:graphicFrameLocks noChangeAspect="1"/>
            </p:cNvGraphicFramePr>
            <p:nvPr>
              <p:extLst>
                <p:ext uri="{D42A27DB-BD31-4B8C-83A1-F6EECF244321}">
                  <p14:modId xmlns:p14="http://schemas.microsoft.com/office/powerpoint/2010/main" val="1928301250"/>
                </p:ext>
              </p:extLst>
            </p:nvPr>
          </p:nvGraphicFramePr>
          <p:xfrm>
            <a:off x="444" y="816"/>
            <a:ext cx="1283" cy="362"/>
          </p:xfrm>
          <a:graphic>
            <a:graphicData uri="http://schemas.openxmlformats.org/presentationml/2006/ole">
              <mc:AlternateContent xmlns:mc="http://schemas.openxmlformats.org/markup-compatibility/2006">
                <mc:Choice xmlns:v="urn:schemas-microsoft-com:vml" Requires="v">
                  <p:oleObj name="Equation" r:id="rId7" imgW="901440" imgH="253800" progId="Equation.DSMT4">
                    <p:embed/>
                  </p:oleObj>
                </mc:Choice>
                <mc:Fallback>
                  <p:oleObj name="Equation" r:id="rId7" imgW="901440" imgH="253800" progId="Equation.DSMT4">
                    <p:embed/>
                    <p:pic>
                      <p:nvPicPr>
                        <p:cNvPr id="7234" name="Object 46">
                          <a:extLst>
                            <a:ext uri="{FF2B5EF4-FFF2-40B4-BE49-F238E27FC236}">
                              <a16:creationId xmlns:a16="http://schemas.microsoft.com/office/drawing/2014/main" id="{19DD7493-26D6-4352-9842-8DEDEA6E933E}"/>
                            </a:ext>
                          </a:extLst>
                        </p:cNvPr>
                        <p:cNvPicPr>
                          <a:picLocks noChangeAspect="1" noChangeArrowheads="1"/>
                        </p:cNvPicPr>
                        <p:nvPr/>
                      </p:nvPicPr>
                      <p:blipFill>
                        <a:blip r:embed="rId8"/>
                        <a:srcRect/>
                        <a:stretch>
                          <a:fillRect/>
                        </a:stretch>
                      </p:blipFill>
                      <p:spPr bwMode="auto">
                        <a:xfrm>
                          <a:off x="444" y="816"/>
                          <a:ext cx="1283" cy="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235" name="Text Box 47">
              <a:extLst>
                <a:ext uri="{FF2B5EF4-FFF2-40B4-BE49-F238E27FC236}">
                  <a16:creationId xmlns:a16="http://schemas.microsoft.com/office/drawing/2014/main" id="{42D4CC1F-5702-462A-AEC9-F20CD0896543}"/>
                </a:ext>
              </a:extLst>
            </p:cNvPr>
            <p:cNvSpPr txBox="1">
              <a:spLocks noChangeArrowheads="1"/>
            </p:cNvSpPr>
            <p:nvPr/>
          </p:nvSpPr>
          <p:spPr bwMode="auto">
            <a:xfrm>
              <a:off x="432" y="1152"/>
              <a:ext cx="336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en-US" sz="2400" dirty="0">
                  <a:latin typeface="Times New Roman" panose="02020603050405020304" pitchFamily="18" charset="0"/>
                </a:rPr>
                <a:t>b,  CD = AC + BD</a:t>
              </a:r>
            </a:p>
          </p:txBody>
        </p:sp>
      </p:grpSp>
      <p:sp>
        <p:nvSpPr>
          <p:cNvPr id="7221" name="Rectangle 67">
            <a:extLst>
              <a:ext uri="{FF2B5EF4-FFF2-40B4-BE49-F238E27FC236}">
                <a16:creationId xmlns:a16="http://schemas.microsoft.com/office/drawing/2014/main" id="{347B76E4-D111-4D9F-9F18-A6AA82D6B6AF}"/>
              </a:ext>
            </a:extLst>
          </p:cNvPr>
          <p:cNvSpPr>
            <a:spLocks noChangeArrowheads="1"/>
          </p:cNvSpPr>
          <p:nvPr/>
        </p:nvSpPr>
        <p:spPr bwMode="auto">
          <a:xfrm>
            <a:off x="6773313" y="2389720"/>
            <a:ext cx="5418688" cy="842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400">
                <a:latin typeface="Times New Roman" panose="02020603050405020304" pitchFamily="18" charset="0"/>
              </a:rPr>
              <a:t>  c</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Tích</a:t>
            </a:r>
            <a:r>
              <a:rPr lang="en-US" altLang="en-US" sz="2400" dirty="0">
                <a:latin typeface="Times New Roman" panose="02020603050405020304" pitchFamily="18" charset="0"/>
              </a:rPr>
              <a:t> AC.BD </a:t>
            </a:r>
            <a:r>
              <a:rPr lang="en-US" altLang="en-US" sz="2400" dirty="0" err="1">
                <a:latin typeface="Times New Roman" panose="02020603050405020304" pitchFamily="18" charset="0"/>
              </a:rPr>
              <a:t>không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đổi</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khi</a:t>
            </a:r>
            <a:r>
              <a:rPr lang="en-US" altLang="en-US" sz="2400" dirty="0">
                <a:latin typeface="Times New Roman" panose="02020603050405020304" pitchFamily="18" charset="0"/>
              </a:rPr>
              <a:t> M di</a:t>
            </a:r>
          </a:p>
          <a:p>
            <a:pPr eaLnBrk="1" hangingPunct="1"/>
            <a:r>
              <a:rPr lang="en-US" altLang="en-US" sz="2400" dirty="0" err="1">
                <a:latin typeface="Times New Roman" panose="02020603050405020304" pitchFamily="18" charset="0"/>
              </a:rPr>
              <a:t>chuyển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trên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nửa</a:t>
            </a:r>
            <a:r>
              <a:rPr lang="en-US" altLang="en-US" sz="2400" dirty="0">
                <a:latin typeface="Times New Roman" panose="02020603050405020304" pitchFamily="18" charset="0"/>
              </a:rPr>
              <a:t> (O)  </a:t>
            </a:r>
          </a:p>
        </p:txBody>
      </p:sp>
      <p:sp>
        <p:nvSpPr>
          <p:cNvPr id="7223" name="Text Box 72">
            <a:extLst>
              <a:ext uri="{FF2B5EF4-FFF2-40B4-BE49-F238E27FC236}">
                <a16:creationId xmlns:a16="http://schemas.microsoft.com/office/drawing/2014/main" id="{B776EBED-7ACA-4E72-B37F-2F391810D956}"/>
              </a:ext>
            </a:extLst>
          </p:cNvPr>
          <p:cNvSpPr txBox="1">
            <a:spLocks noChangeArrowheads="1"/>
          </p:cNvSpPr>
          <p:nvPr/>
        </p:nvSpPr>
        <p:spPr bwMode="auto">
          <a:xfrm>
            <a:off x="5536041" y="3306591"/>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400" b="1" u="sng" dirty="0" err="1">
                <a:solidFill>
                  <a:srgbClr val="FF0000"/>
                </a:solidFill>
                <a:latin typeface="Times New Roman" panose="02020603050405020304" pitchFamily="18" charset="0"/>
              </a:rPr>
              <a:t>Hướng</a:t>
            </a:r>
            <a:r>
              <a:rPr lang="en-US" altLang="en-US" sz="2400" b="1" u="sng" dirty="0">
                <a:solidFill>
                  <a:srgbClr val="FF0000"/>
                </a:solidFill>
                <a:latin typeface="Times New Roman" panose="02020603050405020304" pitchFamily="18" charset="0"/>
              </a:rPr>
              <a:t> </a:t>
            </a:r>
            <a:r>
              <a:rPr lang="en-US" altLang="en-US" sz="2400" b="1" u="sng" dirty="0" err="1">
                <a:solidFill>
                  <a:srgbClr val="FF0000"/>
                </a:solidFill>
                <a:latin typeface="Times New Roman" panose="02020603050405020304" pitchFamily="18" charset="0"/>
              </a:rPr>
              <a:t>dẫn</a:t>
            </a:r>
            <a:endParaRPr lang="en-US" altLang="en-US" sz="2400" b="1" u="sng" dirty="0">
              <a:solidFill>
                <a:srgbClr val="FF0000"/>
              </a:solidFill>
              <a:latin typeface="Times New Roman" panose="02020603050405020304" pitchFamily="18" charset="0"/>
            </a:endParaRPr>
          </a:p>
        </p:txBody>
      </p:sp>
      <p:sp>
        <p:nvSpPr>
          <p:cNvPr id="7224" name="Text Box 73">
            <a:extLst>
              <a:ext uri="{FF2B5EF4-FFF2-40B4-BE49-F238E27FC236}">
                <a16:creationId xmlns:a16="http://schemas.microsoft.com/office/drawing/2014/main" id="{2F11A0FC-FD2C-4DF6-ABB1-896011C20A8A}"/>
              </a:ext>
            </a:extLst>
          </p:cNvPr>
          <p:cNvSpPr txBox="1">
            <a:spLocks noChangeArrowheads="1"/>
          </p:cNvSpPr>
          <p:nvPr/>
        </p:nvSpPr>
        <p:spPr bwMode="auto">
          <a:xfrm>
            <a:off x="7661237" y="358601"/>
            <a:ext cx="996049" cy="45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en-US" sz="2400" dirty="0" err="1">
                <a:latin typeface="Times New Roman" panose="02020603050405020304" pitchFamily="18" charset="0"/>
              </a:rPr>
              <a:t>đk</a:t>
            </a:r>
            <a:r>
              <a:rPr lang="en-US" altLang="en-US" sz="2400" dirty="0">
                <a:latin typeface="Times New Roman" panose="02020603050405020304" pitchFamily="18" charset="0"/>
              </a:rPr>
              <a:t> AB</a:t>
            </a:r>
          </a:p>
        </p:txBody>
      </p:sp>
      <p:grpSp>
        <p:nvGrpSpPr>
          <p:cNvPr id="74" name="Group 8">
            <a:extLst>
              <a:ext uri="{FF2B5EF4-FFF2-40B4-BE49-F238E27FC236}">
                <a16:creationId xmlns:a16="http://schemas.microsoft.com/office/drawing/2014/main" id="{9EDB75A6-8523-44F4-BA98-B2EEDEAD6A03}"/>
              </a:ext>
            </a:extLst>
          </p:cNvPr>
          <p:cNvGrpSpPr>
            <a:grpSpLocks/>
          </p:cNvGrpSpPr>
          <p:nvPr/>
        </p:nvGrpSpPr>
        <p:grpSpPr bwMode="auto">
          <a:xfrm>
            <a:off x="2191119" y="469727"/>
            <a:ext cx="3240088" cy="3429000"/>
            <a:chOff x="2733675" y="1196975"/>
            <a:chExt cx="3524250" cy="3657600"/>
          </a:xfrm>
        </p:grpSpPr>
        <p:pic>
          <p:nvPicPr>
            <p:cNvPr id="75" name="Picture 2">
              <a:extLst>
                <a:ext uri="{FF2B5EF4-FFF2-40B4-BE49-F238E27FC236}">
                  <a16:creationId xmlns:a16="http://schemas.microsoft.com/office/drawing/2014/main" id="{4627B092-F578-47F9-973B-F9FF1F2DA0A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33675" y="1196975"/>
              <a:ext cx="352425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6" name="Straight Connector 10">
              <a:extLst>
                <a:ext uri="{FF2B5EF4-FFF2-40B4-BE49-F238E27FC236}">
                  <a16:creationId xmlns:a16="http://schemas.microsoft.com/office/drawing/2014/main" id="{FF21513D-C357-4851-B7B8-C43CED6E7677}"/>
                </a:ext>
              </a:extLst>
            </p:cNvPr>
            <p:cNvCxnSpPr/>
            <p:nvPr/>
          </p:nvCxnSpPr>
          <p:spPr>
            <a:xfrm>
              <a:off x="3203345" y="1989455"/>
              <a:ext cx="1293319" cy="2375747"/>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11">
              <a:extLst>
                <a:ext uri="{FF2B5EF4-FFF2-40B4-BE49-F238E27FC236}">
                  <a16:creationId xmlns:a16="http://schemas.microsoft.com/office/drawing/2014/main" id="{D13AF681-8CC4-45AA-B430-F57061F625B2}"/>
                </a:ext>
              </a:extLst>
            </p:cNvPr>
            <p:cNvCxnSpPr/>
            <p:nvPr/>
          </p:nvCxnSpPr>
          <p:spPr>
            <a:xfrm flipV="1">
              <a:off x="4496664" y="3645535"/>
              <a:ext cx="1298499" cy="719667"/>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6" name="Group 20">
            <a:extLst>
              <a:ext uri="{FF2B5EF4-FFF2-40B4-BE49-F238E27FC236}">
                <a16:creationId xmlns:a16="http://schemas.microsoft.com/office/drawing/2014/main" id="{0D48DBCE-0527-4D0F-A96E-11B10F6AAAF5}"/>
              </a:ext>
            </a:extLst>
          </p:cNvPr>
          <p:cNvGrpSpPr>
            <a:grpSpLocks/>
          </p:cNvGrpSpPr>
          <p:nvPr/>
        </p:nvGrpSpPr>
        <p:grpSpPr bwMode="auto">
          <a:xfrm>
            <a:off x="3757188" y="3306591"/>
            <a:ext cx="107950" cy="85725"/>
            <a:chOff x="7380312" y="2804160"/>
            <a:chExt cx="108012" cy="85898"/>
          </a:xfrm>
        </p:grpSpPr>
        <p:cxnSp>
          <p:nvCxnSpPr>
            <p:cNvPr id="87" name="Straight Connector 21">
              <a:extLst>
                <a:ext uri="{FF2B5EF4-FFF2-40B4-BE49-F238E27FC236}">
                  <a16:creationId xmlns:a16="http://schemas.microsoft.com/office/drawing/2014/main" id="{99F3C418-8287-4CE1-AADA-CA933A277321}"/>
                </a:ext>
              </a:extLst>
            </p:cNvPr>
            <p:cNvCxnSpPr/>
            <p:nvPr/>
          </p:nvCxnSpPr>
          <p:spPr>
            <a:xfrm flipV="1">
              <a:off x="7380312" y="2804160"/>
              <a:ext cx="71478" cy="3817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8" name="Straight Connector 22">
              <a:extLst>
                <a:ext uri="{FF2B5EF4-FFF2-40B4-BE49-F238E27FC236}">
                  <a16:creationId xmlns:a16="http://schemas.microsoft.com/office/drawing/2014/main" id="{D091005C-8E22-429F-9A6B-E69222C6379D}"/>
                </a:ext>
              </a:extLst>
            </p:cNvPr>
            <p:cNvCxnSpPr/>
            <p:nvPr/>
          </p:nvCxnSpPr>
          <p:spPr>
            <a:xfrm>
              <a:off x="7451790" y="2804160"/>
              <a:ext cx="36534" cy="85898"/>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73" name="Hộp Văn bản 72">
            <a:extLst>
              <a:ext uri="{FF2B5EF4-FFF2-40B4-BE49-F238E27FC236}">
                <a16:creationId xmlns:a16="http://schemas.microsoft.com/office/drawing/2014/main" id="{AB7AB1EF-4BF9-4288-9E34-4BC3ED494FBB}"/>
              </a:ext>
            </a:extLst>
          </p:cNvPr>
          <p:cNvSpPr txBox="1"/>
          <p:nvPr/>
        </p:nvSpPr>
        <p:spPr>
          <a:xfrm>
            <a:off x="139952" y="40304"/>
            <a:ext cx="6131890" cy="526098"/>
          </a:xfrm>
          <a:prstGeom prst="rect">
            <a:avLst/>
          </a:prstGeom>
          <a:noFill/>
        </p:spPr>
        <p:txBody>
          <a:bodyPr wrap="square">
            <a:spAutoFit/>
          </a:bodyPr>
          <a:lstStyle/>
          <a:p>
            <a:r>
              <a:rPr lang="en-US" altLang="en-US" sz="2800" b="1" u="sng">
                <a:solidFill>
                  <a:srgbClr val="FF0000"/>
                </a:solidFill>
                <a:highlight>
                  <a:srgbClr val="FFFF00"/>
                </a:highlight>
                <a:latin typeface="Times New Roman" panose="02020603050405020304" pitchFamily="18" charset="0"/>
                <a:ea typeface="Tahoma" panose="020B0604030504040204" pitchFamily="34" charset="0"/>
                <a:cs typeface="Times New Roman" panose="02020603050405020304" pitchFamily="18" charset="0"/>
              </a:rPr>
              <a:t>Bài30/sgk</a:t>
            </a:r>
            <a:r>
              <a:rPr lang="en-US" altLang="en-US" sz="2800" b="1" u="sng" dirty="0">
                <a:solidFill>
                  <a:srgbClr val="FF0000"/>
                </a:solidFill>
                <a:highlight>
                  <a:srgbClr val="FFFF00"/>
                </a:highlight>
                <a:latin typeface="Times New Roman" panose="02020603050405020304" pitchFamily="18" charset="0"/>
                <a:ea typeface="Tahoma" panose="020B0604030504040204" pitchFamily="34" charset="0"/>
                <a:cs typeface="Times New Roman" panose="02020603050405020304" pitchFamily="18" charset="0"/>
              </a:rPr>
              <a:t>.</a:t>
            </a:r>
            <a:endParaRPr lang="en-US" sz="2800" b="1" dirty="0"/>
          </a:p>
        </p:txBody>
      </p:sp>
      <p:graphicFrame>
        <p:nvGraphicFramePr>
          <p:cNvPr id="99" name="Object 46">
            <a:extLst>
              <a:ext uri="{FF2B5EF4-FFF2-40B4-BE49-F238E27FC236}">
                <a16:creationId xmlns:a16="http://schemas.microsoft.com/office/drawing/2014/main" id="{6254E401-3A3A-45B4-8C3A-63EC811BBF6C}"/>
              </a:ext>
            </a:extLst>
          </p:cNvPr>
          <p:cNvGraphicFramePr>
            <a:graphicFrameLocks noChangeAspect="1"/>
          </p:cNvGraphicFramePr>
          <p:nvPr>
            <p:extLst>
              <p:ext uri="{D42A27DB-BD31-4B8C-83A1-F6EECF244321}">
                <p14:modId xmlns:p14="http://schemas.microsoft.com/office/powerpoint/2010/main" val="108273482"/>
              </p:ext>
            </p:extLst>
          </p:nvPr>
        </p:nvGraphicFramePr>
        <p:xfrm>
          <a:off x="951680" y="3906843"/>
          <a:ext cx="2036763" cy="505459"/>
        </p:xfrm>
        <a:graphic>
          <a:graphicData uri="http://schemas.openxmlformats.org/presentationml/2006/ole">
            <mc:AlternateContent xmlns:mc="http://schemas.openxmlformats.org/markup-compatibility/2006">
              <mc:Choice xmlns:v="urn:schemas-microsoft-com:vml" Requires="v">
                <p:oleObj name="Equation" r:id="rId10" imgW="901440" imgH="253800" progId="Equation.DSMT4">
                  <p:embed/>
                </p:oleObj>
              </mc:Choice>
              <mc:Fallback>
                <p:oleObj name="Equation" r:id="rId10" imgW="901440" imgH="253800" progId="Equation.DSMT4">
                  <p:embed/>
                  <p:pic>
                    <p:nvPicPr>
                      <p:cNvPr id="7234" name="Object 46">
                        <a:extLst>
                          <a:ext uri="{FF2B5EF4-FFF2-40B4-BE49-F238E27FC236}">
                            <a16:creationId xmlns:a16="http://schemas.microsoft.com/office/drawing/2014/main" id="{19DD7493-26D6-4352-9842-8DEDEA6E933E}"/>
                          </a:ext>
                        </a:extLst>
                      </p:cNvPr>
                      <p:cNvPicPr>
                        <a:picLocks noChangeAspect="1" noChangeArrowheads="1"/>
                      </p:cNvPicPr>
                      <p:nvPr/>
                    </p:nvPicPr>
                    <p:blipFill>
                      <a:blip r:embed="rId8"/>
                      <a:srcRect/>
                      <a:stretch>
                        <a:fillRect/>
                      </a:stretch>
                    </p:blipFill>
                    <p:spPr bwMode="auto">
                      <a:xfrm>
                        <a:off x="951680" y="3906843"/>
                        <a:ext cx="2036763" cy="505459"/>
                      </a:xfrm>
                      <a:prstGeom prst="rect">
                        <a:avLst/>
                      </a:prstGeom>
                      <a:noFill/>
                      <a:ln>
                        <a:noFill/>
                      </a:ln>
                      <a:effectLst/>
                    </p:spPr>
                  </p:pic>
                </p:oleObj>
              </mc:Fallback>
            </mc:AlternateContent>
          </a:graphicData>
        </a:graphic>
      </p:graphicFrame>
      <p:graphicFrame>
        <p:nvGraphicFramePr>
          <p:cNvPr id="100" name="Object 46">
            <a:extLst>
              <a:ext uri="{FF2B5EF4-FFF2-40B4-BE49-F238E27FC236}">
                <a16:creationId xmlns:a16="http://schemas.microsoft.com/office/drawing/2014/main" id="{7C99D1EF-1E51-424F-800A-B76925665C4F}"/>
              </a:ext>
            </a:extLst>
          </p:cNvPr>
          <p:cNvGraphicFramePr>
            <a:graphicFrameLocks noChangeAspect="1"/>
          </p:cNvGraphicFramePr>
          <p:nvPr>
            <p:extLst>
              <p:ext uri="{D42A27DB-BD31-4B8C-83A1-F6EECF244321}">
                <p14:modId xmlns:p14="http://schemas.microsoft.com/office/powerpoint/2010/main" val="3943985737"/>
              </p:ext>
            </p:extLst>
          </p:nvPr>
        </p:nvGraphicFramePr>
        <p:xfrm>
          <a:off x="1573682" y="4288399"/>
          <a:ext cx="1457325" cy="733615"/>
        </p:xfrm>
        <a:graphic>
          <a:graphicData uri="http://schemas.openxmlformats.org/presentationml/2006/ole">
            <mc:AlternateContent xmlns:mc="http://schemas.openxmlformats.org/markup-compatibility/2006">
              <mc:Choice xmlns:v="urn:schemas-microsoft-com:vml" Requires="v">
                <p:oleObj name="Equation" r:id="rId11" imgW="647640" imgH="431640" progId="Equation.DSMT4">
                  <p:embed/>
                </p:oleObj>
              </mc:Choice>
              <mc:Fallback>
                <p:oleObj name="Equation" r:id="rId11" imgW="647640" imgH="431640" progId="Equation.DSMT4">
                  <p:embed/>
                  <p:pic>
                    <p:nvPicPr>
                      <p:cNvPr id="99" name="Object 46">
                        <a:extLst>
                          <a:ext uri="{FF2B5EF4-FFF2-40B4-BE49-F238E27FC236}">
                            <a16:creationId xmlns:a16="http://schemas.microsoft.com/office/drawing/2014/main" id="{6254E401-3A3A-45B4-8C3A-63EC811BBF6C}"/>
                          </a:ext>
                        </a:extLst>
                      </p:cNvPr>
                      <p:cNvPicPr>
                        <a:picLocks noChangeAspect="1" noChangeArrowheads="1"/>
                      </p:cNvPicPr>
                      <p:nvPr/>
                    </p:nvPicPr>
                    <p:blipFill>
                      <a:blip r:embed="rId12"/>
                      <a:srcRect/>
                      <a:stretch>
                        <a:fillRect/>
                      </a:stretch>
                    </p:blipFill>
                    <p:spPr bwMode="auto">
                      <a:xfrm>
                        <a:off x="1573682" y="4288399"/>
                        <a:ext cx="1457325" cy="733615"/>
                      </a:xfrm>
                      <a:prstGeom prst="rect">
                        <a:avLst/>
                      </a:prstGeom>
                      <a:noFill/>
                      <a:ln>
                        <a:noFill/>
                      </a:ln>
                      <a:effectLst/>
                    </p:spPr>
                  </p:pic>
                </p:oleObj>
              </mc:Fallback>
            </mc:AlternateContent>
          </a:graphicData>
        </a:graphic>
      </p:graphicFrame>
      <p:graphicFrame>
        <p:nvGraphicFramePr>
          <p:cNvPr id="101" name="Object 46">
            <a:extLst>
              <a:ext uri="{FF2B5EF4-FFF2-40B4-BE49-F238E27FC236}">
                <a16:creationId xmlns:a16="http://schemas.microsoft.com/office/drawing/2014/main" id="{AFC9B3FD-875A-4CDF-8E42-3A6175FD7796}"/>
              </a:ext>
            </a:extLst>
          </p:cNvPr>
          <p:cNvGraphicFramePr>
            <a:graphicFrameLocks noChangeAspect="1"/>
          </p:cNvGraphicFramePr>
          <p:nvPr>
            <p:extLst>
              <p:ext uri="{D42A27DB-BD31-4B8C-83A1-F6EECF244321}">
                <p14:modId xmlns:p14="http://schemas.microsoft.com/office/powerpoint/2010/main" val="1748879579"/>
              </p:ext>
            </p:extLst>
          </p:nvPr>
        </p:nvGraphicFramePr>
        <p:xfrm>
          <a:off x="75710" y="4975783"/>
          <a:ext cx="4400550" cy="2311012"/>
        </p:xfrm>
        <a:graphic>
          <a:graphicData uri="http://schemas.openxmlformats.org/presentationml/2006/ole">
            <mc:AlternateContent xmlns:mc="http://schemas.openxmlformats.org/markup-compatibility/2006">
              <mc:Choice xmlns:v="urn:schemas-microsoft-com:vml" Requires="v">
                <p:oleObj name="Equation" r:id="rId13" imgW="1955520" imgH="1231560" progId="Equation.DSMT4">
                  <p:embed/>
                </p:oleObj>
              </mc:Choice>
              <mc:Fallback>
                <p:oleObj name="Equation" r:id="rId13" imgW="1955520" imgH="1231560" progId="Equation.DSMT4">
                  <p:embed/>
                  <p:pic>
                    <p:nvPicPr>
                      <p:cNvPr id="100" name="Object 46">
                        <a:extLst>
                          <a:ext uri="{FF2B5EF4-FFF2-40B4-BE49-F238E27FC236}">
                            <a16:creationId xmlns:a16="http://schemas.microsoft.com/office/drawing/2014/main" id="{7C99D1EF-1E51-424F-800A-B76925665C4F}"/>
                          </a:ext>
                        </a:extLst>
                      </p:cNvPr>
                      <p:cNvPicPr>
                        <a:picLocks noChangeAspect="1" noChangeArrowheads="1"/>
                      </p:cNvPicPr>
                      <p:nvPr/>
                    </p:nvPicPr>
                    <p:blipFill>
                      <a:blip r:embed="rId14"/>
                      <a:srcRect/>
                      <a:stretch>
                        <a:fillRect/>
                      </a:stretch>
                    </p:blipFill>
                    <p:spPr bwMode="auto">
                      <a:xfrm>
                        <a:off x="75710" y="4975783"/>
                        <a:ext cx="4400550" cy="2311012"/>
                      </a:xfrm>
                      <a:prstGeom prst="rect">
                        <a:avLst/>
                      </a:prstGeom>
                      <a:noFill/>
                      <a:ln>
                        <a:noFill/>
                      </a:ln>
                      <a:effectLst/>
                    </p:spPr>
                  </p:pic>
                </p:oleObj>
              </mc:Fallback>
            </mc:AlternateContent>
          </a:graphicData>
        </a:graphic>
      </p:graphicFrame>
      <p:sp>
        <p:nvSpPr>
          <p:cNvPr id="102" name="Line 9">
            <a:extLst>
              <a:ext uri="{FF2B5EF4-FFF2-40B4-BE49-F238E27FC236}">
                <a16:creationId xmlns:a16="http://schemas.microsoft.com/office/drawing/2014/main" id="{84F56B83-571A-4261-9DC6-3B50187052E4}"/>
              </a:ext>
            </a:extLst>
          </p:cNvPr>
          <p:cNvSpPr>
            <a:spLocks noChangeShapeType="1"/>
          </p:cNvSpPr>
          <p:nvPr/>
        </p:nvSpPr>
        <p:spPr bwMode="auto">
          <a:xfrm flipH="1">
            <a:off x="4580905" y="3950171"/>
            <a:ext cx="39029" cy="290013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 name="Text Box 47">
            <a:extLst>
              <a:ext uri="{FF2B5EF4-FFF2-40B4-BE49-F238E27FC236}">
                <a16:creationId xmlns:a16="http://schemas.microsoft.com/office/drawing/2014/main" id="{166F7E40-61D4-4DF7-8AB6-27E0B103BF65}"/>
              </a:ext>
            </a:extLst>
          </p:cNvPr>
          <p:cNvSpPr txBox="1">
            <a:spLocks noChangeArrowheads="1"/>
          </p:cNvSpPr>
          <p:nvPr/>
        </p:nvSpPr>
        <p:spPr bwMode="auto">
          <a:xfrm>
            <a:off x="4942635" y="3950887"/>
            <a:ext cx="533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en-US" sz="2400" dirty="0">
                <a:latin typeface="Times New Roman" panose="02020603050405020304" pitchFamily="18" charset="0"/>
              </a:rPr>
              <a:t>b,  CD = AC + BD</a:t>
            </a:r>
          </a:p>
        </p:txBody>
      </p:sp>
      <p:graphicFrame>
        <p:nvGraphicFramePr>
          <p:cNvPr id="104" name="Object 46">
            <a:extLst>
              <a:ext uri="{FF2B5EF4-FFF2-40B4-BE49-F238E27FC236}">
                <a16:creationId xmlns:a16="http://schemas.microsoft.com/office/drawing/2014/main" id="{B27BE3D5-D0B4-4786-B7B0-C6B5DF3ED4EB}"/>
              </a:ext>
            </a:extLst>
          </p:cNvPr>
          <p:cNvGraphicFramePr>
            <a:graphicFrameLocks noChangeAspect="1"/>
          </p:cNvGraphicFramePr>
          <p:nvPr>
            <p:extLst>
              <p:ext uri="{D42A27DB-BD31-4B8C-83A1-F6EECF244321}">
                <p14:modId xmlns:p14="http://schemas.microsoft.com/office/powerpoint/2010/main" val="1866659289"/>
              </p:ext>
            </p:extLst>
          </p:nvPr>
        </p:nvGraphicFramePr>
        <p:xfrm>
          <a:off x="4699489" y="4258555"/>
          <a:ext cx="3171825" cy="835025"/>
        </p:xfrm>
        <a:graphic>
          <a:graphicData uri="http://schemas.openxmlformats.org/presentationml/2006/ole">
            <mc:AlternateContent xmlns:mc="http://schemas.openxmlformats.org/markup-compatibility/2006">
              <mc:Choice xmlns:v="urn:schemas-microsoft-com:vml" Requires="v">
                <p:oleObj name="Equation" r:id="rId15" imgW="1409400" imgH="431640" progId="Equation.DSMT4">
                  <p:embed/>
                </p:oleObj>
              </mc:Choice>
              <mc:Fallback>
                <p:oleObj name="Equation" r:id="rId15" imgW="1409400" imgH="431640" progId="Equation.DSMT4">
                  <p:embed/>
                  <p:pic>
                    <p:nvPicPr>
                      <p:cNvPr id="100" name="Object 46">
                        <a:extLst>
                          <a:ext uri="{FF2B5EF4-FFF2-40B4-BE49-F238E27FC236}">
                            <a16:creationId xmlns:a16="http://schemas.microsoft.com/office/drawing/2014/main" id="{7C99D1EF-1E51-424F-800A-B76925665C4F}"/>
                          </a:ext>
                        </a:extLst>
                      </p:cNvPr>
                      <p:cNvPicPr>
                        <a:picLocks noChangeAspect="1" noChangeArrowheads="1"/>
                      </p:cNvPicPr>
                      <p:nvPr/>
                    </p:nvPicPr>
                    <p:blipFill>
                      <a:blip r:embed="rId16"/>
                      <a:srcRect/>
                      <a:stretch>
                        <a:fillRect/>
                      </a:stretch>
                    </p:blipFill>
                    <p:spPr bwMode="auto">
                      <a:xfrm>
                        <a:off x="4699489" y="4258555"/>
                        <a:ext cx="3171825" cy="835025"/>
                      </a:xfrm>
                      <a:prstGeom prst="rect">
                        <a:avLst/>
                      </a:prstGeom>
                      <a:noFill/>
                      <a:ln>
                        <a:noFill/>
                      </a:ln>
                      <a:effectLst/>
                    </p:spPr>
                  </p:pic>
                </p:oleObj>
              </mc:Fallback>
            </mc:AlternateContent>
          </a:graphicData>
        </a:graphic>
      </p:graphicFrame>
      <p:graphicFrame>
        <p:nvGraphicFramePr>
          <p:cNvPr id="105" name="Object 46">
            <a:extLst>
              <a:ext uri="{FF2B5EF4-FFF2-40B4-BE49-F238E27FC236}">
                <a16:creationId xmlns:a16="http://schemas.microsoft.com/office/drawing/2014/main" id="{C6A3C97F-A2F0-4EA9-978C-B947E20F3FB1}"/>
              </a:ext>
            </a:extLst>
          </p:cNvPr>
          <p:cNvGraphicFramePr>
            <a:graphicFrameLocks noChangeAspect="1"/>
          </p:cNvGraphicFramePr>
          <p:nvPr>
            <p:extLst>
              <p:ext uri="{D42A27DB-BD31-4B8C-83A1-F6EECF244321}">
                <p14:modId xmlns:p14="http://schemas.microsoft.com/office/powerpoint/2010/main" val="1973911364"/>
              </p:ext>
            </p:extLst>
          </p:nvPr>
        </p:nvGraphicFramePr>
        <p:xfrm>
          <a:off x="4815531" y="5157459"/>
          <a:ext cx="3000375" cy="884237"/>
        </p:xfrm>
        <a:graphic>
          <a:graphicData uri="http://schemas.openxmlformats.org/presentationml/2006/ole">
            <mc:AlternateContent xmlns:mc="http://schemas.openxmlformats.org/markup-compatibility/2006">
              <mc:Choice xmlns:v="urn:schemas-microsoft-com:vml" Requires="v">
                <p:oleObj name="Equation" r:id="rId17" imgW="1333440" imgH="457200" progId="Equation.DSMT4">
                  <p:embed/>
                </p:oleObj>
              </mc:Choice>
              <mc:Fallback>
                <p:oleObj name="Equation" r:id="rId17" imgW="1333440" imgH="457200" progId="Equation.DSMT4">
                  <p:embed/>
                  <p:pic>
                    <p:nvPicPr>
                      <p:cNvPr id="104" name="Object 46">
                        <a:extLst>
                          <a:ext uri="{FF2B5EF4-FFF2-40B4-BE49-F238E27FC236}">
                            <a16:creationId xmlns:a16="http://schemas.microsoft.com/office/drawing/2014/main" id="{B27BE3D5-D0B4-4786-B7B0-C6B5DF3ED4EB}"/>
                          </a:ext>
                        </a:extLst>
                      </p:cNvPr>
                      <p:cNvPicPr>
                        <a:picLocks noChangeAspect="1" noChangeArrowheads="1"/>
                      </p:cNvPicPr>
                      <p:nvPr/>
                    </p:nvPicPr>
                    <p:blipFill>
                      <a:blip r:embed="rId18"/>
                      <a:srcRect/>
                      <a:stretch>
                        <a:fillRect/>
                      </a:stretch>
                    </p:blipFill>
                    <p:spPr bwMode="auto">
                      <a:xfrm>
                        <a:off x="4815531" y="5157459"/>
                        <a:ext cx="3000375" cy="884237"/>
                      </a:xfrm>
                      <a:prstGeom prst="rect">
                        <a:avLst/>
                      </a:prstGeom>
                      <a:noFill/>
                      <a:ln>
                        <a:noFill/>
                      </a:ln>
                      <a:effectLst/>
                    </p:spPr>
                  </p:pic>
                </p:oleObj>
              </mc:Fallback>
            </mc:AlternateContent>
          </a:graphicData>
        </a:graphic>
      </p:graphicFrame>
      <p:sp>
        <p:nvSpPr>
          <p:cNvPr id="106" name="Text Box 47">
            <a:extLst>
              <a:ext uri="{FF2B5EF4-FFF2-40B4-BE49-F238E27FC236}">
                <a16:creationId xmlns:a16="http://schemas.microsoft.com/office/drawing/2014/main" id="{31865B05-3F81-49A8-8F54-7F2A9A7A6E73}"/>
              </a:ext>
            </a:extLst>
          </p:cNvPr>
          <p:cNvSpPr txBox="1">
            <a:spLocks noChangeArrowheads="1"/>
          </p:cNvSpPr>
          <p:nvPr/>
        </p:nvSpPr>
        <p:spPr bwMode="auto">
          <a:xfrm>
            <a:off x="4636923" y="6017803"/>
            <a:ext cx="343793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en-US" sz="2400" dirty="0">
                <a:latin typeface="Times New Roman" panose="02020603050405020304" pitchFamily="18" charset="0"/>
              </a:rPr>
              <a:t>(t/c 2 </a:t>
            </a:r>
            <a:r>
              <a:rPr lang="en-US" altLang="en-US" sz="2400" dirty="0" err="1">
                <a:latin typeface="Times New Roman" panose="02020603050405020304" pitchFamily="18" charset="0"/>
              </a:rPr>
              <a:t>tiếp</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tuyến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cắt</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nhau</a:t>
            </a:r>
            <a:r>
              <a:rPr lang="en-US" altLang="en-US" sz="2400" dirty="0">
                <a:latin typeface="Times New Roman" panose="02020603050405020304" pitchFamily="18" charset="0"/>
              </a:rPr>
              <a:t>)</a:t>
            </a:r>
          </a:p>
        </p:txBody>
      </p:sp>
      <p:sp>
        <p:nvSpPr>
          <p:cNvPr id="107" name="Line 9">
            <a:extLst>
              <a:ext uri="{FF2B5EF4-FFF2-40B4-BE49-F238E27FC236}">
                <a16:creationId xmlns:a16="http://schemas.microsoft.com/office/drawing/2014/main" id="{CEDB2859-5C36-4F54-908B-E0CF332CB064}"/>
              </a:ext>
            </a:extLst>
          </p:cNvPr>
          <p:cNvSpPr>
            <a:spLocks noChangeShapeType="1"/>
          </p:cNvSpPr>
          <p:nvPr/>
        </p:nvSpPr>
        <p:spPr bwMode="auto">
          <a:xfrm flipH="1">
            <a:off x="7928749" y="3889244"/>
            <a:ext cx="39029" cy="290013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8" name="Rectangle 67">
            <a:extLst>
              <a:ext uri="{FF2B5EF4-FFF2-40B4-BE49-F238E27FC236}">
                <a16:creationId xmlns:a16="http://schemas.microsoft.com/office/drawing/2014/main" id="{C5049455-822D-4D00-B2FF-5FEE91C35AEB}"/>
              </a:ext>
            </a:extLst>
          </p:cNvPr>
          <p:cNvSpPr>
            <a:spLocks noChangeArrowheads="1"/>
          </p:cNvSpPr>
          <p:nvPr/>
        </p:nvSpPr>
        <p:spPr bwMode="auto">
          <a:xfrm>
            <a:off x="8200286" y="3850140"/>
            <a:ext cx="3601101" cy="842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2400" dirty="0">
                <a:latin typeface="Times New Roman" panose="02020603050405020304" pitchFamily="18" charset="0"/>
              </a:rPr>
              <a:t>c, </a:t>
            </a:r>
            <a:r>
              <a:rPr lang="en-US" altLang="en-US" sz="2400" dirty="0" err="1">
                <a:latin typeface="Times New Roman" panose="02020603050405020304" pitchFamily="18" charset="0"/>
              </a:rPr>
              <a:t>Tích</a:t>
            </a:r>
            <a:r>
              <a:rPr lang="en-US" altLang="en-US" sz="2400" dirty="0">
                <a:latin typeface="Times New Roman" panose="02020603050405020304" pitchFamily="18" charset="0"/>
              </a:rPr>
              <a:t> AC.BD </a:t>
            </a:r>
            <a:r>
              <a:rPr lang="en-US" altLang="en-US" sz="2400" dirty="0" err="1">
                <a:latin typeface="Times New Roman" panose="02020603050405020304" pitchFamily="18" charset="0"/>
              </a:rPr>
              <a:t>không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đổi</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khi</a:t>
            </a:r>
            <a:endParaRPr lang="en-US" altLang="en-US" sz="2400" dirty="0">
              <a:latin typeface="Times New Roman" panose="02020603050405020304" pitchFamily="18" charset="0"/>
            </a:endParaRPr>
          </a:p>
          <a:p>
            <a:pPr algn="ctr" eaLnBrk="1" hangingPunct="1"/>
            <a:r>
              <a:rPr lang="en-US" altLang="en-US" sz="2400" dirty="0">
                <a:latin typeface="Times New Roman" panose="02020603050405020304" pitchFamily="18" charset="0"/>
              </a:rPr>
              <a:t> M di </a:t>
            </a:r>
            <a:r>
              <a:rPr lang="en-US" altLang="en-US" sz="2400" dirty="0" err="1">
                <a:latin typeface="Times New Roman" panose="02020603050405020304" pitchFamily="18" charset="0"/>
              </a:rPr>
              <a:t>chuyển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trên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nửa</a:t>
            </a:r>
            <a:r>
              <a:rPr lang="en-US" altLang="en-US" sz="2400" dirty="0">
                <a:latin typeface="Times New Roman" panose="02020603050405020304" pitchFamily="18" charset="0"/>
              </a:rPr>
              <a:t> (O)  </a:t>
            </a:r>
          </a:p>
        </p:txBody>
      </p:sp>
      <p:graphicFrame>
        <p:nvGraphicFramePr>
          <p:cNvPr id="111" name="Object 46">
            <a:extLst>
              <a:ext uri="{FF2B5EF4-FFF2-40B4-BE49-F238E27FC236}">
                <a16:creationId xmlns:a16="http://schemas.microsoft.com/office/drawing/2014/main" id="{550135F1-8A5A-40CE-93FE-1F0CC2458106}"/>
              </a:ext>
            </a:extLst>
          </p:cNvPr>
          <p:cNvGraphicFramePr>
            <a:graphicFrameLocks noChangeAspect="1"/>
          </p:cNvGraphicFramePr>
          <p:nvPr>
            <p:extLst>
              <p:ext uri="{D42A27DB-BD31-4B8C-83A1-F6EECF244321}">
                <p14:modId xmlns:p14="http://schemas.microsoft.com/office/powerpoint/2010/main" val="1606830973"/>
              </p:ext>
            </p:extLst>
          </p:nvPr>
        </p:nvGraphicFramePr>
        <p:xfrm>
          <a:off x="9029022" y="4647580"/>
          <a:ext cx="1828800" cy="392112"/>
        </p:xfrm>
        <a:graphic>
          <a:graphicData uri="http://schemas.openxmlformats.org/presentationml/2006/ole">
            <mc:AlternateContent xmlns:mc="http://schemas.openxmlformats.org/markup-compatibility/2006">
              <mc:Choice xmlns:v="urn:schemas-microsoft-com:vml" Requires="v">
                <p:oleObj name="Equation" r:id="rId19" imgW="812520" imgH="203040" progId="Equation.DSMT4">
                  <p:embed/>
                </p:oleObj>
              </mc:Choice>
              <mc:Fallback>
                <p:oleObj name="Equation" r:id="rId19" imgW="812520" imgH="203040" progId="Equation.DSMT4">
                  <p:embed/>
                  <p:pic>
                    <p:nvPicPr>
                      <p:cNvPr id="104" name="Object 46">
                        <a:extLst>
                          <a:ext uri="{FF2B5EF4-FFF2-40B4-BE49-F238E27FC236}">
                            <a16:creationId xmlns:a16="http://schemas.microsoft.com/office/drawing/2014/main" id="{B27BE3D5-D0B4-4786-B7B0-C6B5DF3ED4EB}"/>
                          </a:ext>
                        </a:extLst>
                      </p:cNvPr>
                      <p:cNvPicPr>
                        <a:picLocks noChangeAspect="1" noChangeArrowheads="1"/>
                      </p:cNvPicPr>
                      <p:nvPr/>
                    </p:nvPicPr>
                    <p:blipFill>
                      <a:blip r:embed="rId20"/>
                      <a:srcRect/>
                      <a:stretch>
                        <a:fillRect/>
                      </a:stretch>
                    </p:blipFill>
                    <p:spPr bwMode="auto">
                      <a:xfrm>
                        <a:off x="9029022" y="4647580"/>
                        <a:ext cx="1828800" cy="392112"/>
                      </a:xfrm>
                      <a:prstGeom prst="rect">
                        <a:avLst/>
                      </a:prstGeom>
                      <a:noFill/>
                      <a:ln>
                        <a:noFill/>
                      </a:ln>
                      <a:effectLst/>
                    </p:spPr>
                  </p:pic>
                </p:oleObj>
              </mc:Fallback>
            </mc:AlternateContent>
          </a:graphicData>
        </a:graphic>
      </p:graphicFrame>
      <p:graphicFrame>
        <p:nvGraphicFramePr>
          <p:cNvPr id="112" name="Object 46">
            <a:extLst>
              <a:ext uri="{FF2B5EF4-FFF2-40B4-BE49-F238E27FC236}">
                <a16:creationId xmlns:a16="http://schemas.microsoft.com/office/drawing/2014/main" id="{919CBED5-3ECB-48E3-910D-0C546574B995}"/>
              </a:ext>
            </a:extLst>
          </p:cNvPr>
          <p:cNvGraphicFramePr>
            <a:graphicFrameLocks noChangeAspect="1"/>
          </p:cNvGraphicFramePr>
          <p:nvPr>
            <p:extLst>
              <p:ext uri="{D42A27DB-BD31-4B8C-83A1-F6EECF244321}">
                <p14:modId xmlns:p14="http://schemas.microsoft.com/office/powerpoint/2010/main" val="685364704"/>
              </p:ext>
            </p:extLst>
          </p:nvPr>
        </p:nvGraphicFramePr>
        <p:xfrm>
          <a:off x="8393107" y="4975783"/>
          <a:ext cx="2714625" cy="931862"/>
        </p:xfrm>
        <a:graphic>
          <a:graphicData uri="http://schemas.openxmlformats.org/presentationml/2006/ole">
            <mc:AlternateContent xmlns:mc="http://schemas.openxmlformats.org/markup-compatibility/2006">
              <mc:Choice xmlns:v="urn:schemas-microsoft-com:vml" Requires="v">
                <p:oleObj name="Equation" r:id="rId21" imgW="1206360" imgH="482400" progId="Equation.DSMT4">
                  <p:embed/>
                </p:oleObj>
              </mc:Choice>
              <mc:Fallback>
                <p:oleObj name="Equation" r:id="rId21" imgW="1206360" imgH="482400" progId="Equation.DSMT4">
                  <p:embed/>
                  <p:pic>
                    <p:nvPicPr>
                      <p:cNvPr id="104" name="Object 46">
                        <a:extLst>
                          <a:ext uri="{FF2B5EF4-FFF2-40B4-BE49-F238E27FC236}">
                            <a16:creationId xmlns:a16="http://schemas.microsoft.com/office/drawing/2014/main" id="{B27BE3D5-D0B4-4786-B7B0-C6B5DF3ED4EB}"/>
                          </a:ext>
                        </a:extLst>
                      </p:cNvPr>
                      <p:cNvPicPr>
                        <a:picLocks noChangeAspect="1" noChangeArrowheads="1"/>
                      </p:cNvPicPr>
                      <p:nvPr/>
                    </p:nvPicPr>
                    <p:blipFill>
                      <a:blip r:embed="rId22"/>
                      <a:srcRect/>
                      <a:stretch>
                        <a:fillRect/>
                      </a:stretch>
                    </p:blipFill>
                    <p:spPr bwMode="auto">
                      <a:xfrm>
                        <a:off x="8393107" y="4975783"/>
                        <a:ext cx="2714625" cy="931862"/>
                      </a:xfrm>
                      <a:prstGeom prst="rect">
                        <a:avLst/>
                      </a:prstGeom>
                      <a:noFill/>
                      <a:ln>
                        <a:noFill/>
                      </a:ln>
                      <a:effectLst/>
                    </p:spPr>
                  </p:pic>
                </p:oleObj>
              </mc:Fallback>
            </mc:AlternateContent>
          </a:graphicData>
        </a:graphic>
      </p:graphicFrame>
      <p:sp>
        <p:nvSpPr>
          <p:cNvPr id="113" name="Text Box 47">
            <a:extLst>
              <a:ext uri="{FF2B5EF4-FFF2-40B4-BE49-F238E27FC236}">
                <a16:creationId xmlns:a16="http://schemas.microsoft.com/office/drawing/2014/main" id="{422BA283-3FD9-4A3E-A231-18F79FD492B4}"/>
              </a:ext>
            </a:extLst>
          </p:cNvPr>
          <p:cNvSpPr txBox="1">
            <a:spLocks noChangeArrowheads="1"/>
          </p:cNvSpPr>
          <p:nvPr/>
        </p:nvSpPr>
        <p:spPr bwMode="auto">
          <a:xfrm>
            <a:off x="8176617" y="5940701"/>
            <a:ext cx="343793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400" dirty="0">
                <a:latin typeface="Times New Roman" panose="02020603050405020304" pitchFamily="18" charset="0"/>
              </a:rPr>
              <a:t>(</a:t>
            </a:r>
            <a:r>
              <a:rPr lang="en-US" altLang="en-US" sz="2400" dirty="0" err="1">
                <a:latin typeface="Times New Roman" panose="02020603050405020304" pitchFamily="18" charset="0"/>
              </a:rPr>
              <a:t>hệ</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thức</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lượng</a:t>
            </a:r>
            <a:r>
              <a:rPr lang="en-US" altLang="en-US" sz="2400" dirty="0">
                <a:latin typeface="Times New Roman" panose="02020603050405020304" pitchFamily="18" charset="0"/>
              </a:rPr>
              <a:t>; CD </a:t>
            </a:r>
            <a:r>
              <a:rPr lang="en-US" altLang="en-US" sz="2400" dirty="0" err="1">
                <a:latin typeface="Times New Roman" panose="02020603050405020304" pitchFamily="18" charset="0"/>
              </a:rPr>
              <a:t>là</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tiếp</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tuyến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của</a:t>
            </a:r>
            <a:r>
              <a:rPr lang="en-US" altLang="en-US" sz="2400" dirty="0">
                <a:latin typeface="Times New Roman" panose="02020603050405020304" pitchFamily="18" charset="0"/>
              </a:rPr>
              <a:t> (O))</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wipe(down)">
                                      <p:cBhvr>
                                        <p:cTn id="7" dur="500"/>
                                        <p:tgtEl>
                                          <p:spTgt spid="9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wipe(down)">
                                      <p:cBhvr>
                                        <p:cTn id="12" dur="500"/>
                                        <p:tgtEl>
                                          <p:spTgt spid="10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1"/>
                                        </p:tgtEl>
                                        <p:attrNameLst>
                                          <p:attrName>style.visibility</p:attrName>
                                        </p:attrNameLst>
                                      </p:cBhvr>
                                      <p:to>
                                        <p:strVal val="visible"/>
                                      </p:to>
                                    </p:set>
                                    <p:animEffect transition="in" filter="wipe(down)">
                                      <p:cBhvr>
                                        <p:cTn id="17" dur="500"/>
                                        <p:tgtEl>
                                          <p:spTgt spid="101"/>
                                        </p:tgtEl>
                                      </p:cBhvr>
                                    </p:animEffect>
                                  </p:childTnLst>
                                </p:cTn>
                              </p:par>
                              <p:par>
                                <p:cTn id="18" presetID="16" presetClass="entr" presetSubtype="21" fill="hold" nodeType="withEffect">
                                  <p:stCondLst>
                                    <p:cond delay="0"/>
                                  </p:stCondLst>
                                  <p:childTnLst>
                                    <p:set>
                                      <p:cBhvr>
                                        <p:cTn id="19" dur="1" fill="hold">
                                          <p:stCondLst>
                                            <p:cond delay="0"/>
                                          </p:stCondLst>
                                        </p:cTn>
                                        <p:tgtEl>
                                          <p:spTgt spid="86"/>
                                        </p:tgtEl>
                                        <p:attrNameLst>
                                          <p:attrName>style.visibility</p:attrName>
                                        </p:attrNameLst>
                                      </p:cBhvr>
                                      <p:to>
                                        <p:strVal val="visible"/>
                                      </p:to>
                                    </p:set>
                                    <p:animEffect transition="in" filter="barn(inVertical)">
                                      <p:cBhvr>
                                        <p:cTn id="20" dur="500"/>
                                        <p:tgtEl>
                                          <p:spTgt spid="8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03"/>
                                        </p:tgtEl>
                                        <p:attrNameLst>
                                          <p:attrName>style.visibility</p:attrName>
                                        </p:attrNameLst>
                                      </p:cBhvr>
                                      <p:to>
                                        <p:strVal val="visible"/>
                                      </p:to>
                                    </p:set>
                                    <p:animEffect transition="in" filter="wipe(down)">
                                      <p:cBhvr>
                                        <p:cTn id="25" dur="500"/>
                                        <p:tgtEl>
                                          <p:spTgt spid="10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04"/>
                                        </p:tgtEl>
                                        <p:attrNameLst>
                                          <p:attrName>style.visibility</p:attrName>
                                        </p:attrNameLst>
                                      </p:cBhvr>
                                      <p:to>
                                        <p:strVal val="visible"/>
                                      </p:to>
                                    </p:set>
                                    <p:animEffect transition="in" filter="wipe(down)">
                                      <p:cBhvr>
                                        <p:cTn id="30" dur="500"/>
                                        <p:tgtEl>
                                          <p:spTgt spid="10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05"/>
                                        </p:tgtEl>
                                        <p:attrNameLst>
                                          <p:attrName>style.visibility</p:attrName>
                                        </p:attrNameLst>
                                      </p:cBhvr>
                                      <p:to>
                                        <p:strVal val="visible"/>
                                      </p:to>
                                    </p:set>
                                    <p:animEffect transition="in" filter="wipe(down)">
                                      <p:cBhvr>
                                        <p:cTn id="35" dur="500"/>
                                        <p:tgtEl>
                                          <p:spTgt spid="105"/>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06"/>
                                        </p:tgtEl>
                                        <p:attrNameLst>
                                          <p:attrName>style.visibility</p:attrName>
                                        </p:attrNameLst>
                                      </p:cBhvr>
                                      <p:to>
                                        <p:strVal val="visible"/>
                                      </p:to>
                                    </p:set>
                                    <p:animEffect transition="in" filter="wipe(down)">
                                      <p:cBhvr>
                                        <p:cTn id="38" dur="500"/>
                                        <p:tgtEl>
                                          <p:spTgt spid="10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08"/>
                                        </p:tgtEl>
                                        <p:attrNameLst>
                                          <p:attrName>style.visibility</p:attrName>
                                        </p:attrNameLst>
                                      </p:cBhvr>
                                      <p:to>
                                        <p:strVal val="visible"/>
                                      </p:to>
                                    </p:set>
                                    <p:animEffect transition="in" filter="wipe(down)">
                                      <p:cBhvr>
                                        <p:cTn id="43" dur="500"/>
                                        <p:tgtEl>
                                          <p:spTgt spid="10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111"/>
                                        </p:tgtEl>
                                        <p:attrNameLst>
                                          <p:attrName>style.visibility</p:attrName>
                                        </p:attrNameLst>
                                      </p:cBhvr>
                                      <p:to>
                                        <p:strVal val="visible"/>
                                      </p:to>
                                    </p:set>
                                    <p:animEffect transition="in" filter="wipe(down)">
                                      <p:cBhvr>
                                        <p:cTn id="48" dur="500"/>
                                        <p:tgtEl>
                                          <p:spTgt spid="111"/>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112"/>
                                        </p:tgtEl>
                                        <p:attrNameLst>
                                          <p:attrName>style.visibility</p:attrName>
                                        </p:attrNameLst>
                                      </p:cBhvr>
                                      <p:to>
                                        <p:strVal val="visible"/>
                                      </p:to>
                                    </p:set>
                                    <p:animEffect transition="in" filter="wipe(down)">
                                      <p:cBhvr>
                                        <p:cTn id="53" dur="500"/>
                                        <p:tgtEl>
                                          <p:spTgt spid="112"/>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113"/>
                                        </p:tgtEl>
                                        <p:attrNameLst>
                                          <p:attrName>style.visibility</p:attrName>
                                        </p:attrNameLst>
                                      </p:cBhvr>
                                      <p:to>
                                        <p:strVal val="visible"/>
                                      </p:to>
                                    </p:set>
                                    <p:animEffect transition="in" filter="wipe(down)">
                                      <p:cBhvr>
                                        <p:cTn id="56"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P spid="106" grpId="0"/>
      <p:bldP spid="108" grpId="0"/>
      <p:bldP spid="1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3" name="Text Box 72">
            <a:extLst>
              <a:ext uri="{FF2B5EF4-FFF2-40B4-BE49-F238E27FC236}">
                <a16:creationId xmlns:a16="http://schemas.microsoft.com/office/drawing/2014/main" id="{B776EBED-7ACA-4E72-B37F-2F391810D956}"/>
              </a:ext>
            </a:extLst>
          </p:cNvPr>
          <p:cNvSpPr txBox="1">
            <a:spLocks noChangeArrowheads="1"/>
          </p:cNvSpPr>
          <p:nvPr/>
        </p:nvSpPr>
        <p:spPr bwMode="auto">
          <a:xfrm>
            <a:off x="762691" y="4308867"/>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400" b="1" u="sng" dirty="0" err="1">
                <a:solidFill>
                  <a:srgbClr val="FF0000"/>
                </a:solidFill>
                <a:latin typeface="Times New Roman" panose="02020603050405020304" pitchFamily="18" charset="0"/>
              </a:rPr>
              <a:t>Giải</a:t>
            </a:r>
            <a:endParaRPr lang="en-US" altLang="en-US" sz="2400" b="1" u="sng" dirty="0">
              <a:solidFill>
                <a:srgbClr val="FF0000"/>
              </a:solidFill>
              <a:latin typeface="Times New Roman" panose="02020603050405020304" pitchFamily="18" charset="0"/>
            </a:endParaRPr>
          </a:p>
        </p:txBody>
      </p:sp>
      <p:grpSp>
        <p:nvGrpSpPr>
          <p:cNvPr id="74" name="Group 8">
            <a:extLst>
              <a:ext uri="{FF2B5EF4-FFF2-40B4-BE49-F238E27FC236}">
                <a16:creationId xmlns:a16="http://schemas.microsoft.com/office/drawing/2014/main" id="{9EDB75A6-8523-44F4-BA98-B2EEDEAD6A03}"/>
              </a:ext>
            </a:extLst>
          </p:cNvPr>
          <p:cNvGrpSpPr>
            <a:grpSpLocks/>
          </p:cNvGrpSpPr>
          <p:nvPr/>
        </p:nvGrpSpPr>
        <p:grpSpPr bwMode="auto">
          <a:xfrm>
            <a:off x="139952" y="879867"/>
            <a:ext cx="3240088" cy="3429000"/>
            <a:chOff x="2733675" y="1196975"/>
            <a:chExt cx="3524250" cy="3657600"/>
          </a:xfrm>
        </p:grpSpPr>
        <p:pic>
          <p:nvPicPr>
            <p:cNvPr id="75" name="Picture 2">
              <a:extLst>
                <a:ext uri="{FF2B5EF4-FFF2-40B4-BE49-F238E27FC236}">
                  <a16:creationId xmlns:a16="http://schemas.microsoft.com/office/drawing/2014/main" id="{4627B092-F578-47F9-973B-F9FF1F2DA0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3675" y="1196975"/>
              <a:ext cx="352425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6" name="Straight Connector 10">
              <a:extLst>
                <a:ext uri="{FF2B5EF4-FFF2-40B4-BE49-F238E27FC236}">
                  <a16:creationId xmlns:a16="http://schemas.microsoft.com/office/drawing/2014/main" id="{FF21513D-C357-4851-B7B8-C43CED6E7677}"/>
                </a:ext>
              </a:extLst>
            </p:cNvPr>
            <p:cNvCxnSpPr/>
            <p:nvPr/>
          </p:nvCxnSpPr>
          <p:spPr>
            <a:xfrm>
              <a:off x="3203345" y="1989455"/>
              <a:ext cx="1293319" cy="2375747"/>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11">
              <a:extLst>
                <a:ext uri="{FF2B5EF4-FFF2-40B4-BE49-F238E27FC236}">
                  <a16:creationId xmlns:a16="http://schemas.microsoft.com/office/drawing/2014/main" id="{D13AF681-8CC4-45AA-B430-F57061F625B2}"/>
                </a:ext>
              </a:extLst>
            </p:cNvPr>
            <p:cNvCxnSpPr/>
            <p:nvPr/>
          </p:nvCxnSpPr>
          <p:spPr>
            <a:xfrm flipV="1">
              <a:off x="4496664" y="3645535"/>
              <a:ext cx="1298499" cy="719667"/>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6" name="Group 20">
            <a:extLst>
              <a:ext uri="{FF2B5EF4-FFF2-40B4-BE49-F238E27FC236}">
                <a16:creationId xmlns:a16="http://schemas.microsoft.com/office/drawing/2014/main" id="{0D48DBCE-0527-4D0F-A96E-11B10F6AAAF5}"/>
              </a:ext>
            </a:extLst>
          </p:cNvPr>
          <p:cNvGrpSpPr>
            <a:grpSpLocks/>
          </p:cNvGrpSpPr>
          <p:nvPr/>
        </p:nvGrpSpPr>
        <p:grpSpPr bwMode="auto">
          <a:xfrm>
            <a:off x="1715191" y="3716731"/>
            <a:ext cx="107950" cy="85725"/>
            <a:chOff x="7380312" y="2804160"/>
            <a:chExt cx="108012" cy="85898"/>
          </a:xfrm>
        </p:grpSpPr>
        <p:cxnSp>
          <p:nvCxnSpPr>
            <p:cNvPr id="87" name="Straight Connector 21">
              <a:extLst>
                <a:ext uri="{FF2B5EF4-FFF2-40B4-BE49-F238E27FC236}">
                  <a16:creationId xmlns:a16="http://schemas.microsoft.com/office/drawing/2014/main" id="{99F3C418-8287-4CE1-AADA-CA933A277321}"/>
                </a:ext>
              </a:extLst>
            </p:cNvPr>
            <p:cNvCxnSpPr/>
            <p:nvPr/>
          </p:nvCxnSpPr>
          <p:spPr>
            <a:xfrm flipV="1">
              <a:off x="7380312" y="2804160"/>
              <a:ext cx="71478" cy="3817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8" name="Straight Connector 22">
              <a:extLst>
                <a:ext uri="{FF2B5EF4-FFF2-40B4-BE49-F238E27FC236}">
                  <a16:creationId xmlns:a16="http://schemas.microsoft.com/office/drawing/2014/main" id="{D091005C-8E22-429F-9A6B-E69222C6379D}"/>
                </a:ext>
              </a:extLst>
            </p:cNvPr>
            <p:cNvCxnSpPr/>
            <p:nvPr/>
          </p:nvCxnSpPr>
          <p:spPr>
            <a:xfrm>
              <a:off x="7451790" y="2804160"/>
              <a:ext cx="36534" cy="85898"/>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73" name="Hộp Văn bản 72">
            <a:extLst>
              <a:ext uri="{FF2B5EF4-FFF2-40B4-BE49-F238E27FC236}">
                <a16:creationId xmlns:a16="http://schemas.microsoft.com/office/drawing/2014/main" id="{AB7AB1EF-4BF9-4288-9E34-4BC3ED494FBB}"/>
              </a:ext>
            </a:extLst>
          </p:cNvPr>
          <p:cNvSpPr txBox="1"/>
          <p:nvPr/>
        </p:nvSpPr>
        <p:spPr>
          <a:xfrm>
            <a:off x="139952" y="40304"/>
            <a:ext cx="6131890" cy="526098"/>
          </a:xfrm>
          <a:prstGeom prst="rect">
            <a:avLst/>
          </a:prstGeom>
          <a:noFill/>
        </p:spPr>
        <p:txBody>
          <a:bodyPr wrap="square">
            <a:spAutoFit/>
          </a:bodyPr>
          <a:lstStyle/>
          <a:p>
            <a:r>
              <a:rPr lang="en-US" altLang="en-US" sz="2800" b="1" u="sng">
                <a:solidFill>
                  <a:srgbClr val="FF0000"/>
                </a:solidFill>
                <a:highlight>
                  <a:srgbClr val="FFFF00"/>
                </a:highlight>
                <a:latin typeface="Times New Roman" panose="02020603050405020304" pitchFamily="18" charset="0"/>
                <a:ea typeface="Tahoma" panose="020B0604030504040204" pitchFamily="34" charset="0"/>
                <a:cs typeface="Times New Roman" panose="02020603050405020304" pitchFamily="18" charset="0"/>
              </a:rPr>
              <a:t>Bài30/sgk</a:t>
            </a:r>
            <a:r>
              <a:rPr lang="en-US" altLang="en-US" sz="2800" b="1" u="sng" dirty="0">
                <a:solidFill>
                  <a:srgbClr val="FF0000"/>
                </a:solidFill>
                <a:highlight>
                  <a:srgbClr val="FFFF00"/>
                </a:highlight>
                <a:latin typeface="Times New Roman" panose="02020603050405020304" pitchFamily="18" charset="0"/>
                <a:ea typeface="Tahoma" panose="020B0604030504040204" pitchFamily="34" charset="0"/>
                <a:cs typeface="Times New Roman" panose="02020603050405020304" pitchFamily="18" charset="0"/>
              </a:rPr>
              <a:t>.</a:t>
            </a:r>
            <a:endParaRPr lang="en-US" sz="2800" b="1" dirty="0"/>
          </a:p>
        </p:txBody>
      </p:sp>
      <mc:AlternateContent xmlns:mc="http://schemas.openxmlformats.org/markup-compatibility/2006" xmlns:a14="http://schemas.microsoft.com/office/drawing/2010/main">
        <mc:Choice Requires="a14">
          <p:sp>
            <p:nvSpPr>
              <p:cNvPr id="40" name="Hộp Văn bản 39">
                <a:extLst>
                  <a:ext uri="{FF2B5EF4-FFF2-40B4-BE49-F238E27FC236}">
                    <a16:creationId xmlns:a16="http://schemas.microsoft.com/office/drawing/2014/main" id="{14C33731-3A4F-4BB5-895F-09DA228FE899}"/>
                  </a:ext>
                </a:extLst>
              </p:cNvPr>
              <p:cNvSpPr txBox="1"/>
              <p:nvPr/>
            </p:nvSpPr>
            <p:spPr>
              <a:xfrm>
                <a:off x="3545058" y="32465"/>
                <a:ext cx="8646942" cy="6789551"/>
              </a:xfrm>
              <a:prstGeom prst="rect">
                <a:avLst/>
              </a:prstGeom>
              <a:solidFill>
                <a:schemeClr val="bg2">
                  <a:lumMod val="20000"/>
                  <a:lumOff val="80000"/>
                </a:schemeClr>
              </a:solidFill>
            </p:spPr>
            <p:txBody>
              <a:bodyPr wrap="square">
                <a:spAutoFit/>
              </a:bodyPr>
              <a:lstStyle/>
              <a:p>
                <a:pPr lvl="1">
                  <a:defRPr/>
                </a:pPr>
                <a:r>
                  <a:rPr lang="en-US" sz="2400" dirty="0">
                    <a:solidFill>
                      <a:srgbClr val="FF0000"/>
                    </a:solidFill>
                    <a:latin typeface="Times New Roman" panose="02020603050405020304" pitchFamily="18" charset="0"/>
                    <a:cs typeface="Times New Roman" panose="02020603050405020304" pitchFamily="18" charset="0"/>
                  </a:rPr>
                  <a:t>a)</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Có</a:t>
                </a:r>
                <a:r>
                  <a:rPr lang="en-US" sz="2400" dirty="0">
                    <a:solidFill>
                      <a:srgbClr val="0000FF"/>
                    </a:solidFill>
                    <a:latin typeface="Times New Roman" panose="02020603050405020304" pitchFamily="18" charset="0"/>
                    <a:cs typeface="Times New Roman" panose="02020603050405020304" pitchFamily="18" charset="0"/>
                  </a:rPr>
                  <a:t>: Ax </a:t>
                </a:r>
                <a:r>
                  <a:rPr lang="en-US" sz="2400" dirty="0" err="1">
                    <a:solidFill>
                      <a:srgbClr val="0000FF"/>
                    </a:solidFill>
                    <a:latin typeface="Times New Roman" panose="02020603050405020304" pitchFamily="18" charset="0"/>
                    <a:cs typeface="Times New Roman" panose="02020603050405020304" pitchFamily="18" charset="0"/>
                  </a:rPr>
                  <a:t>vuông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góc</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với</a:t>
                </a:r>
                <a:r>
                  <a:rPr lang="en-US" sz="2400" dirty="0">
                    <a:solidFill>
                      <a:srgbClr val="0000FF"/>
                    </a:solidFill>
                    <a:latin typeface="Times New Roman" panose="02020603050405020304" pitchFamily="18" charset="0"/>
                    <a:cs typeface="Times New Roman" panose="02020603050405020304" pitchFamily="18" charset="0"/>
                  </a:rPr>
                  <a:t> AB </a:t>
                </a:r>
                <a:r>
                  <a:rPr lang="en-US" sz="2400" dirty="0" err="1">
                    <a:solidFill>
                      <a:srgbClr val="0000FF"/>
                    </a:solidFill>
                    <a:latin typeface="Times New Roman" panose="02020603050405020304" pitchFamily="18" charset="0"/>
                    <a:cs typeface="Times New Roman" panose="02020603050405020304" pitchFamily="18" charset="0"/>
                  </a:rPr>
                  <a:t>tại</a:t>
                </a:r>
                <a:r>
                  <a:rPr lang="en-US" sz="2400" dirty="0">
                    <a:solidFill>
                      <a:srgbClr val="0000FF"/>
                    </a:solidFill>
                    <a:latin typeface="Times New Roman" panose="02020603050405020304" pitchFamily="18" charset="0"/>
                    <a:cs typeface="Times New Roman" panose="02020603050405020304" pitchFamily="18" charset="0"/>
                  </a:rPr>
                  <a:t> A</a:t>
                </a:r>
              </a:p>
              <a:p>
                <a:pPr lvl="1">
                  <a:defRPr/>
                </a:pPr>
                <a:r>
                  <a:rPr lang="en-US" sz="2400" dirty="0">
                    <a:solidFill>
                      <a:srgbClr val="0000FF"/>
                    </a:solidFill>
                    <a:latin typeface="Times New Roman" panose="02020603050405020304" pitchFamily="18" charset="0"/>
                    <a:cs typeface="Times New Roman" panose="02020603050405020304" pitchFamily="18" charset="0"/>
                  </a:rPr>
                  <a:t>           By </a:t>
                </a:r>
                <a:r>
                  <a:rPr lang="en-US" sz="2400" dirty="0" err="1">
                    <a:solidFill>
                      <a:srgbClr val="0000FF"/>
                    </a:solidFill>
                    <a:latin typeface="Times New Roman" panose="02020603050405020304" pitchFamily="18" charset="0"/>
                    <a:cs typeface="Times New Roman" panose="02020603050405020304" pitchFamily="18" charset="0"/>
                  </a:rPr>
                  <a:t>vuông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góc</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với</a:t>
                </a:r>
                <a:r>
                  <a:rPr lang="en-US" sz="2400" dirty="0">
                    <a:solidFill>
                      <a:srgbClr val="0000FF"/>
                    </a:solidFill>
                    <a:latin typeface="Times New Roman" panose="02020603050405020304" pitchFamily="18" charset="0"/>
                    <a:cs typeface="Times New Roman" panose="02020603050405020304" pitchFamily="18" charset="0"/>
                  </a:rPr>
                  <a:t> AB </a:t>
                </a:r>
                <a:r>
                  <a:rPr lang="en-US" sz="2400" dirty="0" err="1">
                    <a:solidFill>
                      <a:srgbClr val="0000FF"/>
                    </a:solidFill>
                    <a:latin typeface="Times New Roman" panose="02020603050405020304" pitchFamily="18" charset="0"/>
                    <a:cs typeface="Times New Roman" panose="02020603050405020304" pitchFamily="18" charset="0"/>
                  </a:rPr>
                  <a:t>tại</a:t>
                </a:r>
                <a:r>
                  <a:rPr lang="en-US" sz="2400" dirty="0">
                    <a:solidFill>
                      <a:srgbClr val="0000FF"/>
                    </a:solidFill>
                    <a:latin typeface="Times New Roman" panose="02020603050405020304" pitchFamily="18" charset="0"/>
                    <a:cs typeface="Times New Roman" panose="02020603050405020304" pitchFamily="18" charset="0"/>
                  </a:rPr>
                  <a:t> B</a:t>
                </a:r>
              </a:p>
              <a:p>
                <a:pPr lvl="1">
                  <a:defRPr/>
                </a:pPr>
                <a:r>
                  <a:rPr lang="en-US" sz="2400" dirty="0">
                    <a:solidFill>
                      <a:srgbClr val="0000FF"/>
                    </a:solidFill>
                    <a:latin typeface="Times New Roman" panose="02020603050405020304" pitchFamily="18" charset="0"/>
                    <a:cs typeface="Times New Roman" panose="02020603050405020304" pitchFamily="18" charset="0"/>
                  </a:rPr>
                  <a:t>           AB </a:t>
                </a:r>
                <a:r>
                  <a:rPr lang="en-US" sz="2400" dirty="0" err="1">
                    <a:solidFill>
                      <a:srgbClr val="0000FF"/>
                    </a:solidFill>
                    <a:latin typeface="Times New Roman" panose="02020603050405020304" pitchFamily="18" charset="0"/>
                    <a:cs typeface="Times New Roman" panose="02020603050405020304" pitchFamily="18" charset="0"/>
                  </a:rPr>
                  <a:t>là</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đường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kính</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của</a:t>
                </a:r>
                <a:r>
                  <a:rPr lang="en-US" sz="2400" dirty="0">
                    <a:solidFill>
                      <a:srgbClr val="0000FF"/>
                    </a:solidFill>
                    <a:latin typeface="Times New Roman" panose="02020603050405020304" pitchFamily="18" charset="0"/>
                    <a:cs typeface="Times New Roman" panose="02020603050405020304" pitchFamily="18" charset="0"/>
                  </a:rPr>
                  <a:t> (O)</a:t>
                </a:r>
              </a:p>
              <a:p>
                <a:pPr lvl="1">
                  <a:buFont typeface="Symbol" pitchFamily="18" charset="2"/>
                  <a:buChar char="Þ"/>
                  <a:defRPr/>
                </a:pPr>
                <a:r>
                  <a:rPr lang="en-US" sz="2400" dirty="0">
                    <a:solidFill>
                      <a:srgbClr val="0000FF"/>
                    </a:solidFill>
                    <a:latin typeface="Times New Roman" panose="02020603050405020304" pitchFamily="18" charset="0"/>
                    <a:cs typeface="Times New Roman" panose="02020603050405020304" pitchFamily="18" charset="0"/>
                  </a:rPr>
                  <a:t> Ax </a:t>
                </a:r>
                <a:r>
                  <a:rPr lang="en-US" sz="2400" dirty="0" err="1">
                    <a:solidFill>
                      <a:srgbClr val="0000FF"/>
                    </a:solidFill>
                    <a:latin typeface="Times New Roman" panose="02020603050405020304" pitchFamily="18" charset="0"/>
                    <a:cs typeface="Times New Roman" panose="02020603050405020304" pitchFamily="18" charset="0"/>
                  </a:rPr>
                  <a:t>và</a:t>
                </a:r>
                <a:r>
                  <a:rPr lang="en-US" sz="2400" dirty="0">
                    <a:solidFill>
                      <a:srgbClr val="0000FF"/>
                    </a:solidFill>
                    <a:latin typeface="Times New Roman" panose="02020603050405020304" pitchFamily="18" charset="0"/>
                    <a:cs typeface="Times New Roman" panose="02020603050405020304" pitchFamily="18" charset="0"/>
                  </a:rPr>
                  <a:t> By </a:t>
                </a:r>
                <a:r>
                  <a:rPr lang="en-US" sz="2400" dirty="0" err="1">
                    <a:solidFill>
                      <a:srgbClr val="0000FF"/>
                    </a:solidFill>
                    <a:latin typeface="Times New Roman" panose="02020603050405020304" pitchFamily="18" charset="0"/>
                    <a:cs typeface="Times New Roman" panose="02020603050405020304" pitchFamily="18" charset="0"/>
                  </a:rPr>
                  <a:t>là</a:t>
                </a:r>
                <a:r>
                  <a:rPr lang="en-US" sz="2400" dirty="0">
                    <a:solidFill>
                      <a:srgbClr val="0000FF"/>
                    </a:solidFill>
                    <a:latin typeface="Times New Roman" panose="02020603050405020304" pitchFamily="18" charset="0"/>
                    <a:cs typeface="Times New Roman" panose="02020603050405020304" pitchFamily="18" charset="0"/>
                  </a:rPr>
                  <a:t> 2 </a:t>
                </a:r>
                <a:r>
                  <a:rPr lang="en-US" sz="2400" dirty="0" err="1">
                    <a:solidFill>
                      <a:srgbClr val="0000FF"/>
                    </a:solidFill>
                    <a:latin typeface="Times New Roman" panose="02020603050405020304" pitchFamily="18" charset="0"/>
                    <a:cs typeface="Times New Roman" panose="02020603050405020304" pitchFamily="18" charset="0"/>
                  </a:rPr>
                  <a:t>tiếp</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tuyến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của</a:t>
                </a:r>
                <a:r>
                  <a:rPr lang="en-US" sz="2400" dirty="0">
                    <a:solidFill>
                      <a:srgbClr val="0000FF"/>
                    </a:solidFill>
                    <a:latin typeface="Times New Roman" panose="02020603050405020304" pitchFamily="18" charset="0"/>
                    <a:cs typeface="Times New Roman" panose="02020603050405020304" pitchFamily="18" charset="0"/>
                  </a:rPr>
                  <a:t> (O)</a:t>
                </a:r>
              </a:p>
              <a:p>
                <a:pPr lvl="1">
                  <a:defRPr/>
                </a:pPr>
                <a:r>
                  <a:rPr lang="en-US" sz="2400" dirty="0">
                    <a:solidFill>
                      <a:srgbClr val="0000FF"/>
                    </a:solidFill>
                    <a:latin typeface="Times New Roman" panose="02020603050405020304" pitchFamily="18" charset="0"/>
                    <a:cs typeface="Times New Roman" panose="02020603050405020304" pitchFamily="18" charset="0"/>
                  </a:rPr>
                  <a:t>Do AC </a:t>
                </a:r>
                <a:r>
                  <a:rPr lang="en-US" sz="2400" dirty="0" err="1">
                    <a:solidFill>
                      <a:srgbClr val="0000FF"/>
                    </a:solidFill>
                    <a:latin typeface="Times New Roman" panose="02020603050405020304" pitchFamily="18" charset="0"/>
                    <a:cs typeface="Times New Roman" panose="02020603050405020304" pitchFamily="18" charset="0"/>
                  </a:rPr>
                  <a:t>và</a:t>
                </a:r>
                <a:r>
                  <a:rPr lang="en-US" sz="2400" dirty="0">
                    <a:solidFill>
                      <a:srgbClr val="0000FF"/>
                    </a:solidFill>
                    <a:latin typeface="Times New Roman" panose="02020603050405020304" pitchFamily="18" charset="0"/>
                    <a:cs typeface="Times New Roman" panose="02020603050405020304" pitchFamily="18" charset="0"/>
                  </a:rPr>
                  <a:t> MC </a:t>
                </a:r>
                <a:r>
                  <a:rPr lang="en-US" sz="2400" dirty="0" err="1">
                    <a:solidFill>
                      <a:srgbClr val="0000FF"/>
                    </a:solidFill>
                    <a:latin typeface="Times New Roman" panose="02020603050405020304" pitchFamily="18" charset="0"/>
                    <a:cs typeface="Times New Roman" panose="02020603050405020304" pitchFamily="18" charset="0"/>
                  </a:rPr>
                  <a:t>là</a:t>
                </a:r>
                <a:r>
                  <a:rPr lang="en-US" sz="2400" dirty="0">
                    <a:solidFill>
                      <a:srgbClr val="0000FF"/>
                    </a:solidFill>
                    <a:latin typeface="Times New Roman" panose="02020603050405020304" pitchFamily="18" charset="0"/>
                    <a:cs typeface="Times New Roman" panose="02020603050405020304" pitchFamily="18" charset="0"/>
                  </a:rPr>
                  <a:t> 2 </a:t>
                </a:r>
                <a:r>
                  <a:rPr lang="en-US" sz="2400" dirty="0" err="1">
                    <a:solidFill>
                      <a:srgbClr val="0000FF"/>
                    </a:solidFill>
                    <a:latin typeface="Times New Roman" panose="02020603050405020304" pitchFamily="18" charset="0"/>
                    <a:cs typeface="Times New Roman" panose="02020603050405020304" pitchFamily="18" charset="0"/>
                  </a:rPr>
                  <a:t>tiếp</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tuyến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của</a:t>
                </a:r>
                <a:r>
                  <a:rPr lang="en-US" sz="2400" dirty="0">
                    <a:solidFill>
                      <a:srgbClr val="0000FF"/>
                    </a:solidFill>
                    <a:latin typeface="Times New Roman" panose="02020603050405020304" pitchFamily="18" charset="0"/>
                    <a:cs typeface="Times New Roman" panose="02020603050405020304" pitchFamily="18" charset="0"/>
                  </a:rPr>
                  <a:t> (O)</a:t>
                </a:r>
              </a:p>
              <a:p>
                <a:pPr lvl="1">
                  <a:buFont typeface="Symbol" pitchFamily="18" charset="2"/>
                  <a:buChar char="Þ"/>
                  <a:defRPr/>
                </a:pPr>
                <a:r>
                  <a:rPr lang="en-US" sz="2400" dirty="0">
                    <a:solidFill>
                      <a:srgbClr val="0000FF"/>
                    </a:solidFill>
                    <a:latin typeface="Times New Roman" panose="02020603050405020304" pitchFamily="18" charset="0"/>
                    <a:cs typeface="Times New Roman" panose="02020603050405020304" pitchFamily="18" charset="0"/>
                  </a:rPr>
                  <a:t>  OC </a:t>
                </a:r>
                <a:r>
                  <a:rPr lang="en-US" sz="2400" dirty="0" err="1">
                    <a:solidFill>
                      <a:srgbClr val="0000FF"/>
                    </a:solidFill>
                    <a:latin typeface="Times New Roman" panose="02020603050405020304" pitchFamily="18" charset="0"/>
                    <a:cs typeface="Times New Roman" panose="02020603050405020304" pitchFamily="18" charset="0"/>
                  </a:rPr>
                  <a:t>là</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tia</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phân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giác</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của</a:t>
                </a:r>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2400" i="1" smtClean="0">
                            <a:solidFill>
                              <a:srgbClr val="0000FF"/>
                            </a:solidFill>
                            <a:effectLst/>
                            <a:latin typeface="Cambria Math" panose="02040503050406030204" pitchFamily="18" charset="0"/>
                            <a:ea typeface="Calibri" panose="020F0502020204030204" pitchFamily="34" charset="0"/>
                          </a:rPr>
                        </m:ctrlPr>
                      </m:accPr>
                      <m:e>
                        <m:r>
                          <a:rPr lang="en-US" sz="2400" b="0" i="1" smtClean="0">
                            <a:solidFill>
                              <a:srgbClr val="0000FF"/>
                            </a:solidFill>
                            <a:effectLst/>
                            <a:latin typeface="Cambria Math" panose="02040503050406030204" pitchFamily="18" charset="0"/>
                            <a:ea typeface="Calibri" panose="020F0502020204030204" pitchFamily="34" charset="0"/>
                          </a:rPr>
                          <m:t>𝐴</m:t>
                        </m:r>
                        <m:r>
                          <a:rPr lang="fr-FR" sz="2400" i="1">
                            <a:solidFill>
                              <a:srgbClr val="0000FF"/>
                            </a:solidFill>
                            <a:effectLst/>
                            <a:latin typeface="Cambria Math" panose="02040503050406030204" pitchFamily="18" charset="0"/>
                            <a:ea typeface="Calibri" panose="020F0502020204030204" pitchFamily="34" charset="0"/>
                          </a:rPr>
                          <m:t>𝑂</m:t>
                        </m:r>
                        <m:r>
                          <a:rPr lang="en-US" sz="2400" b="0" i="1" smtClean="0">
                            <a:solidFill>
                              <a:srgbClr val="0000FF"/>
                            </a:solidFill>
                            <a:effectLst/>
                            <a:latin typeface="Cambria Math" panose="02040503050406030204" pitchFamily="18" charset="0"/>
                            <a:ea typeface="Calibri" panose="020F0502020204030204" pitchFamily="34" charset="0"/>
                          </a:rPr>
                          <m:t>𝑀</m:t>
                        </m:r>
                      </m:e>
                    </m:acc>
                  </m:oMath>
                </a14:m>
                <a:endParaRPr lang="en-US" sz="2400" dirty="0">
                  <a:solidFill>
                    <a:srgbClr val="0000FF"/>
                  </a:solidFill>
                  <a:latin typeface="Times New Roman" panose="02020603050405020304" pitchFamily="18" charset="0"/>
                  <a:cs typeface="Times New Roman" panose="02020603050405020304" pitchFamily="18" charset="0"/>
                </a:endParaRPr>
              </a:p>
              <a:p>
                <a:pPr lvl="1">
                  <a:defRPr/>
                </a:pPr>
                <a:r>
                  <a:rPr lang="en-US" sz="2400" dirty="0">
                    <a:solidFill>
                      <a:srgbClr val="0000FF"/>
                    </a:solidFill>
                    <a:latin typeface="Times New Roman" panose="02020603050405020304" pitchFamily="18" charset="0"/>
                    <a:cs typeface="Times New Roman" panose="02020603050405020304" pitchFamily="18" charset="0"/>
                  </a:rPr>
                  <a:t>     BD </a:t>
                </a:r>
                <a:r>
                  <a:rPr lang="en-US" sz="2400" dirty="0" err="1">
                    <a:solidFill>
                      <a:srgbClr val="0000FF"/>
                    </a:solidFill>
                    <a:latin typeface="Times New Roman" panose="02020603050405020304" pitchFamily="18" charset="0"/>
                    <a:cs typeface="Times New Roman" panose="02020603050405020304" pitchFamily="18" charset="0"/>
                  </a:rPr>
                  <a:t>và</a:t>
                </a:r>
                <a:r>
                  <a:rPr lang="en-US" sz="2400" dirty="0">
                    <a:solidFill>
                      <a:srgbClr val="0000FF"/>
                    </a:solidFill>
                    <a:latin typeface="Times New Roman" panose="02020603050405020304" pitchFamily="18" charset="0"/>
                    <a:cs typeface="Times New Roman" panose="02020603050405020304" pitchFamily="18" charset="0"/>
                  </a:rPr>
                  <a:t> DM </a:t>
                </a:r>
                <a:r>
                  <a:rPr lang="en-US" sz="2400" dirty="0" err="1">
                    <a:solidFill>
                      <a:srgbClr val="0000FF"/>
                    </a:solidFill>
                    <a:latin typeface="Times New Roman" panose="02020603050405020304" pitchFamily="18" charset="0"/>
                    <a:cs typeface="Times New Roman" panose="02020603050405020304" pitchFamily="18" charset="0"/>
                  </a:rPr>
                  <a:t>là</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hai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tiếp</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tuyến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của</a:t>
                </a:r>
                <a:r>
                  <a:rPr lang="en-US" sz="2400" dirty="0">
                    <a:solidFill>
                      <a:srgbClr val="0000FF"/>
                    </a:solidFill>
                    <a:latin typeface="Times New Roman" panose="02020603050405020304" pitchFamily="18" charset="0"/>
                    <a:cs typeface="Times New Roman" panose="02020603050405020304" pitchFamily="18" charset="0"/>
                  </a:rPr>
                  <a:t> (O)</a:t>
                </a:r>
              </a:p>
              <a:p>
                <a:pPr lvl="1">
                  <a:buFont typeface="Symbol" pitchFamily="18" charset="2"/>
                  <a:buChar char="Þ"/>
                  <a:defRPr/>
                </a:pPr>
                <a:r>
                  <a:rPr lang="en-US" sz="2400" dirty="0">
                    <a:solidFill>
                      <a:srgbClr val="0000FF"/>
                    </a:solidFill>
                    <a:latin typeface="Times New Roman" panose="02020603050405020304" pitchFamily="18" charset="0"/>
                    <a:cs typeface="Times New Roman" panose="02020603050405020304" pitchFamily="18" charset="0"/>
                  </a:rPr>
                  <a:t>  OD </a:t>
                </a:r>
                <a:r>
                  <a:rPr lang="en-US" sz="2400" dirty="0" err="1">
                    <a:solidFill>
                      <a:srgbClr val="0000FF"/>
                    </a:solidFill>
                    <a:latin typeface="Times New Roman" panose="02020603050405020304" pitchFamily="18" charset="0"/>
                    <a:cs typeface="Times New Roman" panose="02020603050405020304" pitchFamily="18" charset="0"/>
                  </a:rPr>
                  <a:t>là</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tia</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phân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giác</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của</a:t>
                </a:r>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2400" i="1" smtClean="0">
                            <a:solidFill>
                              <a:srgbClr val="0000FF"/>
                            </a:solidFill>
                            <a:effectLst/>
                            <a:latin typeface="Cambria Math" panose="02040503050406030204" pitchFamily="18" charset="0"/>
                            <a:ea typeface="Calibri" panose="020F0502020204030204" pitchFamily="34" charset="0"/>
                          </a:rPr>
                        </m:ctrlPr>
                      </m:accPr>
                      <m:e>
                        <m:r>
                          <a:rPr lang="en-US" sz="2400" b="0" i="1" smtClean="0">
                            <a:solidFill>
                              <a:srgbClr val="0000FF"/>
                            </a:solidFill>
                            <a:effectLst/>
                            <a:latin typeface="Cambria Math" panose="02040503050406030204" pitchFamily="18" charset="0"/>
                            <a:ea typeface="Calibri" panose="020F0502020204030204" pitchFamily="34" charset="0"/>
                          </a:rPr>
                          <m:t>𝐵</m:t>
                        </m:r>
                        <m:r>
                          <a:rPr lang="fr-FR" sz="2400" i="1">
                            <a:solidFill>
                              <a:srgbClr val="0000FF"/>
                            </a:solidFill>
                            <a:effectLst/>
                            <a:latin typeface="Cambria Math" panose="02040503050406030204" pitchFamily="18" charset="0"/>
                            <a:ea typeface="Calibri" panose="020F0502020204030204" pitchFamily="34" charset="0"/>
                          </a:rPr>
                          <m:t>𝑂</m:t>
                        </m:r>
                        <m:r>
                          <a:rPr lang="en-US" sz="2400" b="0" i="1" smtClean="0">
                            <a:solidFill>
                              <a:srgbClr val="0000FF"/>
                            </a:solidFill>
                            <a:effectLst/>
                            <a:latin typeface="Cambria Math" panose="02040503050406030204" pitchFamily="18" charset="0"/>
                            <a:ea typeface="Calibri" panose="020F0502020204030204" pitchFamily="34" charset="0"/>
                          </a:rPr>
                          <m:t>𝑀</m:t>
                        </m:r>
                      </m:e>
                    </m:acc>
                  </m:oMath>
                </a14:m>
                <a:endParaRPr lang="en-US" sz="2400" dirty="0">
                  <a:solidFill>
                    <a:srgbClr val="0000FF"/>
                  </a:solidFill>
                  <a:latin typeface="Times New Roman" panose="02020603050405020304" pitchFamily="18" charset="0"/>
                  <a:cs typeface="Times New Roman" panose="02020603050405020304" pitchFamily="18" charset="0"/>
                </a:endParaRPr>
              </a:p>
              <a:p>
                <a:pPr lvl="1">
                  <a:defRPr/>
                </a:pP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Có</a:t>
                </a:r>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2400" i="1" smtClean="0">
                            <a:solidFill>
                              <a:srgbClr val="0000FF"/>
                            </a:solidFill>
                            <a:effectLst/>
                            <a:latin typeface="Cambria Math" panose="02040503050406030204" pitchFamily="18" charset="0"/>
                            <a:ea typeface="Calibri" panose="020F0502020204030204" pitchFamily="34" charset="0"/>
                          </a:rPr>
                        </m:ctrlPr>
                      </m:accPr>
                      <m:e>
                        <m:r>
                          <a:rPr lang="en-US" sz="2400" b="0" i="1" smtClean="0">
                            <a:solidFill>
                              <a:srgbClr val="0000FF"/>
                            </a:solidFill>
                            <a:effectLst/>
                            <a:latin typeface="Cambria Math" panose="02040503050406030204" pitchFamily="18" charset="0"/>
                            <a:ea typeface="Calibri" panose="020F0502020204030204" pitchFamily="34" charset="0"/>
                          </a:rPr>
                          <m:t>𝐴</m:t>
                        </m:r>
                        <m:r>
                          <a:rPr lang="fr-FR" sz="2400" i="1">
                            <a:solidFill>
                              <a:srgbClr val="0000FF"/>
                            </a:solidFill>
                            <a:effectLst/>
                            <a:latin typeface="Cambria Math" panose="02040503050406030204" pitchFamily="18" charset="0"/>
                            <a:ea typeface="Calibri" panose="020F0502020204030204" pitchFamily="34" charset="0"/>
                          </a:rPr>
                          <m:t>𝑂</m:t>
                        </m:r>
                        <m:r>
                          <a:rPr lang="en-US" sz="2400" b="0" i="1" smtClean="0">
                            <a:solidFill>
                              <a:srgbClr val="0000FF"/>
                            </a:solidFill>
                            <a:effectLst/>
                            <a:latin typeface="Cambria Math" panose="02040503050406030204" pitchFamily="18" charset="0"/>
                            <a:ea typeface="Calibri" panose="020F0502020204030204" pitchFamily="34" charset="0"/>
                          </a:rPr>
                          <m:t>𝑀</m:t>
                        </m:r>
                      </m:e>
                    </m:acc>
                  </m:oMath>
                </a14:m>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và</a:t>
                </a:r>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2400" i="1">
                            <a:solidFill>
                              <a:srgbClr val="0000FF"/>
                            </a:solidFill>
                            <a:latin typeface="Cambria Math" panose="02040503050406030204" pitchFamily="18" charset="0"/>
                            <a:ea typeface="Calibri" panose="020F0502020204030204" pitchFamily="34" charset="0"/>
                          </a:rPr>
                        </m:ctrlPr>
                      </m:accPr>
                      <m:e>
                        <m:r>
                          <a:rPr lang="en-US" sz="2400" b="0" i="1" smtClean="0">
                            <a:solidFill>
                              <a:srgbClr val="0000FF"/>
                            </a:solidFill>
                            <a:latin typeface="Cambria Math" panose="02040503050406030204" pitchFamily="18" charset="0"/>
                            <a:ea typeface="Calibri" panose="020F0502020204030204" pitchFamily="34" charset="0"/>
                          </a:rPr>
                          <m:t>𝐵𝑂𝑀</m:t>
                        </m:r>
                      </m:e>
                    </m:acc>
                  </m:oMath>
                </a14:m>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là</a:t>
                </a:r>
                <a:r>
                  <a:rPr lang="en-US" sz="2400" dirty="0">
                    <a:solidFill>
                      <a:srgbClr val="0000FF"/>
                    </a:solidFill>
                    <a:latin typeface="Times New Roman" panose="02020603050405020304" pitchFamily="18" charset="0"/>
                    <a:cs typeface="Times New Roman" panose="02020603050405020304" pitchFamily="18" charset="0"/>
                  </a:rPr>
                  <a:t> 2 </a:t>
                </a:r>
                <a:r>
                  <a:rPr lang="en-US" sz="2400" dirty="0" err="1">
                    <a:solidFill>
                      <a:srgbClr val="0000FF"/>
                    </a:solidFill>
                    <a:latin typeface="Times New Roman" panose="02020603050405020304" pitchFamily="18" charset="0"/>
                    <a:cs typeface="Times New Roman" panose="02020603050405020304" pitchFamily="18" charset="0"/>
                  </a:rPr>
                  <a:t>góc</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kề</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bù</a:t>
                </a:r>
                <a:r>
                  <a:rPr lang="en-US" sz="2400" dirty="0">
                    <a:solidFill>
                      <a:srgbClr val="0000FF"/>
                    </a:solidFill>
                    <a:latin typeface="Times New Roman" panose="02020603050405020304" pitchFamily="18" charset="0"/>
                    <a:cs typeface="Times New Roman" panose="02020603050405020304" pitchFamily="18" charset="0"/>
                  </a:rPr>
                  <a:t> </a:t>
                </a:r>
              </a:p>
              <a:p>
                <a:pPr lvl="1">
                  <a:defRPr/>
                </a:pPr>
                <a:r>
                  <a:rPr lang="en-US" sz="2400" dirty="0" err="1">
                    <a:solidFill>
                      <a:srgbClr val="0000FF"/>
                    </a:solidFill>
                    <a:latin typeface="Times New Roman" panose="02020603050405020304" pitchFamily="18" charset="0"/>
                    <a:cs typeface="Times New Roman" panose="02020603050405020304" pitchFamily="18" charset="0"/>
                  </a:rPr>
                  <a:t>nên</a:t>
                </a:r>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r>
                      <m:rPr>
                        <m:sty m:val="p"/>
                      </m:rPr>
                      <a:rPr lang="en-US" sz="2400" b="0" i="0" smtClean="0">
                        <a:solidFill>
                          <a:srgbClr val="0000FF"/>
                        </a:solidFill>
                        <a:latin typeface="Cambria Math" panose="02040503050406030204" pitchFamily="18" charset="0"/>
                      </a:rPr>
                      <m:t>CO</m:t>
                    </m:r>
                    <m:r>
                      <a:rPr lang="fr-FR" sz="2400" i="1" smtClean="0">
                        <a:solidFill>
                          <a:srgbClr val="0000FF"/>
                        </a:solidFill>
                        <a:latin typeface="Cambria Math" panose="02040503050406030204" pitchFamily="18" charset="0"/>
                      </a:rPr>
                      <m:t>⊥</m:t>
                    </m:r>
                    <m:r>
                      <a:rPr lang="en-US" sz="2400" b="0" i="1" smtClean="0">
                        <a:solidFill>
                          <a:srgbClr val="0000FF"/>
                        </a:solidFill>
                        <a:latin typeface="Cambria Math" panose="02040503050406030204" pitchFamily="18" charset="0"/>
                      </a:rPr>
                      <m:t>𝑂𝐷</m:t>
                    </m:r>
                    <m:r>
                      <a:rPr lang="en-US" sz="2400" b="0" i="1" smtClean="0">
                        <a:solidFill>
                          <a:srgbClr val="0000FF"/>
                        </a:solidFill>
                        <a:latin typeface="Cambria Math" panose="02040503050406030204" pitchFamily="18" charset="0"/>
                      </a:rPr>
                      <m:t> </m:t>
                    </m:r>
                    <m:r>
                      <a:rPr lang="en-US" sz="2400" b="0" i="1" smtClean="0">
                        <a:solidFill>
                          <a:srgbClr val="0000FF"/>
                        </a:solidFill>
                        <a:latin typeface="Cambria Math" panose="02040503050406030204" pitchFamily="18" charset="0"/>
                      </a:rPr>
                      <m:t>h𝑎𝑦</m:t>
                    </m:r>
                    <m:acc>
                      <m:accPr>
                        <m:chr m:val="̂"/>
                        <m:ctrlPr>
                          <a:rPr lang="en-US" sz="2400" i="1">
                            <a:solidFill>
                              <a:srgbClr val="0000FF"/>
                            </a:solidFill>
                            <a:latin typeface="Cambria Math" panose="02040503050406030204" pitchFamily="18" charset="0"/>
                            <a:ea typeface="Calibri" panose="020F0502020204030204" pitchFamily="34" charset="0"/>
                          </a:rPr>
                        </m:ctrlPr>
                      </m:accPr>
                      <m:e>
                        <m:r>
                          <a:rPr lang="en-US" sz="2400" b="0" i="1" smtClean="0">
                            <a:solidFill>
                              <a:srgbClr val="0000FF"/>
                            </a:solidFill>
                            <a:latin typeface="Cambria Math" panose="02040503050406030204" pitchFamily="18" charset="0"/>
                            <a:ea typeface="Calibri" panose="020F0502020204030204" pitchFamily="34" charset="0"/>
                          </a:rPr>
                          <m:t>𝐶</m:t>
                        </m:r>
                        <m:r>
                          <a:rPr lang="en-US" sz="2400" i="1">
                            <a:solidFill>
                              <a:srgbClr val="0000FF"/>
                            </a:solidFill>
                            <a:latin typeface="Cambria Math" panose="02040503050406030204" pitchFamily="18" charset="0"/>
                            <a:ea typeface="Calibri" panose="020F0502020204030204" pitchFamily="34" charset="0"/>
                          </a:rPr>
                          <m:t>𝑂</m:t>
                        </m:r>
                        <m:r>
                          <a:rPr lang="en-US" sz="2400" b="0" i="1" smtClean="0">
                            <a:solidFill>
                              <a:srgbClr val="0000FF"/>
                            </a:solidFill>
                            <a:latin typeface="Cambria Math" panose="02040503050406030204" pitchFamily="18" charset="0"/>
                            <a:ea typeface="Calibri" panose="020F0502020204030204" pitchFamily="34" charset="0"/>
                          </a:rPr>
                          <m:t>𝐷</m:t>
                        </m:r>
                      </m:e>
                    </m:acc>
                    <m:r>
                      <a:rPr lang="en-US" sz="2400" b="0" i="1" smtClean="0">
                        <a:solidFill>
                          <a:srgbClr val="0000FF"/>
                        </a:solidFill>
                        <a:latin typeface="Cambria Math" panose="02040503050406030204" pitchFamily="18" charset="0"/>
                        <a:ea typeface="Calibri" panose="020F0502020204030204" pitchFamily="34" charset="0"/>
                      </a:rPr>
                      <m:t>=90</m:t>
                    </m:r>
                    <m:r>
                      <m:rPr>
                        <m:nor/>
                      </m:rPr>
                      <a:rPr lang="fr-FR" sz="2400" baseline="30000" dirty="0">
                        <a:solidFill>
                          <a:srgbClr val="0000FF"/>
                        </a:solidFill>
                        <a:latin typeface="Times New Roman" panose="02020603050405020304" pitchFamily="18" charset="0"/>
                        <a:cs typeface="Times New Roman" panose="02020603050405020304" pitchFamily="18" charset="0"/>
                      </a:rPr>
                      <m:t>0</m:t>
                    </m:r>
                  </m:oMath>
                </a14:m>
                <a:endParaRPr lang="en-US" sz="2400" dirty="0">
                  <a:solidFill>
                    <a:srgbClr val="0000FF"/>
                  </a:solidFill>
                  <a:latin typeface="Times New Roman" panose="02020603050405020304" pitchFamily="18" charset="0"/>
                  <a:cs typeface="Times New Roman" panose="02020603050405020304" pitchFamily="18" charset="0"/>
                </a:endParaRPr>
              </a:p>
              <a:p>
                <a:pPr lvl="1">
                  <a:defRPr/>
                </a:pPr>
                <a:r>
                  <a:rPr lang="en-US" sz="2400" dirty="0">
                    <a:solidFill>
                      <a:srgbClr val="FF0000"/>
                    </a:solidFill>
                    <a:latin typeface="Times New Roman" panose="02020603050405020304" pitchFamily="18" charset="0"/>
                    <a:cs typeface="Times New Roman" panose="02020603050405020304" pitchFamily="18" charset="0"/>
                  </a:rPr>
                  <a:t>b)</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Có</a:t>
                </a:r>
                <a:r>
                  <a:rPr lang="en-US" sz="2400" dirty="0">
                    <a:solidFill>
                      <a:srgbClr val="0000FF"/>
                    </a:solidFill>
                    <a:latin typeface="Times New Roman" panose="02020603050405020304" pitchFamily="18" charset="0"/>
                    <a:cs typeface="Times New Roman" panose="02020603050405020304" pitchFamily="18" charset="0"/>
                  </a:rPr>
                  <a:t> AC = CM; BD = MD (t/c 2 </a:t>
                </a:r>
                <a:r>
                  <a:rPr lang="en-US" sz="2400" dirty="0" err="1">
                    <a:solidFill>
                      <a:srgbClr val="0000FF"/>
                    </a:solidFill>
                    <a:latin typeface="Times New Roman" panose="02020603050405020304" pitchFamily="18" charset="0"/>
                    <a:cs typeface="Times New Roman" panose="02020603050405020304" pitchFamily="18" charset="0"/>
                  </a:rPr>
                  <a:t>tiếp</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tuyến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cắt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nhau</a:t>
                </a:r>
                <a:r>
                  <a:rPr lang="en-US" sz="2400" dirty="0">
                    <a:solidFill>
                      <a:srgbClr val="0000FF"/>
                    </a:solidFill>
                    <a:latin typeface="Times New Roman" panose="02020603050405020304" pitchFamily="18" charset="0"/>
                    <a:cs typeface="Times New Roman" panose="02020603050405020304" pitchFamily="18" charset="0"/>
                  </a:rPr>
                  <a:t>)</a:t>
                </a:r>
              </a:p>
              <a:p>
                <a:pPr lvl="1">
                  <a:buFont typeface="Symbol" pitchFamily="18" charset="2"/>
                  <a:buChar char="Þ"/>
                  <a:defRPr/>
                </a:pPr>
                <a:r>
                  <a:rPr lang="en-US" sz="2400" dirty="0">
                    <a:solidFill>
                      <a:srgbClr val="0000FF"/>
                    </a:solidFill>
                    <a:latin typeface="Times New Roman" panose="02020603050405020304" pitchFamily="18" charset="0"/>
                    <a:cs typeface="Times New Roman" panose="02020603050405020304" pitchFamily="18" charset="0"/>
                  </a:rPr>
                  <a:t> AC + BD = CM + MD = CD (</a:t>
                </a:r>
                <a:r>
                  <a:rPr lang="en-US" sz="2400" dirty="0" err="1">
                    <a:solidFill>
                      <a:srgbClr val="0000FF"/>
                    </a:solidFill>
                    <a:latin typeface="Times New Roman" panose="02020603050405020304" pitchFamily="18" charset="0"/>
                    <a:cs typeface="Times New Roman" panose="02020603050405020304" pitchFamily="18" charset="0"/>
                  </a:rPr>
                  <a:t>đpcm</a:t>
                </a:r>
                <a:r>
                  <a:rPr lang="en-US" sz="2400" dirty="0">
                    <a:solidFill>
                      <a:srgbClr val="0000FF"/>
                    </a:solidFill>
                    <a:latin typeface="Times New Roman" panose="02020603050405020304" pitchFamily="18" charset="0"/>
                    <a:cs typeface="Times New Roman" panose="02020603050405020304" pitchFamily="18" charset="0"/>
                  </a:rPr>
                  <a:t>)</a:t>
                </a:r>
              </a:p>
              <a:p>
                <a:pPr lvl="1">
                  <a:defRPr/>
                </a:pPr>
                <a:r>
                  <a:rPr lang="en-US" sz="2400" dirty="0">
                    <a:solidFill>
                      <a:srgbClr val="FF0000"/>
                    </a:solidFill>
                    <a:latin typeface="Times New Roman" panose="02020603050405020304" pitchFamily="18" charset="0"/>
                    <a:cs typeface="Times New Roman" panose="02020603050405020304" pitchFamily="18" charset="0"/>
                  </a:rPr>
                  <a:t>c)</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Có</a:t>
                </a:r>
                <a:r>
                  <a:rPr lang="en-US" sz="2400" dirty="0">
                    <a:solidFill>
                      <a:srgbClr val="0000FF"/>
                    </a:solidFill>
                    <a:latin typeface="Times New Roman" panose="02020603050405020304" pitchFamily="18" charset="0"/>
                    <a:cs typeface="Times New Roman" panose="02020603050405020304" pitchFamily="18" charset="0"/>
                  </a:rPr>
                  <a:t> AC. BD = CM. DM</a:t>
                </a:r>
              </a:p>
              <a:p>
                <a:pPr lvl="1">
                  <a:defRPr/>
                </a:pPr>
                <a:r>
                  <a:rPr lang="en-US" sz="2400" dirty="0">
                    <a:solidFill>
                      <a:srgbClr val="0000FF"/>
                    </a:solidFill>
                    <a:latin typeface="Times New Roman" panose="02020603050405020304" pitchFamily="18" charset="0"/>
                    <a:cs typeface="Times New Roman" panose="02020603050405020304" pitchFamily="18" charset="0"/>
                  </a:rPr>
                  <a:t>Do CD </a:t>
                </a:r>
                <a:r>
                  <a:rPr lang="en-US" sz="2400" dirty="0" err="1">
                    <a:solidFill>
                      <a:srgbClr val="0000FF"/>
                    </a:solidFill>
                    <a:latin typeface="Times New Roman" panose="02020603050405020304" pitchFamily="18" charset="0"/>
                    <a:cs typeface="Times New Roman" panose="02020603050405020304" pitchFamily="18" charset="0"/>
                  </a:rPr>
                  <a:t>là</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tiếp</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tuyến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của</a:t>
                </a:r>
                <a:r>
                  <a:rPr lang="en-US" sz="2400" dirty="0">
                    <a:solidFill>
                      <a:srgbClr val="0000FF"/>
                    </a:solidFill>
                    <a:latin typeface="Times New Roman" panose="02020603050405020304" pitchFamily="18" charset="0"/>
                    <a:cs typeface="Times New Roman" panose="02020603050405020304" pitchFamily="18" charset="0"/>
                  </a:rPr>
                  <a:t> (O) </a:t>
                </a:r>
                <a:r>
                  <a:rPr lang="en-US" sz="2400" dirty="0" err="1">
                    <a:solidFill>
                      <a:srgbClr val="0000FF"/>
                    </a:solidFill>
                    <a:latin typeface="Times New Roman" panose="02020603050405020304" pitchFamily="18" charset="0"/>
                    <a:cs typeface="Times New Roman" panose="02020603050405020304" pitchFamily="18" charset="0"/>
                  </a:rPr>
                  <a:t>nên</a:t>
                </a:r>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r>
                      <m:rPr>
                        <m:sty m:val="p"/>
                      </m:rPr>
                      <a:rPr lang="en-US" sz="2400" b="0" i="0" smtClean="0">
                        <a:solidFill>
                          <a:srgbClr val="0000FF"/>
                        </a:solidFill>
                        <a:latin typeface="Cambria Math" panose="02040503050406030204" pitchFamily="18" charset="0"/>
                      </a:rPr>
                      <m:t>OM</m:t>
                    </m:r>
                    <m:r>
                      <a:rPr lang="fr-FR" sz="2400" i="1" smtClean="0">
                        <a:solidFill>
                          <a:srgbClr val="0000FF"/>
                        </a:solidFill>
                        <a:latin typeface="Cambria Math" panose="02040503050406030204" pitchFamily="18" charset="0"/>
                      </a:rPr>
                      <m:t>⊥</m:t>
                    </m:r>
                    <m:r>
                      <a:rPr lang="en-US" sz="2400" b="0" i="1" smtClean="0">
                        <a:solidFill>
                          <a:srgbClr val="0000FF"/>
                        </a:solidFill>
                        <a:latin typeface="Cambria Math" panose="02040503050406030204" pitchFamily="18" charset="0"/>
                      </a:rPr>
                      <m:t>𝐶𝐷</m:t>
                    </m:r>
                    <m:r>
                      <a:rPr lang="en-US" sz="2400" b="0" i="1" smtClean="0">
                        <a:solidFill>
                          <a:srgbClr val="0000FF"/>
                        </a:solidFill>
                        <a:latin typeface="Cambria Math" panose="02040503050406030204" pitchFamily="18" charset="0"/>
                      </a:rPr>
                      <m:t> </m:t>
                    </m:r>
                  </m:oMath>
                </a14:m>
                <a:r>
                  <a:rPr lang="en-US" sz="2400" dirty="0" err="1">
                    <a:solidFill>
                      <a:srgbClr val="0000FF"/>
                    </a:solidFill>
                    <a:latin typeface="Times New Roman" panose="02020603050405020304" pitchFamily="18" charset="0"/>
                    <a:cs typeface="Times New Roman" panose="02020603050405020304" pitchFamily="18" charset="0"/>
                  </a:rPr>
                  <a:t>tại</a:t>
                </a:r>
                <a:r>
                  <a:rPr lang="en-US" sz="2400" dirty="0">
                    <a:solidFill>
                      <a:srgbClr val="0000FF"/>
                    </a:solidFill>
                    <a:latin typeface="Times New Roman" panose="02020603050405020304" pitchFamily="18" charset="0"/>
                    <a:cs typeface="Times New Roman" panose="02020603050405020304" pitchFamily="18" charset="0"/>
                  </a:rPr>
                  <a:t> M </a:t>
                </a:r>
              </a:p>
              <a:p>
                <a:pPr lvl="1">
                  <a:defRPr/>
                </a:pPr>
                <a:r>
                  <a:rPr lang="en-US" sz="2400" dirty="0" err="1">
                    <a:solidFill>
                      <a:srgbClr val="0000FF"/>
                    </a:solidFill>
                    <a:latin typeface="Times New Roman" panose="02020603050405020304" pitchFamily="18" charset="0"/>
                    <a:cs typeface="Times New Roman" panose="02020603050405020304" pitchFamily="18" charset="0"/>
                  </a:rPr>
                  <a:t>Xét</a:t>
                </a:r>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r>
                      <a:rPr lang="fr-FR" sz="2400" i="1" smtClean="0">
                        <a:solidFill>
                          <a:srgbClr val="0000FF"/>
                        </a:solidFill>
                        <a:latin typeface="Cambria Math" panose="02040503050406030204" pitchFamily="18" charset="0"/>
                      </a:rPr>
                      <m:t>𝛥</m:t>
                    </m:r>
                    <m:r>
                      <a:rPr lang="fr-FR" sz="2400" i="1" smtClean="0">
                        <a:solidFill>
                          <a:srgbClr val="0000FF"/>
                        </a:solidFill>
                        <a:latin typeface="Cambria Math" panose="02040503050406030204" pitchFamily="18" charset="0"/>
                      </a:rPr>
                      <m:t>𝐶𝑂𝐷</m:t>
                    </m:r>
                  </m:oMath>
                </a14:m>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vuông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tại</a:t>
                </a:r>
                <a:r>
                  <a:rPr lang="en-US" sz="2400" dirty="0">
                    <a:solidFill>
                      <a:srgbClr val="0000FF"/>
                    </a:solidFill>
                    <a:latin typeface="Times New Roman" panose="02020603050405020304" pitchFamily="18" charset="0"/>
                    <a:cs typeface="Times New Roman" panose="02020603050405020304" pitchFamily="18" charset="0"/>
                  </a:rPr>
                  <a:t> O, </a:t>
                </a:r>
                <a:r>
                  <a:rPr lang="en-US" sz="2400" dirty="0" err="1">
                    <a:solidFill>
                      <a:srgbClr val="0000FF"/>
                    </a:solidFill>
                    <a:latin typeface="Times New Roman" panose="02020603050405020304" pitchFamily="18" charset="0"/>
                    <a:cs typeface="Times New Roman" panose="02020603050405020304" pitchFamily="18" charset="0"/>
                  </a:rPr>
                  <a:t>đường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cao</a:t>
                </a:r>
                <a:r>
                  <a:rPr lang="en-US" sz="2400" dirty="0">
                    <a:solidFill>
                      <a:srgbClr val="0000FF"/>
                    </a:solidFill>
                    <a:latin typeface="Times New Roman" panose="02020603050405020304" pitchFamily="18" charset="0"/>
                    <a:cs typeface="Times New Roman" panose="02020603050405020304" pitchFamily="18" charset="0"/>
                  </a:rPr>
                  <a:t> OM:</a:t>
                </a:r>
              </a:p>
              <a:p>
                <a:pPr lvl="1">
                  <a:defRPr/>
                </a:pPr>
                <a:r>
                  <a:rPr lang="en-US" sz="2400" dirty="0">
                    <a:solidFill>
                      <a:srgbClr val="0000FF"/>
                    </a:solidFill>
                    <a:latin typeface="Times New Roman" panose="02020603050405020304" pitchFamily="18" charset="0"/>
                    <a:cs typeface="Times New Roman" panose="02020603050405020304" pitchFamily="18" charset="0"/>
                  </a:rPr>
                  <a:t>CM. DM = OM</a:t>
                </a:r>
                <a:r>
                  <a:rPr lang="en-US" sz="2400" baseline="30000" dirty="0">
                    <a:solidFill>
                      <a:srgbClr val="0000FF"/>
                    </a:solidFill>
                    <a:latin typeface="Times New Roman" panose="02020603050405020304" pitchFamily="18" charset="0"/>
                    <a:cs typeface="Times New Roman" panose="02020603050405020304" pitchFamily="18" charset="0"/>
                  </a:rPr>
                  <a:t>2</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hệ</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thức</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lượng</a:t>
                </a:r>
                <a:r>
                  <a:rPr lang="en-US" sz="2400" dirty="0">
                    <a:solidFill>
                      <a:srgbClr val="0000FF"/>
                    </a:solidFill>
                    <a:latin typeface="Times New Roman" panose="02020603050405020304" pitchFamily="18" charset="0"/>
                    <a:cs typeface="Times New Roman" panose="02020603050405020304" pitchFamily="18" charset="0"/>
                  </a:rPr>
                  <a:t>)</a:t>
                </a:r>
              </a:p>
              <a:p>
                <a:pPr lvl="1">
                  <a:buFont typeface="Symbol" pitchFamily="18" charset="2"/>
                  <a:buChar char="Þ"/>
                  <a:defRPr/>
                </a:pPr>
                <a:r>
                  <a:rPr lang="en-US" sz="2400" dirty="0">
                    <a:solidFill>
                      <a:srgbClr val="0000FF"/>
                    </a:solidFill>
                    <a:latin typeface="Times New Roman" panose="02020603050405020304" pitchFamily="18" charset="0"/>
                    <a:cs typeface="Times New Roman" panose="02020603050405020304" pitchFamily="18" charset="0"/>
                  </a:rPr>
                  <a:t>  AC. BD = OM</a:t>
                </a:r>
                <a:r>
                  <a:rPr lang="en-US" sz="2400" baseline="30000" dirty="0">
                    <a:solidFill>
                      <a:srgbClr val="0000FF"/>
                    </a:solidFill>
                    <a:latin typeface="Times New Roman" panose="02020603050405020304" pitchFamily="18" charset="0"/>
                    <a:cs typeface="Times New Roman" panose="02020603050405020304" pitchFamily="18" charset="0"/>
                  </a:rPr>
                  <a:t>2</a:t>
                </a:r>
                <a:r>
                  <a:rPr lang="en-US" sz="2400" dirty="0">
                    <a:solidFill>
                      <a:srgbClr val="0000FF"/>
                    </a:solidFill>
                    <a:latin typeface="Times New Roman" panose="02020603050405020304" pitchFamily="18" charset="0"/>
                    <a:cs typeface="Times New Roman" panose="02020603050405020304" pitchFamily="18" charset="0"/>
                  </a:rPr>
                  <a:t> = R</a:t>
                </a:r>
                <a:r>
                  <a:rPr lang="en-US" sz="2400" baseline="30000" dirty="0">
                    <a:solidFill>
                      <a:srgbClr val="0000FF"/>
                    </a:solidFill>
                    <a:latin typeface="Times New Roman" panose="02020603050405020304" pitchFamily="18" charset="0"/>
                    <a:cs typeface="Times New Roman" panose="02020603050405020304" pitchFamily="18" charset="0"/>
                  </a:rPr>
                  <a:t>2</a:t>
                </a:r>
                <a:r>
                  <a:rPr lang="en-US" sz="2400" dirty="0">
                    <a:solidFill>
                      <a:srgbClr val="0000FF"/>
                    </a:solidFill>
                    <a:latin typeface="Times New Roman" panose="02020603050405020304" pitchFamily="18" charset="0"/>
                    <a:cs typeface="Times New Roman" panose="02020603050405020304" pitchFamily="18" charset="0"/>
                  </a:rPr>
                  <a:t> </a:t>
                </a:r>
              </a:p>
              <a:p>
                <a:pPr lvl="1">
                  <a:buFont typeface="Symbol" pitchFamily="18" charset="2"/>
                  <a:buChar char="Þ"/>
                  <a:defRPr/>
                </a:pPr>
                <a:r>
                  <a:rPr lang="en-US" sz="2400" dirty="0">
                    <a:solidFill>
                      <a:srgbClr val="0000FF"/>
                    </a:solidFill>
                    <a:latin typeface="Times New Roman" panose="02020603050405020304" pitchFamily="18" charset="0"/>
                    <a:cs typeface="Times New Roman" panose="02020603050405020304" pitchFamily="18" charset="0"/>
                  </a:rPr>
                  <a:t>  AC. BD </a:t>
                </a:r>
                <a:r>
                  <a:rPr lang="en-US" sz="2400" dirty="0" err="1">
                    <a:solidFill>
                      <a:srgbClr val="0000FF"/>
                    </a:solidFill>
                    <a:latin typeface="Times New Roman" panose="02020603050405020304" pitchFamily="18" charset="0"/>
                    <a:cs typeface="Times New Roman" panose="02020603050405020304" pitchFamily="18" charset="0"/>
                  </a:rPr>
                  <a:t>không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đổi</a:t>
                </a:r>
                <a:endParaRPr lang="en-US" sz="2800" dirty="0">
                  <a:solidFill>
                    <a:srgbClr val="0000FF"/>
                  </a:solidFill>
                  <a:latin typeface="Times New Roman" panose="02020603050405020304" pitchFamily="18" charset="0"/>
                  <a:cs typeface="Times New Roman" panose="02020603050405020304" pitchFamily="18" charset="0"/>
                </a:endParaRPr>
              </a:p>
            </p:txBody>
          </p:sp>
        </mc:Choice>
        <mc:Fallback xmlns="">
          <p:sp>
            <p:nvSpPr>
              <p:cNvPr id="40" name="Hộp Văn bản 39">
                <a:extLst>
                  <a:ext uri="{FF2B5EF4-FFF2-40B4-BE49-F238E27FC236}">
                    <a16:creationId xmlns:a16="http://schemas.microsoft.com/office/drawing/2014/main" id="{14C33731-3A4F-4BB5-895F-09DA228FE899}"/>
                  </a:ext>
                </a:extLst>
              </p:cNvPr>
              <p:cNvSpPr txBox="1">
                <a:spLocks noRot="1" noChangeAspect="1" noMove="1" noResize="1" noEditPoints="1" noAdjustHandles="1" noChangeArrowheads="1" noChangeShapeType="1" noTextEdit="1"/>
              </p:cNvSpPr>
              <p:nvPr/>
            </p:nvSpPr>
            <p:spPr>
              <a:xfrm>
                <a:off x="3545058" y="32465"/>
                <a:ext cx="8646942" cy="6789551"/>
              </a:xfrm>
              <a:prstGeom prst="rect">
                <a:avLst/>
              </a:prstGeom>
              <a:blipFill>
                <a:blip r:embed="rId4"/>
                <a:stretch>
                  <a:fillRect t="-718" b="-1077"/>
                </a:stretch>
              </a:blipFill>
            </p:spPr>
            <p:txBody>
              <a:bodyPr/>
              <a:lstStyle/>
              <a:p>
                <a:r>
                  <a:rPr lang="en-US">
                    <a:noFill/>
                  </a:rPr>
                  <a:t> </a:t>
                </a:r>
              </a:p>
            </p:txBody>
          </p:sp>
        </mc:Fallback>
      </mc:AlternateContent>
    </p:spTree>
    <p:extLst>
      <p:ext uri="{BB962C8B-B14F-4D97-AF65-F5344CB8AC3E}">
        <p14:creationId xmlns:p14="http://schemas.microsoft.com/office/powerpoint/2010/main" val="42529299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barn(inVertical)">
                                      <p:cBhvr>
                                        <p:cTn id="7"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3">
            <a:extLst>
              <a:ext uri="{FF2B5EF4-FFF2-40B4-BE49-F238E27FC236}">
                <a16:creationId xmlns:a16="http://schemas.microsoft.com/office/drawing/2014/main" id="{E33CBB04-E221-48D5-8162-5E3BBAF2226D}"/>
              </a:ext>
            </a:extLst>
          </p:cNvPr>
          <p:cNvSpPr txBox="1">
            <a:spLocks noChangeArrowheads="1"/>
          </p:cNvSpPr>
          <p:nvPr/>
        </p:nvSpPr>
        <p:spPr bwMode="auto">
          <a:xfrm>
            <a:off x="2761956" y="3036094"/>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en-US" sz="2400" b="1">
                <a:latin typeface="Arial" panose="020B0604020202020204" pitchFamily="34" charset="0"/>
              </a:rPr>
              <a:t>E</a:t>
            </a:r>
          </a:p>
        </p:txBody>
      </p:sp>
      <p:sp>
        <p:nvSpPr>
          <p:cNvPr id="8195" name="Text Box 4">
            <a:extLst>
              <a:ext uri="{FF2B5EF4-FFF2-40B4-BE49-F238E27FC236}">
                <a16:creationId xmlns:a16="http://schemas.microsoft.com/office/drawing/2014/main" id="{160989B4-5C09-4CC8-84AA-1DB39E467E74}"/>
              </a:ext>
            </a:extLst>
          </p:cNvPr>
          <p:cNvSpPr txBox="1">
            <a:spLocks noChangeArrowheads="1"/>
          </p:cNvSpPr>
          <p:nvPr/>
        </p:nvSpPr>
        <p:spPr bwMode="auto">
          <a:xfrm>
            <a:off x="2914356" y="2235995"/>
            <a:ext cx="533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en-US" sz="2000" b="1">
                <a:latin typeface="Arial" panose="020B0604020202020204" pitchFamily="34" charset="0"/>
              </a:rPr>
              <a:t>O</a:t>
            </a:r>
          </a:p>
        </p:txBody>
      </p:sp>
      <p:sp>
        <p:nvSpPr>
          <p:cNvPr id="8196" name="Text Box 5">
            <a:extLst>
              <a:ext uri="{FF2B5EF4-FFF2-40B4-BE49-F238E27FC236}">
                <a16:creationId xmlns:a16="http://schemas.microsoft.com/office/drawing/2014/main" id="{94C59A55-C31B-4067-A31C-6A49905AE395}"/>
              </a:ext>
            </a:extLst>
          </p:cNvPr>
          <p:cNvSpPr txBox="1">
            <a:spLocks noChangeArrowheads="1"/>
          </p:cNvSpPr>
          <p:nvPr/>
        </p:nvSpPr>
        <p:spPr bwMode="auto">
          <a:xfrm>
            <a:off x="6638779" y="2036639"/>
            <a:ext cx="2743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endParaRPr lang="en-US" altLang="en-US">
              <a:latin typeface="Arial" panose="020B0604020202020204" pitchFamily="34" charset="0"/>
            </a:endParaRPr>
          </a:p>
        </p:txBody>
      </p:sp>
      <p:sp>
        <p:nvSpPr>
          <p:cNvPr id="125959" name="Text Box 7">
            <a:extLst>
              <a:ext uri="{FF2B5EF4-FFF2-40B4-BE49-F238E27FC236}">
                <a16:creationId xmlns:a16="http://schemas.microsoft.com/office/drawing/2014/main" id="{DEDC4CCB-1465-42F7-8805-AE78B37D3B92}"/>
              </a:ext>
            </a:extLst>
          </p:cNvPr>
          <p:cNvSpPr txBox="1">
            <a:spLocks noChangeArrowheads="1"/>
          </p:cNvSpPr>
          <p:nvPr/>
        </p:nvSpPr>
        <p:spPr bwMode="auto">
          <a:xfrm>
            <a:off x="226990" y="3701771"/>
            <a:ext cx="670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400" b="1" dirty="0">
                <a:solidFill>
                  <a:schemeClr val="hlink"/>
                </a:solidFill>
                <a:latin typeface="Arial" panose="020B0604020202020204" pitchFamily="34" charset="0"/>
              </a:rPr>
              <a:t>a) </a:t>
            </a:r>
            <a:r>
              <a:rPr lang="en-US" altLang="en-US" sz="2400" b="1" dirty="0" err="1">
                <a:solidFill>
                  <a:schemeClr val="hlink"/>
                </a:solidFill>
                <a:latin typeface="Arial" panose="020B0604020202020204" pitchFamily="34" charset="0"/>
              </a:rPr>
              <a:t>Có</a:t>
            </a:r>
            <a:r>
              <a:rPr lang="en-US" altLang="en-US" sz="2400" b="1" dirty="0">
                <a:solidFill>
                  <a:schemeClr val="hlink"/>
                </a:solidFill>
                <a:latin typeface="Arial" panose="020B0604020202020204" pitchFamily="34" charset="0"/>
              </a:rPr>
              <a:t> </a:t>
            </a:r>
            <a:r>
              <a:rPr lang="en-US" altLang="en-US" sz="2400" b="1" dirty="0">
                <a:solidFill>
                  <a:srgbClr val="FF0000"/>
                </a:solidFill>
                <a:latin typeface="Arial" panose="020B0604020202020204" pitchFamily="34" charset="0"/>
              </a:rPr>
              <a:t>AD = AF</a:t>
            </a:r>
            <a:r>
              <a:rPr lang="en-US" altLang="en-US" sz="2400" b="1" dirty="0">
                <a:solidFill>
                  <a:schemeClr val="hlink"/>
                </a:solidFill>
                <a:latin typeface="Arial" panose="020B0604020202020204" pitchFamily="34" charset="0"/>
              </a:rPr>
              <a:t> ; </a:t>
            </a:r>
            <a:r>
              <a:rPr lang="en-US" altLang="en-US" sz="2400" b="1" dirty="0">
                <a:solidFill>
                  <a:schemeClr val="folHlink"/>
                </a:solidFill>
                <a:latin typeface="Arial" panose="020B0604020202020204" pitchFamily="34" charset="0"/>
              </a:rPr>
              <a:t>BD = BE</a:t>
            </a:r>
            <a:r>
              <a:rPr lang="en-US" altLang="en-US" sz="2400" b="1" dirty="0">
                <a:solidFill>
                  <a:schemeClr val="hlink"/>
                </a:solidFill>
                <a:latin typeface="Arial" panose="020B0604020202020204" pitchFamily="34" charset="0"/>
              </a:rPr>
              <a:t> ; </a:t>
            </a:r>
            <a:r>
              <a:rPr lang="en-US" altLang="en-US" sz="2400" b="1" dirty="0">
                <a:solidFill>
                  <a:srgbClr val="008000"/>
                </a:solidFill>
                <a:latin typeface="Arial" panose="020B0604020202020204" pitchFamily="34" charset="0"/>
              </a:rPr>
              <a:t>CE = CF</a:t>
            </a:r>
            <a:endParaRPr lang="en-US" altLang="en-US" sz="2400" b="1" dirty="0">
              <a:solidFill>
                <a:schemeClr val="hlink"/>
              </a:solidFill>
              <a:latin typeface="Arial" panose="020B0604020202020204" pitchFamily="34" charset="0"/>
            </a:endParaRPr>
          </a:p>
        </p:txBody>
      </p:sp>
      <p:grpSp>
        <p:nvGrpSpPr>
          <p:cNvPr id="8198" name="Group 8">
            <a:extLst>
              <a:ext uri="{FF2B5EF4-FFF2-40B4-BE49-F238E27FC236}">
                <a16:creationId xmlns:a16="http://schemas.microsoft.com/office/drawing/2014/main" id="{8A78A71E-78FB-450F-8AEB-1E42D0D6D938}"/>
              </a:ext>
            </a:extLst>
          </p:cNvPr>
          <p:cNvGrpSpPr>
            <a:grpSpLocks/>
          </p:cNvGrpSpPr>
          <p:nvPr/>
        </p:nvGrpSpPr>
        <p:grpSpPr bwMode="auto">
          <a:xfrm>
            <a:off x="1542756" y="750094"/>
            <a:ext cx="3733800" cy="2541588"/>
            <a:chOff x="144" y="624"/>
            <a:chExt cx="2352" cy="1698"/>
          </a:xfrm>
        </p:grpSpPr>
        <p:sp>
          <p:nvSpPr>
            <p:cNvPr id="8252" name="Text Box 9">
              <a:extLst>
                <a:ext uri="{FF2B5EF4-FFF2-40B4-BE49-F238E27FC236}">
                  <a16:creationId xmlns:a16="http://schemas.microsoft.com/office/drawing/2014/main" id="{C2A8FBB5-D67E-4512-921C-12655E75F965}"/>
                </a:ext>
              </a:extLst>
            </p:cNvPr>
            <p:cNvSpPr txBox="1">
              <a:spLocks noChangeArrowheads="1"/>
            </p:cNvSpPr>
            <p:nvPr/>
          </p:nvSpPr>
          <p:spPr bwMode="auto">
            <a:xfrm>
              <a:off x="336" y="1344"/>
              <a:ext cx="336" cy="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en-US" sz="2400" b="1">
                  <a:latin typeface="Arial" panose="020B0604020202020204" pitchFamily="34" charset="0"/>
                </a:rPr>
                <a:t>D</a:t>
              </a:r>
            </a:p>
          </p:txBody>
        </p:sp>
        <p:sp>
          <p:nvSpPr>
            <p:cNvPr id="8253" name="AutoShape 10">
              <a:extLst>
                <a:ext uri="{FF2B5EF4-FFF2-40B4-BE49-F238E27FC236}">
                  <a16:creationId xmlns:a16="http://schemas.microsoft.com/office/drawing/2014/main" id="{022492E7-ACA5-4F16-A65D-75949D63AC84}"/>
                </a:ext>
              </a:extLst>
            </p:cNvPr>
            <p:cNvSpPr>
              <a:spLocks noChangeArrowheads="1"/>
            </p:cNvSpPr>
            <p:nvPr/>
          </p:nvSpPr>
          <p:spPr bwMode="auto">
            <a:xfrm>
              <a:off x="552" y="1260"/>
              <a:ext cx="912" cy="912"/>
            </a:xfrm>
            <a:prstGeom prst="flowChartConnector">
              <a:avLst/>
            </a:prstGeom>
            <a:solidFill>
              <a:schemeClr val="bg1"/>
            </a:solidFill>
            <a:ln w="9525">
              <a:solidFill>
                <a:srgbClr val="0033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8254" name="Line 11">
              <a:extLst>
                <a:ext uri="{FF2B5EF4-FFF2-40B4-BE49-F238E27FC236}">
                  <a16:creationId xmlns:a16="http://schemas.microsoft.com/office/drawing/2014/main" id="{9D1B4EF4-1A85-4600-949A-508683C2D4A7}"/>
                </a:ext>
              </a:extLst>
            </p:cNvPr>
            <p:cNvSpPr>
              <a:spLocks noChangeShapeType="1"/>
            </p:cNvSpPr>
            <p:nvPr/>
          </p:nvSpPr>
          <p:spPr bwMode="auto">
            <a:xfrm flipV="1">
              <a:off x="384" y="2172"/>
              <a:ext cx="1692" cy="12"/>
            </a:xfrm>
            <a:prstGeom prst="line">
              <a:avLst/>
            </a:prstGeom>
            <a:noFill/>
            <a:ln w="9525">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55" name="Line 12">
              <a:extLst>
                <a:ext uri="{FF2B5EF4-FFF2-40B4-BE49-F238E27FC236}">
                  <a16:creationId xmlns:a16="http://schemas.microsoft.com/office/drawing/2014/main" id="{10E77774-BB31-4CC5-8763-9FEB836E3DE8}"/>
                </a:ext>
              </a:extLst>
            </p:cNvPr>
            <p:cNvSpPr>
              <a:spLocks noChangeShapeType="1"/>
            </p:cNvSpPr>
            <p:nvPr/>
          </p:nvSpPr>
          <p:spPr bwMode="auto">
            <a:xfrm flipH="1">
              <a:off x="384" y="792"/>
              <a:ext cx="432" cy="1392"/>
            </a:xfrm>
            <a:prstGeom prst="line">
              <a:avLst/>
            </a:prstGeom>
            <a:noFill/>
            <a:ln w="9525">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56" name="Line 13">
              <a:extLst>
                <a:ext uri="{FF2B5EF4-FFF2-40B4-BE49-F238E27FC236}">
                  <a16:creationId xmlns:a16="http://schemas.microsoft.com/office/drawing/2014/main" id="{BEEEF80A-3352-4D3F-8688-9CD78B030714}"/>
                </a:ext>
              </a:extLst>
            </p:cNvPr>
            <p:cNvSpPr>
              <a:spLocks noChangeShapeType="1"/>
            </p:cNvSpPr>
            <p:nvPr/>
          </p:nvSpPr>
          <p:spPr bwMode="auto">
            <a:xfrm>
              <a:off x="816" y="816"/>
              <a:ext cx="1248" cy="1344"/>
            </a:xfrm>
            <a:prstGeom prst="line">
              <a:avLst/>
            </a:prstGeom>
            <a:noFill/>
            <a:ln w="9525">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57" name="Line 14">
              <a:extLst>
                <a:ext uri="{FF2B5EF4-FFF2-40B4-BE49-F238E27FC236}">
                  <a16:creationId xmlns:a16="http://schemas.microsoft.com/office/drawing/2014/main" id="{F65FCBCE-C7B1-46C1-A386-FD2F463C33D8}"/>
                </a:ext>
              </a:extLst>
            </p:cNvPr>
            <p:cNvSpPr>
              <a:spLocks noChangeShapeType="1"/>
            </p:cNvSpPr>
            <p:nvPr/>
          </p:nvSpPr>
          <p:spPr bwMode="auto">
            <a:xfrm>
              <a:off x="1008" y="1728"/>
              <a:ext cx="0" cy="444"/>
            </a:xfrm>
            <a:prstGeom prst="line">
              <a:avLst/>
            </a:prstGeom>
            <a:noFill/>
            <a:ln w="9525">
              <a:solidFill>
                <a:srgbClr val="0033CC"/>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58" name="Line 15">
              <a:extLst>
                <a:ext uri="{FF2B5EF4-FFF2-40B4-BE49-F238E27FC236}">
                  <a16:creationId xmlns:a16="http://schemas.microsoft.com/office/drawing/2014/main" id="{19496893-ECA5-4680-86C0-B4070710B1D6}"/>
                </a:ext>
              </a:extLst>
            </p:cNvPr>
            <p:cNvSpPr>
              <a:spLocks noChangeShapeType="1"/>
            </p:cNvSpPr>
            <p:nvPr/>
          </p:nvSpPr>
          <p:spPr bwMode="auto">
            <a:xfrm>
              <a:off x="576" y="1536"/>
              <a:ext cx="432" cy="192"/>
            </a:xfrm>
            <a:prstGeom prst="line">
              <a:avLst/>
            </a:prstGeom>
            <a:noFill/>
            <a:ln w="9525">
              <a:solidFill>
                <a:srgbClr val="0033CC"/>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59" name="Line 16">
              <a:extLst>
                <a:ext uri="{FF2B5EF4-FFF2-40B4-BE49-F238E27FC236}">
                  <a16:creationId xmlns:a16="http://schemas.microsoft.com/office/drawing/2014/main" id="{DD8BDAEC-EF65-4D5B-BF6A-F14C85E8A549}"/>
                </a:ext>
              </a:extLst>
            </p:cNvPr>
            <p:cNvSpPr>
              <a:spLocks noChangeShapeType="1"/>
            </p:cNvSpPr>
            <p:nvPr/>
          </p:nvSpPr>
          <p:spPr bwMode="auto">
            <a:xfrm flipV="1">
              <a:off x="1008" y="1392"/>
              <a:ext cx="336" cy="336"/>
            </a:xfrm>
            <a:prstGeom prst="line">
              <a:avLst/>
            </a:prstGeom>
            <a:noFill/>
            <a:ln w="9525">
              <a:solidFill>
                <a:srgbClr val="0033CC"/>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60" name="Text Box 17">
              <a:extLst>
                <a:ext uri="{FF2B5EF4-FFF2-40B4-BE49-F238E27FC236}">
                  <a16:creationId xmlns:a16="http://schemas.microsoft.com/office/drawing/2014/main" id="{D3181399-8150-4750-AA86-E610C78D05E2}"/>
                </a:ext>
              </a:extLst>
            </p:cNvPr>
            <p:cNvSpPr txBox="1">
              <a:spLocks noChangeArrowheads="1"/>
            </p:cNvSpPr>
            <p:nvPr/>
          </p:nvSpPr>
          <p:spPr bwMode="auto">
            <a:xfrm>
              <a:off x="528" y="624"/>
              <a:ext cx="336" cy="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en-US" sz="2400" b="1">
                  <a:latin typeface="Arial" panose="020B0604020202020204" pitchFamily="34" charset="0"/>
                </a:rPr>
                <a:t>A</a:t>
              </a:r>
            </a:p>
          </p:txBody>
        </p:sp>
        <p:sp>
          <p:nvSpPr>
            <p:cNvPr id="8261" name="Text Box 18">
              <a:extLst>
                <a:ext uri="{FF2B5EF4-FFF2-40B4-BE49-F238E27FC236}">
                  <a16:creationId xmlns:a16="http://schemas.microsoft.com/office/drawing/2014/main" id="{F0CF3EBF-7331-4012-BCC9-C0081CE64AB8}"/>
                </a:ext>
              </a:extLst>
            </p:cNvPr>
            <p:cNvSpPr txBox="1">
              <a:spLocks noChangeArrowheads="1"/>
            </p:cNvSpPr>
            <p:nvPr/>
          </p:nvSpPr>
          <p:spPr bwMode="auto">
            <a:xfrm>
              <a:off x="2160" y="2015"/>
              <a:ext cx="336" cy="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en-US" sz="2400" b="1">
                  <a:latin typeface="Arial" panose="020B0604020202020204" pitchFamily="34" charset="0"/>
                </a:rPr>
                <a:t>C</a:t>
              </a:r>
            </a:p>
          </p:txBody>
        </p:sp>
        <p:sp>
          <p:nvSpPr>
            <p:cNvPr id="8262" name="Text Box 19">
              <a:extLst>
                <a:ext uri="{FF2B5EF4-FFF2-40B4-BE49-F238E27FC236}">
                  <a16:creationId xmlns:a16="http://schemas.microsoft.com/office/drawing/2014/main" id="{9981DFCF-6BAD-46B2-9133-A7C7035B6C74}"/>
                </a:ext>
              </a:extLst>
            </p:cNvPr>
            <p:cNvSpPr txBox="1">
              <a:spLocks noChangeArrowheads="1"/>
            </p:cNvSpPr>
            <p:nvPr/>
          </p:nvSpPr>
          <p:spPr bwMode="auto">
            <a:xfrm>
              <a:off x="144" y="2016"/>
              <a:ext cx="336" cy="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en-US" sz="2400" b="1">
                  <a:latin typeface="Arial" panose="020B0604020202020204" pitchFamily="34" charset="0"/>
                </a:rPr>
                <a:t>B</a:t>
              </a:r>
            </a:p>
          </p:txBody>
        </p:sp>
        <p:sp>
          <p:nvSpPr>
            <p:cNvPr id="8263" name="Text Box 20">
              <a:extLst>
                <a:ext uri="{FF2B5EF4-FFF2-40B4-BE49-F238E27FC236}">
                  <a16:creationId xmlns:a16="http://schemas.microsoft.com/office/drawing/2014/main" id="{CFF45B0C-4142-4915-9D05-E5D944D97ED3}"/>
                </a:ext>
              </a:extLst>
            </p:cNvPr>
            <p:cNvSpPr txBox="1">
              <a:spLocks noChangeArrowheads="1"/>
            </p:cNvSpPr>
            <p:nvPr/>
          </p:nvSpPr>
          <p:spPr bwMode="auto">
            <a:xfrm>
              <a:off x="1344" y="1200"/>
              <a:ext cx="336" cy="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en-US" sz="2400" b="1">
                  <a:latin typeface="Arial" panose="020B0604020202020204" pitchFamily="34" charset="0"/>
                </a:rPr>
                <a:t>F</a:t>
              </a:r>
            </a:p>
          </p:txBody>
        </p:sp>
        <p:sp>
          <p:nvSpPr>
            <p:cNvPr id="8264" name="Rectangle 21">
              <a:extLst>
                <a:ext uri="{FF2B5EF4-FFF2-40B4-BE49-F238E27FC236}">
                  <a16:creationId xmlns:a16="http://schemas.microsoft.com/office/drawing/2014/main" id="{CDEEFA2F-C75D-49B9-ADC4-CB5E06C1FF98}"/>
                </a:ext>
              </a:extLst>
            </p:cNvPr>
            <p:cNvSpPr>
              <a:spLocks noChangeArrowheads="1"/>
            </p:cNvSpPr>
            <p:nvPr/>
          </p:nvSpPr>
          <p:spPr bwMode="auto">
            <a:xfrm>
              <a:off x="1008" y="2064"/>
              <a:ext cx="96" cy="96"/>
            </a:xfrm>
            <a:prstGeom prst="rect">
              <a:avLst/>
            </a:prstGeom>
            <a:solidFill>
              <a:schemeClr val="bg1"/>
            </a:solidFill>
            <a:ln w="9525">
              <a:solidFill>
                <a:srgbClr val="0033CC"/>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8265" name="AutoShape 22">
              <a:extLst>
                <a:ext uri="{FF2B5EF4-FFF2-40B4-BE49-F238E27FC236}">
                  <a16:creationId xmlns:a16="http://schemas.microsoft.com/office/drawing/2014/main" id="{B7500529-D7BD-44D7-83F2-C6E3D0A2F9E1}"/>
                </a:ext>
              </a:extLst>
            </p:cNvPr>
            <p:cNvSpPr>
              <a:spLocks noChangeArrowheads="1"/>
            </p:cNvSpPr>
            <p:nvPr/>
          </p:nvSpPr>
          <p:spPr bwMode="auto">
            <a:xfrm>
              <a:off x="1248" y="1392"/>
              <a:ext cx="192" cy="192"/>
            </a:xfrm>
            <a:prstGeom prst="diamond">
              <a:avLst/>
            </a:prstGeom>
            <a:solidFill>
              <a:schemeClr val="bg1"/>
            </a:solidFill>
            <a:ln w="9525">
              <a:solidFill>
                <a:srgbClr val="0033CC"/>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8266" name="AutoShape 23">
              <a:extLst>
                <a:ext uri="{FF2B5EF4-FFF2-40B4-BE49-F238E27FC236}">
                  <a16:creationId xmlns:a16="http://schemas.microsoft.com/office/drawing/2014/main" id="{D8C9DB55-7C41-4E29-8EEF-DD4F71C32792}"/>
                </a:ext>
              </a:extLst>
            </p:cNvPr>
            <p:cNvSpPr>
              <a:spLocks noChangeArrowheads="1"/>
            </p:cNvSpPr>
            <p:nvPr/>
          </p:nvSpPr>
          <p:spPr bwMode="auto">
            <a:xfrm rot="-1725839">
              <a:off x="535" y="1546"/>
              <a:ext cx="174" cy="194"/>
            </a:xfrm>
            <a:prstGeom prst="diamond">
              <a:avLst/>
            </a:prstGeom>
            <a:solidFill>
              <a:schemeClr val="bg1"/>
            </a:solidFill>
            <a:ln w="9525">
              <a:solidFill>
                <a:srgbClr val="0033CC"/>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8267" name="Text Box 24">
              <a:extLst>
                <a:ext uri="{FF2B5EF4-FFF2-40B4-BE49-F238E27FC236}">
                  <a16:creationId xmlns:a16="http://schemas.microsoft.com/office/drawing/2014/main" id="{F5368117-5C9E-4910-AE80-7371763AFC78}"/>
                </a:ext>
              </a:extLst>
            </p:cNvPr>
            <p:cNvSpPr txBox="1">
              <a:spLocks noChangeArrowheads="1"/>
            </p:cNvSpPr>
            <p:nvPr/>
          </p:nvSpPr>
          <p:spPr bwMode="auto">
            <a:xfrm>
              <a:off x="1020" y="1632"/>
              <a:ext cx="288" cy="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en-US" b="1">
                  <a:latin typeface="Arial" panose="020B0604020202020204" pitchFamily="34" charset="0"/>
                </a:rPr>
                <a:t>O</a:t>
              </a:r>
            </a:p>
          </p:txBody>
        </p:sp>
      </p:grpSp>
      <p:sp>
        <p:nvSpPr>
          <p:cNvPr id="125978" name="Rectangle 26">
            <a:extLst>
              <a:ext uri="{FF2B5EF4-FFF2-40B4-BE49-F238E27FC236}">
                <a16:creationId xmlns:a16="http://schemas.microsoft.com/office/drawing/2014/main" id="{C8AC1622-BE50-4815-8C13-78A66EBCEAC0}"/>
              </a:ext>
            </a:extLst>
          </p:cNvPr>
          <p:cNvSpPr>
            <a:spLocks noChangeArrowheads="1"/>
          </p:cNvSpPr>
          <p:nvPr/>
        </p:nvSpPr>
        <p:spPr bwMode="auto">
          <a:xfrm>
            <a:off x="449264" y="220663"/>
            <a:ext cx="3429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800" b="1" u="sng">
                <a:solidFill>
                  <a:srgbClr val="FF0000"/>
                </a:solidFill>
                <a:highlight>
                  <a:srgbClr val="FFFF00"/>
                </a:highlight>
                <a:latin typeface="Times New Roman" panose="02020603050405020304" pitchFamily="18" charset="0"/>
                <a:cs typeface="Times New Roman" panose="02020603050405020304" pitchFamily="18" charset="0"/>
              </a:rPr>
              <a:t>Bài31/sgk</a:t>
            </a:r>
            <a:r>
              <a:rPr lang="en-US" altLang="en-US" sz="2800" b="1" u="sng" dirty="0">
                <a:solidFill>
                  <a:srgbClr val="FF0000"/>
                </a:solidFill>
                <a:highlight>
                  <a:srgbClr val="FFFF00"/>
                </a:highlight>
                <a:latin typeface="Times New Roman" panose="02020603050405020304" pitchFamily="18" charset="0"/>
                <a:cs typeface="Times New Roman" panose="02020603050405020304" pitchFamily="18" charset="0"/>
              </a:rPr>
              <a:t>:</a:t>
            </a:r>
          </a:p>
        </p:txBody>
      </p:sp>
      <p:graphicFrame>
        <p:nvGraphicFramePr>
          <p:cNvPr id="126032" name="Group 80">
            <a:extLst>
              <a:ext uri="{FF2B5EF4-FFF2-40B4-BE49-F238E27FC236}">
                <a16:creationId xmlns:a16="http://schemas.microsoft.com/office/drawing/2014/main" id="{8801F720-AB7D-4DB9-8343-285A554AC5C1}"/>
              </a:ext>
            </a:extLst>
          </p:cNvPr>
          <p:cNvGraphicFramePr>
            <a:graphicFrameLocks noGrp="1"/>
          </p:cNvGraphicFramePr>
          <p:nvPr>
            <p:ph/>
            <p:extLst>
              <p:ext uri="{D42A27DB-BD31-4B8C-83A1-F6EECF244321}">
                <p14:modId xmlns:p14="http://schemas.microsoft.com/office/powerpoint/2010/main" val="3360364873"/>
              </p:ext>
            </p:extLst>
          </p:nvPr>
        </p:nvGraphicFramePr>
        <p:xfrm>
          <a:off x="5800579" y="1122239"/>
          <a:ext cx="5257800" cy="1617663"/>
        </p:xfrm>
        <a:graphic>
          <a:graphicData uri="http://schemas.openxmlformats.org/drawingml/2006/table">
            <a:tbl>
              <a:tblPr/>
              <a:tblGrid>
                <a:gridCol w="766763">
                  <a:extLst>
                    <a:ext uri="{9D8B030D-6E8A-4147-A177-3AD203B41FA5}">
                      <a16:colId xmlns:a16="http://schemas.microsoft.com/office/drawing/2014/main" val="20000"/>
                    </a:ext>
                  </a:extLst>
                </a:gridCol>
                <a:gridCol w="4491037">
                  <a:extLst>
                    <a:ext uri="{9D8B030D-6E8A-4147-A177-3AD203B41FA5}">
                      <a16:colId xmlns:a16="http://schemas.microsoft.com/office/drawing/2014/main" val="20001"/>
                    </a:ext>
                  </a:extLst>
                </a:gridCol>
              </a:tblGrid>
              <a:tr h="587398">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it-IT" sz="2800" b="0" i="0" u="none" strike="noStrike" cap="none" normalizeH="0" baseline="0">
                          <a:ln>
                            <a:noFill/>
                          </a:ln>
                          <a:solidFill>
                            <a:schemeClr val="tx1"/>
                          </a:solidFill>
                          <a:effectLst/>
                          <a:latin typeface="Times New Roman" pitchFamily="18" charset="0"/>
                        </a:rPr>
                        <a:t>GT</a:t>
                      </a:r>
                      <a:endParaRPr kumimoji="0" lang="en-US" sz="2800" b="0" i="0" u="none" strike="noStrike" cap="none" normalizeH="0" baseline="0">
                        <a:ln>
                          <a:noFill/>
                        </a:ln>
                        <a:solidFill>
                          <a:schemeClr val="tx1"/>
                        </a:solidFill>
                        <a:effectLst/>
                        <a:latin typeface="Times New Roman" pitchFamily="18" charset="0"/>
                      </a:endParaRPr>
                    </a:p>
                  </a:txBody>
                  <a:tcPr marT="45722" marB="45722" horzOverflow="overflow">
                    <a:lnL cap="flat">
                      <a:noFill/>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800" b="0" i="0" u="none" strike="noStrike" cap="none" normalizeH="0" baseline="0" dirty="0">
                          <a:ln>
                            <a:noFill/>
                          </a:ln>
                          <a:solidFill>
                            <a:schemeClr val="tx1"/>
                          </a:solidFill>
                          <a:effectLst/>
                          <a:latin typeface="Times New Roman" pitchFamily="18" charset="0"/>
                          <a:sym typeface="Wingdings 3" pitchFamily="18" charset="2"/>
                        </a:rPr>
                        <a:t></a:t>
                      </a:r>
                      <a:r>
                        <a:rPr kumimoji="0" lang="it-IT" sz="2800" b="0" i="0" u="none" strike="noStrike" cap="none" normalizeH="0" baseline="0" dirty="0">
                          <a:ln>
                            <a:noFill/>
                          </a:ln>
                          <a:solidFill>
                            <a:schemeClr val="tx1"/>
                          </a:solidFill>
                          <a:effectLst/>
                          <a:latin typeface="Times New Roman" pitchFamily="18" charset="0"/>
                        </a:rPr>
                        <a:t>ABC ngo</a:t>
                      </a:r>
                      <a:r>
                        <a:rPr kumimoji="0" lang="en-US" sz="2800" b="0" i="0" u="none" strike="noStrike" cap="none" normalizeH="0" baseline="0" dirty="0" err="1">
                          <a:ln>
                            <a:noFill/>
                          </a:ln>
                          <a:solidFill>
                            <a:schemeClr val="tx1"/>
                          </a:solidFill>
                          <a:effectLst/>
                          <a:latin typeface="Times New Roman" pitchFamily="18" charset="0"/>
                        </a:rPr>
                        <a:t>ại</a:t>
                      </a:r>
                      <a:r>
                        <a:rPr kumimoji="0" lang="en-US" sz="2800" b="0" i="0" u="none" strike="noStrike" cap="none" normalizeH="0" baseline="0" dirty="0">
                          <a:ln>
                            <a:noFill/>
                          </a:ln>
                          <a:solidFill>
                            <a:schemeClr val="tx1"/>
                          </a:solidFill>
                          <a:effectLst/>
                          <a:latin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rPr>
                        <a:t>tiếp</a:t>
                      </a:r>
                      <a:r>
                        <a:rPr kumimoji="0" lang="en-US" sz="2800" b="0" i="0" u="none" strike="noStrike" cap="none" normalizeH="0" baseline="0" dirty="0">
                          <a:ln>
                            <a:noFill/>
                          </a:ln>
                          <a:solidFill>
                            <a:schemeClr val="tx1"/>
                          </a:solidFill>
                          <a:effectLst/>
                          <a:latin typeface="Calibri" pitchFamily="34" charset="0"/>
                        </a:rPr>
                        <a:t> </a:t>
                      </a:r>
                      <a:r>
                        <a:rPr kumimoji="0" lang="it-IT" sz="2800" b="0" i="0" u="none" strike="noStrike" cap="none" normalizeH="0" baseline="0" dirty="0">
                          <a:ln>
                            <a:noFill/>
                          </a:ln>
                          <a:solidFill>
                            <a:schemeClr val="tx1"/>
                          </a:solidFill>
                          <a:effectLst/>
                          <a:latin typeface="Times New Roman" pitchFamily="18" charset="0"/>
                        </a:rPr>
                        <a:t>(O) </a:t>
                      </a:r>
                      <a:endParaRPr kumimoji="0" lang="en-US" sz="2800" b="0" i="0" u="none" strike="noStrike" cap="none" normalizeH="0" baseline="0" dirty="0">
                        <a:ln>
                          <a:noFill/>
                        </a:ln>
                        <a:solidFill>
                          <a:schemeClr val="tx1"/>
                        </a:solidFill>
                        <a:effectLst/>
                        <a:latin typeface="Times New Roman" pitchFamily="18" charset="0"/>
                      </a:endParaRPr>
                    </a:p>
                  </a:txBody>
                  <a:tcPr marT="45722" marB="45722" horzOverflow="overflow">
                    <a:lnL w="12700" cap="flat" cmpd="sng" algn="ctr">
                      <a:solidFill>
                        <a:schemeClr val="tx1"/>
                      </a:solidFill>
                      <a:prstDash val="solid"/>
                      <a:round/>
                      <a:headEnd type="none" w="med" len="med"/>
                      <a:tailEnd type="none" w="med" len="med"/>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30265">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it-IT" sz="2800" b="0" i="0" u="none" strike="noStrike" cap="none" normalizeH="0" baseline="0">
                          <a:ln>
                            <a:noFill/>
                          </a:ln>
                          <a:solidFill>
                            <a:schemeClr val="tx1"/>
                          </a:solidFill>
                          <a:effectLst/>
                          <a:latin typeface="Times New Roman" pitchFamily="18" charset="0"/>
                        </a:rPr>
                        <a:t>KL</a:t>
                      </a:r>
                      <a:endParaRPr kumimoji="0" lang="en-US" sz="2800" b="0" i="0" u="none" strike="noStrike" cap="none" normalizeH="0" baseline="0">
                        <a:ln>
                          <a:noFill/>
                        </a:ln>
                        <a:solidFill>
                          <a:schemeClr val="tx1"/>
                        </a:solidFill>
                        <a:effectLst/>
                        <a:latin typeface="Times New Roman" pitchFamily="18" charset="0"/>
                      </a:endParaRPr>
                    </a:p>
                  </a:txBody>
                  <a:tcPr marT="45722" marB="45722"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it-IT" sz="2800" b="0" i="0" u="none" strike="noStrike" cap="none" normalizeH="0" baseline="0" dirty="0">
                          <a:ln>
                            <a:noFill/>
                          </a:ln>
                          <a:solidFill>
                            <a:schemeClr val="tx1"/>
                          </a:solidFill>
                          <a:effectLst/>
                          <a:latin typeface="Times New Roman" pitchFamily="18" charset="0"/>
                        </a:rPr>
                        <a:t>a) 2AD = AB + AC – BC </a:t>
                      </a: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it-IT" sz="2800" b="0" i="0" u="none" strike="noStrike" cap="none" normalizeH="0" baseline="0" dirty="0">
                          <a:ln>
                            <a:noFill/>
                          </a:ln>
                          <a:solidFill>
                            <a:schemeClr val="tx1"/>
                          </a:solidFill>
                          <a:effectLst/>
                          <a:latin typeface="Times New Roman" pitchFamily="18" charset="0"/>
                        </a:rPr>
                        <a:t>b) Tìm hệ thức tương tự</a:t>
                      </a:r>
                      <a:endParaRPr kumimoji="0" lang="en-US" sz="2800" b="0" i="0" u="none" strike="noStrike" cap="none" normalizeH="0" baseline="0" dirty="0">
                        <a:ln>
                          <a:noFill/>
                        </a:ln>
                        <a:solidFill>
                          <a:schemeClr val="tx1"/>
                        </a:solidFill>
                        <a:effectLst/>
                        <a:latin typeface="Times New Roman" pitchFamily="18" charset="0"/>
                      </a:endParaRPr>
                    </a:p>
                  </a:txBody>
                  <a:tcPr marT="45722" marB="45722"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
        <p:nvSpPr>
          <p:cNvPr id="8207" name="Oval 59">
            <a:extLst>
              <a:ext uri="{FF2B5EF4-FFF2-40B4-BE49-F238E27FC236}">
                <a16:creationId xmlns:a16="http://schemas.microsoft.com/office/drawing/2014/main" id="{C7BE1FAD-D9E8-4471-A9BB-AAEA4AC7256E}"/>
              </a:ext>
            </a:extLst>
          </p:cNvPr>
          <p:cNvSpPr>
            <a:spLocks noChangeArrowheads="1"/>
          </p:cNvSpPr>
          <p:nvPr/>
        </p:nvSpPr>
        <p:spPr bwMode="auto">
          <a:xfrm>
            <a:off x="2881020" y="2316958"/>
            <a:ext cx="73025" cy="73025"/>
          </a:xfrm>
          <a:prstGeom prst="ellipse">
            <a:avLst/>
          </a:prstGeom>
          <a:solidFill>
            <a:srgbClr val="FF0000"/>
          </a:solidFill>
          <a:ln w="0">
            <a:solidFill>
              <a:srgbClr val="000000"/>
            </a:solidFill>
            <a:round/>
            <a:headEnd/>
            <a:tailEnd/>
          </a:ln>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126012" name="Text Box 60">
            <a:extLst>
              <a:ext uri="{FF2B5EF4-FFF2-40B4-BE49-F238E27FC236}">
                <a16:creationId xmlns:a16="http://schemas.microsoft.com/office/drawing/2014/main" id="{6D4713E6-E8A6-421B-8E09-3D3AA3F278EE}"/>
              </a:ext>
            </a:extLst>
          </p:cNvPr>
          <p:cNvSpPr txBox="1">
            <a:spLocks noChangeArrowheads="1"/>
          </p:cNvSpPr>
          <p:nvPr/>
        </p:nvSpPr>
        <p:spPr bwMode="auto">
          <a:xfrm>
            <a:off x="5048546" y="3211604"/>
            <a:ext cx="3733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en-US" sz="2400" b="1" u="sng" dirty="0" err="1">
                <a:solidFill>
                  <a:srgbClr val="FF0000"/>
                </a:solidFill>
                <a:latin typeface="Arial" panose="020B0604020202020204" pitchFamily="34" charset="0"/>
              </a:rPr>
              <a:t>Hướng</a:t>
            </a:r>
            <a:r>
              <a:rPr lang="en-US" altLang="en-US" sz="2400" b="1" u="sng" dirty="0">
                <a:solidFill>
                  <a:srgbClr val="FF0000"/>
                </a:solidFill>
                <a:latin typeface="Arial" panose="020B0604020202020204" pitchFamily="34" charset="0"/>
              </a:rPr>
              <a:t> </a:t>
            </a:r>
            <a:r>
              <a:rPr lang="en-US" altLang="en-US" sz="2400" b="1" u="sng" dirty="0" err="1">
                <a:solidFill>
                  <a:srgbClr val="FF0000"/>
                </a:solidFill>
                <a:latin typeface="Arial" panose="020B0604020202020204" pitchFamily="34" charset="0"/>
              </a:rPr>
              <a:t>dẫn</a:t>
            </a:r>
            <a:endParaRPr lang="en-US" altLang="en-US" sz="2400" b="1" u="sng" dirty="0">
              <a:solidFill>
                <a:srgbClr val="FF0000"/>
              </a:solidFill>
              <a:latin typeface="Arial" panose="020B0604020202020204" pitchFamily="34" charset="0"/>
            </a:endParaRPr>
          </a:p>
        </p:txBody>
      </p:sp>
      <p:sp>
        <p:nvSpPr>
          <p:cNvPr id="126013" name="Text Box 61">
            <a:extLst>
              <a:ext uri="{FF2B5EF4-FFF2-40B4-BE49-F238E27FC236}">
                <a16:creationId xmlns:a16="http://schemas.microsoft.com/office/drawing/2014/main" id="{2773021A-2DEA-459A-9590-5C5C86DD4CB8}"/>
              </a:ext>
            </a:extLst>
          </p:cNvPr>
          <p:cNvSpPr txBox="1">
            <a:spLocks noChangeArrowheads="1"/>
          </p:cNvSpPr>
          <p:nvPr/>
        </p:nvSpPr>
        <p:spPr bwMode="auto">
          <a:xfrm>
            <a:off x="1295401" y="4657572"/>
            <a:ext cx="65484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en-US" sz="2400" b="1">
                <a:solidFill>
                  <a:schemeClr val="hlink"/>
                </a:solidFill>
                <a:latin typeface="Times New Roman" panose="02020603050405020304" pitchFamily="18" charset="0"/>
              </a:rPr>
              <a:t>       = (AD+BD) + (AF+CF) – (BE+CE)</a:t>
            </a:r>
          </a:p>
        </p:txBody>
      </p:sp>
      <p:sp>
        <p:nvSpPr>
          <p:cNvPr id="126014" name="Text Box 62">
            <a:extLst>
              <a:ext uri="{FF2B5EF4-FFF2-40B4-BE49-F238E27FC236}">
                <a16:creationId xmlns:a16="http://schemas.microsoft.com/office/drawing/2014/main" id="{256A7A63-53AF-4290-8AAE-A5C7E73BB2CD}"/>
              </a:ext>
            </a:extLst>
          </p:cNvPr>
          <p:cNvSpPr txBox="1">
            <a:spLocks noChangeArrowheads="1"/>
          </p:cNvSpPr>
          <p:nvPr/>
        </p:nvSpPr>
        <p:spPr bwMode="auto">
          <a:xfrm>
            <a:off x="1295402" y="5800572"/>
            <a:ext cx="3070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en-US" sz="2400" b="1" dirty="0">
                <a:solidFill>
                  <a:schemeClr val="hlink"/>
                </a:solidFill>
                <a:latin typeface="Times New Roman" panose="02020603050405020304" pitchFamily="18" charset="0"/>
              </a:rPr>
              <a:t>       = </a:t>
            </a:r>
            <a:r>
              <a:rPr lang="en-US" altLang="en-US" sz="2400" b="1" dirty="0">
                <a:solidFill>
                  <a:srgbClr val="FF0000"/>
                </a:solidFill>
                <a:latin typeface="Times New Roman" panose="02020603050405020304" pitchFamily="18" charset="0"/>
              </a:rPr>
              <a:t>AD+ AF</a:t>
            </a:r>
          </a:p>
        </p:txBody>
      </p:sp>
      <p:sp>
        <p:nvSpPr>
          <p:cNvPr id="126015" name="Text Box 63">
            <a:extLst>
              <a:ext uri="{FF2B5EF4-FFF2-40B4-BE49-F238E27FC236}">
                <a16:creationId xmlns:a16="http://schemas.microsoft.com/office/drawing/2014/main" id="{FE6B9D7E-6893-4B13-980C-0C9732D4FA9E}"/>
              </a:ext>
            </a:extLst>
          </p:cNvPr>
          <p:cNvSpPr txBox="1">
            <a:spLocks noChangeArrowheads="1"/>
          </p:cNvSpPr>
          <p:nvPr/>
        </p:nvSpPr>
        <p:spPr bwMode="auto">
          <a:xfrm>
            <a:off x="1286536" y="6181572"/>
            <a:ext cx="3070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en-US" sz="2400" b="1" dirty="0">
                <a:solidFill>
                  <a:schemeClr val="hlink"/>
                </a:solidFill>
                <a:latin typeface="Times New Roman" panose="02020603050405020304" pitchFamily="18" charset="0"/>
              </a:rPr>
              <a:t>       = 2</a:t>
            </a:r>
            <a:r>
              <a:rPr lang="en-US" altLang="en-US" sz="2400" b="1" dirty="0">
                <a:solidFill>
                  <a:srgbClr val="FF0000"/>
                </a:solidFill>
                <a:latin typeface="Times New Roman" panose="02020603050405020304" pitchFamily="18" charset="0"/>
              </a:rPr>
              <a:t>AD</a:t>
            </a:r>
            <a:r>
              <a:rPr lang="en-US" altLang="en-US" sz="2400" b="1" dirty="0">
                <a:solidFill>
                  <a:schemeClr val="hlink"/>
                </a:solidFill>
                <a:latin typeface="Times New Roman" panose="02020603050405020304" pitchFamily="18" charset="0"/>
              </a:rPr>
              <a:t> = </a:t>
            </a:r>
            <a:r>
              <a:rPr lang="en-US" altLang="en-US" sz="2400" b="1" dirty="0" err="1">
                <a:solidFill>
                  <a:schemeClr val="hlink"/>
                </a:solidFill>
                <a:latin typeface="Arial" panose="020B0604020202020204" pitchFamily="34" charset="0"/>
              </a:rPr>
              <a:t>Vế</a:t>
            </a:r>
            <a:r>
              <a:rPr lang="en-US" altLang="en-US" sz="2400" b="1" dirty="0">
                <a:solidFill>
                  <a:schemeClr val="hlink"/>
                </a:solidFill>
                <a:latin typeface="Arial" panose="020B0604020202020204" pitchFamily="34" charset="0"/>
              </a:rPr>
              <a:t> </a:t>
            </a:r>
            <a:r>
              <a:rPr lang="en-US" altLang="en-US" sz="2400" b="1" dirty="0" err="1">
                <a:solidFill>
                  <a:schemeClr val="hlink"/>
                </a:solidFill>
                <a:latin typeface="Arial" panose="020B0604020202020204" pitchFamily="34" charset="0"/>
              </a:rPr>
              <a:t>trái</a:t>
            </a:r>
            <a:endParaRPr lang="en-US" altLang="en-US" sz="2400" b="1" dirty="0">
              <a:solidFill>
                <a:schemeClr val="hlink"/>
              </a:solidFill>
              <a:latin typeface="Arial" panose="020B0604020202020204" pitchFamily="34" charset="0"/>
            </a:endParaRPr>
          </a:p>
        </p:txBody>
      </p:sp>
      <p:sp>
        <p:nvSpPr>
          <p:cNvPr id="126016" name="Text Box 64">
            <a:extLst>
              <a:ext uri="{FF2B5EF4-FFF2-40B4-BE49-F238E27FC236}">
                <a16:creationId xmlns:a16="http://schemas.microsoft.com/office/drawing/2014/main" id="{86BD2349-9678-4D85-9269-EE6D1D051A78}"/>
              </a:ext>
            </a:extLst>
          </p:cNvPr>
          <p:cNvSpPr txBox="1">
            <a:spLocks noChangeArrowheads="1"/>
          </p:cNvSpPr>
          <p:nvPr/>
        </p:nvSpPr>
        <p:spPr bwMode="auto">
          <a:xfrm>
            <a:off x="594091" y="4205355"/>
            <a:ext cx="381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en-US" sz="2400" b="1" dirty="0" err="1">
                <a:solidFill>
                  <a:schemeClr val="hlink"/>
                </a:solidFill>
                <a:latin typeface="Arial" panose="020B0604020202020204" pitchFamily="34" charset="0"/>
              </a:rPr>
              <a:t>Vế</a:t>
            </a:r>
            <a:r>
              <a:rPr lang="en-US" altLang="en-US" sz="2400" b="1" dirty="0">
                <a:solidFill>
                  <a:schemeClr val="hlink"/>
                </a:solidFill>
                <a:latin typeface="Arial" panose="020B0604020202020204" pitchFamily="34" charset="0"/>
              </a:rPr>
              <a:t> </a:t>
            </a:r>
            <a:r>
              <a:rPr lang="en-US" altLang="en-US" sz="2400" b="1" dirty="0" err="1">
                <a:solidFill>
                  <a:schemeClr val="hlink"/>
                </a:solidFill>
                <a:latin typeface="Arial" panose="020B0604020202020204" pitchFamily="34" charset="0"/>
              </a:rPr>
              <a:t>phải</a:t>
            </a:r>
            <a:r>
              <a:rPr lang="en-US" altLang="en-US" sz="2400" b="1" dirty="0">
                <a:solidFill>
                  <a:schemeClr val="hlink"/>
                </a:solidFill>
                <a:latin typeface="Times New Roman" panose="02020603050405020304" pitchFamily="18" charset="0"/>
              </a:rPr>
              <a:t>  = AB + AC - BC</a:t>
            </a:r>
          </a:p>
        </p:txBody>
      </p:sp>
      <p:sp>
        <p:nvSpPr>
          <p:cNvPr id="8213" name="Oval 66">
            <a:extLst>
              <a:ext uri="{FF2B5EF4-FFF2-40B4-BE49-F238E27FC236}">
                <a16:creationId xmlns:a16="http://schemas.microsoft.com/office/drawing/2014/main" id="{0B8B4DD7-5DBA-4378-9B56-7E01D798C30A}"/>
              </a:ext>
            </a:extLst>
          </p:cNvPr>
          <p:cNvSpPr>
            <a:spLocks noChangeArrowheads="1"/>
          </p:cNvSpPr>
          <p:nvPr/>
        </p:nvSpPr>
        <p:spPr bwMode="auto">
          <a:xfrm>
            <a:off x="2561932" y="992983"/>
            <a:ext cx="73025" cy="73025"/>
          </a:xfrm>
          <a:prstGeom prst="ellipse">
            <a:avLst/>
          </a:prstGeom>
          <a:solidFill>
            <a:srgbClr val="FF0000"/>
          </a:solidFill>
          <a:ln w="0">
            <a:solidFill>
              <a:srgbClr val="000000"/>
            </a:solidFill>
            <a:round/>
            <a:headEnd/>
            <a:tailEnd/>
          </a:ln>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8214" name="Oval 67">
            <a:extLst>
              <a:ext uri="{FF2B5EF4-FFF2-40B4-BE49-F238E27FC236}">
                <a16:creationId xmlns:a16="http://schemas.microsoft.com/office/drawing/2014/main" id="{8D923FF1-EA97-4512-856D-95BE27A7A174}"/>
              </a:ext>
            </a:extLst>
          </p:cNvPr>
          <p:cNvSpPr>
            <a:spLocks noChangeArrowheads="1"/>
          </p:cNvSpPr>
          <p:nvPr/>
        </p:nvSpPr>
        <p:spPr bwMode="auto">
          <a:xfrm>
            <a:off x="4576470" y="3021808"/>
            <a:ext cx="73025" cy="73025"/>
          </a:xfrm>
          <a:prstGeom prst="ellipse">
            <a:avLst/>
          </a:prstGeom>
          <a:solidFill>
            <a:srgbClr val="FF0000"/>
          </a:solidFill>
          <a:ln w="0">
            <a:solidFill>
              <a:srgbClr val="000000"/>
            </a:solidFill>
            <a:round/>
            <a:headEnd/>
            <a:tailEnd/>
          </a:ln>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8215" name="Oval 68">
            <a:extLst>
              <a:ext uri="{FF2B5EF4-FFF2-40B4-BE49-F238E27FC236}">
                <a16:creationId xmlns:a16="http://schemas.microsoft.com/office/drawing/2014/main" id="{C33696EE-77E5-4E99-AED5-91D8BB39A575}"/>
              </a:ext>
            </a:extLst>
          </p:cNvPr>
          <p:cNvSpPr>
            <a:spLocks noChangeArrowheads="1"/>
          </p:cNvSpPr>
          <p:nvPr/>
        </p:nvSpPr>
        <p:spPr bwMode="auto">
          <a:xfrm>
            <a:off x="1880895" y="3036095"/>
            <a:ext cx="73025" cy="73025"/>
          </a:xfrm>
          <a:prstGeom prst="ellipse">
            <a:avLst/>
          </a:prstGeom>
          <a:solidFill>
            <a:srgbClr val="FF0000"/>
          </a:solidFill>
          <a:ln w="0">
            <a:solidFill>
              <a:srgbClr val="000000"/>
            </a:solidFill>
            <a:round/>
            <a:headEnd/>
            <a:tailEnd/>
          </a:ln>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8216" name="Oval 69">
            <a:extLst>
              <a:ext uri="{FF2B5EF4-FFF2-40B4-BE49-F238E27FC236}">
                <a16:creationId xmlns:a16="http://schemas.microsoft.com/office/drawing/2014/main" id="{009EC2E3-562E-4844-8481-69CE268A354A}"/>
              </a:ext>
            </a:extLst>
          </p:cNvPr>
          <p:cNvSpPr>
            <a:spLocks noChangeArrowheads="1"/>
          </p:cNvSpPr>
          <p:nvPr/>
        </p:nvSpPr>
        <p:spPr bwMode="auto">
          <a:xfrm>
            <a:off x="2199982" y="2116933"/>
            <a:ext cx="73025" cy="73025"/>
          </a:xfrm>
          <a:prstGeom prst="ellipse">
            <a:avLst/>
          </a:prstGeom>
          <a:solidFill>
            <a:srgbClr val="0066FF"/>
          </a:solidFill>
          <a:ln w="0">
            <a:solidFill>
              <a:srgbClr val="000000"/>
            </a:solidFill>
            <a:round/>
            <a:headEnd/>
            <a:tailEnd/>
          </a:ln>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8217" name="Oval 70">
            <a:extLst>
              <a:ext uri="{FF2B5EF4-FFF2-40B4-BE49-F238E27FC236}">
                <a16:creationId xmlns:a16="http://schemas.microsoft.com/office/drawing/2014/main" id="{1FA039C5-FF1E-4ED3-8717-E2E69AF19680}"/>
              </a:ext>
            </a:extLst>
          </p:cNvPr>
          <p:cNvSpPr>
            <a:spLocks noChangeArrowheads="1"/>
          </p:cNvSpPr>
          <p:nvPr/>
        </p:nvSpPr>
        <p:spPr bwMode="auto">
          <a:xfrm>
            <a:off x="2881020" y="3002758"/>
            <a:ext cx="73025" cy="73025"/>
          </a:xfrm>
          <a:prstGeom prst="ellipse">
            <a:avLst/>
          </a:prstGeom>
          <a:solidFill>
            <a:srgbClr val="0066FF"/>
          </a:solidFill>
          <a:ln w="0">
            <a:solidFill>
              <a:srgbClr val="000000"/>
            </a:solidFill>
            <a:round/>
            <a:headEnd/>
            <a:tailEnd/>
          </a:ln>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8218" name="Oval 71">
            <a:extLst>
              <a:ext uri="{FF2B5EF4-FFF2-40B4-BE49-F238E27FC236}">
                <a16:creationId xmlns:a16="http://schemas.microsoft.com/office/drawing/2014/main" id="{34E6A054-A91E-49CF-9DBD-CB9B379C619E}"/>
              </a:ext>
            </a:extLst>
          </p:cNvPr>
          <p:cNvSpPr>
            <a:spLocks noChangeArrowheads="1"/>
          </p:cNvSpPr>
          <p:nvPr/>
        </p:nvSpPr>
        <p:spPr bwMode="auto">
          <a:xfrm>
            <a:off x="3419182" y="1874045"/>
            <a:ext cx="73025" cy="73025"/>
          </a:xfrm>
          <a:prstGeom prst="ellipse">
            <a:avLst/>
          </a:prstGeom>
          <a:solidFill>
            <a:srgbClr val="0066FF"/>
          </a:solidFill>
          <a:ln w="0">
            <a:solidFill>
              <a:srgbClr val="000000"/>
            </a:solidFill>
            <a:round/>
            <a:headEnd/>
            <a:tailEnd/>
          </a:ln>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126024" name="Line 72">
            <a:extLst>
              <a:ext uri="{FF2B5EF4-FFF2-40B4-BE49-F238E27FC236}">
                <a16:creationId xmlns:a16="http://schemas.microsoft.com/office/drawing/2014/main" id="{A1A58593-04E1-4B4C-B35C-4A04E32344EC}"/>
              </a:ext>
            </a:extLst>
          </p:cNvPr>
          <p:cNvSpPr>
            <a:spLocks noChangeShapeType="1"/>
          </p:cNvSpPr>
          <p:nvPr/>
        </p:nvSpPr>
        <p:spPr bwMode="auto">
          <a:xfrm flipV="1">
            <a:off x="3066756" y="1435894"/>
            <a:ext cx="76200" cy="1524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6025" name="Line 73">
            <a:extLst>
              <a:ext uri="{FF2B5EF4-FFF2-40B4-BE49-F238E27FC236}">
                <a16:creationId xmlns:a16="http://schemas.microsoft.com/office/drawing/2014/main" id="{513925BD-65ED-44E1-B8AB-C40F8EAB8E60}"/>
              </a:ext>
            </a:extLst>
          </p:cNvPr>
          <p:cNvSpPr>
            <a:spLocks noChangeShapeType="1"/>
          </p:cNvSpPr>
          <p:nvPr/>
        </p:nvSpPr>
        <p:spPr bwMode="auto">
          <a:xfrm>
            <a:off x="2352381" y="1516857"/>
            <a:ext cx="152400" cy="1524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26026" name="Group 74">
            <a:extLst>
              <a:ext uri="{FF2B5EF4-FFF2-40B4-BE49-F238E27FC236}">
                <a16:creationId xmlns:a16="http://schemas.microsoft.com/office/drawing/2014/main" id="{64581E10-F953-4273-A1D6-853DFFFF29BD}"/>
              </a:ext>
            </a:extLst>
          </p:cNvPr>
          <p:cNvGrpSpPr>
            <a:grpSpLocks/>
          </p:cNvGrpSpPr>
          <p:nvPr/>
        </p:nvGrpSpPr>
        <p:grpSpPr bwMode="auto">
          <a:xfrm>
            <a:off x="2152356" y="2993232"/>
            <a:ext cx="228600" cy="152400"/>
            <a:chOff x="5232" y="2667"/>
            <a:chExt cx="144" cy="96"/>
          </a:xfrm>
        </p:grpSpPr>
        <p:sp>
          <p:nvSpPr>
            <p:cNvPr id="8250" name="Line 75">
              <a:extLst>
                <a:ext uri="{FF2B5EF4-FFF2-40B4-BE49-F238E27FC236}">
                  <a16:creationId xmlns:a16="http://schemas.microsoft.com/office/drawing/2014/main" id="{E35EC78F-622F-466B-AD8D-30C594529D40}"/>
                </a:ext>
              </a:extLst>
            </p:cNvPr>
            <p:cNvSpPr>
              <a:spLocks noChangeShapeType="1"/>
            </p:cNvSpPr>
            <p:nvPr/>
          </p:nvSpPr>
          <p:spPr bwMode="auto">
            <a:xfrm flipV="1">
              <a:off x="5232" y="2688"/>
              <a:ext cx="144" cy="48"/>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51" name="Line 76">
              <a:extLst>
                <a:ext uri="{FF2B5EF4-FFF2-40B4-BE49-F238E27FC236}">
                  <a16:creationId xmlns:a16="http://schemas.microsoft.com/office/drawing/2014/main" id="{27E83A5B-D7A1-47BA-BC14-CE499873A7DB}"/>
                </a:ext>
              </a:extLst>
            </p:cNvPr>
            <p:cNvSpPr>
              <a:spLocks noChangeShapeType="1"/>
            </p:cNvSpPr>
            <p:nvPr/>
          </p:nvSpPr>
          <p:spPr bwMode="auto">
            <a:xfrm>
              <a:off x="5241" y="2667"/>
              <a:ext cx="96" cy="96"/>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6029" name="Group 77">
            <a:extLst>
              <a:ext uri="{FF2B5EF4-FFF2-40B4-BE49-F238E27FC236}">
                <a16:creationId xmlns:a16="http://schemas.microsoft.com/office/drawing/2014/main" id="{B852A9E6-F8E1-4A69-AA1E-E0F95D2640A7}"/>
              </a:ext>
            </a:extLst>
          </p:cNvPr>
          <p:cNvGrpSpPr>
            <a:grpSpLocks/>
          </p:cNvGrpSpPr>
          <p:nvPr/>
        </p:nvGrpSpPr>
        <p:grpSpPr bwMode="auto">
          <a:xfrm>
            <a:off x="1999956" y="2578894"/>
            <a:ext cx="228600" cy="152400"/>
            <a:chOff x="5232" y="2667"/>
            <a:chExt cx="144" cy="96"/>
          </a:xfrm>
        </p:grpSpPr>
        <p:sp>
          <p:nvSpPr>
            <p:cNvPr id="8248" name="Line 78">
              <a:extLst>
                <a:ext uri="{FF2B5EF4-FFF2-40B4-BE49-F238E27FC236}">
                  <a16:creationId xmlns:a16="http://schemas.microsoft.com/office/drawing/2014/main" id="{B588E12D-326D-4AA9-A1EF-7C68030E4DD1}"/>
                </a:ext>
              </a:extLst>
            </p:cNvPr>
            <p:cNvSpPr>
              <a:spLocks noChangeShapeType="1"/>
            </p:cNvSpPr>
            <p:nvPr/>
          </p:nvSpPr>
          <p:spPr bwMode="auto">
            <a:xfrm flipV="1">
              <a:off x="5232" y="2688"/>
              <a:ext cx="144" cy="48"/>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49" name="Line 79">
              <a:extLst>
                <a:ext uri="{FF2B5EF4-FFF2-40B4-BE49-F238E27FC236}">
                  <a16:creationId xmlns:a16="http://schemas.microsoft.com/office/drawing/2014/main" id="{E59D2DDC-8262-40CF-8FFE-72385DE98E9E}"/>
                </a:ext>
              </a:extLst>
            </p:cNvPr>
            <p:cNvSpPr>
              <a:spLocks noChangeShapeType="1"/>
            </p:cNvSpPr>
            <p:nvPr/>
          </p:nvSpPr>
          <p:spPr bwMode="auto">
            <a:xfrm>
              <a:off x="5241" y="2667"/>
              <a:ext cx="96" cy="96"/>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6036" name="Group 84">
            <a:extLst>
              <a:ext uri="{FF2B5EF4-FFF2-40B4-BE49-F238E27FC236}">
                <a16:creationId xmlns:a16="http://schemas.microsoft.com/office/drawing/2014/main" id="{629F7949-2696-40C6-8EEE-D5C962C454E8}"/>
              </a:ext>
            </a:extLst>
          </p:cNvPr>
          <p:cNvGrpSpPr>
            <a:grpSpLocks/>
          </p:cNvGrpSpPr>
          <p:nvPr/>
        </p:nvGrpSpPr>
        <p:grpSpPr bwMode="auto">
          <a:xfrm>
            <a:off x="3828756" y="2283619"/>
            <a:ext cx="152400" cy="152400"/>
            <a:chOff x="1584" y="1632"/>
            <a:chExt cx="96" cy="96"/>
          </a:xfrm>
        </p:grpSpPr>
        <p:sp>
          <p:nvSpPr>
            <p:cNvPr id="8246" name="Line 81">
              <a:extLst>
                <a:ext uri="{FF2B5EF4-FFF2-40B4-BE49-F238E27FC236}">
                  <a16:creationId xmlns:a16="http://schemas.microsoft.com/office/drawing/2014/main" id="{ABE0C790-7A69-47DB-9B01-171BC25C9C1B}"/>
                </a:ext>
              </a:extLst>
            </p:cNvPr>
            <p:cNvSpPr>
              <a:spLocks noChangeShapeType="1"/>
            </p:cNvSpPr>
            <p:nvPr/>
          </p:nvSpPr>
          <p:spPr bwMode="auto">
            <a:xfrm flipV="1">
              <a:off x="1632" y="1632"/>
              <a:ext cx="48" cy="96"/>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47" name="Line 83">
              <a:extLst>
                <a:ext uri="{FF2B5EF4-FFF2-40B4-BE49-F238E27FC236}">
                  <a16:creationId xmlns:a16="http://schemas.microsoft.com/office/drawing/2014/main" id="{F40FB115-5AE0-4CB1-9F14-FF9207C8090B}"/>
                </a:ext>
              </a:extLst>
            </p:cNvPr>
            <p:cNvSpPr>
              <a:spLocks noChangeShapeType="1"/>
            </p:cNvSpPr>
            <p:nvPr/>
          </p:nvSpPr>
          <p:spPr bwMode="auto">
            <a:xfrm flipV="1">
              <a:off x="1584" y="1632"/>
              <a:ext cx="48" cy="96"/>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6037" name="Group 85">
            <a:extLst>
              <a:ext uri="{FF2B5EF4-FFF2-40B4-BE49-F238E27FC236}">
                <a16:creationId xmlns:a16="http://schemas.microsoft.com/office/drawing/2014/main" id="{CDA5A317-E010-436E-A8C6-8004F43E83FA}"/>
              </a:ext>
            </a:extLst>
          </p:cNvPr>
          <p:cNvGrpSpPr>
            <a:grpSpLocks/>
          </p:cNvGrpSpPr>
          <p:nvPr/>
        </p:nvGrpSpPr>
        <p:grpSpPr bwMode="auto">
          <a:xfrm>
            <a:off x="3981156" y="2974182"/>
            <a:ext cx="152400" cy="152400"/>
            <a:chOff x="1584" y="1632"/>
            <a:chExt cx="96" cy="96"/>
          </a:xfrm>
        </p:grpSpPr>
        <p:sp>
          <p:nvSpPr>
            <p:cNvPr id="8244" name="Line 86">
              <a:extLst>
                <a:ext uri="{FF2B5EF4-FFF2-40B4-BE49-F238E27FC236}">
                  <a16:creationId xmlns:a16="http://schemas.microsoft.com/office/drawing/2014/main" id="{94594C13-CFBC-4E28-A263-1B5F81A12F12}"/>
                </a:ext>
              </a:extLst>
            </p:cNvPr>
            <p:cNvSpPr>
              <a:spLocks noChangeShapeType="1"/>
            </p:cNvSpPr>
            <p:nvPr/>
          </p:nvSpPr>
          <p:spPr bwMode="auto">
            <a:xfrm flipV="1">
              <a:off x="1632" y="1632"/>
              <a:ext cx="48" cy="96"/>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45" name="Line 87">
              <a:extLst>
                <a:ext uri="{FF2B5EF4-FFF2-40B4-BE49-F238E27FC236}">
                  <a16:creationId xmlns:a16="http://schemas.microsoft.com/office/drawing/2014/main" id="{305FD5A5-5D8C-4845-9D69-FCB5596A5A8C}"/>
                </a:ext>
              </a:extLst>
            </p:cNvPr>
            <p:cNvSpPr>
              <a:spLocks noChangeShapeType="1"/>
            </p:cNvSpPr>
            <p:nvPr/>
          </p:nvSpPr>
          <p:spPr bwMode="auto">
            <a:xfrm flipV="1">
              <a:off x="1584" y="1632"/>
              <a:ext cx="48" cy="96"/>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6046" name="Group 94">
            <a:extLst>
              <a:ext uri="{FF2B5EF4-FFF2-40B4-BE49-F238E27FC236}">
                <a16:creationId xmlns:a16="http://schemas.microsoft.com/office/drawing/2014/main" id="{318F000D-CA2D-44BD-A0F3-AC6B5970D07F}"/>
              </a:ext>
            </a:extLst>
          </p:cNvPr>
          <p:cNvGrpSpPr>
            <a:grpSpLocks/>
          </p:cNvGrpSpPr>
          <p:nvPr/>
        </p:nvGrpSpPr>
        <p:grpSpPr bwMode="auto">
          <a:xfrm rot="10800000">
            <a:off x="2514601" y="5038572"/>
            <a:ext cx="1447800" cy="152400"/>
            <a:chOff x="1824" y="1200"/>
            <a:chExt cx="864" cy="192"/>
          </a:xfrm>
        </p:grpSpPr>
        <p:sp>
          <p:nvSpPr>
            <p:cNvPr id="8241" name="Line 95">
              <a:extLst>
                <a:ext uri="{FF2B5EF4-FFF2-40B4-BE49-F238E27FC236}">
                  <a16:creationId xmlns:a16="http://schemas.microsoft.com/office/drawing/2014/main" id="{2E50B122-60C0-4AB2-818F-5F26E9571BBC}"/>
                </a:ext>
              </a:extLst>
            </p:cNvPr>
            <p:cNvSpPr>
              <a:spLocks noChangeShapeType="1"/>
            </p:cNvSpPr>
            <p:nvPr/>
          </p:nvSpPr>
          <p:spPr bwMode="auto">
            <a:xfrm>
              <a:off x="1824" y="1200"/>
              <a:ext cx="0" cy="192"/>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42" name="Line 96">
              <a:extLst>
                <a:ext uri="{FF2B5EF4-FFF2-40B4-BE49-F238E27FC236}">
                  <a16:creationId xmlns:a16="http://schemas.microsoft.com/office/drawing/2014/main" id="{A2D368D6-8E59-461E-B940-E0894B6E4D28}"/>
                </a:ext>
              </a:extLst>
            </p:cNvPr>
            <p:cNvSpPr>
              <a:spLocks noChangeShapeType="1"/>
            </p:cNvSpPr>
            <p:nvPr/>
          </p:nvSpPr>
          <p:spPr bwMode="auto">
            <a:xfrm>
              <a:off x="2688" y="1200"/>
              <a:ext cx="0" cy="192"/>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43" name="Line 97">
              <a:extLst>
                <a:ext uri="{FF2B5EF4-FFF2-40B4-BE49-F238E27FC236}">
                  <a16:creationId xmlns:a16="http://schemas.microsoft.com/office/drawing/2014/main" id="{19A34CDF-88F3-43B9-AE64-3BD6203FDA1A}"/>
                </a:ext>
              </a:extLst>
            </p:cNvPr>
            <p:cNvSpPr>
              <a:spLocks noChangeShapeType="1"/>
            </p:cNvSpPr>
            <p:nvPr/>
          </p:nvSpPr>
          <p:spPr bwMode="auto">
            <a:xfrm>
              <a:off x="1824" y="1200"/>
              <a:ext cx="864"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6050" name="Group 98">
            <a:extLst>
              <a:ext uri="{FF2B5EF4-FFF2-40B4-BE49-F238E27FC236}">
                <a16:creationId xmlns:a16="http://schemas.microsoft.com/office/drawing/2014/main" id="{611B240A-4AA5-4586-A2BE-0E8F02883342}"/>
              </a:ext>
            </a:extLst>
          </p:cNvPr>
          <p:cNvGrpSpPr>
            <a:grpSpLocks/>
          </p:cNvGrpSpPr>
          <p:nvPr/>
        </p:nvGrpSpPr>
        <p:grpSpPr bwMode="auto">
          <a:xfrm rot="10800000">
            <a:off x="3548063" y="8443913"/>
            <a:ext cx="2362200" cy="76200"/>
            <a:chOff x="1824" y="1200"/>
            <a:chExt cx="864" cy="192"/>
          </a:xfrm>
        </p:grpSpPr>
        <p:sp>
          <p:nvSpPr>
            <p:cNvPr id="8238" name="Line 99">
              <a:extLst>
                <a:ext uri="{FF2B5EF4-FFF2-40B4-BE49-F238E27FC236}">
                  <a16:creationId xmlns:a16="http://schemas.microsoft.com/office/drawing/2014/main" id="{85F4EAF2-7A1C-4D55-A73D-86598EE20448}"/>
                </a:ext>
              </a:extLst>
            </p:cNvPr>
            <p:cNvSpPr>
              <a:spLocks noChangeShapeType="1"/>
            </p:cNvSpPr>
            <p:nvPr/>
          </p:nvSpPr>
          <p:spPr bwMode="auto">
            <a:xfrm>
              <a:off x="1824" y="1200"/>
              <a:ext cx="0" cy="192"/>
            </a:xfrm>
            <a:prstGeom prst="line">
              <a:avLst/>
            </a:prstGeom>
            <a:noFill/>
            <a:ln w="28575">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39" name="Line 100">
              <a:extLst>
                <a:ext uri="{FF2B5EF4-FFF2-40B4-BE49-F238E27FC236}">
                  <a16:creationId xmlns:a16="http://schemas.microsoft.com/office/drawing/2014/main" id="{8A23996C-D84D-414D-A433-E626A5184210}"/>
                </a:ext>
              </a:extLst>
            </p:cNvPr>
            <p:cNvSpPr>
              <a:spLocks noChangeShapeType="1"/>
            </p:cNvSpPr>
            <p:nvPr/>
          </p:nvSpPr>
          <p:spPr bwMode="auto">
            <a:xfrm>
              <a:off x="2688" y="1200"/>
              <a:ext cx="0" cy="192"/>
            </a:xfrm>
            <a:prstGeom prst="line">
              <a:avLst/>
            </a:prstGeom>
            <a:noFill/>
            <a:ln w="28575">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40" name="Line 101">
              <a:extLst>
                <a:ext uri="{FF2B5EF4-FFF2-40B4-BE49-F238E27FC236}">
                  <a16:creationId xmlns:a16="http://schemas.microsoft.com/office/drawing/2014/main" id="{DA51B6BD-FF70-4303-A297-865E67474946}"/>
                </a:ext>
              </a:extLst>
            </p:cNvPr>
            <p:cNvSpPr>
              <a:spLocks noChangeShapeType="1"/>
            </p:cNvSpPr>
            <p:nvPr/>
          </p:nvSpPr>
          <p:spPr bwMode="auto">
            <a:xfrm>
              <a:off x="1824" y="1200"/>
              <a:ext cx="864" cy="0"/>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26055" name="Rectangle 103">
            <a:extLst>
              <a:ext uri="{FF2B5EF4-FFF2-40B4-BE49-F238E27FC236}">
                <a16:creationId xmlns:a16="http://schemas.microsoft.com/office/drawing/2014/main" id="{C66235F1-0A6E-4717-8150-CCEA45504001}"/>
              </a:ext>
            </a:extLst>
          </p:cNvPr>
          <p:cNvSpPr>
            <a:spLocks noChangeArrowheads="1"/>
          </p:cNvSpPr>
          <p:nvPr/>
        </p:nvSpPr>
        <p:spPr bwMode="auto">
          <a:xfrm>
            <a:off x="5271160" y="3706534"/>
            <a:ext cx="31130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000" i="1" dirty="0">
                <a:solidFill>
                  <a:schemeClr val="hlink"/>
                </a:solidFill>
                <a:latin typeface="Arial" panose="020B0604020202020204" pitchFamily="34" charset="0"/>
              </a:rPr>
              <a:t>(t/c 2 </a:t>
            </a:r>
            <a:r>
              <a:rPr lang="en-US" altLang="en-US" sz="2000" i="1" dirty="0" err="1">
                <a:solidFill>
                  <a:schemeClr val="hlink"/>
                </a:solidFill>
                <a:latin typeface="Arial" panose="020B0604020202020204" pitchFamily="34" charset="0"/>
              </a:rPr>
              <a:t>tiếp</a:t>
            </a:r>
            <a:r>
              <a:rPr lang="en-US" altLang="en-US" sz="2000" i="1" dirty="0">
                <a:solidFill>
                  <a:schemeClr val="hlink"/>
                </a:solidFill>
                <a:latin typeface="Arial" panose="020B0604020202020204" pitchFamily="34" charset="0"/>
              </a:rPr>
              <a:t> </a:t>
            </a:r>
            <a:r>
              <a:rPr lang="en-US" altLang="en-US" sz="2000" i="1" dirty="0" err="1">
                <a:solidFill>
                  <a:schemeClr val="hlink"/>
                </a:solidFill>
                <a:latin typeface="Arial" panose="020B0604020202020204" pitchFamily="34" charset="0"/>
              </a:rPr>
              <a:t>tuyến</a:t>
            </a:r>
            <a:r>
              <a:rPr lang="en-US" altLang="en-US" sz="2000" i="1" dirty="0">
                <a:solidFill>
                  <a:schemeClr val="hlink"/>
                </a:solidFill>
                <a:latin typeface="Arial" panose="020B0604020202020204" pitchFamily="34" charset="0"/>
              </a:rPr>
              <a:t> </a:t>
            </a:r>
            <a:r>
              <a:rPr lang="en-US" altLang="en-US" sz="2000" i="1" dirty="0" err="1">
                <a:solidFill>
                  <a:schemeClr val="hlink"/>
                </a:solidFill>
                <a:latin typeface="Arial" panose="020B0604020202020204" pitchFamily="34" charset="0"/>
              </a:rPr>
              <a:t>cắt</a:t>
            </a:r>
            <a:r>
              <a:rPr lang="en-US" altLang="en-US" sz="2000" i="1" dirty="0">
                <a:solidFill>
                  <a:schemeClr val="hlink"/>
                </a:solidFill>
                <a:latin typeface="Arial" panose="020B0604020202020204" pitchFamily="34" charset="0"/>
              </a:rPr>
              <a:t> </a:t>
            </a:r>
            <a:r>
              <a:rPr lang="en-US" altLang="en-US" sz="2000" i="1" dirty="0" err="1">
                <a:solidFill>
                  <a:schemeClr val="hlink"/>
                </a:solidFill>
                <a:latin typeface="Arial" panose="020B0604020202020204" pitchFamily="34" charset="0"/>
              </a:rPr>
              <a:t>nhau</a:t>
            </a:r>
            <a:r>
              <a:rPr lang="en-US" altLang="en-US" sz="2000" i="1" dirty="0">
                <a:solidFill>
                  <a:schemeClr val="hlink"/>
                </a:solidFill>
                <a:latin typeface="Arial" panose="020B0604020202020204" pitchFamily="34" charset="0"/>
              </a:rPr>
              <a:t> )</a:t>
            </a:r>
          </a:p>
        </p:txBody>
      </p:sp>
      <p:grpSp>
        <p:nvGrpSpPr>
          <p:cNvPr id="126056" name="Group 104">
            <a:extLst>
              <a:ext uri="{FF2B5EF4-FFF2-40B4-BE49-F238E27FC236}">
                <a16:creationId xmlns:a16="http://schemas.microsoft.com/office/drawing/2014/main" id="{91141D66-4597-40EC-9AD0-10A976C58170}"/>
              </a:ext>
            </a:extLst>
          </p:cNvPr>
          <p:cNvGrpSpPr>
            <a:grpSpLocks/>
          </p:cNvGrpSpPr>
          <p:nvPr/>
        </p:nvGrpSpPr>
        <p:grpSpPr bwMode="auto">
          <a:xfrm rot="10800000">
            <a:off x="4648201" y="5033810"/>
            <a:ext cx="1295400" cy="228600"/>
            <a:chOff x="1824" y="1200"/>
            <a:chExt cx="864" cy="192"/>
          </a:xfrm>
        </p:grpSpPr>
        <p:sp>
          <p:nvSpPr>
            <p:cNvPr id="8235" name="Line 105">
              <a:extLst>
                <a:ext uri="{FF2B5EF4-FFF2-40B4-BE49-F238E27FC236}">
                  <a16:creationId xmlns:a16="http://schemas.microsoft.com/office/drawing/2014/main" id="{3AF2CEE7-4269-43D2-8B71-A4BA5874E346}"/>
                </a:ext>
              </a:extLst>
            </p:cNvPr>
            <p:cNvSpPr>
              <a:spLocks noChangeShapeType="1"/>
            </p:cNvSpPr>
            <p:nvPr/>
          </p:nvSpPr>
          <p:spPr bwMode="auto">
            <a:xfrm>
              <a:off x="1824" y="1200"/>
              <a:ext cx="0" cy="192"/>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36" name="Line 106">
              <a:extLst>
                <a:ext uri="{FF2B5EF4-FFF2-40B4-BE49-F238E27FC236}">
                  <a16:creationId xmlns:a16="http://schemas.microsoft.com/office/drawing/2014/main" id="{00DD34AF-F05A-4530-B9BA-362D130D99CF}"/>
                </a:ext>
              </a:extLst>
            </p:cNvPr>
            <p:cNvSpPr>
              <a:spLocks noChangeShapeType="1"/>
            </p:cNvSpPr>
            <p:nvPr/>
          </p:nvSpPr>
          <p:spPr bwMode="auto">
            <a:xfrm>
              <a:off x="2688" y="1200"/>
              <a:ext cx="0" cy="192"/>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37" name="Line 107">
              <a:extLst>
                <a:ext uri="{FF2B5EF4-FFF2-40B4-BE49-F238E27FC236}">
                  <a16:creationId xmlns:a16="http://schemas.microsoft.com/office/drawing/2014/main" id="{9A1762FD-2C31-49A1-BCF7-D31CEBE622D0}"/>
                </a:ext>
              </a:extLst>
            </p:cNvPr>
            <p:cNvSpPr>
              <a:spLocks noChangeShapeType="1"/>
            </p:cNvSpPr>
            <p:nvPr/>
          </p:nvSpPr>
          <p:spPr bwMode="auto">
            <a:xfrm>
              <a:off x="1824" y="1200"/>
              <a:ext cx="864"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26063" name="Text Box 111">
            <a:extLst>
              <a:ext uri="{FF2B5EF4-FFF2-40B4-BE49-F238E27FC236}">
                <a16:creationId xmlns:a16="http://schemas.microsoft.com/office/drawing/2014/main" id="{BFA7B302-0F9C-4A21-9CF5-04C0D1B38E0E}"/>
              </a:ext>
            </a:extLst>
          </p:cNvPr>
          <p:cNvSpPr txBox="1">
            <a:spLocks noChangeArrowheads="1"/>
          </p:cNvSpPr>
          <p:nvPr/>
        </p:nvSpPr>
        <p:spPr bwMode="auto">
          <a:xfrm>
            <a:off x="1295401" y="4676622"/>
            <a:ext cx="65484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en-US" sz="2400" b="1" dirty="0">
                <a:solidFill>
                  <a:schemeClr val="hlink"/>
                </a:solidFill>
                <a:latin typeface="Times New Roman" panose="02020603050405020304" pitchFamily="18" charset="0"/>
              </a:rPr>
              <a:t>       </a:t>
            </a:r>
          </a:p>
        </p:txBody>
      </p:sp>
      <p:grpSp>
        <p:nvGrpSpPr>
          <p:cNvPr id="126064" name="Group 112">
            <a:extLst>
              <a:ext uri="{FF2B5EF4-FFF2-40B4-BE49-F238E27FC236}">
                <a16:creationId xmlns:a16="http://schemas.microsoft.com/office/drawing/2014/main" id="{626F5E53-97A0-4159-8FBF-71BEDE20561D}"/>
              </a:ext>
            </a:extLst>
          </p:cNvPr>
          <p:cNvGrpSpPr>
            <a:grpSpLocks/>
          </p:cNvGrpSpPr>
          <p:nvPr/>
        </p:nvGrpSpPr>
        <p:grpSpPr bwMode="auto">
          <a:xfrm rot="10800000">
            <a:off x="3124201" y="5038572"/>
            <a:ext cx="2362200" cy="457200"/>
            <a:chOff x="1824" y="1200"/>
            <a:chExt cx="864" cy="192"/>
          </a:xfrm>
        </p:grpSpPr>
        <p:sp>
          <p:nvSpPr>
            <p:cNvPr id="8232" name="Line 113">
              <a:extLst>
                <a:ext uri="{FF2B5EF4-FFF2-40B4-BE49-F238E27FC236}">
                  <a16:creationId xmlns:a16="http://schemas.microsoft.com/office/drawing/2014/main" id="{0B2E46DD-7C5C-4DB4-B743-219206F0F412}"/>
                </a:ext>
              </a:extLst>
            </p:cNvPr>
            <p:cNvSpPr>
              <a:spLocks noChangeShapeType="1"/>
            </p:cNvSpPr>
            <p:nvPr/>
          </p:nvSpPr>
          <p:spPr bwMode="auto">
            <a:xfrm>
              <a:off x="1824" y="1200"/>
              <a:ext cx="0" cy="192"/>
            </a:xfrm>
            <a:prstGeom prst="line">
              <a:avLst/>
            </a:prstGeom>
            <a:noFill/>
            <a:ln w="3810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33" name="Line 114">
              <a:extLst>
                <a:ext uri="{FF2B5EF4-FFF2-40B4-BE49-F238E27FC236}">
                  <a16:creationId xmlns:a16="http://schemas.microsoft.com/office/drawing/2014/main" id="{928CAF37-3110-4BAD-9598-6CBC8D3EE9B8}"/>
                </a:ext>
              </a:extLst>
            </p:cNvPr>
            <p:cNvSpPr>
              <a:spLocks noChangeShapeType="1"/>
            </p:cNvSpPr>
            <p:nvPr/>
          </p:nvSpPr>
          <p:spPr bwMode="auto">
            <a:xfrm>
              <a:off x="2688" y="1200"/>
              <a:ext cx="0" cy="192"/>
            </a:xfrm>
            <a:prstGeom prst="line">
              <a:avLst/>
            </a:prstGeom>
            <a:noFill/>
            <a:ln w="3810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34" name="Line 115">
              <a:extLst>
                <a:ext uri="{FF2B5EF4-FFF2-40B4-BE49-F238E27FC236}">
                  <a16:creationId xmlns:a16="http://schemas.microsoft.com/office/drawing/2014/main" id="{6429D621-DEE6-4039-A9AE-AA41DA8A5AB4}"/>
                </a:ext>
              </a:extLst>
            </p:cNvPr>
            <p:cNvSpPr>
              <a:spLocks noChangeShapeType="1"/>
            </p:cNvSpPr>
            <p:nvPr/>
          </p:nvSpPr>
          <p:spPr bwMode="auto">
            <a:xfrm>
              <a:off x="1824" y="1200"/>
              <a:ext cx="864" cy="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26069" name="Text Box 117">
            <a:extLst>
              <a:ext uri="{FF2B5EF4-FFF2-40B4-BE49-F238E27FC236}">
                <a16:creationId xmlns:a16="http://schemas.microsoft.com/office/drawing/2014/main" id="{898EF928-220A-4B44-968A-0573EF63A9C3}"/>
              </a:ext>
            </a:extLst>
          </p:cNvPr>
          <p:cNvSpPr txBox="1">
            <a:spLocks noChangeArrowheads="1"/>
          </p:cNvSpPr>
          <p:nvPr/>
        </p:nvSpPr>
        <p:spPr bwMode="auto">
          <a:xfrm>
            <a:off x="1295401" y="5419572"/>
            <a:ext cx="65484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en-US" sz="2400" b="1">
                <a:solidFill>
                  <a:schemeClr val="hlink"/>
                </a:solidFill>
                <a:latin typeface="Times New Roman" panose="02020603050405020304" pitchFamily="18" charset="0"/>
              </a:rPr>
              <a:t>       = </a:t>
            </a:r>
            <a:r>
              <a:rPr lang="en-US" altLang="en-US" sz="2400" b="1">
                <a:solidFill>
                  <a:srgbClr val="FF0000"/>
                </a:solidFill>
                <a:latin typeface="Times New Roman" panose="02020603050405020304" pitchFamily="18" charset="0"/>
              </a:rPr>
              <a:t>AD</a:t>
            </a:r>
            <a:r>
              <a:rPr lang="en-US" altLang="en-US" sz="2400" b="1">
                <a:solidFill>
                  <a:schemeClr val="hlink"/>
                </a:solidFill>
                <a:latin typeface="Times New Roman" panose="02020603050405020304" pitchFamily="18" charset="0"/>
              </a:rPr>
              <a:t>+</a:t>
            </a:r>
            <a:r>
              <a:rPr lang="en-US" altLang="en-US" sz="2400" b="1">
                <a:solidFill>
                  <a:schemeClr val="folHlink"/>
                </a:solidFill>
                <a:latin typeface="Times New Roman" panose="02020603050405020304" pitchFamily="18" charset="0"/>
              </a:rPr>
              <a:t>BD</a:t>
            </a:r>
            <a:r>
              <a:rPr lang="en-US" altLang="en-US" sz="2400" b="1">
                <a:solidFill>
                  <a:schemeClr val="hlink"/>
                </a:solidFill>
                <a:latin typeface="Times New Roman" panose="02020603050405020304" pitchFamily="18" charset="0"/>
              </a:rPr>
              <a:t> + </a:t>
            </a:r>
            <a:r>
              <a:rPr lang="en-US" altLang="en-US" sz="2400" b="1">
                <a:solidFill>
                  <a:srgbClr val="FF0000"/>
                </a:solidFill>
                <a:latin typeface="Times New Roman" panose="02020603050405020304" pitchFamily="18" charset="0"/>
              </a:rPr>
              <a:t>AF</a:t>
            </a:r>
            <a:r>
              <a:rPr lang="en-US" altLang="en-US" sz="2400" b="1">
                <a:solidFill>
                  <a:schemeClr val="hlink"/>
                </a:solidFill>
                <a:latin typeface="Times New Roman" panose="02020603050405020304" pitchFamily="18" charset="0"/>
              </a:rPr>
              <a:t>+</a:t>
            </a:r>
            <a:r>
              <a:rPr lang="en-US" altLang="en-US" sz="2400" b="1">
                <a:solidFill>
                  <a:srgbClr val="008000"/>
                </a:solidFill>
                <a:latin typeface="Times New Roman" panose="02020603050405020304" pitchFamily="18" charset="0"/>
              </a:rPr>
              <a:t>CF </a:t>
            </a:r>
            <a:r>
              <a:rPr lang="en-US" altLang="en-US" sz="2400" b="1">
                <a:solidFill>
                  <a:schemeClr val="hlink"/>
                </a:solidFill>
                <a:latin typeface="Times New Roman" panose="02020603050405020304" pitchFamily="18" charset="0"/>
              </a:rPr>
              <a:t>– </a:t>
            </a:r>
            <a:r>
              <a:rPr lang="en-US" altLang="en-US" sz="2400" b="1">
                <a:solidFill>
                  <a:schemeClr val="folHlink"/>
                </a:solidFill>
                <a:latin typeface="Times New Roman" panose="02020603050405020304" pitchFamily="18" charset="0"/>
              </a:rPr>
              <a:t>BE</a:t>
            </a:r>
            <a:r>
              <a:rPr lang="en-US" altLang="en-US" sz="2400" b="1">
                <a:solidFill>
                  <a:schemeClr val="hlink"/>
                </a:solidFill>
                <a:latin typeface="Times New Roman" panose="02020603050405020304" pitchFamily="18" charset="0"/>
              </a:rPr>
              <a:t> - </a:t>
            </a:r>
            <a:r>
              <a:rPr lang="en-US" altLang="en-US" sz="2400" b="1">
                <a:solidFill>
                  <a:srgbClr val="008000"/>
                </a:solidFill>
                <a:latin typeface="Times New Roman" panose="02020603050405020304" pitchFamily="18" charset="0"/>
              </a:rPr>
              <a:t>CE</a:t>
            </a:r>
            <a:endParaRPr lang="en-US" altLang="en-US" sz="2400" b="1">
              <a:solidFill>
                <a:schemeClr val="hlink"/>
              </a:solidFill>
              <a:latin typeface="Times New Roman" panose="02020603050405020304" pitchFamily="18" charset="0"/>
            </a:endParaRPr>
          </a:p>
        </p:txBody>
      </p:sp>
      <p:sp>
        <p:nvSpPr>
          <p:cNvPr id="72" name="Line 9">
            <a:extLst>
              <a:ext uri="{FF2B5EF4-FFF2-40B4-BE49-F238E27FC236}">
                <a16:creationId xmlns:a16="http://schemas.microsoft.com/office/drawing/2014/main" id="{9E78D775-8E79-47F2-84C7-925EBE8AC63A}"/>
              </a:ext>
            </a:extLst>
          </p:cNvPr>
          <p:cNvSpPr>
            <a:spLocks noChangeShapeType="1"/>
          </p:cNvSpPr>
          <p:nvPr/>
        </p:nvSpPr>
        <p:spPr bwMode="auto">
          <a:xfrm flipH="1">
            <a:off x="6594576" y="4191939"/>
            <a:ext cx="0" cy="26660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 name="Rectangle 2">
            <a:extLst>
              <a:ext uri="{FF2B5EF4-FFF2-40B4-BE49-F238E27FC236}">
                <a16:creationId xmlns:a16="http://schemas.microsoft.com/office/drawing/2014/main" id="{2BDD0103-9EF0-410F-957E-3AC850D41A5A}"/>
              </a:ext>
            </a:extLst>
          </p:cNvPr>
          <p:cNvSpPr>
            <a:spLocks noChangeArrowheads="1"/>
          </p:cNvSpPr>
          <p:nvPr/>
        </p:nvSpPr>
        <p:spPr bwMode="auto">
          <a:xfrm>
            <a:off x="6757554" y="532618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8" name="Hộp Văn bản 77">
            <a:extLst>
              <a:ext uri="{FF2B5EF4-FFF2-40B4-BE49-F238E27FC236}">
                <a16:creationId xmlns:a16="http://schemas.microsoft.com/office/drawing/2014/main" id="{B1D16BA8-2210-467F-9D59-BBBF3ABFE075}"/>
              </a:ext>
            </a:extLst>
          </p:cNvPr>
          <p:cNvSpPr txBox="1"/>
          <p:nvPr/>
        </p:nvSpPr>
        <p:spPr>
          <a:xfrm>
            <a:off x="6594576" y="4168195"/>
            <a:ext cx="6112412" cy="830997"/>
          </a:xfrm>
          <a:prstGeom prst="rect">
            <a:avLst/>
          </a:prstGeom>
          <a:noFill/>
        </p:spPr>
        <p:txBody>
          <a:bodyPr wrap="square">
            <a:spAutoFit/>
          </a:bodyPr>
          <a:lstStyle/>
          <a:p>
            <a:r>
              <a:rPr lang="en-US" sz="2400" b="1" dirty="0">
                <a:solidFill>
                  <a:schemeClr val="hlink"/>
                </a:solidFill>
                <a:latin typeface="Arial" panose="020B0604020202020204" pitchFamily="34" charset="0"/>
              </a:rPr>
              <a:t>b) 2BE = BA + BC – AC</a:t>
            </a:r>
          </a:p>
          <a:p>
            <a:r>
              <a:rPr lang="en-US" sz="2400" b="1" dirty="0">
                <a:solidFill>
                  <a:schemeClr val="hlink"/>
                </a:solidFill>
                <a:latin typeface="Arial" panose="020B0604020202020204" pitchFamily="34" charset="0"/>
              </a:rPr>
              <a:t>    2CF = CA + CB - AB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126024"/>
                                        </p:tgtEl>
                                        <p:attrNameLst>
                                          <p:attrName>style.visibility</p:attrName>
                                        </p:attrNameLst>
                                      </p:cBhvr>
                                      <p:to>
                                        <p:strVal val="visible"/>
                                      </p:to>
                                    </p:set>
                                    <p:anim calcmode="lin" valueType="num">
                                      <p:cBhvr>
                                        <p:cTn id="7" dur="500" fill="hold"/>
                                        <p:tgtEl>
                                          <p:spTgt spid="126024"/>
                                        </p:tgtEl>
                                        <p:attrNameLst>
                                          <p:attrName>ppt_w</p:attrName>
                                        </p:attrNameLst>
                                      </p:cBhvr>
                                      <p:tavLst>
                                        <p:tav tm="0">
                                          <p:val>
                                            <p:fltVal val="0"/>
                                          </p:val>
                                        </p:tav>
                                        <p:tav tm="100000">
                                          <p:val>
                                            <p:strVal val="#ppt_w"/>
                                          </p:val>
                                        </p:tav>
                                      </p:tavLst>
                                    </p:anim>
                                    <p:anim calcmode="lin" valueType="num">
                                      <p:cBhvr>
                                        <p:cTn id="8" dur="500" fill="hold"/>
                                        <p:tgtEl>
                                          <p:spTgt spid="126024"/>
                                        </p:tgtEl>
                                        <p:attrNameLst>
                                          <p:attrName>ppt_h</p:attrName>
                                        </p:attrNameLst>
                                      </p:cBhvr>
                                      <p:tavLst>
                                        <p:tav tm="0">
                                          <p:val>
                                            <p:fltVal val="0"/>
                                          </p:val>
                                        </p:tav>
                                        <p:tav tm="100000">
                                          <p:val>
                                            <p:strVal val="#ppt_h"/>
                                          </p:val>
                                        </p:tav>
                                      </p:tavLst>
                                    </p:anim>
                                    <p:animEffect transition="in" filter="fade">
                                      <p:cBhvr>
                                        <p:cTn id="9" dur="500"/>
                                        <p:tgtEl>
                                          <p:spTgt spid="126024"/>
                                        </p:tgtEl>
                                      </p:cBhvr>
                                    </p:animEffect>
                                  </p:childTnLst>
                                </p:cTn>
                              </p:par>
                              <p:par>
                                <p:cTn id="10" presetID="53" presetClass="entr" presetSubtype="0" fill="hold" nodeType="withEffect">
                                  <p:stCondLst>
                                    <p:cond delay="0"/>
                                  </p:stCondLst>
                                  <p:childTnLst>
                                    <p:set>
                                      <p:cBhvr>
                                        <p:cTn id="11" dur="1" fill="hold">
                                          <p:stCondLst>
                                            <p:cond delay="0"/>
                                          </p:stCondLst>
                                        </p:cTn>
                                        <p:tgtEl>
                                          <p:spTgt spid="126025"/>
                                        </p:tgtEl>
                                        <p:attrNameLst>
                                          <p:attrName>style.visibility</p:attrName>
                                        </p:attrNameLst>
                                      </p:cBhvr>
                                      <p:to>
                                        <p:strVal val="visible"/>
                                      </p:to>
                                    </p:set>
                                    <p:anim calcmode="lin" valueType="num">
                                      <p:cBhvr>
                                        <p:cTn id="12" dur="500" fill="hold"/>
                                        <p:tgtEl>
                                          <p:spTgt spid="126025"/>
                                        </p:tgtEl>
                                        <p:attrNameLst>
                                          <p:attrName>ppt_w</p:attrName>
                                        </p:attrNameLst>
                                      </p:cBhvr>
                                      <p:tavLst>
                                        <p:tav tm="0">
                                          <p:val>
                                            <p:fltVal val="0"/>
                                          </p:val>
                                        </p:tav>
                                        <p:tav tm="100000">
                                          <p:val>
                                            <p:strVal val="#ppt_w"/>
                                          </p:val>
                                        </p:tav>
                                      </p:tavLst>
                                    </p:anim>
                                    <p:anim calcmode="lin" valueType="num">
                                      <p:cBhvr>
                                        <p:cTn id="13" dur="500" fill="hold"/>
                                        <p:tgtEl>
                                          <p:spTgt spid="126025"/>
                                        </p:tgtEl>
                                        <p:attrNameLst>
                                          <p:attrName>ppt_h</p:attrName>
                                        </p:attrNameLst>
                                      </p:cBhvr>
                                      <p:tavLst>
                                        <p:tav tm="0">
                                          <p:val>
                                            <p:fltVal val="0"/>
                                          </p:val>
                                        </p:tav>
                                        <p:tav tm="100000">
                                          <p:val>
                                            <p:strVal val="#ppt_h"/>
                                          </p:val>
                                        </p:tav>
                                      </p:tavLst>
                                    </p:anim>
                                    <p:animEffect transition="in" filter="fade">
                                      <p:cBhvr>
                                        <p:cTn id="14" dur="500"/>
                                        <p:tgtEl>
                                          <p:spTgt spid="126025"/>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nodeType="clickEffect">
                                  <p:stCondLst>
                                    <p:cond delay="0"/>
                                  </p:stCondLst>
                                  <p:childTnLst>
                                    <p:set>
                                      <p:cBhvr>
                                        <p:cTn id="18" dur="1" fill="hold">
                                          <p:stCondLst>
                                            <p:cond delay="0"/>
                                          </p:stCondLst>
                                        </p:cTn>
                                        <p:tgtEl>
                                          <p:spTgt spid="126029"/>
                                        </p:tgtEl>
                                        <p:attrNameLst>
                                          <p:attrName>style.visibility</p:attrName>
                                        </p:attrNameLst>
                                      </p:cBhvr>
                                      <p:to>
                                        <p:strVal val="visible"/>
                                      </p:to>
                                    </p:set>
                                    <p:anim calcmode="lin" valueType="num">
                                      <p:cBhvr>
                                        <p:cTn id="19" dur="500" fill="hold"/>
                                        <p:tgtEl>
                                          <p:spTgt spid="126029"/>
                                        </p:tgtEl>
                                        <p:attrNameLst>
                                          <p:attrName>ppt_w</p:attrName>
                                        </p:attrNameLst>
                                      </p:cBhvr>
                                      <p:tavLst>
                                        <p:tav tm="0">
                                          <p:val>
                                            <p:fltVal val="0"/>
                                          </p:val>
                                        </p:tav>
                                        <p:tav tm="100000">
                                          <p:val>
                                            <p:strVal val="#ppt_w"/>
                                          </p:val>
                                        </p:tav>
                                      </p:tavLst>
                                    </p:anim>
                                    <p:anim calcmode="lin" valueType="num">
                                      <p:cBhvr>
                                        <p:cTn id="20" dur="500" fill="hold"/>
                                        <p:tgtEl>
                                          <p:spTgt spid="126029"/>
                                        </p:tgtEl>
                                        <p:attrNameLst>
                                          <p:attrName>ppt_h</p:attrName>
                                        </p:attrNameLst>
                                      </p:cBhvr>
                                      <p:tavLst>
                                        <p:tav tm="0">
                                          <p:val>
                                            <p:fltVal val="0"/>
                                          </p:val>
                                        </p:tav>
                                        <p:tav tm="100000">
                                          <p:val>
                                            <p:strVal val="#ppt_h"/>
                                          </p:val>
                                        </p:tav>
                                      </p:tavLst>
                                    </p:anim>
                                    <p:animEffect transition="in" filter="fade">
                                      <p:cBhvr>
                                        <p:cTn id="21" dur="500"/>
                                        <p:tgtEl>
                                          <p:spTgt spid="126029"/>
                                        </p:tgtEl>
                                      </p:cBhvr>
                                    </p:animEffect>
                                  </p:childTnLst>
                                </p:cTn>
                              </p:par>
                              <p:par>
                                <p:cTn id="22" presetID="53" presetClass="entr" presetSubtype="0" fill="hold" nodeType="withEffect">
                                  <p:stCondLst>
                                    <p:cond delay="0"/>
                                  </p:stCondLst>
                                  <p:childTnLst>
                                    <p:set>
                                      <p:cBhvr>
                                        <p:cTn id="23" dur="1" fill="hold">
                                          <p:stCondLst>
                                            <p:cond delay="0"/>
                                          </p:stCondLst>
                                        </p:cTn>
                                        <p:tgtEl>
                                          <p:spTgt spid="126026"/>
                                        </p:tgtEl>
                                        <p:attrNameLst>
                                          <p:attrName>style.visibility</p:attrName>
                                        </p:attrNameLst>
                                      </p:cBhvr>
                                      <p:to>
                                        <p:strVal val="visible"/>
                                      </p:to>
                                    </p:set>
                                    <p:anim calcmode="lin" valueType="num">
                                      <p:cBhvr>
                                        <p:cTn id="24" dur="500" fill="hold"/>
                                        <p:tgtEl>
                                          <p:spTgt spid="126026"/>
                                        </p:tgtEl>
                                        <p:attrNameLst>
                                          <p:attrName>ppt_w</p:attrName>
                                        </p:attrNameLst>
                                      </p:cBhvr>
                                      <p:tavLst>
                                        <p:tav tm="0">
                                          <p:val>
                                            <p:fltVal val="0"/>
                                          </p:val>
                                        </p:tav>
                                        <p:tav tm="100000">
                                          <p:val>
                                            <p:strVal val="#ppt_w"/>
                                          </p:val>
                                        </p:tav>
                                      </p:tavLst>
                                    </p:anim>
                                    <p:anim calcmode="lin" valueType="num">
                                      <p:cBhvr>
                                        <p:cTn id="25" dur="500" fill="hold"/>
                                        <p:tgtEl>
                                          <p:spTgt spid="126026"/>
                                        </p:tgtEl>
                                        <p:attrNameLst>
                                          <p:attrName>ppt_h</p:attrName>
                                        </p:attrNameLst>
                                      </p:cBhvr>
                                      <p:tavLst>
                                        <p:tav tm="0">
                                          <p:val>
                                            <p:fltVal val="0"/>
                                          </p:val>
                                        </p:tav>
                                        <p:tav tm="100000">
                                          <p:val>
                                            <p:strVal val="#ppt_h"/>
                                          </p:val>
                                        </p:tav>
                                      </p:tavLst>
                                    </p:anim>
                                    <p:animEffect transition="in" filter="fade">
                                      <p:cBhvr>
                                        <p:cTn id="26" dur="500"/>
                                        <p:tgtEl>
                                          <p:spTgt spid="12602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3" presetClass="entr" presetSubtype="0" fill="hold" nodeType="clickEffect">
                                  <p:stCondLst>
                                    <p:cond delay="0"/>
                                  </p:stCondLst>
                                  <p:childTnLst>
                                    <p:set>
                                      <p:cBhvr>
                                        <p:cTn id="30" dur="1" fill="hold">
                                          <p:stCondLst>
                                            <p:cond delay="0"/>
                                          </p:stCondLst>
                                        </p:cTn>
                                        <p:tgtEl>
                                          <p:spTgt spid="126036"/>
                                        </p:tgtEl>
                                        <p:attrNameLst>
                                          <p:attrName>style.visibility</p:attrName>
                                        </p:attrNameLst>
                                      </p:cBhvr>
                                      <p:to>
                                        <p:strVal val="visible"/>
                                      </p:to>
                                    </p:set>
                                    <p:anim calcmode="lin" valueType="num">
                                      <p:cBhvr>
                                        <p:cTn id="31" dur="500" fill="hold"/>
                                        <p:tgtEl>
                                          <p:spTgt spid="126036"/>
                                        </p:tgtEl>
                                        <p:attrNameLst>
                                          <p:attrName>ppt_w</p:attrName>
                                        </p:attrNameLst>
                                      </p:cBhvr>
                                      <p:tavLst>
                                        <p:tav tm="0">
                                          <p:val>
                                            <p:fltVal val="0"/>
                                          </p:val>
                                        </p:tav>
                                        <p:tav tm="100000">
                                          <p:val>
                                            <p:strVal val="#ppt_w"/>
                                          </p:val>
                                        </p:tav>
                                      </p:tavLst>
                                    </p:anim>
                                    <p:anim calcmode="lin" valueType="num">
                                      <p:cBhvr>
                                        <p:cTn id="32" dur="500" fill="hold"/>
                                        <p:tgtEl>
                                          <p:spTgt spid="126036"/>
                                        </p:tgtEl>
                                        <p:attrNameLst>
                                          <p:attrName>ppt_h</p:attrName>
                                        </p:attrNameLst>
                                      </p:cBhvr>
                                      <p:tavLst>
                                        <p:tav tm="0">
                                          <p:val>
                                            <p:fltVal val="0"/>
                                          </p:val>
                                        </p:tav>
                                        <p:tav tm="100000">
                                          <p:val>
                                            <p:strVal val="#ppt_h"/>
                                          </p:val>
                                        </p:tav>
                                      </p:tavLst>
                                    </p:anim>
                                    <p:animEffect transition="in" filter="fade">
                                      <p:cBhvr>
                                        <p:cTn id="33" dur="500"/>
                                        <p:tgtEl>
                                          <p:spTgt spid="126036"/>
                                        </p:tgtEl>
                                      </p:cBhvr>
                                    </p:animEffect>
                                  </p:childTnLst>
                                </p:cTn>
                              </p:par>
                              <p:par>
                                <p:cTn id="34" presetID="53" presetClass="entr" presetSubtype="0" fill="hold" nodeType="withEffect">
                                  <p:stCondLst>
                                    <p:cond delay="0"/>
                                  </p:stCondLst>
                                  <p:childTnLst>
                                    <p:set>
                                      <p:cBhvr>
                                        <p:cTn id="35" dur="1" fill="hold">
                                          <p:stCondLst>
                                            <p:cond delay="0"/>
                                          </p:stCondLst>
                                        </p:cTn>
                                        <p:tgtEl>
                                          <p:spTgt spid="126037"/>
                                        </p:tgtEl>
                                        <p:attrNameLst>
                                          <p:attrName>style.visibility</p:attrName>
                                        </p:attrNameLst>
                                      </p:cBhvr>
                                      <p:to>
                                        <p:strVal val="visible"/>
                                      </p:to>
                                    </p:set>
                                    <p:anim calcmode="lin" valueType="num">
                                      <p:cBhvr>
                                        <p:cTn id="36" dur="500" fill="hold"/>
                                        <p:tgtEl>
                                          <p:spTgt spid="126037"/>
                                        </p:tgtEl>
                                        <p:attrNameLst>
                                          <p:attrName>ppt_w</p:attrName>
                                        </p:attrNameLst>
                                      </p:cBhvr>
                                      <p:tavLst>
                                        <p:tav tm="0">
                                          <p:val>
                                            <p:fltVal val="0"/>
                                          </p:val>
                                        </p:tav>
                                        <p:tav tm="100000">
                                          <p:val>
                                            <p:strVal val="#ppt_w"/>
                                          </p:val>
                                        </p:tav>
                                      </p:tavLst>
                                    </p:anim>
                                    <p:anim calcmode="lin" valueType="num">
                                      <p:cBhvr>
                                        <p:cTn id="37" dur="500" fill="hold"/>
                                        <p:tgtEl>
                                          <p:spTgt spid="126037"/>
                                        </p:tgtEl>
                                        <p:attrNameLst>
                                          <p:attrName>ppt_h</p:attrName>
                                        </p:attrNameLst>
                                      </p:cBhvr>
                                      <p:tavLst>
                                        <p:tav tm="0">
                                          <p:val>
                                            <p:fltVal val="0"/>
                                          </p:val>
                                        </p:tav>
                                        <p:tav tm="100000">
                                          <p:val>
                                            <p:strVal val="#ppt_h"/>
                                          </p:val>
                                        </p:tav>
                                      </p:tavLst>
                                    </p:anim>
                                    <p:animEffect transition="in" filter="fade">
                                      <p:cBhvr>
                                        <p:cTn id="38" dur="500"/>
                                        <p:tgtEl>
                                          <p:spTgt spid="126037"/>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5" presetClass="entr" presetSubtype="10" fill="hold" grpId="0" nodeType="clickEffect">
                                  <p:stCondLst>
                                    <p:cond delay="0"/>
                                  </p:stCondLst>
                                  <p:childTnLst>
                                    <p:set>
                                      <p:cBhvr>
                                        <p:cTn id="42" dur="1" fill="hold">
                                          <p:stCondLst>
                                            <p:cond delay="0"/>
                                          </p:stCondLst>
                                        </p:cTn>
                                        <p:tgtEl>
                                          <p:spTgt spid="125959">
                                            <p:txEl>
                                              <p:pRg st="0" end="0"/>
                                            </p:txEl>
                                          </p:spTgt>
                                        </p:tgtEl>
                                        <p:attrNameLst>
                                          <p:attrName>style.visibility</p:attrName>
                                        </p:attrNameLst>
                                      </p:cBhvr>
                                      <p:to>
                                        <p:strVal val="visible"/>
                                      </p:to>
                                    </p:set>
                                    <p:animEffect transition="in" filter="checkerboard(across)">
                                      <p:cBhvr>
                                        <p:cTn id="43" dur="500"/>
                                        <p:tgtEl>
                                          <p:spTgt spid="125959">
                                            <p:txEl>
                                              <p:pRg st="0" end="0"/>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4" presetClass="entr" presetSubtype="16" fill="hold" grpId="0" nodeType="clickEffect">
                                  <p:stCondLst>
                                    <p:cond delay="0"/>
                                  </p:stCondLst>
                                  <p:childTnLst>
                                    <p:set>
                                      <p:cBhvr>
                                        <p:cTn id="47" dur="1" fill="hold">
                                          <p:stCondLst>
                                            <p:cond delay="0"/>
                                          </p:stCondLst>
                                        </p:cTn>
                                        <p:tgtEl>
                                          <p:spTgt spid="126055"/>
                                        </p:tgtEl>
                                        <p:attrNameLst>
                                          <p:attrName>style.visibility</p:attrName>
                                        </p:attrNameLst>
                                      </p:cBhvr>
                                      <p:to>
                                        <p:strVal val="visible"/>
                                      </p:to>
                                    </p:set>
                                    <p:animEffect transition="in" filter="box(in)">
                                      <p:cBhvr>
                                        <p:cTn id="48" dur="500"/>
                                        <p:tgtEl>
                                          <p:spTgt spid="126055"/>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26016"/>
                                        </p:tgtEl>
                                        <p:attrNameLst>
                                          <p:attrName>style.visibility</p:attrName>
                                        </p:attrNameLst>
                                      </p:cBhvr>
                                      <p:to>
                                        <p:strVal val="visible"/>
                                      </p:to>
                                    </p:set>
                                    <p:animEffect transition="in" filter="wipe(left)">
                                      <p:cBhvr>
                                        <p:cTn id="53" dur="500"/>
                                        <p:tgtEl>
                                          <p:spTgt spid="126016"/>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126063"/>
                                        </p:tgtEl>
                                        <p:attrNameLst>
                                          <p:attrName>style.visibility</p:attrName>
                                        </p:attrNameLst>
                                      </p:cBhvr>
                                      <p:to>
                                        <p:strVal val="visible"/>
                                      </p:to>
                                    </p:set>
                                    <p:animEffect transition="in" filter="wipe(left)">
                                      <p:cBhvr>
                                        <p:cTn id="58" dur="2000"/>
                                        <p:tgtEl>
                                          <p:spTgt spid="126063"/>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126013"/>
                                        </p:tgtEl>
                                        <p:attrNameLst>
                                          <p:attrName>style.visibility</p:attrName>
                                        </p:attrNameLst>
                                      </p:cBhvr>
                                      <p:to>
                                        <p:strVal val="visible"/>
                                      </p:to>
                                    </p:set>
                                    <p:animEffect transition="in" filter="wipe(left)">
                                      <p:cBhvr>
                                        <p:cTn id="63" dur="2000"/>
                                        <p:tgtEl>
                                          <p:spTgt spid="126013"/>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18" presetClass="entr" presetSubtype="6" fill="hold" nodeType="clickEffect">
                                  <p:stCondLst>
                                    <p:cond delay="0"/>
                                  </p:stCondLst>
                                  <p:childTnLst>
                                    <p:set>
                                      <p:cBhvr>
                                        <p:cTn id="67" dur="1" fill="hold">
                                          <p:stCondLst>
                                            <p:cond delay="0"/>
                                          </p:stCondLst>
                                        </p:cTn>
                                        <p:tgtEl>
                                          <p:spTgt spid="126046"/>
                                        </p:tgtEl>
                                        <p:attrNameLst>
                                          <p:attrName>style.visibility</p:attrName>
                                        </p:attrNameLst>
                                      </p:cBhvr>
                                      <p:to>
                                        <p:strVal val="visible"/>
                                      </p:to>
                                    </p:set>
                                    <p:animEffect transition="in" filter="strips(downRight)">
                                      <p:cBhvr>
                                        <p:cTn id="68" dur="500"/>
                                        <p:tgtEl>
                                          <p:spTgt spid="126046"/>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4" fill="hold" nodeType="clickEffect">
                                  <p:stCondLst>
                                    <p:cond delay="0"/>
                                  </p:stCondLst>
                                  <p:childTnLst>
                                    <p:set>
                                      <p:cBhvr>
                                        <p:cTn id="72" dur="1" fill="hold">
                                          <p:stCondLst>
                                            <p:cond delay="0"/>
                                          </p:stCondLst>
                                        </p:cTn>
                                        <p:tgtEl>
                                          <p:spTgt spid="126064"/>
                                        </p:tgtEl>
                                        <p:attrNameLst>
                                          <p:attrName>style.visibility</p:attrName>
                                        </p:attrNameLst>
                                      </p:cBhvr>
                                      <p:to>
                                        <p:strVal val="visible"/>
                                      </p:to>
                                    </p:set>
                                    <p:animEffect transition="in" filter="wipe(down)">
                                      <p:cBhvr>
                                        <p:cTn id="73" dur="500"/>
                                        <p:tgtEl>
                                          <p:spTgt spid="126064"/>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18" presetClass="entr" presetSubtype="6" fill="hold" nodeType="clickEffect">
                                  <p:stCondLst>
                                    <p:cond delay="0"/>
                                  </p:stCondLst>
                                  <p:childTnLst>
                                    <p:set>
                                      <p:cBhvr>
                                        <p:cTn id="77" dur="1" fill="hold">
                                          <p:stCondLst>
                                            <p:cond delay="0"/>
                                          </p:stCondLst>
                                        </p:cTn>
                                        <p:tgtEl>
                                          <p:spTgt spid="126050"/>
                                        </p:tgtEl>
                                        <p:attrNameLst>
                                          <p:attrName>style.visibility</p:attrName>
                                        </p:attrNameLst>
                                      </p:cBhvr>
                                      <p:to>
                                        <p:strVal val="visible"/>
                                      </p:to>
                                    </p:set>
                                    <p:animEffect transition="in" filter="strips(downRight)">
                                      <p:cBhvr>
                                        <p:cTn id="78" dur="500"/>
                                        <p:tgtEl>
                                          <p:spTgt spid="126050"/>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22" presetClass="entr" presetSubtype="4" fill="hold" nodeType="clickEffect">
                                  <p:stCondLst>
                                    <p:cond delay="0"/>
                                  </p:stCondLst>
                                  <p:childTnLst>
                                    <p:set>
                                      <p:cBhvr>
                                        <p:cTn id="82" dur="1" fill="hold">
                                          <p:stCondLst>
                                            <p:cond delay="0"/>
                                          </p:stCondLst>
                                        </p:cTn>
                                        <p:tgtEl>
                                          <p:spTgt spid="126056"/>
                                        </p:tgtEl>
                                        <p:attrNameLst>
                                          <p:attrName>style.visibility</p:attrName>
                                        </p:attrNameLst>
                                      </p:cBhvr>
                                      <p:to>
                                        <p:strVal val="visible"/>
                                      </p:to>
                                    </p:set>
                                    <p:animEffect transition="in" filter="wipe(down)">
                                      <p:cBhvr>
                                        <p:cTn id="83" dur="500"/>
                                        <p:tgtEl>
                                          <p:spTgt spid="126056"/>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126069"/>
                                        </p:tgtEl>
                                        <p:attrNameLst>
                                          <p:attrName>style.visibility</p:attrName>
                                        </p:attrNameLst>
                                      </p:cBhvr>
                                      <p:to>
                                        <p:strVal val="visible"/>
                                      </p:to>
                                    </p:set>
                                    <p:animEffect transition="in" filter="wipe(left)">
                                      <p:cBhvr>
                                        <p:cTn id="88" dur="2000"/>
                                        <p:tgtEl>
                                          <p:spTgt spid="126069"/>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22" presetClass="entr" presetSubtype="8" fill="hold" grpId="0" nodeType="clickEffect">
                                  <p:stCondLst>
                                    <p:cond delay="0"/>
                                  </p:stCondLst>
                                  <p:childTnLst>
                                    <p:set>
                                      <p:cBhvr>
                                        <p:cTn id="92" dur="1" fill="hold">
                                          <p:stCondLst>
                                            <p:cond delay="0"/>
                                          </p:stCondLst>
                                        </p:cTn>
                                        <p:tgtEl>
                                          <p:spTgt spid="126014"/>
                                        </p:tgtEl>
                                        <p:attrNameLst>
                                          <p:attrName>style.visibility</p:attrName>
                                        </p:attrNameLst>
                                      </p:cBhvr>
                                      <p:to>
                                        <p:strVal val="visible"/>
                                      </p:to>
                                    </p:set>
                                    <p:animEffect transition="in" filter="wipe(left)">
                                      <p:cBhvr>
                                        <p:cTn id="93" dur="2000"/>
                                        <p:tgtEl>
                                          <p:spTgt spid="126014"/>
                                        </p:tgtEl>
                                      </p:cBhvr>
                                    </p:animEffect>
                                  </p:childTnLst>
                                </p:cTn>
                              </p:par>
                            </p:childTnLst>
                          </p:cTn>
                        </p:par>
                      </p:childTnLst>
                    </p:cTn>
                  </p:par>
                  <p:par>
                    <p:cTn id="94" fill="hold" nodeType="clickPar">
                      <p:stCondLst>
                        <p:cond delay="indefinite"/>
                      </p:stCondLst>
                      <p:childTnLst>
                        <p:par>
                          <p:cTn id="95" fill="hold" nodeType="withGroup">
                            <p:stCondLst>
                              <p:cond delay="0"/>
                            </p:stCondLst>
                            <p:childTnLst>
                              <p:par>
                                <p:cTn id="96" presetID="22" presetClass="entr" presetSubtype="8" fill="hold" grpId="0" nodeType="clickEffect">
                                  <p:stCondLst>
                                    <p:cond delay="0"/>
                                  </p:stCondLst>
                                  <p:childTnLst>
                                    <p:set>
                                      <p:cBhvr>
                                        <p:cTn id="97" dur="1" fill="hold">
                                          <p:stCondLst>
                                            <p:cond delay="0"/>
                                          </p:stCondLst>
                                        </p:cTn>
                                        <p:tgtEl>
                                          <p:spTgt spid="126015"/>
                                        </p:tgtEl>
                                        <p:attrNameLst>
                                          <p:attrName>style.visibility</p:attrName>
                                        </p:attrNameLst>
                                      </p:cBhvr>
                                      <p:to>
                                        <p:strVal val="visible"/>
                                      </p:to>
                                    </p:set>
                                    <p:animEffect transition="in" filter="wipe(left)">
                                      <p:cBhvr>
                                        <p:cTn id="98" dur="2000"/>
                                        <p:tgtEl>
                                          <p:spTgt spid="126015"/>
                                        </p:tgtEl>
                                      </p:cBhvr>
                                    </p:animEffect>
                                  </p:childTnLst>
                                </p:cTn>
                              </p:par>
                            </p:childTnLst>
                          </p:cTn>
                        </p:par>
                      </p:childTnLst>
                    </p:cTn>
                  </p:par>
                  <p:par>
                    <p:cTn id="99" fill="hold">
                      <p:stCondLst>
                        <p:cond delay="indefinite"/>
                      </p:stCondLst>
                      <p:childTnLst>
                        <p:par>
                          <p:cTn id="100" fill="hold">
                            <p:stCondLst>
                              <p:cond delay="0"/>
                            </p:stCondLst>
                            <p:childTnLst>
                              <p:par>
                                <p:cTn id="101" presetID="42" presetClass="entr" presetSubtype="0" fill="hold" grpId="0" nodeType="clickEffect">
                                  <p:stCondLst>
                                    <p:cond delay="0"/>
                                  </p:stCondLst>
                                  <p:childTnLst>
                                    <p:set>
                                      <p:cBhvr>
                                        <p:cTn id="102" dur="1" fill="hold">
                                          <p:stCondLst>
                                            <p:cond delay="0"/>
                                          </p:stCondLst>
                                        </p:cTn>
                                        <p:tgtEl>
                                          <p:spTgt spid="78"/>
                                        </p:tgtEl>
                                        <p:attrNameLst>
                                          <p:attrName>style.visibility</p:attrName>
                                        </p:attrNameLst>
                                      </p:cBhvr>
                                      <p:to>
                                        <p:strVal val="visible"/>
                                      </p:to>
                                    </p:set>
                                    <p:animEffect transition="in" filter="fade">
                                      <p:cBhvr>
                                        <p:cTn id="103" dur="1000"/>
                                        <p:tgtEl>
                                          <p:spTgt spid="78"/>
                                        </p:tgtEl>
                                      </p:cBhvr>
                                    </p:animEffect>
                                    <p:anim calcmode="lin" valueType="num">
                                      <p:cBhvr>
                                        <p:cTn id="104" dur="1000" fill="hold"/>
                                        <p:tgtEl>
                                          <p:spTgt spid="78"/>
                                        </p:tgtEl>
                                        <p:attrNameLst>
                                          <p:attrName>ppt_x</p:attrName>
                                        </p:attrNameLst>
                                      </p:cBhvr>
                                      <p:tavLst>
                                        <p:tav tm="0">
                                          <p:val>
                                            <p:strVal val="#ppt_x"/>
                                          </p:val>
                                        </p:tav>
                                        <p:tav tm="100000">
                                          <p:val>
                                            <p:strVal val="#ppt_x"/>
                                          </p:val>
                                        </p:tav>
                                      </p:tavLst>
                                    </p:anim>
                                    <p:anim calcmode="lin" valueType="num">
                                      <p:cBhvr>
                                        <p:cTn id="105"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9" grpId="0" build="allAtOnce"/>
      <p:bldP spid="126013" grpId="0"/>
      <p:bldP spid="126014" grpId="0"/>
      <p:bldP spid="126015" grpId="0"/>
      <p:bldP spid="126016" grpId="0"/>
      <p:bldP spid="126055" grpId="0"/>
      <p:bldP spid="126063" grpId="0"/>
      <p:bldP spid="126069" grpId="0"/>
      <p:bldP spid="7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13"/>
          <p:cNvSpPr/>
          <p:nvPr/>
        </p:nvSpPr>
        <p:spPr>
          <a:xfrm>
            <a:off x="1680520" y="1162579"/>
            <a:ext cx="8748976" cy="4069899"/>
          </a:xfrm>
          <a:prstGeom prst="rect">
            <a:avLst/>
          </a:prstGeom>
          <a:blipFill>
            <a:blip r:embed="rId2" cstate="print"/>
            <a:stretch>
              <a:fillRect/>
            </a:stretch>
          </a:blipFill>
        </p:spPr>
        <p:txBody>
          <a:bodyPr wrap="square" lIns="0" tIns="0" rIns="0" bIns="0" rtlCol="0">
            <a:noAutofit/>
          </a:bodyPr>
          <a:lstStyle/>
          <a:p>
            <a:endParaRPr sz="1583"/>
          </a:p>
        </p:txBody>
      </p:sp>
      <p:sp>
        <p:nvSpPr>
          <p:cNvPr id="14" name="object 14"/>
          <p:cNvSpPr/>
          <p:nvPr/>
        </p:nvSpPr>
        <p:spPr>
          <a:xfrm>
            <a:off x="9861299" y="-76174"/>
            <a:ext cx="1649494" cy="1620118"/>
          </a:xfrm>
          <a:prstGeom prst="rect">
            <a:avLst/>
          </a:prstGeom>
          <a:blipFill>
            <a:blip r:embed="rId3" cstate="print"/>
            <a:stretch>
              <a:fillRect/>
            </a:stretch>
          </a:blipFill>
        </p:spPr>
        <p:txBody>
          <a:bodyPr wrap="square" lIns="0" tIns="0" rIns="0" bIns="0" rtlCol="0">
            <a:noAutofit/>
          </a:bodyPr>
          <a:lstStyle/>
          <a:p>
            <a:endParaRPr sz="1583"/>
          </a:p>
        </p:txBody>
      </p:sp>
      <p:sp>
        <p:nvSpPr>
          <p:cNvPr id="15" name="object 15"/>
          <p:cNvSpPr/>
          <p:nvPr/>
        </p:nvSpPr>
        <p:spPr>
          <a:xfrm>
            <a:off x="1773003" y="4741249"/>
            <a:ext cx="5342538" cy="1670046"/>
          </a:xfrm>
          <a:prstGeom prst="rect">
            <a:avLst/>
          </a:prstGeom>
          <a:blipFill>
            <a:blip r:embed="rId4" cstate="print"/>
            <a:stretch>
              <a:fillRect/>
            </a:stretch>
          </a:blipFill>
        </p:spPr>
        <p:txBody>
          <a:bodyPr wrap="square" lIns="0" tIns="0" rIns="0" bIns="0" rtlCol="0">
            <a:noAutofit/>
          </a:bodyPr>
          <a:lstStyle/>
          <a:p>
            <a:endParaRPr sz="1583"/>
          </a:p>
        </p:txBody>
      </p:sp>
      <p:sp>
        <p:nvSpPr>
          <p:cNvPr id="6" name="object 6"/>
          <p:cNvSpPr/>
          <p:nvPr/>
        </p:nvSpPr>
        <p:spPr>
          <a:xfrm>
            <a:off x="488971" y="780069"/>
            <a:ext cx="567628" cy="4411682"/>
          </a:xfrm>
          <a:prstGeom prst="rect">
            <a:avLst/>
          </a:prstGeom>
          <a:blipFill>
            <a:blip r:embed="rId5" cstate="print"/>
            <a:stretch>
              <a:fillRect/>
            </a:stretch>
          </a:blipFill>
        </p:spPr>
        <p:txBody>
          <a:bodyPr wrap="square" lIns="0" tIns="0" rIns="0" bIns="0" rtlCol="0">
            <a:noAutofit/>
          </a:bodyPr>
          <a:lstStyle/>
          <a:p>
            <a:endParaRPr sz="1583"/>
          </a:p>
        </p:txBody>
      </p:sp>
      <p:sp>
        <p:nvSpPr>
          <p:cNvPr id="7" name="object 7"/>
          <p:cNvSpPr/>
          <p:nvPr/>
        </p:nvSpPr>
        <p:spPr>
          <a:xfrm>
            <a:off x="488971" y="-10"/>
            <a:ext cx="988490" cy="900039"/>
          </a:xfrm>
          <a:prstGeom prst="rect">
            <a:avLst/>
          </a:prstGeom>
          <a:blipFill>
            <a:blip r:embed="rId6" cstate="print"/>
            <a:stretch>
              <a:fillRect/>
            </a:stretch>
          </a:blipFill>
        </p:spPr>
        <p:txBody>
          <a:bodyPr wrap="square" lIns="0" tIns="0" rIns="0" bIns="0" rtlCol="0">
            <a:noAutofit/>
          </a:bodyPr>
          <a:lstStyle/>
          <a:p>
            <a:endParaRPr sz="1583"/>
          </a:p>
        </p:txBody>
      </p:sp>
      <p:sp>
        <p:nvSpPr>
          <p:cNvPr id="8" name="object 8"/>
          <p:cNvSpPr/>
          <p:nvPr/>
        </p:nvSpPr>
        <p:spPr>
          <a:xfrm>
            <a:off x="698062" y="258661"/>
            <a:ext cx="508653" cy="355878"/>
          </a:xfrm>
          <a:prstGeom prst="rect">
            <a:avLst/>
          </a:prstGeom>
          <a:blipFill>
            <a:blip r:embed="rId7" cstate="print"/>
            <a:stretch>
              <a:fillRect/>
            </a:stretch>
          </a:blipFill>
        </p:spPr>
        <p:txBody>
          <a:bodyPr wrap="square" lIns="0" tIns="0" rIns="0" bIns="0" rtlCol="0">
            <a:noAutofit/>
          </a:bodyPr>
          <a:lstStyle/>
          <a:p>
            <a:endParaRPr sz="1583"/>
          </a:p>
        </p:txBody>
      </p:sp>
      <p:sp>
        <p:nvSpPr>
          <p:cNvPr id="11" name="object 11"/>
          <p:cNvSpPr/>
          <p:nvPr/>
        </p:nvSpPr>
        <p:spPr>
          <a:xfrm>
            <a:off x="488971" y="5152214"/>
            <a:ext cx="953642" cy="877243"/>
          </a:xfrm>
          <a:prstGeom prst="rect">
            <a:avLst/>
          </a:prstGeom>
          <a:blipFill>
            <a:blip r:embed="rId8" cstate="print"/>
            <a:stretch>
              <a:fillRect/>
            </a:stretch>
          </a:blipFill>
        </p:spPr>
        <p:txBody>
          <a:bodyPr wrap="square" lIns="0" tIns="0" rIns="0" bIns="0" rtlCol="0">
            <a:noAutofit/>
          </a:bodyPr>
          <a:lstStyle/>
          <a:p>
            <a:endParaRPr sz="1583"/>
          </a:p>
        </p:txBody>
      </p:sp>
      <p:sp>
        <p:nvSpPr>
          <p:cNvPr id="12" name="object 12"/>
          <p:cNvSpPr/>
          <p:nvPr/>
        </p:nvSpPr>
        <p:spPr>
          <a:xfrm>
            <a:off x="663213" y="5437702"/>
            <a:ext cx="508664" cy="355878"/>
          </a:xfrm>
          <a:prstGeom prst="rect">
            <a:avLst/>
          </a:prstGeom>
          <a:blipFill>
            <a:blip r:embed="rId9" cstate="print"/>
            <a:stretch>
              <a:fillRect/>
            </a:stretch>
          </a:blipFill>
        </p:spPr>
        <p:txBody>
          <a:bodyPr wrap="square" lIns="0" tIns="0" rIns="0" bIns="0" rtlCol="0">
            <a:noAutofit/>
          </a:bodyPr>
          <a:lstStyle/>
          <a:p>
            <a:endParaRPr sz="1583"/>
          </a:p>
        </p:txBody>
      </p:sp>
      <p:sp>
        <p:nvSpPr>
          <p:cNvPr id="4" name="object 4"/>
          <p:cNvSpPr txBox="1"/>
          <p:nvPr/>
        </p:nvSpPr>
        <p:spPr>
          <a:xfrm>
            <a:off x="1850072" y="1327205"/>
            <a:ext cx="8277244" cy="3905273"/>
          </a:xfrm>
          <a:prstGeom prst="rect">
            <a:avLst/>
          </a:prstGeom>
        </p:spPr>
        <p:txBody>
          <a:bodyPr wrap="square" lIns="0" tIns="18820" rIns="0" bIns="0" rtlCol="0">
            <a:noAutofit/>
          </a:bodyPr>
          <a:lstStyle/>
          <a:p>
            <a:pPr marL="11170"/>
            <a:r>
              <a:rPr sz="4800" spc="26" dirty="0">
                <a:solidFill>
                  <a:srgbClr val="FF66FF"/>
                </a:solidFill>
                <a:latin typeface="Times New Roman"/>
                <a:cs typeface="Times New Roman"/>
              </a:rPr>
              <a:t>Luật chơi: </a:t>
            </a:r>
            <a:r>
              <a:rPr lang="en-US" sz="4000" spc="26" dirty="0" err="1">
                <a:solidFill>
                  <a:srgbClr val="FFFFFF"/>
                </a:solidFill>
                <a:latin typeface="Times New Roman"/>
                <a:cs typeface="Times New Roman"/>
              </a:rPr>
              <a:t>Học</a:t>
            </a:r>
            <a:r>
              <a:rPr lang="en-US" sz="4000" spc="26" dirty="0">
                <a:solidFill>
                  <a:srgbClr val="FFFFFF"/>
                </a:solidFill>
                <a:latin typeface="Times New Roman"/>
                <a:cs typeface="Times New Roman"/>
              </a:rPr>
              <a:t> </a:t>
            </a:r>
            <a:r>
              <a:rPr lang="en-US" sz="4000" spc="26" dirty="0" err="1">
                <a:solidFill>
                  <a:srgbClr val="FFFFFF"/>
                </a:solidFill>
                <a:latin typeface="Times New Roman"/>
                <a:cs typeface="Times New Roman"/>
              </a:rPr>
              <a:t>sinh</a:t>
            </a:r>
            <a:r>
              <a:rPr lang="en-US" sz="4000" spc="26" dirty="0">
                <a:solidFill>
                  <a:srgbClr val="FFFFFF"/>
                </a:solidFill>
                <a:latin typeface="Times New Roman"/>
                <a:cs typeface="Times New Roman"/>
              </a:rPr>
              <a:t> </a:t>
            </a:r>
            <a:r>
              <a:rPr lang="en-US" sz="4000" spc="26" dirty="0" err="1">
                <a:solidFill>
                  <a:srgbClr val="FFFFFF"/>
                </a:solidFill>
                <a:latin typeface="Times New Roman"/>
                <a:cs typeface="Times New Roman"/>
              </a:rPr>
              <a:t>chọn</a:t>
            </a:r>
            <a:r>
              <a:rPr lang="en-US" sz="4000" spc="26" dirty="0">
                <a:solidFill>
                  <a:srgbClr val="FFFFFF"/>
                </a:solidFill>
                <a:latin typeface="Times New Roman"/>
                <a:cs typeface="Times New Roman"/>
              </a:rPr>
              <a:t> </a:t>
            </a:r>
            <a:r>
              <a:rPr lang="en-US" sz="4000" spc="26" dirty="0" err="1">
                <a:solidFill>
                  <a:srgbClr val="FFFFFF"/>
                </a:solidFill>
                <a:latin typeface="Times New Roman"/>
                <a:cs typeface="Times New Roman"/>
              </a:rPr>
              <a:t>một</a:t>
            </a:r>
            <a:r>
              <a:rPr lang="en-US" sz="4000" spc="26" dirty="0">
                <a:solidFill>
                  <a:srgbClr val="FFFFFF"/>
                </a:solidFill>
                <a:latin typeface="Times New Roman"/>
                <a:cs typeface="Times New Roman"/>
              </a:rPr>
              <a:t> con </a:t>
            </a:r>
            <a:r>
              <a:rPr lang="en-US" sz="4000" spc="26" dirty="0" err="1">
                <a:solidFill>
                  <a:srgbClr val="FFFFFF"/>
                </a:solidFill>
                <a:latin typeface="Times New Roman"/>
                <a:cs typeface="Times New Roman"/>
              </a:rPr>
              <a:t>số</a:t>
            </a:r>
            <a:r>
              <a:rPr lang="en-US" sz="4000" spc="26" dirty="0">
                <a:solidFill>
                  <a:srgbClr val="FFFFFF"/>
                </a:solidFill>
                <a:latin typeface="Times New Roman"/>
                <a:cs typeface="Times New Roman"/>
              </a:rPr>
              <a:t> </a:t>
            </a:r>
            <a:r>
              <a:rPr lang="en-US" sz="4000" spc="26" dirty="0" err="1">
                <a:solidFill>
                  <a:srgbClr val="FFFFFF"/>
                </a:solidFill>
                <a:latin typeface="Times New Roman"/>
                <a:cs typeface="Times New Roman"/>
              </a:rPr>
              <a:t>mình</a:t>
            </a:r>
            <a:r>
              <a:rPr lang="en-US" sz="4000" spc="26" dirty="0">
                <a:solidFill>
                  <a:srgbClr val="FFFFFF"/>
                </a:solidFill>
                <a:latin typeface="Times New Roman"/>
                <a:cs typeface="Times New Roman"/>
              </a:rPr>
              <a:t> </a:t>
            </a:r>
            <a:r>
              <a:rPr lang="en-US" sz="4000" spc="26" dirty="0" err="1">
                <a:solidFill>
                  <a:srgbClr val="FFFFFF"/>
                </a:solidFill>
                <a:latin typeface="Times New Roman"/>
                <a:cs typeface="Times New Roman"/>
              </a:rPr>
              <a:t>yêu</a:t>
            </a:r>
            <a:r>
              <a:rPr lang="en-US" sz="4000" spc="26" dirty="0">
                <a:solidFill>
                  <a:srgbClr val="FFFFFF"/>
                </a:solidFill>
                <a:latin typeface="Times New Roman"/>
                <a:cs typeface="Times New Roman"/>
              </a:rPr>
              <a:t> </a:t>
            </a:r>
            <a:r>
              <a:rPr lang="en-US" sz="4000" spc="26" dirty="0" err="1">
                <a:solidFill>
                  <a:srgbClr val="FFFFFF"/>
                </a:solidFill>
                <a:latin typeface="Times New Roman"/>
                <a:cs typeface="Times New Roman"/>
              </a:rPr>
              <a:t>thích</a:t>
            </a:r>
            <a:r>
              <a:rPr lang="en-US" sz="4000" spc="26" dirty="0">
                <a:solidFill>
                  <a:srgbClr val="FFFFFF"/>
                </a:solidFill>
                <a:latin typeface="Times New Roman"/>
                <a:cs typeface="Times New Roman"/>
              </a:rPr>
              <a:t> (</a:t>
            </a:r>
            <a:r>
              <a:rPr lang="en-US" sz="4000" spc="26" dirty="0" err="1">
                <a:solidFill>
                  <a:srgbClr val="FFFFFF"/>
                </a:solidFill>
                <a:latin typeface="Times New Roman"/>
                <a:cs typeface="Times New Roman"/>
              </a:rPr>
              <a:t>từ</a:t>
            </a:r>
            <a:r>
              <a:rPr lang="en-US" sz="4000" spc="26" dirty="0">
                <a:solidFill>
                  <a:srgbClr val="FFFFFF"/>
                </a:solidFill>
                <a:latin typeface="Times New Roman"/>
                <a:cs typeface="Times New Roman"/>
              </a:rPr>
              <a:t> 1 - 6) </a:t>
            </a:r>
            <a:r>
              <a:rPr lang="en-US" sz="4000" spc="26" dirty="0" err="1">
                <a:solidFill>
                  <a:srgbClr val="FFFFFF"/>
                </a:solidFill>
                <a:latin typeface="Times New Roman"/>
                <a:cs typeface="Times New Roman"/>
              </a:rPr>
              <a:t>và</a:t>
            </a:r>
            <a:r>
              <a:rPr lang="en-US" sz="4000" spc="26" dirty="0">
                <a:solidFill>
                  <a:srgbClr val="FFFFFF"/>
                </a:solidFill>
                <a:latin typeface="Times New Roman"/>
                <a:cs typeface="Times New Roman"/>
              </a:rPr>
              <a:t> </a:t>
            </a:r>
            <a:r>
              <a:rPr lang="en-US" sz="4000" spc="26" dirty="0" err="1">
                <a:solidFill>
                  <a:srgbClr val="FFFFFF"/>
                </a:solidFill>
                <a:latin typeface="Times New Roman"/>
                <a:cs typeface="Times New Roman"/>
              </a:rPr>
              <a:t>trả</a:t>
            </a:r>
            <a:r>
              <a:rPr lang="en-US" sz="4000" spc="26" dirty="0">
                <a:solidFill>
                  <a:srgbClr val="FFFFFF"/>
                </a:solidFill>
                <a:latin typeface="Times New Roman"/>
                <a:cs typeface="Times New Roman"/>
              </a:rPr>
              <a:t> </a:t>
            </a:r>
            <a:r>
              <a:rPr lang="en-US" sz="4000" spc="26" dirty="0" err="1">
                <a:solidFill>
                  <a:srgbClr val="FFFFFF"/>
                </a:solidFill>
                <a:latin typeface="Times New Roman"/>
                <a:cs typeface="Times New Roman"/>
              </a:rPr>
              <a:t>lời</a:t>
            </a:r>
            <a:r>
              <a:rPr lang="en-US" sz="4000" spc="26" dirty="0">
                <a:solidFill>
                  <a:srgbClr val="FFFFFF"/>
                </a:solidFill>
                <a:latin typeface="Times New Roman"/>
                <a:cs typeface="Times New Roman"/>
              </a:rPr>
              <a:t> </a:t>
            </a:r>
            <a:r>
              <a:rPr lang="en-US" sz="4000" spc="26" dirty="0" err="1">
                <a:solidFill>
                  <a:srgbClr val="FFFFFF"/>
                </a:solidFill>
                <a:latin typeface="Times New Roman"/>
                <a:cs typeface="Times New Roman"/>
              </a:rPr>
              <a:t>câu</a:t>
            </a:r>
            <a:r>
              <a:rPr lang="en-US" sz="4000" spc="26" dirty="0">
                <a:solidFill>
                  <a:srgbClr val="FFFFFF"/>
                </a:solidFill>
                <a:latin typeface="Times New Roman"/>
                <a:cs typeface="Times New Roman"/>
              </a:rPr>
              <a:t> </a:t>
            </a:r>
            <a:r>
              <a:rPr lang="en-US" sz="4000" spc="26" dirty="0" err="1">
                <a:solidFill>
                  <a:srgbClr val="FFFFFF"/>
                </a:solidFill>
                <a:latin typeface="Times New Roman"/>
                <a:cs typeface="Times New Roman"/>
              </a:rPr>
              <a:t>hỏi</a:t>
            </a:r>
            <a:r>
              <a:rPr lang="en-US" sz="4000" spc="26" dirty="0">
                <a:solidFill>
                  <a:srgbClr val="FFFFFF"/>
                </a:solidFill>
                <a:latin typeface="Times New Roman"/>
                <a:cs typeface="Times New Roman"/>
              </a:rPr>
              <a:t> </a:t>
            </a:r>
            <a:r>
              <a:rPr lang="en-US" sz="4000" spc="26" dirty="0" err="1">
                <a:solidFill>
                  <a:srgbClr val="FFFFFF"/>
                </a:solidFill>
                <a:latin typeface="Times New Roman"/>
                <a:cs typeface="Times New Roman"/>
              </a:rPr>
              <a:t>đằng</a:t>
            </a:r>
            <a:r>
              <a:rPr lang="en-US" sz="4000" spc="26" dirty="0">
                <a:solidFill>
                  <a:srgbClr val="FFFFFF"/>
                </a:solidFill>
                <a:latin typeface="Times New Roman"/>
                <a:cs typeface="Times New Roman"/>
              </a:rPr>
              <a:t> </a:t>
            </a:r>
            <a:r>
              <a:rPr lang="en-US" sz="4000" spc="26" dirty="0" err="1">
                <a:solidFill>
                  <a:srgbClr val="FFFFFF"/>
                </a:solidFill>
                <a:latin typeface="Times New Roman"/>
                <a:cs typeface="Times New Roman"/>
              </a:rPr>
              <a:t>sau</a:t>
            </a:r>
            <a:r>
              <a:rPr lang="en-US" sz="4000" spc="26" dirty="0">
                <a:solidFill>
                  <a:srgbClr val="FFFFFF"/>
                </a:solidFill>
                <a:latin typeface="Times New Roman"/>
                <a:cs typeface="Times New Roman"/>
              </a:rPr>
              <a:t> con </a:t>
            </a:r>
            <a:r>
              <a:rPr lang="en-US" sz="4000" spc="26" dirty="0" err="1">
                <a:solidFill>
                  <a:srgbClr val="FFFFFF"/>
                </a:solidFill>
                <a:latin typeface="Times New Roman"/>
                <a:cs typeface="Times New Roman"/>
              </a:rPr>
              <a:t>số</a:t>
            </a:r>
            <a:r>
              <a:rPr lang="en-US" sz="4000" spc="26" dirty="0">
                <a:solidFill>
                  <a:srgbClr val="FFFFFF"/>
                </a:solidFill>
                <a:latin typeface="Times New Roman"/>
                <a:cs typeface="Times New Roman"/>
              </a:rPr>
              <a:t> </a:t>
            </a:r>
            <a:r>
              <a:rPr lang="en-US" sz="4000" spc="26" dirty="0" err="1">
                <a:solidFill>
                  <a:srgbClr val="FFFFFF"/>
                </a:solidFill>
                <a:latin typeface="Times New Roman"/>
                <a:cs typeface="Times New Roman"/>
              </a:rPr>
              <a:t>đó</a:t>
            </a:r>
            <a:r>
              <a:rPr lang="en-US" sz="4000" spc="26" dirty="0">
                <a:solidFill>
                  <a:srgbClr val="FFFFFF"/>
                </a:solidFill>
                <a:latin typeface="Times New Roman"/>
                <a:cs typeface="Times New Roman"/>
              </a:rPr>
              <a:t>. </a:t>
            </a:r>
            <a:r>
              <a:rPr lang="en-US" sz="4000" spc="26" dirty="0" err="1">
                <a:solidFill>
                  <a:srgbClr val="FFFFFF"/>
                </a:solidFill>
                <a:latin typeface="Times New Roman"/>
                <a:cs typeface="Times New Roman"/>
              </a:rPr>
              <a:t>Học</a:t>
            </a:r>
            <a:r>
              <a:rPr lang="en-US" sz="4000" spc="26" dirty="0">
                <a:solidFill>
                  <a:srgbClr val="FFFFFF"/>
                </a:solidFill>
                <a:latin typeface="Times New Roman"/>
                <a:cs typeface="Times New Roman"/>
              </a:rPr>
              <a:t> </a:t>
            </a:r>
            <a:r>
              <a:rPr lang="en-US" sz="4000" spc="26" dirty="0" err="1">
                <a:solidFill>
                  <a:srgbClr val="FFFFFF"/>
                </a:solidFill>
                <a:latin typeface="Times New Roman"/>
                <a:cs typeface="Times New Roman"/>
              </a:rPr>
              <a:t>sinh</a:t>
            </a:r>
            <a:r>
              <a:rPr lang="en-US" sz="4000" spc="26" dirty="0">
                <a:solidFill>
                  <a:srgbClr val="FFFFFF"/>
                </a:solidFill>
                <a:latin typeface="Times New Roman"/>
                <a:cs typeface="Times New Roman"/>
              </a:rPr>
              <a:t> </a:t>
            </a:r>
            <a:r>
              <a:rPr lang="en-US" sz="4000" spc="26" dirty="0" err="1">
                <a:solidFill>
                  <a:srgbClr val="FFFFFF"/>
                </a:solidFill>
                <a:latin typeface="Times New Roman"/>
                <a:cs typeface="Times New Roman"/>
              </a:rPr>
              <a:t>trả</a:t>
            </a:r>
            <a:r>
              <a:rPr lang="en-US" sz="4000" spc="26" dirty="0">
                <a:solidFill>
                  <a:srgbClr val="FFFFFF"/>
                </a:solidFill>
                <a:latin typeface="Times New Roman"/>
                <a:cs typeface="Times New Roman"/>
              </a:rPr>
              <a:t> </a:t>
            </a:r>
            <a:r>
              <a:rPr lang="en-US" sz="4000" spc="26" dirty="0" err="1">
                <a:solidFill>
                  <a:srgbClr val="FFFFFF"/>
                </a:solidFill>
                <a:latin typeface="Times New Roman"/>
                <a:cs typeface="Times New Roman"/>
              </a:rPr>
              <a:t>lời</a:t>
            </a:r>
            <a:r>
              <a:rPr lang="en-US" sz="4000" spc="26" dirty="0">
                <a:solidFill>
                  <a:srgbClr val="FFFFFF"/>
                </a:solidFill>
                <a:latin typeface="Times New Roman"/>
                <a:cs typeface="Times New Roman"/>
              </a:rPr>
              <a:t> </a:t>
            </a:r>
            <a:r>
              <a:rPr lang="en-US" sz="4000" spc="26" dirty="0" err="1">
                <a:solidFill>
                  <a:srgbClr val="FFFFFF"/>
                </a:solidFill>
                <a:latin typeface="Times New Roman"/>
                <a:cs typeface="Times New Roman"/>
              </a:rPr>
              <a:t>đúng</a:t>
            </a:r>
            <a:r>
              <a:rPr lang="en-US" sz="4000" spc="26" dirty="0">
                <a:solidFill>
                  <a:srgbClr val="FFFFFF"/>
                </a:solidFill>
                <a:latin typeface="Times New Roman"/>
                <a:cs typeface="Times New Roman"/>
              </a:rPr>
              <a:t> </a:t>
            </a:r>
            <a:r>
              <a:rPr lang="en-US" sz="4000" spc="26" dirty="0" err="1">
                <a:solidFill>
                  <a:srgbClr val="FFFFFF"/>
                </a:solidFill>
                <a:latin typeface="Times New Roman"/>
                <a:cs typeface="Times New Roman"/>
              </a:rPr>
              <a:t>sẽ</a:t>
            </a:r>
            <a:r>
              <a:rPr lang="en-US" sz="4000" spc="26" dirty="0">
                <a:solidFill>
                  <a:srgbClr val="FFFFFF"/>
                </a:solidFill>
                <a:latin typeface="Times New Roman"/>
                <a:cs typeface="Times New Roman"/>
              </a:rPr>
              <a:t> </a:t>
            </a:r>
            <a:r>
              <a:rPr lang="en-US" sz="4000" spc="26" dirty="0" err="1">
                <a:solidFill>
                  <a:srgbClr val="FFFFFF"/>
                </a:solidFill>
                <a:latin typeface="Times New Roman"/>
                <a:cs typeface="Times New Roman"/>
              </a:rPr>
              <a:t>được</a:t>
            </a:r>
            <a:r>
              <a:rPr lang="en-US" sz="4000" spc="26" dirty="0">
                <a:solidFill>
                  <a:srgbClr val="FFFFFF"/>
                </a:solidFill>
                <a:latin typeface="Times New Roman"/>
                <a:cs typeface="Times New Roman"/>
              </a:rPr>
              <a:t> quay </a:t>
            </a:r>
            <a:r>
              <a:rPr lang="en-US" sz="4000" spc="26" dirty="0" err="1">
                <a:solidFill>
                  <a:srgbClr val="FFFFFF"/>
                </a:solidFill>
                <a:latin typeface="Times New Roman"/>
                <a:cs typeface="Times New Roman"/>
              </a:rPr>
              <a:t>vòng</a:t>
            </a:r>
            <a:r>
              <a:rPr lang="en-US" sz="4000" spc="26" dirty="0">
                <a:solidFill>
                  <a:srgbClr val="FFFFFF"/>
                </a:solidFill>
                <a:latin typeface="Times New Roman"/>
                <a:cs typeface="Times New Roman"/>
              </a:rPr>
              <a:t> quay may </a:t>
            </a:r>
            <a:r>
              <a:rPr lang="en-US" sz="4000" spc="26" dirty="0" err="1">
                <a:solidFill>
                  <a:srgbClr val="FFFFFF"/>
                </a:solidFill>
                <a:latin typeface="Times New Roman"/>
                <a:cs typeface="Times New Roman"/>
              </a:rPr>
              <a:t>mắn</a:t>
            </a:r>
            <a:r>
              <a:rPr lang="en-US" sz="4000" spc="26" dirty="0">
                <a:solidFill>
                  <a:srgbClr val="FFFFFF"/>
                </a:solidFill>
                <a:latin typeface="Times New Roman"/>
                <a:cs typeface="Times New Roman"/>
              </a:rPr>
              <a:t> </a:t>
            </a:r>
            <a:r>
              <a:rPr lang="en-US" sz="4000" spc="26" dirty="0" err="1">
                <a:solidFill>
                  <a:srgbClr val="FFFFFF"/>
                </a:solidFill>
                <a:latin typeface="Times New Roman"/>
                <a:cs typeface="Times New Roman"/>
              </a:rPr>
              <a:t>và</a:t>
            </a:r>
            <a:r>
              <a:rPr lang="en-US" sz="4000" spc="26" dirty="0">
                <a:solidFill>
                  <a:srgbClr val="FFFFFF"/>
                </a:solidFill>
                <a:latin typeface="Times New Roman"/>
                <a:cs typeface="Times New Roman"/>
              </a:rPr>
              <a:t> </a:t>
            </a:r>
            <a:r>
              <a:rPr lang="en-US" sz="4000" spc="26" dirty="0" err="1">
                <a:solidFill>
                  <a:srgbClr val="FFFFFF"/>
                </a:solidFill>
                <a:latin typeface="Times New Roman"/>
                <a:cs typeface="Times New Roman"/>
              </a:rPr>
              <a:t>nhận</a:t>
            </a:r>
            <a:r>
              <a:rPr lang="en-US" sz="4000" spc="26" dirty="0">
                <a:solidFill>
                  <a:srgbClr val="FFFFFF"/>
                </a:solidFill>
                <a:latin typeface="Times New Roman"/>
                <a:cs typeface="Times New Roman"/>
              </a:rPr>
              <a:t> </a:t>
            </a:r>
            <a:r>
              <a:rPr lang="en-US" sz="4000" spc="26" dirty="0" err="1">
                <a:solidFill>
                  <a:srgbClr val="FFFFFF"/>
                </a:solidFill>
                <a:latin typeface="Times New Roman"/>
                <a:cs typeface="Times New Roman"/>
              </a:rPr>
              <a:t>được</a:t>
            </a:r>
            <a:r>
              <a:rPr lang="en-US" sz="4000" spc="26" dirty="0">
                <a:solidFill>
                  <a:srgbClr val="FFFFFF"/>
                </a:solidFill>
                <a:latin typeface="Times New Roman"/>
                <a:cs typeface="Times New Roman"/>
              </a:rPr>
              <a:t> </a:t>
            </a:r>
            <a:r>
              <a:rPr lang="en-US" sz="4000" spc="26" dirty="0" err="1">
                <a:solidFill>
                  <a:srgbClr val="FFFFFF"/>
                </a:solidFill>
                <a:latin typeface="Times New Roman"/>
                <a:cs typeface="Times New Roman"/>
              </a:rPr>
              <a:t>số</a:t>
            </a:r>
            <a:r>
              <a:rPr lang="en-US" sz="4000" spc="26" dirty="0">
                <a:solidFill>
                  <a:srgbClr val="FFFFFF"/>
                </a:solidFill>
                <a:latin typeface="Times New Roman"/>
                <a:cs typeface="Times New Roman"/>
              </a:rPr>
              <a:t> </a:t>
            </a:r>
            <a:r>
              <a:rPr lang="en-US" sz="4000" spc="26" dirty="0" err="1">
                <a:solidFill>
                  <a:srgbClr val="FFFFFF"/>
                </a:solidFill>
                <a:latin typeface="Times New Roman"/>
                <a:cs typeface="Times New Roman"/>
              </a:rPr>
              <a:t>điểm</a:t>
            </a:r>
            <a:r>
              <a:rPr lang="en-US" sz="4000" spc="26" dirty="0">
                <a:solidFill>
                  <a:srgbClr val="FFFFFF"/>
                </a:solidFill>
                <a:latin typeface="Times New Roman"/>
                <a:cs typeface="Times New Roman"/>
              </a:rPr>
              <a:t> </a:t>
            </a:r>
            <a:r>
              <a:rPr lang="en-US" sz="4000" spc="26" dirty="0" err="1">
                <a:solidFill>
                  <a:srgbClr val="FFFFFF"/>
                </a:solidFill>
                <a:latin typeface="Times New Roman"/>
                <a:cs typeface="Times New Roman"/>
              </a:rPr>
              <a:t>cộng</a:t>
            </a:r>
            <a:r>
              <a:rPr lang="en-US" sz="4000" spc="26" dirty="0">
                <a:solidFill>
                  <a:srgbClr val="FFFFFF"/>
                </a:solidFill>
                <a:latin typeface="Times New Roman"/>
                <a:cs typeface="Times New Roman"/>
              </a:rPr>
              <a:t> </a:t>
            </a:r>
            <a:r>
              <a:rPr lang="en-US" sz="4000" spc="26" dirty="0" err="1">
                <a:solidFill>
                  <a:srgbClr val="FFFFFF"/>
                </a:solidFill>
                <a:latin typeface="Times New Roman"/>
                <a:cs typeface="Times New Roman"/>
              </a:rPr>
              <a:t>tương</a:t>
            </a:r>
            <a:r>
              <a:rPr lang="en-US" sz="4000" spc="26" dirty="0">
                <a:solidFill>
                  <a:srgbClr val="FFFFFF"/>
                </a:solidFill>
                <a:latin typeface="Times New Roman"/>
                <a:cs typeface="Times New Roman"/>
              </a:rPr>
              <a:t> </a:t>
            </a:r>
            <a:r>
              <a:rPr lang="en-US" sz="4000" spc="26" dirty="0" err="1">
                <a:solidFill>
                  <a:srgbClr val="FFFFFF"/>
                </a:solidFill>
                <a:latin typeface="Times New Roman"/>
                <a:cs typeface="Times New Roman"/>
              </a:rPr>
              <a:t>ứng</a:t>
            </a:r>
            <a:r>
              <a:rPr lang="en-US" sz="4000" spc="26" dirty="0">
                <a:solidFill>
                  <a:srgbClr val="FFFFFF"/>
                </a:solidFill>
                <a:latin typeface="Times New Roman"/>
                <a:cs typeface="Times New Roman"/>
              </a:rPr>
              <a:t>.</a:t>
            </a:r>
            <a:endParaRPr sz="4000" dirty="0">
              <a:latin typeface="Times New Roman"/>
              <a:cs typeface="Times New Roman"/>
            </a:endParaRPr>
          </a:p>
        </p:txBody>
      </p:sp>
      <p:sp>
        <p:nvSpPr>
          <p:cNvPr id="3" name="object 3"/>
          <p:cNvSpPr txBox="1"/>
          <p:nvPr/>
        </p:nvSpPr>
        <p:spPr>
          <a:xfrm>
            <a:off x="1850072" y="2887563"/>
            <a:ext cx="7413372" cy="2148869"/>
          </a:xfrm>
          <a:prstGeom prst="rect">
            <a:avLst/>
          </a:prstGeom>
        </p:spPr>
        <p:txBody>
          <a:bodyPr wrap="square" lIns="0" tIns="14241" rIns="0" bIns="0" rtlCol="0">
            <a:noAutofit/>
          </a:bodyPr>
          <a:lstStyle/>
          <a:p>
            <a:pPr marL="11170">
              <a:lnSpc>
                <a:spcPts val="2243"/>
              </a:lnSpc>
            </a:pPr>
            <a:endParaRPr sz="2111" dirty="0">
              <a:latin typeface="Times New Roman"/>
              <a:cs typeface="Times New Roman"/>
            </a:endParaRPr>
          </a:p>
        </p:txBody>
      </p:sp>
      <p:sp>
        <p:nvSpPr>
          <p:cNvPr id="17" name="Hộp Văn bản 16">
            <a:extLst>
              <a:ext uri="{FF2B5EF4-FFF2-40B4-BE49-F238E27FC236}">
                <a16:creationId xmlns:a16="http://schemas.microsoft.com/office/drawing/2014/main" id="{75CE8C17-57A3-49D5-A454-AA6167388CAD}"/>
              </a:ext>
            </a:extLst>
          </p:cNvPr>
          <p:cNvSpPr txBox="1"/>
          <p:nvPr/>
        </p:nvSpPr>
        <p:spPr>
          <a:xfrm rot="5400000">
            <a:off x="-775337" y="2681889"/>
            <a:ext cx="3437736" cy="461665"/>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HOẠT ĐỘNG KHỞI ĐỘNG </a:t>
            </a:r>
          </a:p>
        </p:txBody>
      </p:sp>
      <p:sp>
        <p:nvSpPr>
          <p:cNvPr id="18" name="Hình chữ nhật 17">
            <a:extLst>
              <a:ext uri="{FF2B5EF4-FFF2-40B4-BE49-F238E27FC236}">
                <a16:creationId xmlns:a16="http://schemas.microsoft.com/office/drawing/2014/main" id="{B03E622F-F442-4263-A26B-61EBFE76E0F6}"/>
              </a:ext>
            </a:extLst>
          </p:cNvPr>
          <p:cNvSpPr/>
          <p:nvPr/>
        </p:nvSpPr>
        <p:spPr>
          <a:xfrm>
            <a:off x="2355784" y="180882"/>
            <a:ext cx="7003841"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VÒNG QUAY MAY MẮN</a:t>
            </a:r>
            <a:endParaRPr lang="vi-VN" sz="5400" b="1" dirty="0">
              <a:ln w="22225">
                <a:solidFill>
                  <a:schemeClr val="accent2"/>
                </a:solidFill>
                <a:prstDash val="solid"/>
              </a:ln>
              <a:solidFill>
                <a:schemeClr val="accent2">
                  <a:lumMod val="40000"/>
                  <a:lumOff val="60000"/>
                </a:schemeClr>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14"/>
          <p:cNvSpPr/>
          <p:nvPr/>
        </p:nvSpPr>
        <p:spPr>
          <a:xfrm>
            <a:off x="9829807" y="-167512"/>
            <a:ext cx="1649494" cy="1620118"/>
          </a:xfrm>
          <a:prstGeom prst="rect">
            <a:avLst/>
          </a:prstGeom>
          <a:blipFill>
            <a:blip r:embed="rId2" cstate="print"/>
            <a:stretch>
              <a:fillRect/>
            </a:stretch>
          </a:blipFill>
        </p:spPr>
        <p:txBody>
          <a:bodyPr wrap="square" lIns="0" tIns="0" rIns="0" bIns="0" rtlCol="0">
            <a:noAutofit/>
          </a:bodyPr>
          <a:lstStyle/>
          <a:p>
            <a:endParaRPr sz="1583"/>
          </a:p>
        </p:txBody>
      </p:sp>
      <p:sp>
        <p:nvSpPr>
          <p:cNvPr id="15" name="object 15"/>
          <p:cNvSpPr/>
          <p:nvPr/>
        </p:nvSpPr>
        <p:spPr>
          <a:xfrm>
            <a:off x="6849462" y="5194434"/>
            <a:ext cx="5342538" cy="1670046"/>
          </a:xfrm>
          <a:prstGeom prst="rect">
            <a:avLst/>
          </a:prstGeom>
          <a:blipFill>
            <a:blip r:embed="rId3" cstate="print"/>
            <a:stretch>
              <a:fillRect/>
            </a:stretch>
          </a:blipFill>
        </p:spPr>
        <p:txBody>
          <a:bodyPr wrap="square" lIns="0" tIns="0" rIns="0" bIns="0" rtlCol="0">
            <a:noAutofit/>
          </a:bodyPr>
          <a:lstStyle/>
          <a:p>
            <a:endParaRPr sz="1583"/>
          </a:p>
        </p:txBody>
      </p:sp>
      <p:sp>
        <p:nvSpPr>
          <p:cNvPr id="6" name="object 6"/>
          <p:cNvSpPr/>
          <p:nvPr/>
        </p:nvSpPr>
        <p:spPr>
          <a:xfrm>
            <a:off x="488971" y="780069"/>
            <a:ext cx="567628" cy="4411682"/>
          </a:xfrm>
          <a:prstGeom prst="rect">
            <a:avLst/>
          </a:prstGeom>
          <a:blipFill>
            <a:blip r:embed="rId4" cstate="print"/>
            <a:stretch>
              <a:fillRect/>
            </a:stretch>
          </a:blipFill>
        </p:spPr>
        <p:txBody>
          <a:bodyPr wrap="square" lIns="0" tIns="0" rIns="0" bIns="0" rtlCol="0">
            <a:noAutofit/>
          </a:bodyPr>
          <a:lstStyle/>
          <a:p>
            <a:endParaRPr sz="1583"/>
          </a:p>
        </p:txBody>
      </p:sp>
      <p:sp>
        <p:nvSpPr>
          <p:cNvPr id="7" name="object 7"/>
          <p:cNvSpPr/>
          <p:nvPr/>
        </p:nvSpPr>
        <p:spPr>
          <a:xfrm>
            <a:off x="488971" y="-10"/>
            <a:ext cx="988490" cy="900039"/>
          </a:xfrm>
          <a:prstGeom prst="rect">
            <a:avLst/>
          </a:prstGeom>
          <a:blipFill>
            <a:blip r:embed="rId5" cstate="print"/>
            <a:stretch>
              <a:fillRect/>
            </a:stretch>
          </a:blipFill>
        </p:spPr>
        <p:txBody>
          <a:bodyPr wrap="square" lIns="0" tIns="0" rIns="0" bIns="0" rtlCol="0">
            <a:noAutofit/>
          </a:bodyPr>
          <a:lstStyle/>
          <a:p>
            <a:pPr algn="ctr"/>
            <a:r>
              <a:rPr lang="en-US" sz="4400" dirty="0">
                <a:solidFill>
                  <a:srgbClr val="0070C0"/>
                </a:solidFill>
              </a:rPr>
              <a:t>04</a:t>
            </a:r>
            <a:endParaRPr sz="4400" dirty="0">
              <a:solidFill>
                <a:srgbClr val="0070C0"/>
              </a:solidFill>
            </a:endParaRPr>
          </a:p>
        </p:txBody>
      </p:sp>
      <p:sp>
        <p:nvSpPr>
          <p:cNvPr id="11" name="object 11"/>
          <p:cNvSpPr/>
          <p:nvPr/>
        </p:nvSpPr>
        <p:spPr>
          <a:xfrm>
            <a:off x="488971" y="5152214"/>
            <a:ext cx="953642" cy="877243"/>
          </a:xfrm>
          <a:prstGeom prst="rect">
            <a:avLst/>
          </a:prstGeom>
          <a:blipFill>
            <a:blip r:embed="rId6" cstate="print"/>
            <a:stretch>
              <a:fillRect/>
            </a:stretch>
          </a:blipFill>
        </p:spPr>
        <p:txBody>
          <a:bodyPr wrap="square" lIns="0" tIns="0" rIns="0" bIns="0" rtlCol="0">
            <a:noAutofit/>
          </a:bodyPr>
          <a:lstStyle/>
          <a:p>
            <a:pPr algn="ctr"/>
            <a:r>
              <a:rPr lang="en-US" sz="4800" dirty="0">
                <a:solidFill>
                  <a:srgbClr val="0070C0"/>
                </a:solidFill>
              </a:rPr>
              <a:t>04</a:t>
            </a:r>
          </a:p>
        </p:txBody>
      </p:sp>
      <p:sp>
        <p:nvSpPr>
          <p:cNvPr id="3" name="object 3"/>
          <p:cNvSpPr txBox="1"/>
          <p:nvPr/>
        </p:nvSpPr>
        <p:spPr>
          <a:xfrm>
            <a:off x="1850072" y="2887563"/>
            <a:ext cx="7413372" cy="2148869"/>
          </a:xfrm>
          <a:prstGeom prst="rect">
            <a:avLst/>
          </a:prstGeom>
        </p:spPr>
        <p:txBody>
          <a:bodyPr wrap="square" lIns="0" tIns="14241" rIns="0" bIns="0" rtlCol="0">
            <a:noAutofit/>
          </a:bodyPr>
          <a:lstStyle/>
          <a:p>
            <a:pPr marL="11170">
              <a:lnSpc>
                <a:spcPts val="2243"/>
              </a:lnSpc>
            </a:pPr>
            <a:endParaRPr sz="2111" dirty="0">
              <a:latin typeface="Times New Roman"/>
              <a:cs typeface="Times New Roman"/>
            </a:endParaRPr>
          </a:p>
        </p:txBody>
      </p:sp>
      <p:sp>
        <p:nvSpPr>
          <p:cNvPr id="17" name="Hộp Văn bản 16">
            <a:extLst>
              <a:ext uri="{FF2B5EF4-FFF2-40B4-BE49-F238E27FC236}">
                <a16:creationId xmlns:a16="http://schemas.microsoft.com/office/drawing/2014/main" id="{75CE8C17-57A3-49D5-A454-AA6167388CAD}"/>
              </a:ext>
            </a:extLst>
          </p:cNvPr>
          <p:cNvSpPr txBox="1"/>
          <p:nvPr/>
        </p:nvSpPr>
        <p:spPr>
          <a:xfrm rot="5400000">
            <a:off x="-1079619" y="2681889"/>
            <a:ext cx="4046301" cy="461665"/>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US" sz="2400" b="1" dirty="0">
                <a:ln w="10160">
                  <a:solidFill>
                    <a:schemeClr val="accent5"/>
                  </a:solidFill>
                  <a:prstDash val="solid"/>
                </a:ln>
                <a:solidFill>
                  <a:srgbClr val="C00000"/>
                </a:solidFill>
                <a:effectLst>
                  <a:outerShdw blurRad="38100" dist="22860" dir="5400000" algn="tl" rotWithShape="0">
                    <a:srgbClr val="000000">
                      <a:alpha val="30000"/>
                    </a:srgbClr>
                  </a:outerShdw>
                </a:effectLst>
              </a:rPr>
              <a:t>HOẠT ĐỘNG VẬN DỤNG </a:t>
            </a:r>
          </a:p>
        </p:txBody>
      </p:sp>
      <p:sp>
        <p:nvSpPr>
          <p:cNvPr id="18" name="Hình chữ nhật 17">
            <a:extLst>
              <a:ext uri="{FF2B5EF4-FFF2-40B4-BE49-F238E27FC236}">
                <a16:creationId xmlns:a16="http://schemas.microsoft.com/office/drawing/2014/main" id="{B03E622F-F442-4263-A26B-61EBFE76E0F6}"/>
              </a:ext>
            </a:extLst>
          </p:cNvPr>
          <p:cNvSpPr/>
          <p:nvPr/>
        </p:nvSpPr>
        <p:spPr>
          <a:xfrm>
            <a:off x="2691615" y="180882"/>
            <a:ext cx="6332183"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latin typeface="Arial "/>
              </a:rPr>
              <a:t>LIÊN HỆ THỰC TẾ</a:t>
            </a:r>
            <a:endParaRPr lang="vi-VN" sz="5400" b="1" dirty="0">
              <a:ln w="22225">
                <a:solidFill>
                  <a:schemeClr val="accent2"/>
                </a:solidFill>
                <a:prstDash val="solid"/>
              </a:ln>
              <a:solidFill>
                <a:schemeClr val="accent2">
                  <a:lumMod val="40000"/>
                  <a:lumOff val="60000"/>
                </a:schemeClr>
              </a:solidFill>
              <a:latin typeface="Arial "/>
            </a:endParaRPr>
          </a:p>
        </p:txBody>
      </p:sp>
      <p:pic>
        <p:nvPicPr>
          <p:cNvPr id="16" name="Picture 3" descr="Bánh xe, Xe đạp, xe đạp, màu xanh lá, Xe, Nói chuyện, lốp xe, thiết bị thể thao, xe đạp leo núi, đạp xe, Thiết kế, Rim, Xe đạp đường, Freeride, Phong cách, Xe đạp thể thao, Sang trọng, Cánh quạt, Khung xe đạp, bánh trước, bánh xe đạp, Xe đất, Xe đạp xích lô, Lốp ô tô, Xe đạp xe đạp, Xe đạp bmx, Xe đạp đường bộ, Đua xe đạp, Xe đạp lai">
            <a:extLst>
              <a:ext uri="{FF2B5EF4-FFF2-40B4-BE49-F238E27FC236}">
                <a16:creationId xmlns:a16="http://schemas.microsoft.com/office/drawing/2014/main" id="{742A4131-DB15-4BD8-A913-87C7124E73D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95550" y="1125539"/>
            <a:ext cx="271780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 descr="Chọn khung xe đạp bằng nhôm hay carbon , khung nào tốt hơn ? - Xe đạp thế  giới">
            <a:extLst>
              <a:ext uri="{FF2B5EF4-FFF2-40B4-BE49-F238E27FC236}">
                <a16:creationId xmlns:a16="http://schemas.microsoft.com/office/drawing/2014/main" id="{4B956094-B8AB-4B54-8417-07BF5D0D2BC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64200" y="1125539"/>
            <a:ext cx="415290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6">
            <a:extLst>
              <a:ext uri="{FF2B5EF4-FFF2-40B4-BE49-F238E27FC236}">
                <a16:creationId xmlns:a16="http://schemas.microsoft.com/office/drawing/2014/main" id="{AC924D99-8FD8-404C-ACD6-1EE73489320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95550" y="3429000"/>
            <a:ext cx="7321550" cy="2520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0315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14"/>
          <p:cNvSpPr/>
          <p:nvPr/>
        </p:nvSpPr>
        <p:spPr>
          <a:xfrm>
            <a:off x="9829807" y="-167512"/>
            <a:ext cx="1649494" cy="1620118"/>
          </a:xfrm>
          <a:prstGeom prst="rect">
            <a:avLst/>
          </a:prstGeom>
          <a:blipFill>
            <a:blip r:embed="rId2" cstate="print"/>
            <a:stretch>
              <a:fillRect/>
            </a:stretch>
          </a:blipFill>
        </p:spPr>
        <p:txBody>
          <a:bodyPr wrap="square" lIns="0" tIns="0" rIns="0" bIns="0" rtlCol="0">
            <a:noAutofit/>
          </a:bodyPr>
          <a:lstStyle/>
          <a:p>
            <a:endParaRPr sz="1583"/>
          </a:p>
        </p:txBody>
      </p:sp>
      <p:sp>
        <p:nvSpPr>
          <p:cNvPr id="6" name="object 6"/>
          <p:cNvSpPr/>
          <p:nvPr/>
        </p:nvSpPr>
        <p:spPr>
          <a:xfrm>
            <a:off x="488971" y="780069"/>
            <a:ext cx="567628" cy="4411682"/>
          </a:xfrm>
          <a:prstGeom prst="rect">
            <a:avLst/>
          </a:prstGeom>
          <a:blipFill>
            <a:blip r:embed="rId3" cstate="print"/>
            <a:stretch>
              <a:fillRect/>
            </a:stretch>
          </a:blipFill>
        </p:spPr>
        <p:txBody>
          <a:bodyPr wrap="square" lIns="0" tIns="0" rIns="0" bIns="0" rtlCol="0">
            <a:noAutofit/>
          </a:bodyPr>
          <a:lstStyle/>
          <a:p>
            <a:endParaRPr sz="1583"/>
          </a:p>
        </p:txBody>
      </p:sp>
      <p:sp>
        <p:nvSpPr>
          <p:cNvPr id="7" name="object 7"/>
          <p:cNvSpPr/>
          <p:nvPr/>
        </p:nvSpPr>
        <p:spPr>
          <a:xfrm>
            <a:off x="488971" y="-10"/>
            <a:ext cx="988490" cy="900039"/>
          </a:xfrm>
          <a:prstGeom prst="rect">
            <a:avLst/>
          </a:prstGeom>
          <a:blipFill>
            <a:blip r:embed="rId4" cstate="print"/>
            <a:stretch>
              <a:fillRect/>
            </a:stretch>
          </a:blipFill>
        </p:spPr>
        <p:txBody>
          <a:bodyPr wrap="square" lIns="0" tIns="0" rIns="0" bIns="0" rtlCol="0">
            <a:noAutofit/>
          </a:bodyPr>
          <a:lstStyle/>
          <a:p>
            <a:pPr algn="ctr"/>
            <a:r>
              <a:rPr lang="en-US" sz="4400" dirty="0">
                <a:solidFill>
                  <a:srgbClr val="0070C0"/>
                </a:solidFill>
              </a:rPr>
              <a:t>04</a:t>
            </a:r>
            <a:endParaRPr sz="4400" dirty="0">
              <a:solidFill>
                <a:srgbClr val="0070C0"/>
              </a:solidFill>
            </a:endParaRPr>
          </a:p>
        </p:txBody>
      </p:sp>
      <p:sp>
        <p:nvSpPr>
          <p:cNvPr id="11" name="object 11"/>
          <p:cNvSpPr/>
          <p:nvPr/>
        </p:nvSpPr>
        <p:spPr>
          <a:xfrm>
            <a:off x="488971" y="5152214"/>
            <a:ext cx="953642" cy="877243"/>
          </a:xfrm>
          <a:prstGeom prst="rect">
            <a:avLst/>
          </a:prstGeom>
          <a:blipFill>
            <a:blip r:embed="rId5" cstate="print"/>
            <a:stretch>
              <a:fillRect/>
            </a:stretch>
          </a:blipFill>
        </p:spPr>
        <p:txBody>
          <a:bodyPr wrap="square" lIns="0" tIns="0" rIns="0" bIns="0" rtlCol="0">
            <a:noAutofit/>
          </a:bodyPr>
          <a:lstStyle/>
          <a:p>
            <a:pPr algn="ctr"/>
            <a:r>
              <a:rPr lang="en-US" sz="4800" dirty="0">
                <a:solidFill>
                  <a:srgbClr val="0070C0"/>
                </a:solidFill>
              </a:rPr>
              <a:t>04</a:t>
            </a:r>
          </a:p>
        </p:txBody>
      </p:sp>
      <p:sp>
        <p:nvSpPr>
          <p:cNvPr id="3" name="object 3"/>
          <p:cNvSpPr txBox="1"/>
          <p:nvPr/>
        </p:nvSpPr>
        <p:spPr>
          <a:xfrm>
            <a:off x="2085258" y="3408069"/>
            <a:ext cx="7413372" cy="2148869"/>
          </a:xfrm>
          <a:prstGeom prst="rect">
            <a:avLst/>
          </a:prstGeom>
        </p:spPr>
        <p:txBody>
          <a:bodyPr wrap="square" lIns="0" tIns="14241" rIns="0" bIns="0" rtlCol="0">
            <a:noAutofit/>
          </a:bodyPr>
          <a:lstStyle/>
          <a:p>
            <a:pPr marL="11170">
              <a:lnSpc>
                <a:spcPts val="2243"/>
              </a:lnSpc>
            </a:pPr>
            <a:endParaRPr sz="2111" dirty="0">
              <a:latin typeface="Times New Roman"/>
              <a:cs typeface="Times New Roman"/>
            </a:endParaRPr>
          </a:p>
        </p:txBody>
      </p:sp>
      <p:sp>
        <p:nvSpPr>
          <p:cNvPr id="17" name="Hộp Văn bản 16">
            <a:extLst>
              <a:ext uri="{FF2B5EF4-FFF2-40B4-BE49-F238E27FC236}">
                <a16:creationId xmlns:a16="http://schemas.microsoft.com/office/drawing/2014/main" id="{75CE8C17-57A3-49D5-A454-AA6167388CAD}"/>
              </a:ext>
            </a:extLst>
          </p:cNvPr>
          <p:cNvSpPr txBox="1"/>
          <p:nvPr/>
        </p:nvSpPr>
        <p:spPr>
          <a:xfrm rot="5400000">
            <a:off x="-1079619" y="2681889"/>
            <a:ext cx="4046301" cy="461665"/>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US" sz="2400" b="1" dirty="0">
                <a:ln w="10160">
                  <a:solidFill>
                    <a:schemeClr val="accent5"/>
                  </a:solidFill>
                  <a:prstDash val="solid"/>
                </a:ln>
                <a:solidFill>
                  <a:srgbClr val="C00000"/>
                </a:solidFill>
                <a:effectLst>
                  <a:outerShdw blurRad="38100" dist="22860" dir="5400000" algn="tl" rotWithShape="0">
                    <a:srgbClr val="000000">
                      <a:alpha val="30000"/>
                    </a:srgbClr>
                  </a:outerShdw>
                </a:effectLst>
              </a:rPr>
              <a:t>HOẠT ĐỘNG VẬN DỤNG </a:t>
            </a:r>
          </a:p>
        </p:txBody>
      </p:sp>
      <p:sp>
        <p:nvSpPr>
          <p:cNvPr id="18" name="Hình chữ nhật 17">
            <a:extLst>
              <a:ext uri="{FF2B5EF4-FFF2-40B4-BE49-F238E27FC236}">
                <a16:creationId xmlns:a16="http://schemas.microsoft.com/office/drawing/2014/main" id="{B03E622F-F442-4263-A26B-61EBFE76E0F6}"/>
              </a:ext>
            </a:extLst>
          </p:cNvPr>
          <p:cNvSpPr/>
          <p:nvPr/>
        </p:nvSpPr>
        <p:spPr>
          <a:xfrm>
            <a:off x="2691615" y="40202"/>
            <a:ext cx="6332183"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latin typeface="Arial "/>
              </a:rPr>
              <a:t>LIÊN HỆ THỰC TẾ</a:t>
            </a:r>
            <a:endParaRPr lang="vi-VN" sz="5400" b="1" dirty="0">
              <a:ln w="22225">
                <a:solidFill>
                  <a:schemeClr val="accent2"/>
                </a:solidFill>
                <a:prstDash val="solid"/>
              </a:ln>
              <a:solidFill>
                <a:schemeClr val="accent2">
                  <a:lumMod val="40000"/>
                  <a:lumOff val="60000"/>
                </a:schemeClr>
              </a:solidFill>
              <a:latin typeface="Arial "/>
            </a:endParaRPr>
          </a:p>
        </p:txBody>
      </p:sp>
      <p:sp>
        <p:nvSpPr>
          <p:cNvPr id="13" name="Arc 2">
            <a:extLst>
              <a:ext uri="{FF2B5EF4-FFF2-40B4-BE49-F238E27FC236}">
                <a16:creationId xmlns:a16="http://schemas.microsoft.com/office/drawing/2014/main" id="{7D2A3E1F-59C4-4F3D-A63C-8B6C74A4BCC3}"/>
              </a:ext>
            </a:extLst>
          </p:cNvPr>
          <p:cNvSpPr>
            <a:spLocks/>
          </p:cNvSpPr>
          <p:nvPr/>
        </p:nvSpPr>
        <p:spPr bwMode="auto">
          <a:xfrm rot="2700000">
            <a:off x="7756534" y="4910077"/>
            <a:ext cx="1331913" cy="1271588"/>
          </a:xfrm>
          <a:custGeom>
            <a:avLst/>
            <a:gdLst>
              <a:gd name="G0" fmla="+- 0 0 0"/>
              <a:gd name="G1" fmla="+- 21192 0 0"/>
              <a:gd name="G2" fmla="+- 21600 0 0"/>
              <a:gd name="T0" fmla="*/ 4178 w 20986"/>
              <a:gd name="T1" fmla="*/ 0 h 21192"/>
              <a:gd name="T2" fmla="*/ 20986 w 20986"/>
              <a:gd name="T3" fmla="*/ 16078 h 21192"/>
              <a:gd name="T4" fmla="*/ 0 w 20986"/>
              <a:gd name="T5" fmla="*/ 21192 h 21192"/>
            </a:gdLst>
            <a:ahLst/>
            <a:cxnLst>
              <a:cxn ang="0">
                <a:pos x="T0" y="T1"/>
              </a:cxn>
              <a:cxn ang="0">
                <a:pos x="T2" y="T3"/>
              </a:cxn>
              <a:cxn ang="0">
                <a:pos x="T4" y="T5"/>
              </a:cxn>
            </a:cxnLst>
            <a:rect l="0" t="0" r="r" b="b"/>
            <a:pathLst>
              <a:path w="20986" h="21192" fill="none" extrusionOk="0">
                <a:moveTo>
                  <a:pt x="4178" y="-1"/>
                </a:moveTo>
                <a:cubicBezTo>
                  <a:pt x="12434" y="1627"/>
                  <a:pt x="18993" y="7902"/>
                  <a:pt x="20985" y="16078"/>
                </a:cubicBezTo>
              </a:path>
              <a:path w="20986" h="21192" stroke="0" extrusionOk="0">
                <a:moveTo>
                  <a:pt x="4178" y="-1"/>
                </a:moveTo>
                <a:cubicBezTo>
                  <a:pt x="12434" y="1627"/>
                  <a:pt x="18993" y="7902"/>
                  <a:pt x="20985" y="16078"/>
                </a:cubicBezTo>
                <a:lnTo>
                  <a:pt x="0" y="21192"/>
                </a:lnTo>
                <a:close/>
              </a:path>
            </a:pathLst>
          </a:custGeom>
          <a:noFill/>
          <a:ln w="15875">
            <a:solidFill>
              <a:srgbClr val="9933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 name="Arc 3">
            <a:extLst>
              <a:ext uri="{FF2B5EF4-FFF2-40B4-BE49-F238E27FC236}">
                <a16:creationId xmlns:a16="http://schemas.microsoft.com/office/drawing/2014/main" id="{6C1B0C85-EB38-4BB8-92CB-D3A69FFBE4C1}"/>
              </a:ext>
            </a:extLst>
          </p:cNvPr>
          <p:cNvSpPr>
            <a:spLocks/>
          </p:cNvSpPr>
          <p:nvPr/>
        </p:nvSpPr>
        <p:spPr bwMode="auto">
          <a:xfrm rot="2700000">
            <a:off x="9315775" y="2082607"/>
            <a:ext cx="1336675" cy="1282700"/>
          </a:xfrm>
          <a:custGeom>
            <a:avLst/>
            <a:gdLst>
              <a:gd name="G0" fmla="+- 0 0 0"/>
              <a:gd name="G1" fmla="+- 21387 0 0"/>
              <a:gd name="G2" fmla="+- 21600 0 0"/>
              <a:gd name="T0" fmla="*/ 3027 w 21049"/>
              <a:gd name="T1" fmla="*/ 0 h 21387"/>
              <a:gd name="T2" fmla="*/ 21049 w 21049"/>
              <a:gd name="T3" fmla="*/ 16540 h 21387"/>
              <a:gd name="T4" fmla="*/ 0 w 21049"/>
              <a:gd name="T5" fmla="*/ 21387 h 21387"/>
            </a:gdLst>
            <a:ahLst/>
            <a:cxnLst>
              <a:cxn ang="0">
                <a:pos x="T0" y="T1"/>
              </a:cxn>
              <a:cxn ang="0">
                <a:pos x="T2" y="T3"/>
              </a:cxn>
              <a:cxn ang="0">
                <a:pos x="T4" y="T5"/>
              </a:cxn>
            </a:cxnLst>
            <a:rect l="0" t="0" r="r" b="b"/>
            <a:pathLst>
              <a:path w="21049" h="21387" fill="none" extrusionOk="0">
                <a:moveTo>
                  <a:pt x="3026" y="0"/>
                </a:moveTo>
                <a:cubicBezTo>
                  <a:pt x="11878" y="1252"/>
                  <a:pt x="19043" y="7828"/>
                  <a:pt x="21049" y="16539"/>
                </a:cubicBezTo>
              </a:path>
              <a:path w="21049" h="21387" stroke="0" extrusionOk="0">
                <a:moveTo>
                  <a:pt x="3026" y="0"/>
                </a:moveTo>
                <a:cubicBezTo>
                  <a:pt x="11878" y="1252"/>
                  <a:pt x="19043" y="7828"/>
                  <a:pt x="21049" y="16539"/>
                </a:cubicBezTo>
                <a:lnTo>
                  <a:pt x="0" y="21387"/>
                </a:lnTo>
                <a:close/>
              </a:path>
            </a:pathLst>
          </a:custGeom>
          <a:noFill/>
          <a:ln w="15875">
            <a:solidFill>
              <a:srgbClr val="9933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 name="Oval 4">
            <a:extLst>
              <a:ext uri="{FF2B5EF4-FFF2-40B4-BE49-F238E27FC236}">
                <a16:creationId xmlns:a16="http://schemas.microsoft.com/office/drawing/2014/main" id="{A9646352-C073-4A28-AE02-8BF78E934F01}"/>
              </a:ext>
            </a:extLst>
          </p:cNvPr>
          <p:cNvSpPr>
            <a:spLocks noChangeArrowheads="1"/>
          </p:cNvSpPr>
          <p:nvPr/>
        </p:nvSpPr>
        <p:spPr bwMode="auto">
          <a:xfrm>
            <a:off x="1491344" y="1554012"/>
            <a:ext cx="2667000" cy="838200"/>
          </a:xfrm>
          <a:prstGeom prst="ellipse">
            <a:avLst/>
          </a:prstGeom>
          <a:gradFill rotWithShape="1">
            <a:gsLst>
              <a:gs pos="0">
                <a:srgbClr val="FF0000"/>
              </a:gs>
              <a:gs pos="100000">
                <a:srgbClr val="FF0000">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 name="Text Box 5">
            <a:extLst>
              <a:ext uri="{FF2B5EF4-FFF2-40B4-BE49-F238E27FC236}">
                <a16:creationId xmlns:a16="http://schemas.microsoft.com/office/drawing/2014/main" id="{8720E8AC-4DE6-40A4-BE74-6A3E85233B78}"/>
              </a:ext>
            </a:extLst>
          </p:cNvPr>
          <p:cNvSpPr txBox="1">
            <a:spLocks noChangeArrowheads="1"/>
          </p:cNvSpPr>
          <p:nvPr/>
        </p:nvSpPr>
        <p:spPr bwMode="auto">
          <a:xfrm>
            <a:off x="1592944" y="1706412"/>
            <a:ext cx="2489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dirty="0" err="1">
                <a:latin typeface=".VnTimeH" panose="020B7200000000000000" pitchFamily="34" charset="0"/>
              </a:rPr>
              <a:t>NguyÖt</a:t>
            </a:r>
            <a:r>
              <a:rPr lang="en-US" altLang="en-US" sz="2400" b="1" dirty="0">
                <a:latin typeface=".VnTimeH" panose="020B7200000000000000" pitchFamily="34" charset="0"/>
              </a:rPr>
              <a:t> </a:t>
            </a:r>
            <a:r>
              <a:rPr lang="en-US" altLang="en-US" sz="2400" b="1" dirty="0" err="1">
                <a:latin typeface=".VnTimeH" panose="020B7200000000000000" pitchFamily="34" charset="0"/>
              </a:rPr>
              <a:t>thùc</a:t>
            </a:r>
            <a:endParaRPr lang="en-US" altLang="en-US" sz="2400" b="1" dirty="0">
              <a:latin typeface=".VnTimeH" panose="020B7200000000000000" pitchFamily="34" charset="0"/>
            </a:endParaRPr>
          </a:p>
        </p:txBody>
      </p:sp>
      <p:sp>
        <p:nvSpPr>
          <p:cNvPr id="24" name="Oval 6">
            <a:extLst>
              <a:ext uri="{FF2B5EF4-FFF2-40B4-BE49-F238E27FC236}">
                <a16:creationId xmlns:a16="http://schemas.microsoft.com/office/drawing/2014/main" id="{9F078793-9C9C-4554-A2AD-61E61957C328}"/>
              </a:ext>
            </a:extLst>
          </p:cNvPr>
          <p:cNvSpPr>
            <a:spLocks noChangeArrowheads="1"/>
          </p:cNvSpPr>
          <p:nvPr/>
        </p:nvSpPr>
        <p:spPr bwMode="auto">
          <a:xfrm>
            <a:off x="1511150" y="4067026"/>
            <a:ext cx="2667000" cy="838200"/>
          </a:xfrm>
          <a:prstGeom prst="ellipse">
            <a:avLst/>
          </a:prstGeom>
          <a:solidFill>
            <a:srgbClr val="000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 name="Text Box 7">
            <a:extLst>
              <a:ext uri="{FF2B5EF4-FFF2-40B4-BE49-F238E27FC236}">
                <a16:creationId xmlns:a16="http://schemas.microsoft.com/office/drawing/2014/main" id="{9BB18396-3E30-428D-A66D-9CAAD5E05617}"/>
              </a:ext>
            </a:extLst>
          </p:cNvPr>
          <p:cNvSpPr txBox="1">
            <a:spLocks noChangeArrowheads="1"/>
          </p:cNvSpPr>
          <p:nvPr/>
        </p:nvSpPr>
        <p:spPr bwMode="auto">
          <a:xfrm>
            <a:off x="1739750" y="4244826"/>
            <a:ext cx="2209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a:solidFill>
                  <a:srgbClr val="FFFF00"/>
                </a:solidFill>
                <a:latin typeface=".VnTimeH" panose="020B7200000000000000" pitchFamily="34" charset="0"/>
              </a:rPr>
              <a:t>NhËt  thùc</a:t>
            </a:r>
          </a:p>
        </p:txBody>
      </p:sp>
      <p:sp>
        <p:nvSpPr>
          <p:cNvPr id="26" name="Oval 8">
            <a:extLst>
              <a:ext uri="{FF2B5EF4-FFF2-40B4-BE49-F238E27FC236}">
                <a16:creationId xmlns:a16="http://schemas.microsoft.com/office/drawing/2014/main" id="{B2DA0C45-E898-40E3-ADF4-A159CBF411C3}"/>
              </a:ext>
            </a:extLst>
          </p:cNvPr>
          <p:cNvSpPr>
            <a:spLocks noChangeArrowheads="1"/>
          </p:cNvSpPr>
          <p:nvPr/>
        </p:nvSpPr>
        <p:spPr bwMode="auto">
          <a:xfrm>
            <a:off x="7675887" y="2120706"/>
            <a:ext cx="1219200" cy="1219200"/>
          </a:xfrm>
          <a:prstGeom prst="ellipse">
            <a:avLst/>
          </a:prstGeom>
          <a:gradFill rotWithShape="1">
            <a:gsLst>
              <a:gs pos="0">
                <a:schemeClr val="tx1"/>
              </a:gs>
              <a:gs pos="100000">
                <a:srgbClr val="0000FF"/>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en-US" sz="2000">
                <a:solidFill>
                  <a:srgbClr val="FFFF00"/>
                </a:solidFill>
                <a:latin typeface=".VnHelvetInsH" panose="020B7200000000000000" pitchFamily="34" charset="0"/>
              </a:rPr>
              <a:t>Tr¸i ®Êt</a:t>
            </a:r>
          </a:p>
        </p:txBody>
      </p:sp>
      <p:sp>
        <p:nvSpPr>
          <p:cNvPr id="27" name="Oval 9">
            <a:extLst>
              <a:ext uri="{FF2B5EF4-FFF2-40B4-BE49-F238E27FC236}">
                <a16:creationId xmlns:a16="http://schemas.microsoft.com/office/drawing/2014/main" id="{A25962E8-4845-43A6-B02F-E238AC636369}"/>
              </a:ext>
            </a:extLst>
          </p:cNvPr>
          <p:cNvSpPr>
            <a:spLocks noChangeArrowheads="1"/>
          </p:cNvSpPr>
          <p:nvPr/>
        </p:nvSpPr>
        <p:spPr bwMode="auto">
          <a:xfrm>
            <a:off x="10101587" y="2501706"/>
            <a:ext cx="457200" cy="457200"/>
          </a:xfrm>
          <a:prstGeom prst="ellipse">
            <a:avLst/>
          </a:prstGeom>
          <a:gradFill rotWithShape="1">
            <a:gsLst>
              <a:gs pos="0">
                <a:schemeClr val="tx1"/>
              </a:gs>
              <a:gs pos="100000">
                <a:srgbClr val="CC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 name="Line 10">
            <a:extLst>
              <a:ext uri="{FF2B5EF4-FFF2-40B4-BE49-F238E27FC236}">
                <a16:creationId xmlns:a16="http://schemas.microsoft.com/office/drawing/2014/main" id="{C66769E2-2FD7-4689-AB2F-2D7E505A3AE6}"/>
              </a:ext>
            </a:extLst>
          </p:cNvPr>
          <p:cNvSpPr>
            <a:spLocks noChangeShapeType="1"/>
          </p:cNvSpPr>
          <p:nvPr/>
        </p:nvSpPr>
        <p:spPr bwMode="auto">
          <a:xfrm>
            <a:off x="5389887" y="1955606"/>
            <a:ext cx="3962400" cy="1993900"/>
          </a:xfrm>
          <a:prstGeom prst="line">
            <a:avLst/>
          </a:prstGeom>
          <a:noFill/>
          <a:ln w="2222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Line 11">
            <a:extLst>
              <a:ext uri="{FF2B5EF4-FFF2-40B4-BE49-F238E27FC236}">
                <a16:creationId xmlns:a16="http://schemas.microsoft.com/office/drawing/2014/main" id="{E48EADEB-61A0-4446-AD00-045F33BCE23C}"/>
              </a:ext>
            </a:extLst>
          </p:cNvPr>
          <p:cNvSpPr>
            <a:spLocks noChangeShapeType="1"/>
          </p:cNvSpPr>
          <p:nvPr/>
        </p:nvSpPr>
        <p:spPr bwMode="auto">
          <a:xfrm flipV="1">
            <a:off x="5389887" y="1511106"/>
            <a:ext cx="3962400" cy="1993900"/>
          </a:xfrm>
          <a:prstGeom prst="line">
            <a:avLst/>
          </a:prstGeom>
          <a:noFill/>
          <a:ln w="2222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 name="Line 12">
            <a:extLst>
              <a:ext uri="{FF2B5EF4-FFF2-40B4-BE49-F238E27FC236}">
                <a16:creationId xmlns:a16="http://schemas.microsoft.com/office/drawing/2014/main" id="{C9C80137-EFEA-4462-8F5D-D6D869C88049}"/>
              </a:ext>
            </a:extLst>
          </p:cNvPr>
          <p:cNvSpPr>
            <a:spLocks noChangeShapeType="1"/>
          </p:cNvSpPr>
          <p:nvPr/>
        </p:nvSpPr>
        <p:spPr bwMode="auto">
          <a:xfrm>
            <a:off x="5161287" y="1892106"/>
            <a:ext cx="6172200" cy="457200"/>
          </a:xfrm>
          <a:prstGeom prst="line">
            <a:avLst/>
          </a:prstGeom>
          <a:noFill/>
          <a:ln w="2222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 name="Line 13">
            <a:extLst>
              <a:ext uri="{FF2B5EF4-FFF2-40B4-BE49-F238E27FC236}">
                <a16:creationId xmlns:a16="http://schemas.microsoft.com/office/drawing/2014/main" id="{DBE81970-8BFF-48DF-A806-7F97CA6FEB32}"/>
              </a:ext>
            </a:extLst>
          </p:cNvPr>
          <p:cNvSpPr>
            <a:spLocks noChangeShapeType="1"/>
          </p:cNvSpPr>
          <p:nvPr/>
        </p:nvSpPr>
        <p:spPr bwMode="auto">
          <a:xfrm flipV="1">
            <a:off x="5161287" y="3111306"/>
            <a:ext cx="6172200" cy="457200"/>
          </a:xfrm>
          <a:prstGeom prst="line">
            <a:avLst/>
          </a:prstGeom>
          <a:noFill/>
          <a:ln w="2222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 name="Line 14">
            <a:extLst>
              <a:ext uri="{FF2B5EF4-FFF2-40B4-BE49-F238E27FC236}">
                <a16:creationId xmlns:a16="http://schemas.microsoft.com/office/drawing/2014/main" id="{DF10A265-2E3D-440B-8395-BD806EA39C6E}"/>
              </a:ext>
            </a:extLst>
          </p:cNvPr>
          <p:cNvSpPr>
            <a:spLocks noChangeShapeType="1"/>
          </p:cNvSpPr>
          <p:nvPr/>
        </p:nvSpPr>
        <p:spPr bwMode="auto">
          <a:xfrm>
            <a:off x="5211771" y="4708464"/>
            <a:ext cx="4457700" cy="762000"/>
          </a:xfrm>
          <a:prstGeom prst="line">
            <a:avLst/>
          </a:prstGeom>
          <a:noFill/>
          <a:ln w="2222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 name="Line 15">
            <a:extLst>
              <a:ext uri="{FF2B5EF4-FFF2-40B4-BE49-F238E27FC236}">
                <a16:creationId xmlns:a16="http://schemas.microsoft.com/office/drawing/2014/main" id="{928ABBB6-7DA3-4D5D-A571-3BD2D0621469}"/>
              </a:ext>
            </a:extLst>
          </p:cNvPr>
          <p:cNvSpPr>
            <a:spLocks noChangeShapeType="1"/>
          </p:cNvSpPr>
          <p:nvPr/>
        </p:nvSpPr>
        <p:spPr bwMode="auto">
          <a:xfrm flipV="1">
            <a:off x="5211771" y="5610164"/>
            <a:ext cx="4445000" cy="774700"/>
          </a:xfrm>
          <a:prstGeom prst="line">
            <a:avLst/>
          </a:prstGeom>
          <a:noFill/>
          <a:ln w="2222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 name="Line 16">
            <a:extLst>
              <a:ext uri="{FF2B5EF4-FFF2-40B4-BE49-F238E27FC236}">
                <a16:creationId xmlns:a16="http://schemas.microsoft.com/office/drawing/2014/main" id="{C087DAB8-2CE5-4273-AB3C-7532290C40C0}"/>
              </a:ext>
            </a:extLst>
          </p:cNvPr>
          <p:cNvSpPr>
            <a:spLocks noChangeShapeType="1"/>
          </p:cNvSpPr>
          <p:nvPr/>
        </p:nvSpPr>
        <p:spPr bwMode="auto">
          <a:xfrm flipV="1">
            <a:off x="5237171" y="5610164"/>
            <a:ext cx="4445000" cy="774700"/>
          </a:xfrm>
          <a:prstGeom prst="line">
            <a:avLst/>
          </a:prstGeom>
          <a:noFill/>
          <a:ln w="2222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 name="Line 17">
            <a:extLst>
              <a:ext uri="{FF2B5EF4-FFF2-40B4-BE49-F238E27FC236}">
                <a16:creationId xmlns:a16="http://schemas.microsoft.com/office/drawing/2014/main" id="{12BE173B-2EF2-4E7A-A181-9678C109EC7D}"/>
              </a:ext>
            </a:extLst>
          </p:cNvPr>
          <p:cNvSpPr>
            <a:spLocks noChangeShapeType="1"/>
          </p:cNvSpPr>
          <p:nvPr/>
        </p:nvSpPr>
        <p:spPr bwMode="auto">
          <a:xfrm flipV="1">
            <a:off x="5313371" y="4937064"/>
            <a:ext cx="4800600" cy="14478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 name="Line 18">
            <a:extLst>
              <a:ext uri="{FF2B5EF4-FFF2-40B4-BE49-F238E27FC236}">
                <a16:creationId xmlns:a16="http://schemas.microsoft.com/office/drawing/2014/main" id="{E9E13DE2-F103-40D1-AD63-7B37A9A4D5FE}"/>
              </a:ext>
            </a:extLst>
          </p:cNvPr>
          <p:cNvSpPr>
            <a:spLocks noChangeShapeType="1"/>
          </p:cNvSpPr>
          <p:nvPr/>
        </p:nvSpPr>
        <p:spPr bwMode="auto">
          <a:xfrm>
            <a:off x="5313371" y="4708464"/>
            <a:ext cx="4800600" cy="14478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 name="Oval 19">
            <a:extLst>
              <a:ext uri="{FF2B5EF4-FFF2-40B4-BE49-F238E27FC236}">
                <a16:creationId xmlns:a16="http://schemas.microsoft.com/office/drawing/2014/main" id="{7DF829AA-88AE-4408-A4FB-5E387E3825E5}"/>
              </a:ext>
            </a:extLst>
          </p:cNvPr>
          <p:cNvSpPr>
            <a:spLocks noChangeArrowheads="1"/>
          </p:cNvSpPr>
          <p:nvPr/>
        </p:nvSpPr>
        <p:spPr bwMode="auto">
          <a:xfrm>
            <a:off x="9580571" y="4937064"/>
            <a:ext cx="1219200" cy="1219200"/>
          </a:xfrm>
          <a:prstGeom prst="ellipse">
            <a:avLst/>
          </a:prstGeom>
          <a:gradFill rotWithShape="1">
            <a:gsLst>
              <a:gs pos="0">
                <a:schemeClr val="tx1"/>
              </a:gs>
              <a:gs pos="100000">
                <a:srgbClr val="0000FF"/>
              </a:gs>
            </a:gsLst>
            <a:path path="shape">
              <a:fillToRect l="50000" t="50000" r="50000" b="50000"/>
            </a:path>
          </a:gradFill>
          <a:ln w="1587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en-US" sz="2000">
                <a:solidFill>
                  <a:srgbClr val="FFFF00"/>
                </a:solidFill>
                <a:latin typeface=".VnHelvetInsH" panose="020B7200000000000000" pitchFamily="34" charset="0"/>
              </a:rPr>
              <a:t>tr¸i ®Êt</a:t>
            </a:r>
          </a:p>
        </p:txBody>
      </p:sp>
      <p:sp>
        <p:nvSpPr>
          <p:cNvPr id="38" name="Oval 20">
            <a:extLst>
              <a:ext uri="{FF2B5EF4-FFF2-40B4-BE49-F238E27FC236}">
                <a16:creationId xmlns:a16="http://schemas.microsoft.com/office/drawing/2014/main" id="{56F030E8-96DA-4CF2-AEFF-349E77F38696}"/>
              </a:ext>
            </a:extLst>
          </p:cNvPr>
          <p:cNvSpPr>
            <a:spLocks noChangeArrowheads="1"/>
          </p:cNvSpPr>
          <p:nvPr/>
        </p:nvSpPr>
        <p:spPr bwMode="auto">
          <a:xfrm>
            <a:off x="4322771" y="4708464"/>
            <a:ext cx="1676400" cy="1676400"/>
          </a:xfrm>
          <a:prstGeom prst="ellipse">
            <a:avLst/>
          </a:prstGeom>
          <a:gradFill rotWithShape="1">
            <a:gsLst>
              <a:gs pos="0">
                <a:srgbClr val="FFFFB3"/>
              </a:gs>
              <a:gs pos="100000">
                <a:srgbClr val="FF0000"/>
              </a:gs>
            </a:gsLst>
            <a:path path="shape">
              <a:fillToRect l="50000" t="50000" r="50000" b="50000"/>
            </a:path>
          </a:gradFill>
          <a:ln w="349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en-US" sz="2000">
                <a:solidFill>
                  <a:srgbClr val="000066"/>
                </a:solidFill>
                <a:latin typeface=".VnHelvetInsH" panose="020B7200000000000000" pitchFamily="34" charset="0"/>
              </a:rPr>
              <a:t>mÆt trêi</a:t>
            </a:r>
          </a:p>
        </p:txBody>
      </p:sp>
      <p:sp>
        <p:nvSpPr>
          <p:cNvPr id="39" name="Oval 21">
            <a:extLst>
              <a:ext uri="{FF2B5EF4-FFF2-40B4-BE49-F238E27FC236}">
                <a16:creationId xmlns:a16="http://schemas.microsoft.com/office/drawing/2014/main" id="{12BB2E7F-E35A-4972-A9D0-578588045AA4}"/>
              </a:ext>
            </a:extLst>
          </p:cNvPr>
          <p:cNvSpPr>
            <a:spLocks noChangeArrowheads="1"/>
          </p:cNvSpPr>
          <p:nvPr/>
        </p:nvSpPr>
        <p:spPr bwMode="auto">
          <a:xfrm>
            <a:off x="8589971" y="5318064"/>
            <a:ext cx="457200" cy="457200"/>
          </a:xfrm>
          <a:prstGeom prst="ellipse">
            <a:avLst/>
          </a:prstGeom>
          <a:gradFill rotWithShape="1">
            <a:gsLst>
              <a:gs pos="0">
                <a:schemeClr val="tx1"/>
              </a:gs>
              <a:gs pos="100000">
                <a:srgbClr val="CC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 name="Text Box 22">
            <a:extLst>
              <a:ext uri="{FF2B5EF4-FFF2-40B4-BE49-F238E27FC236}">
                <a16:creationId xmlns:a16="http://schemas.microsoft.com/office/drawing/2014/main" id="{F459487D-F399-47FC-A674-1023ADFE7707}"/>
              </a:ext>
            </a:extLst>
          </p:cNvPr>
          <p:cNvSpPr txBox="1">
            <a:spLocks noChangeArrowheads="1"/>
          </p:cNvSpPr>
          <p:nvPr/>
        </p:nvSpPr>
        <p:spPr bwMode="auto">
          <a:xfrm>
            <a:off x="8208971" y="6156265"/>
            <a:ext cx="1143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2000" b="1">
                <a:solidFill>
                  <a:srgbClr val="CC0000"/>
                </a:solidFill>
                <a:latin typeface=".VnArial Narrow" panose="020B7200000000000000" pitchFamily="34" charset="0"/>
              </a:rPr>
              <a:t>MÆt tr¨ng</a:t>
            </a:r>
          </a:p>
        </p:txBody>
      </p:sp>
      <p:sp>
        <p:nvSpPr>
          <p:cNvPr id="41" name="Text Box 23">
            <a:extLst>
              <a:ext uri="{FF2B5EF4-FFF2-40B4-BE49-F238E27FC236}">
                <a16:creationId xmlns:a16="http://schemas.microsoft.com/office/drawing/2014/main" id="{D2A96A52-5B11-41A8-87E0-607B4DF375A5}"/>
              </a:ext>
            </a:extLst>
          </p:cNvPr>
          <p:cNvSpPr txBox="1">
            <a:spLocks noChangeArrowheads="1"/>
          </p:cNvSpPr>
          <p:nvPr/>
        </p:nvSpPr>
        <p:spPr bwMode="auto">
          <a:xfrm>
            <a:off x="10571487" y="2501707"/>
            <a:ext cx="1143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2000" b="1">
                <a:solidFill>
                  <a:srgbClr val="CC0000"/>
                </a:solidFill>
                <a:latin typeface=".VnArial Narrow" panose="020B7200000000000000" pitchFamily="34" charset="0"/>
              </a:rPr>
              <a:t>MÆt tr¨ng</a:t>
            </a:r>
          </a:p>
        </p:txBody>
      </p:sp>
      <p:sp>
        <p:nvSpPr>
          <p:cNvPr id="42" name="Line 24">
            <a:extLst>
              <a:ext uri="{FF2B5EF4-FFF2-40B4-BE49-F238E27FC236}">
                <a16:creationId xmlns:a16="http://schemas.microsoft.com/office/drawing/2014/main" id="{78A83598-97FD-4812-BC58-838E6DA48B61}"/>
              </a:ext>
            </a:extLst>
          </p:cNvPr>
          <p:cNvSpPr>
            <a:spLocks noChangeShapeType="1"/>
          </p:cNvSpPr>
          <p:nvPr/>
        </p:nvSpPr>
        <p:spPr bwMode="auto">
          <a:xfrm>
            <a:off x="5313371" y="4722753"/>
            <a:ext cx="2133600" cy="365125"/>
          </a:xfrm>
          <a:prstGeom prst="line">
            <a:avLst/>
          </a:prstGeom>
          <a:noFill/>
          <a:ln w="22225">
            <a:solidFill>
              <a:srgbClr val="FF66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 name="Line 25">
            <a:extLst>
              <a:ext uri="{FF2B5EF4-FFF2-40B4-BE49-F238E27FC236}">
                <a16:creationId xmlns:a16="http://schemas.microsoft.com/office/drawing/2014/main" id="{FDFD33F2-4C90-4F9D-AED8-ABA0A945CE4B}"/>
              </a:ext>
            </a:extLst>
          </p:cNvPr>
          <p:cNvSpPr>
            <a:spLocks noChangeShapeType="1"/>
          </p:cNvSpPr>
          <p:nvPr/>
        </p:nvSpPr>
        <p:spPr bwMode="auto">
          <a:xfrm flipV="1">
            <a:off x="5313371" y="6005453"/>
            <a:ext cx="2133600" cy="365125"/>
          </a:xfrm>
          <a:prstGeom prst="line">
            <a:avLst/>
          </a:prstGeom>
          <a:noFill/>
          <a:ln w="22225">
            <a:solidFill>
              <a:srgbClr val="FF66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 name="Line 26">
            <a:extLst>
              <a:ext uri="{FF2B5EF4-FFF2-40B4-BE49-F238E27FC236}">
                <a16:creationId xmlns:a16="http://schemas.microsoft.com/office/drawing/2014/main" id="{2B3F9F0D-5540-47B2-A246-59F9EE4B0312}"/>
              </a:ext>
            </a:extLst>
          </p:cNvPr>
          <p:cNvSpPr>
            <a:spLocks noChangeShapeType="1"/>
          </p:cNvSpPr>
          <p:nvPr/>
        </p:nvSpPr>
        <p:spPr bwMode="auto">
          <a:xfrm>
            <a:off x="5313371" y="4703702"/>
            <a:ext cx="1981200" cy="596900"/>
          </a:xfrm>
          <a:prstGeom prst="line">
            <a:avLst/>
          </a:prstGeom>
          <a:noFill/>
          <a:ln w="9525">
            <a:solidFill>
              <a:srgbClr val="FF0000"/>
            </a:solidFill>
            <a:round/>
            <a:headEnd/>
            <a:tailEnd type="stealth"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 name="Line 27">
            <a:extLst>
              <a:ext uri="{FF2B5EF4-FFF2-40B4-BE49-F238E27FC236}">
                <a16:creationId xmlns:a16="http://schemas.microsoft.com/office/drawing/2014/main" id="{5E00BDAF-71DB-495F-AA72-173AF2390844}"/>
              </a:ext>
            </a:extLst>
          </p:cNvPr>
          <p:cNvSpPr>
            <a:spLocks noChangeShapeType="1"/>
          </p:cNvSpPr>
          <p:nvPr/>
        </p:nvSpPr>
        <p:spPr bwMode="auto">
          <a:xfrm flipV="1">
            <a:off x="5313371" y="5787964"/>
            <a:ext cx="1981200" cy="596900"/>
          </a:xfrm>
          <a:prstGeom prst="line">
            <a:avLst/>
          </a:prstGeom>
          <a:noFill/>
          <a:ln w="9525">
            <a:solidFill>
              <a:srgbClr val="FF0000"/>
            </a:solidFill>
            <a:round/>
            <a:headEnd/>
            <a:tailEnd type="stealth"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 name="Oval 28">
            <a:extLst>
              <a:ext uri="{FF2B5EF4-FFF2-40B4-BE49-F238E27FC236}">
                <a16:creationId xmlns:a16="http://schemas.microsoft.com/office/drawing/2014/main" id="{D8FE06C9-22BC-4A1F-BE21-AA31315E6FDF}"/>
              </a:ext>
            </a:extLst>
          </p:cNvPr>
          <p:cNvSpPr>
            <a:spLocks noChangeArrowheads="1"/>
          </p:cNvSpPr>
          <p:nvPr/>
        </p:nvSpPr>
        <p:spPr bwMode="auto">
          <a:xfrm>
            <a:off x="4246887" y="1892106"/>
            <a:ext cx="1676400" cy="1676400"/>
          </a:xfrm>
          <a:prstGeom prst="ellipse">
            <a:avLst/>
          </a:prstGeom>
          <a:gradFill rotWithShape="1">
            <a:gsLst>
              <a:gs pos="0">
                <a:srgbClr val="FFFFB3"/>
              </a:gs>
              <a:gs pos="100000">
                <a:srgbClr val="FF0000"/>
              </a:gs>
            </a:gsLst>
            <a:path path="shape">
              <a:fillToRect l="50000" t="50000" r="50000" b="50000"/>
            </a:path>
          </a:gradFill>
          <a:ln w="349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en-US" sz="2000">
                <a:solidFill>
                  <a:srgbClr val="000066"/>
                </a:solidFill>
                <a:latin typeface=".VnHelvetInsH" panose="020B7200000000000000" pitchFamily="34" charset="0"/>
              </a:rPr>
              <a:t>MÆt trêi</a:t>
            </a:r>
          </a:p>
        </p:txBody>
      </p:sp>
    </p:spTree>
    <p:extLst>
      <p:ext uri="{BB962C8B-B14F-4D97-AF65-F5344CB8AC3E}">
        <p14:creationId xmlns:p14="http://schemas.microsoft.com/office/powerpoint/2010/main" val="39211940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14"/>
          <p:cNvSpPr/>
          <p:nvPr/>
        </p:nvSpPr>
        <p:spPr>
          <a:xfrm>
            <a:off x="9829807" y="-167512"/>
            <a:ext cx="1649494" cy="1620118"/>
          </a:xfrm>
          <a:prstGeom prst="rect">
            <a:avLst/>
          </a:prstGeom>
          <a:blipFill>
            <a:blip r:embed="rId2" cstate="print"/>
            <a:stretch>
              <a:fillRect/>
            </a:stretch>
          </a:blipFill>
        </p:spPr>
        <p:txBody>
          <a:bodyPr wrap="square" lIns="0" tIns="0" rIns="0" bIns="0" rtlCol="0">
            <a:noAutofit/>
          </a:bodyPr>
          <a:lstStyle/>
          <a:p>
            <a:endParaRPr sz="1583"/>
          </a:p>
        </p:txBody>
      </p:sp>
      <p:sp>
        <p:nvSpPr>
          <p:cNvPr id="6" name="object 6"/>
          <p:cNvSpPr/>
          <p:nvPr/>
        </p:nvSpPr>
        <p:spPr>
          <a:xfrm>
            <a:off x="488971" y="780069"/>
            <a:ext cx="567628" cy="4411682"/>
          </a:xfrm>
          <a:prstGeom prst="rect">
            <a:avLst/>
          </a:prstGeom>
          <a:blipFill>
            <a:blip r:embed="rId3" cstate="print"/>
            <a:stretch>
              <a:fillRect/>
            </a:stretch>
          </a:blipFill>
        </p:spPr>
        <p:txBody>
          <a:bodyPr wrap="square" lIns="0" tIns="0" rIns="0" bIns="0" rtlCol="0">
            <a:noAutofit/>
          </a:bodyPr>
          <a:lstStyle/>
          <a:p>
            <a:endParaRPr sz="1583"/>
          </a:p>
        </p:txBody>
      </p:sp>
      <p:sp>
        <p:nvSpPr>
          <p:cNvPr id="7" name="object 7"/>
          <p:cNvSpPr/>
          <p:nvPr/>
        </p:nvSpPr>
        <p:spPr>
          <a:xfrm>
            <a:off x="488971" y="-10"/>
            <a:ext cx="988490" cy="900039"/>
          </a:xfrm>
          <a:prstGeom prst="rect">
            <a:avLst/>
          </a:prstGeom>
          <a:blipFill>
            <a:blip r:embed="rId4" cstate="print"/>
            <a:stretch>
              <a:fillRect/>
            </a:stretch>
          </a:blipFill>
        </p:spPr>
        <p:txBody>
          <a:bodyPr wrap="square" lIns="0" tIns="0" rIns="0" bIns="0" rtlCol="0">
            <a:noAutofit/>
          </a:bodyPr>
          <a:lstStyle/>
          <a:p>
            <a:pPr algn="ctr"/>
            <a:r>
              <a:rPr lang="en-US" sz="4400" dirty="0">
                <a:solidFill>
                  <a:srgbClr val="0070C0"/>
                </a:solidFill>
              </a:rPr>
              <a:t>04</a:t>
            </a:r>
            <a:endParaRPr sz="4400" dirty="0">
              <a:solidFill>
                <a:srgbClr val="0070C0"/>
              </a:solidFill>
            </a:endParaRPr>
          </a:p>
        </p:txBody>
      </p:sp>
      <p:sp>
        <p:nvSpPr>
          <p:cNvPr id="11" name="object 11"/>
          <p:cNvSpPr/>
          <p:nvPr/>
        </p:nvSpPr>
        <p:spPr>
          <a:xfrm>
            <a:off x="488971" y="5152214"/>
            <a:ext cx="953642" cy="877243"/>
          </a:xfrm>
          <a:prstGeom prst="rect">
            <a:avLst/>
          </a:prstGeom>
          <a:blipFill>
            <a:blip r:embed="rId5" cstate="print"/>
            <a:stretch>
              <a:fillRect/>
            </a:stretch>
          </a:blipFill>
        </p:spPr>
        <p:txBody>
          <a:bodyPr wrap="square" lIns="0" tIns="0" rIns="0" bIns="0" rtlCol="0">
            <a:noAutofit/>
          </a:bodyPr>
          <a:lstStyle/>
          <a:p>
            <a:pPr algn="ctr"/>
            <a:r>
              <a:rPr lang="en-US" sz="4800" dirty="0">
                <a:solidFill>
                  <a:srgbClr val="0070C0"/>
                </a:solidFill>
              </a:rPr>
              <a:t>04</a:t>
            </a:r>
          </a:p>
        </p:txBody>
      </p:sp>
      <p:sp>
        <p:nvSpPr>
          <p:cNvPr id="17" name="Hộp Văn bản 16">
            <a:extLst>
              <a:ext uri="{FF2B5EF4-FFF2-40B4-BE49-F238E27FC236}">
                <a16:creationId xmlns:a16="http://schemas.microsoft.com/office/drawing/2014/main" id="{75CE8C17-57A3-49D5-A454-AA6167388CAD}"/>
              </a:ext>
            </a:extLst>
          </p:cNvPr>
          <p:cNvSpPr txBox="1"/>
          <p:nvPr/>
        </p:nvSpPr>
        <p:spPr>
          <a:xfrm rot="5400000">
            <a:off x="-1079619" y="2681889"/>
            <a:ext cx="4046301" cy="461665"/>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US" sz="2400" b="1" dirty="0">
                <a:ln w="10160">
                  <a:solidFill>
                    <a:schemeClr val="accent5"/>
                  </a:solidFill>
                  <a:prstDash val="solid"/>
                </a:ln>
                <a:solidFill>
                  <a:srgbClr val="C00000"/>
                </a:solidFill>
                <a:effectLst>
                  <a:outerShdw blurRad="38100" dist="22860" dir="5400000" algn="tl" rotWithShape="0">
                    <a:srgbClr val="000000">
                      <a:alpha val="30000"/>
                    </a:srgbClr>
                  </a:outerShdw>
                </a:effectLst>
              </a:rPr>
              <a:t>HOẠT ĐỘNG VẬN DỤNG </a:t>
            </a:r>
          </a:p>
        </p:txBody>
      </p:sp>
      <p:sp>
        <p:nvSpPr>
          <p:cNvPr id="18" name="Hình chữ nhật 17">
            <a:extLst>
              <a:ext uri="{FF2B5EF4-FFF2-40B4-BE49-F238E27FC236}">
                <a16:creationId xmlns:a16="http://schemas.microsoft.com/office/drawing/2014/main" id="{B03E622F-F442-4263-A26B-61EBFE76E0F6}"/>
              </a:ext>
            </a:extLst>
          </p:cNvPr>
          <p:cNvSpPr/>
          <p:nvPr/>
        </p:nvSpPr>
        <p:spPr>
          <a:xfrm>
            <a:off x="2691615" y="40202"/>
            <a:ext cx="6332183"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latin typeface="Arial "/>
              </a:rPr>
              <a:t>LIÊN HỆ THỰC TẾ</a:t>
            </a:r>
            <a:endParaRPr lang="vi-VN" sz="5400" b="1" dirty="0">
              <a:ln w="22225">
                <a:solidFill>
                  <a:schemeClr val="accent2"/>
                </a:solidFill>
                <a:prstDash val="solid"/>
              </a:ln>
              <a:solidFill>
                <a:schemeClr val="accent2">
                  <a:lumMod val="40000"/>
                  <a:lumOff val="60000"/>
                </a:schemeClr>
              </a:solidFill>
              <a:latin typeface="Arial "/>
            </a:endParaRPr>
          </a:p>
        </p:txBody>
      </p:sp>
      <p:sp>
        <p:nvSpPr>
          <p:cNvPr id="77" name="AutoShape 55">
            <a:extLst>
              <a:ext uri="{FF2B5EF4-FFF2-40B4-BE49-F238E27FC236}">
                <a16:creationId xmlns:a16="http://schemas.microsoft.com/office/drawing/2014/main" id="{E56EC834-EACE-45D4-B48A-B38A16B04C82}"/>
              </a:ext>
            </a:extLst>
          </p:cNvPr>
          <p:cNvSpPr>
            <a:spLocks noChangeArrowheads="1"/>
          </p:cNvSpPr>
          <p:nvPr/>
        </p:nvSpPr>
        <p:spPr bwMode="auto">
          <a:xfrm>
            <a:off x="1473194" y="969302"/>
            <a:ext cx="5181600" cy="1828800"/>
          </a:xfrm>
          <a:prstGeom prst="wedgeRoundRectCallout">
            <a:avLst>
              <a:gd name="adj1" fmla="val -7597"/>
              <a:gd name="adj2" fmla="val 109810"/>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2400" b="1" u="sng" dirty="0" err="1">
                <a:solidFill>
                  <a:srgbClr val="FF0000"/>
                </a:solidFill>
                <a:latin typeface="Arial" panose="020B0604020202020204" pitchFamily="34" charset="0"/>
              </a:rPr>
              <a:t>Có</a:t>
            </a:r>
            <a:r>
              <a:rPr lang="en-US" altLang="en-US" sz="2400" b="1" u="sng" dirty="0">
                <a:solidFill>
                  <a:srgbClr val="FF0000"/>
                </a:solidFill>
                <a:latin typeface="Arial" panose="020B0604020202020204" pitchFamily="34" charset="0"/>
              </a:rPr>
              <a:t> </a:t>
            </a:r>
            <a:r>
              <a:rPr lang="en-US" altLang="en-US" sz="2400" b="1" u="sng" dirty="0" err="1">
                <a:solidFill>
                  <a:srgbClr val="FF0000"/>
                </a:solidFill>
                <a:latin typeface="Arial" panose="020B0604020202020204" pitchFamily="34" charset="0"/>
              </a:rPr>
              <a:t>thể</a:t>
            </a:r>
            <a:r>
              <a:rPr lang="en-US" altLang="en-US" sz="2400" b="1" u="sng" dirty="0">
                <a:solidFill>
                  <a:srgbClr val="FF0000"/>
                </a:solidFill>
                <a:latin typeface="Arial" panose="020B0604020202020204" pitchFamily="34" charset="0"/>
              </a:rPr>
              <a:t> </a:t>
            </a:r>
            <a:r>
              <a:rPr lang="en-US" altLang="en-US" sz="2400" b="1" u="sng" dirty="0" err="1">
                <a:solidFill>
                  <a:srgbClr val="FF0000"/>
                </a:solidFill>
                <a:latin typeface="Arial" panose="020B0604020202020204" pitchFamily="34" charset="0"/>
              </a:rPr>
              <a:t>em</a:t>
            </a:r>
            <a:r>
              <a:rPr lang="en-US" altLang="en-US" sz="2400" b="1" u="sng" dirty="0">
                <a:solidFill>
                  <a:srgbClr val="FF0000"/>
                </a:solidFill>
                <a:latin typeface="Arial" panose="020B0604020202020204" pitchFamily="34" charset="0"/>
              </a:rPr>
              <a:t> </a:t>
            </a:r>
            <a:r>
              <a:rPr lang="en-US" altLang="en-US" sz="2400" b="1" u="sng" dirty="0" err="1">
                <a:solidFill>
                  <a:srgbClr val="FF0000"/>
                </a:solidFill>
                <a:latin typeface="Arial" panose="020B0604020202020204" pitchFamily="34" charset="0"/>
              </a:rPr>
              <a:t>chưa</a:t>
            </a:r>
            <a:r>
              <a:rPr lang="en-US" altLang="en-US" sz="2400" b="1" u="sng" dirty="0">
                <a:solidFill>
                  <a:srgbClr val="FF0000"/>
                </a:solidFill>
                <a:latin typeface="Arial" panose="020B0604020202020204" pitchFamily="34" charset="0"/>
              </a:rPr>
              <a:t> </a:t>
            </a:r>
            <a:r>
              <a:rPr lang="en-US" altLang="en-US" sz="2400" b="1" u="sng" dirty="0" err="1">
                <a:solidFill>
                  <a:srgbClr val="FF0000"/>
                </a:solidFill>
                <a:latin typeface="Arial" panose="020B0604020202020204" pitchFamily="34" charset="0"/>
              </a:rPr>
              <a:t>biết</a:t>
            </a:r>
            <a:r>
              <a:rPr lang="en-US" altLang="en-US" sz="2400" b="1" u="sng" dirty="0">
                <a:solidFill>
                  <a:srgbClr val="0033CC"/>
                </a:solidFill>
                <a:latin typeface="Arial" panose="020B0604020202020204" pitchFamily="34" charset="0"/>
              </a:rPr>
              <a:t> </a:t>
            </a:r>
          </a:p>
          <a:p>
            <a:pPr algn="ctr" eaLnBrk="1" hangingPunct="1"/>
            <a:r>
              <a:rPr lang="en-US" altLang="en-US" sz="2400" b="1" dirty="0" err="1">
                <a:solidFill>
                  <a:srgbClr val="0033CC"/>
                </a:solidFill>
                <a:latin typeface="Arial" panose="020B0604020202020204" pitchFamily="34" charset="0"/>
              </a:rPr>
              <a:t>Cách</a:t>
            </a:r>
            <a:r>
              <a:rPr lang="en-US" altLang="en-US" sz="2400" b="1" dirty="0">
                <a:solidFill>
                  <a:srgbClr val="0033CC"/>
                </a:solidFill>
                <a:latin typeface="Arial" panose="020B0604020202020204" pitchFamily="34" charset="0"/>
              </a:rPr>
              <a:t> </a:t>
            </a:r>
            <a:r>
              <a:rPr lang="en-US" altLang="en-US" sz="2400" b="1" dirty="0" err="1">
                <a:solidFill>
                  <a:srgbClr val="0033CC"/>
                </a:solidFill>
                <a:latin typeface="Arial" panose="020B0604020202020204" pitchFamily="34" charset="0"/>
              </a:rPr>
              <a:t>tìm</a:t>
            </a:r>
            <a:r>
              <a:rPr lang="en-US" altLang="en-US" sz="2400" b="1" dirty="0">
                <a:solidFill>
                  <a:srgbClr val="0033CC"/>
                </a:solidFill>
                <a:latin typeface="Arial" panose="020B0604020202020204" pitchFamily="34" charset="0"/>
              </a:rPr>
              <a:t> </a:t>
            </a:r>
            <a:r>
              <a:rPr lang="en-US" altLang="en-US" sz="2400" b="1" dirty="0" err="1">
                <a:solidFill>
                  <a:srgbClr val="0033CC"/>
                </a:solidFill>
                <a:latin typeface="Arial" panose="020B0604020202020204" pitchFamily="34" charset="0"/>
              </a:rPr>
              <a:t>tâm</a:t>
            </a:r>
            <a:r>
              <a:rPr lang="en-US" altLang="en-US" sz="2400" b="1" dirty="0">
                <a:solidFill>
                  <a:srgbClr val="0033CC"/>
                </a:solidFill>
                <a:latin typeface="Arial" panose="020B0604020202020204" pitchFamily="34" charset="0"/>
              </a:rPr>
              <a:t> </a:t>
            </a:r>
            <a:r>
              <a:rPr lang="en-US" altLang="en-US" sz="2400" b="1" dirty="0" err="1">
                <a:solidFill>
                  <a:srgbClr val="0033CC"/>
                </a:solidFill>
                <a:latin typeface="Arial" panose="020B0604020202020204" pitchFamily="34" charset="0"/>
              </a:rPr>
              <a:t>của</a:t>
            </a:r>
            <a:r>
              <a:rPr lang="en-US" altLang="en-US" sz="2400" b="1" dirty="0">
                <a:solidFill>
                  <a:srgbClr val="0033CC"/>
                </a:solidFill>
                <a:latin typeface="Arial" panose="020B0604020202020204" pitchFamily="34" charset="0"/>
              </a:rPr>
              <a:t> </a:t>
            </a:r>
            <a:r>
              <a:rPr lang="en-US" altLang="en-US" sz="2400" b="1" dirty="0" err="1">
                <a:solidFill>
                  <a:srgbClr val="0033CC"/>
                </a:solidFill>
                <a:latin typeface="Arial" panose="020B0604020202020204" pitchFamily="34" charset="0"/>
              </a:rPr>
              <a:t>miếng</a:t>
            </a:r>
            <a:r>
              <a:rPr lang="en-US" altLang="en-US" sz="2400" b="1" dirty="0">
                <a:solidFill>
                  <a:srgbClr val="0033CC"/>
                </a:solidFill>
                <a:latin typeface="Arial" panose="020B0604020202020204" pitchFamily="34" charset="0"/>
              </a:rPr>
              <a:t> </a:t>
            </a:r>
            <a:r>
              <a:rPr lang="en-US" altLang="en-US" sz="2400" b="1" dirty="0" err="1">
                <a:solidFill>
                  <a:srgbClr val="0033CC"/>
                </a:solidFill>
                <a:latin typeface="Arial" panose="020B0604020202020204" pitchFamily="34" charset="0"/>
              </a:rPr>
              <a:t>gỗ</a:t>
            </a:r>
            <a:r>
              <a:rPr lang="en-US" altLang="en-US" sz="2400" b="1" dirty="0">
                <a:solidFill>
                  <a:srgbClr val="0033CC"/>
                </a:solidFill>
                <a:latin typeface="Arial" panose="020B0604020202020204" pitchFamily="34" charset="0"/>
              </a:rPr>
              <a:t> </a:t>
            </a:r>
            <a:r>
              <a:rPr lang="en-US" altLang="en-US" sz="2400" b="1" dirty="0" err="1">
                <a:solidFill>
                  <a:srgbClr val="0033CC"/>
                </a:solidFill>
                <a:latin typeface="Arial" panose="020B0604020202020204" pitchFamily="34" charset="0"/>
              </a:rPr>
              <a:t>hình</a:t>
            </a:r>
            <a:r>
              <a:rPr lang="en-US" altLang="en-US" sz="2400" b="1" dirty="0">
                <a:solidFill>
                  <a:srgbClr val="0033CC"/>
                </a:solidFill>
                <a:latin typeface="Arial" panose="020B0604020202020204" pitchFamily="34" charset="0"/>
              </a:rPr>
              <a:t> </a:t>
            </a:r>
            <a:r>
              <a:rPr lang="en-US" altLang="en-US" sz="2400" b="1" dirty="0" err="1">
                <a:solidFill>
                  <a:srgbClr val="0033CC"/>
                </a:solidFill>
                <a:latin typeface="Arial" panose="020B0604020202020204" pitchFamily="34" charset="0"/>
              </a:rPr>
              <a:t>tròn</a:t>
            </a:r>
            <a:r>
              <a:rPr lang="en-US" altLang="en-US" sz="2400" b="1" dirty="0">
                <a:solidFill>
                  <a:srgbClr val="0033CC"/>
                </a:solidFill>
                <a:latin typeface="Arial" panose="020B0604020202020204" pitchFamily="34" charset="0"/>
              </a:rPr>
              <a:t> </a:t>
            </a:r>
            <a:r>
              <a:rPr lang="en-US" altLang="en-US" sz="2400" b="1" dirty="0" err="1">
                <a:solidFill>
                  <a:srgbClr val="0033CC"/>
                </a:solidFill>
                <a:latin typeface="Arial" panose="020B0604020202020204" pitchFamily="34" charset="0"/>
              </a:rPr>
              <a:t>bằng</a:t>
            </a:r>
            <a:r>
              <a:rPr lang="en-US" altLang="en-US" sz="2400" b="1" dirty="0">
                <a:solidFill>
                  <a:srgbClr val="0033CC"/>
                </a:solidFill>
                <a:latin typeface="Arial" panose="020B0604020202020204" pitchFamily="34" charset="0"/>
              </a:rPr>
              <a:t> </a:t>
            </a:r>
            <a:r>
              <a:rPr lang="en-US" altLang="en-US" sz="2400" b="1" dirty="0" err="1">
                <a:solidFill>
                  <a:srgbClr val="0033CC"/>
                </a:solidFill>
                <a:latin typeface="Arial" panose="020B0604020202020204" pitchFamily="34" charset="0"/>
              </a:rPr>
              <a:t>thước</a:t>
            </a:r>
            <a:r>
              <a:rPr lang="en-US" altLang="en-US" sz="2400" b="1" dirty="0">
                <a:solidFill>
                  <a:srgbClr val="0033CC"/>
                </a:solidFill>
                <a:latin typeface="Arial" panose="020B0604020202020204" pitchFamily="34" charset="0"/>
              </a:rPr>
              <a:t> </a:t>
            </a:r>
            <a:r>
              <a:rPr lang="en-US" altLang="en-US" sz="2400" b="1" dirty="0" err="1">
                <a:solidFill>
                  <a:srgbClr val="0033CC"/>
                </a:solidFill>
                <a:latin typeface="Arial" panose="020B0604020202020204" pitchFamily="34" charset="0"/>
              </a:rPr>
              <a:t>phân</a:t>
            </a:r>
            <a:r>
              <a:rPr lang="en-US" altLang="en-US" sz="2400" b="1" u="sng" dirty="0">
                <a:solidFill>
                  <a:srgbClr val="0033CC"/>
                </a:solidFill>
                <a:latin typeface="Arial" panose="020B0604020202020204" pitchFamily="34" charset="0"/>
              </a:rPr>
              <a:t> </a:t>
            </a:r>
            <a:r>
              <a:rPr lang="en-US" altLang="en-US" sz="2400" b="1" dirty="0" err="1">
                <a:solidFill>
                  <a:srgbClr val="0033CC"/>
                </a:solidFill>
                <a:latin typeface="Arial" panose="020B0604020202020204" pitchFamily="34" charset="0"/>
              </a:rPr>
              <a:t>giác</a:t>
            </a:r>
            <a:r>
              <a:rPr lang="en-US" altLang="en-US" sz="2400" b="1" u="sng" dirty="0">
                <a:solidFill>
                  <a:srgbClr val="0033CC"/>
                </a:solidFill>
                <a:latin typeface="Arial" panose="020B0604020202020204" pitchFamily="34" charset="0"/>
              </a:rPr>
              <a:t> </a:t>
            </a:r>
          </a:p>
        </p:txBody>
      </p:sp>
      <p:sp>
        <p:nvSpPr>
          <p:cNvPr id="78" name="Oval 2">
            <a:extLst>
              <a:ext uri="{FF2B5EF4-FFF2-40B4-BE49-F238E27FC236}">
                <a16:creationId xmlns:a16="http://schemas.microsoft.com/office/drawing/2014/main" id="{CB811D7E-9DD7-44FB-BE97-732F18D1ECE3}"/>
              </a:ext>
            </a:extLst>
          </p:cNvPr>
          <p:cNvSpPr>
            <a:spLocks noChangeArrowheads="1"/>
          </p:cNvSpPr>
          <p:nvPr/>
        </p:nvSpPr>
        <p:spPr bwMode="auto">
          <a:xfrm>
            <a:off x="2044697" y="3824095"/>
            <a:ext cx="1905000" cy="1905000"/>
          </a:xfrm>
          <a:prstGeom prst="ellipse">
            <a:avLst/>
          </a:prstGeom>
          <a:pattFill prst="diagBrick">
            <a:fgClr>
              <a:srgbClr val="FFFF99"/>
            </a:fgClr>
            <a:bgClr>
              <a:srgbClr val="33CCFF"/>
            </a:bgClr>
          </a:pattFill>
          <a:ln w="2857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79" name="Group 8">
            <a:extLst>
              <a:ext uri="{FF2B5EF4-FFF2-40B4-BE49-F238E27FC236}">
                <a16:creationId xmlns:a16="http://schemas.microsoft.com/office/drawing/2014/main" id="{7C49CBBF-7BB6-41FF-B09F-54CD2F1DB77C}"/>
              </a:ext>
            </a:extLst>
          </p:cNvPr>
          <p:cNvGrpSpPr>
            <a:grpSpLocks/>
          </p:cNvGrpSpPr>
          <p:nvPr/>
        </p:nvGrpSpPr>
        <p:grpSpPr bwMode="auto">
          <a:xfrm>
            <a:off x="5397494" y="3671695"/>
            <a:ext cx="2286000" cy="2286000"/>
            <a:chOff x="3216" y="912"/>
            <a:chExt cx="1440" cy="1440"/>
          </a:xfrm>
        </p:grpSpPr>
        <p:sp>
          <p:nvSpPr>
            <p:cNvPr id="80" name="Rectangle 9">
              <a:extLst>
                <a:ext uri="{FF2B5EF4-FFF2-40B4-BE49-F238E27FC236}">
                  <a16:creationId xmlns:a16="http://schemas.microsoft.com/office/drawing/2014/main" id="{36B2811C-2027-4BD1-8E53-0E4DC35E8892}"/>
                </a:ext>
              </a:extLst>
            </p:cNvPr>
            <p:cNvSpPr>
              <a:spLocks noChangeArrowheads="1"/>
            </p:cNvSpPr>
            <p:nvPr/>
          </p:nvSpPr>
          <p:spPr bwMode="auto">
            <a:xfrm>
              <a:off x="3216" y="912"/>
              <a:ext cx="144" cy="1440"/>
            </a:xfrm>
            <a:prstGeom prst="rect">
              <a:avLst/>
            </a:prstGeom>
            <a:blipFill dpi="0" rotWithShape="1">
              <a:blip r:embed="rId6"/>
              <a:srcRect/>
              <a:tile tx="0" ty="0" sx="100000" sy="100000" flip="none" algn="tl"/>
            </a:blipFill>
            <a:ln w="2857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 name="Rectangle 10">
              <a:extLst>
                <a:ext uri="{FF2B5EF4-FFF2-40B4-BE49-F238E27FC236}">
                  <a16:creationId xmlns:a16="http://schemas.microsoft.com/office/drawing/2014/main" id="{853AD7DC-6208-46E2-8438-20601FA86538}"/>
                </a:ext>
              </a:extLst>
            </p:cNvPr>
            <p:cNvSpPr>
              <a:spLocks noChangeArrowheads="1"/>
            </p:cNvSpPr>
            <p:nvPr/>
          </p:nvSpPr>
          <p:spPr bwMode="auto">
            <a:xfrm rot="5400000">
              <a:off x="3864" y="1560"/>
              <a:ext cx="144" cy="1440"/>
            </a:xfrm>
            <a:prstGeom prst="rect">
              <a:avLst/>
            </a:prstGeom>
            <a:blipFill dpi="0" rotWithShape="1">
              <a:blip r:embed="rId6"/>
              <a:srcRect/>
              <a:tile tx="0" ty="0" sx="100000" sy="100000" flip="none" algn="tl"/>
            </a:blipFill>
            <a:ln w="2857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 name="AutoShape 11">
              <a:extLst>
                <a:ext uri="{FF2B5EF4-FFF2-40B4-BE49-F238E27FC236}">
                  <a16:creationId xmlns:a16="http://schemas.microsoft.com/office/drawing/2014/main" id="{4C20F3BB-F014-4707-8DC3-8E083EB98924}"/>
                </a:ext>
              </a:extLst>
            </p:cNvPr>
            <p:cNvSpPr>
              <a:spLocks noChangeArrowheads="1"/>
            </p:cNvSpPr>
            <p:nvPr/>
          </p:nvSpPr>
          <p:spPr bwMode="auto">
            <a:xfrm flipH="1">
              <a:off x="3360" y="912"/>
              <a:ext cx="1296" cy="1298"/>
            </a:xfrm>
            <a:prstGeom prst="rtTriangle">
              <a:avLst/>
            </a:prstGeom>
            <a:solidFill>
              <a:schemeClr val="accent1">
                <a:alpha val="73000"/>
              </a:schemeClr>
            </a:solidFill>
            <a:ln w="2857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3" name="Line 12">
            <a:extLst>
              <a:ext uri="{FF2B5EF4-FFF2-40B4-BE49-F238E27FC236}">
                <a16:creationId xmlns:a16="http://schemas.microsoft.com/office/drawing/2014/main" id="{C1B9595E-27F3-4D63-98B1-9F8625CAE7CB}"/>
              </a:ext>
            </a:extLst>
          </p:cNvPr>
          <p:cNvSpPr>
            <a:spLocks noChangeShapeType="1"/>
          </p:cNvSpPr>
          <p:nvPr/>
        </p:nvSpPr>
        <p:spPr bwMode="auto">
          <a:xfrm flipH="1">
            <a:off x="5626094" y="3671695"/>
            <a:ext cx="2057400" cy="2057400"/>
          </a:xfrm>
          <a:prstGeom prst="line">
            <a:avLst/>
          </a:prstGeom>
          <a:noFill/>
          <a:ln w="28575">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 name="Line 13">
            <a:extLst>
              <a:ext uri="{FF2B5EF4-FFF2-40B4-BE49-F238E27FC236}">
                <a16:creationId xmlns:a16="http://schemas.microsoft.com/office/drawing/2014/main" id="{4B0AB5A2-E292-47AC-8AF1-E61C3C59AC82}"/>
              </a:ext>
            </a:extLst>
          </p:cNvPr>
          <p:cNvSpPr>
            <a:spLocks noChangeShapeType="1"/>
          </p:cNvSpPr>
          <p:nvPr/>
        </p:nvSpPr>
        <p:spPr bwMode="auto">
          <a:xfrm flipH="1">
            <a:off x="5905494" y="4078095"/>
            <a:ext cx="1371600" cy="1371600"/>
          </a:xfrm>
          <a:prstGeom prst="line">
            <a:avLst/>
          </a:prstGeom>
          <a:noFill/>
          <a:ln w="38100">
            <a:solidFill>
              <a:srgbClr val="FFFF99"/>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 name="Line 14">
            <a:extLst>
              <a:ext uri="{FF2B5EF4-FFF2-40B4-BE49-F238E27FC236}">
                <a16:creationId xmlns:a16="http://schemas.microsoft.com/office/drawing/2014/main" id="{4AF7863A-33AE-4207-B1CD-67A5F52C3922}"/>
              </a:ext>
            </a:extLst>
          </p:cNvPr>
          <p:cNvSpPr>
            <a:spLocks noChangeShapeType="1"/>
          </p:cNvSpPr>
          <p:nvPr/>
        </p:nvSpPr>
        <p:spPr bwMode="auto">
          <a:xfrm flipH="1">
            <a:off x="5905494" y="4078095"/>
            <a:ext cx="1371600" cy="1371600"/>
          </a:xfrm>
          <a:prstGeom prst="line">
            <a:avLst/>
          </a:prstGeom>
          <a:noFill/>
          <a:ln w="38100">
            <a:solidFill>
              <a:srgbClr val="FFFF99"/>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 name="Oval 17">
            <a:extLst>
              <a:ext uri="{FF2B5EF4-FFF2-40B4-BE49-F238E27FC236}">
                <a16:creationId xmlns:a16="http://schemas.microsoft.com/office/drawing/2014/main" id="{294EA842-13D2-4CAD-AEDE-D6249E77D5D5}"/>
              </a:ext>
            </a:extLst>
          </p:cNvPr>
          <p:cNvSpPr>
            <a:spLocks noChangeArrowheads="1"/>
          </p:cNvSpPr>
          <p:nvPr/>
        </p:nvSpPr>
        <p:spPr bwMode="auto">
          <a:xfrm>
            <a:off x="6553194" y="4725795"/>
            <a:ext cx="76200" cy="76200"/>
          </a:xfrm>
          <a:prstGeom prst="ellipse">
            <a:avLst/>
          </a:prstGeom>
          <a:solidFill>
            <a:srgbClr val="0066FF"/>
          </a:solidFill>
          <a:ln w="9525">
            <a:solidFill>
              <a:srgbClr val="00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sz="2000" b="1">
              <a:solidFill>
                <a:schemeClr val="bg1"/>
              </a:solidFill>
              <a:latin typeface="Times New Roman" panose="02020603050405020304" pitchFamily="18" charset="0"/>
            </a:endParaRPr>
          </a:p>
        </p:txBody>
      </p:sp>
      <p:grpSp>
        <p:nvGrpSpPr>
          <p:cNvPr id="89" name="Group 21">
            <a:extLst>
              <a:ext uri="{FF2B5EF4-FFF2-40B4-BE49-F238E27FC236}">
                <a16:creationId xmlns:a16="http://schemas.microsoft.com/office/drawing/2014/main" id="{F91C4FEF-F7A9-4699-83B8-DFABFA635C51}"/>
              </a:ext>
            </a:extLst>
          </p:cNvPr>
          <p:cNvGrpSpPr>
            <a:grpSpLocks/>
          </p:cNvGrpSpPr>
          <p:nvPr/>
        </p:nvGrpSpPr>
        <p:grpSpPr bwMode="auto">
          <a:xfrm>
            <a:off x="6388100" y="2833495"/>
            <a:ext cx="592138" cy="1981200"/>
            <a:chOff x="4560" y="528"/>
            <a:chExt cx="373" cy="793"/>
          </a:xfrm>
        </p:grpSpPr>
        <p:sp>
          <p:nvSpPr>
            <p:cNvPr id="90" name="Text Box 22">
              <a:extLst>
                <a:ext uri="{FF2B5EF4-FFF2-40B4-BE49-F238E27FC236}">
                  <a16:creationId xmlns:a16="http://schemas.microsoft.com/office/drawing/2014/main" id="{0024652C-FFC3-4BB0-9717-6BB390A0EAB0}"/>
                </a:ext>
              </a:extLst>
            </p:cNvPr>
            <p:cNvSpPr txBox="1">
              <a:spLocks noChangeArrowheads="1"/>
            </p:cNvSpPr>
            <p:nvPr/>
          </p:nvSpPr>
          <p:spPr bwMode="auto">
            <a:xfrm>
              <a:off x="4560" y="528"/>
              <a:ext cx="373" cy="148"/>
            </a:xfrm>
            <a:prstGeom prst="rect">
              <a:avLst/>
            </a:prstGeom>
            <a:noFill/>
            <a:ln w="9525">
              <a:solidFill>
                <a:srgbClr val="99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a:t>Tâm</a:t>
              </a:r>
            </a:p>
          </p:txBody>
        </p:sp>
        <p:sp>
          <p:nvSpPr>
            <p:cNvPr id="91" name="Line 23">
              <a:extLst>
                <a:ext uri="{FF2B5EF4-FFF2-40B4-BE49-F238E27FC236}">
                  <a16:creationId xmlns:a16="http://schemas.microsoft.com/office/drawing/2014/main" id="{2289E2F6-FA1E-4EDD-A998-CD66FA48519D}"/>
                </a:ext>
              </a:extLst>
            </p:cNvPr>
            <p:cNvSpPr>
              <a:spLocks noChangeShapeType="1"/>
            </p:cNvSpPr>
            <p:nvPr/>
          </p:nvSpPr>
          <p:spPr bwMode="auto">
            <a:xfrm flipH="1">
              <a:off x="4704" y="768"/>
              <a:ext cx="0" cy="553"/>
            </a:xfrm>
            <a:prstGeom prst="line">
              <a:avLst/>
            </a:prstGeom>
            <a:noFill/>
            <a:ln w="9525">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92" name="Text Box 18">
            <a:extLst>
              <a:ext uri="{FF2B5EF4-FFF2-40B4-BE49-F238E27FC236}">
                <a16:creationId xmlns:a16="http://schemas.microsoft.com/office/drawing/2014/main" id="{0D34F631-F005-48CC-A92E-6CBFC0A15A56}"/>
              </a:ext>
            </a:extLst>
          </p:cNvPr>
          <p:cNvSpPr txBox="1">
            <a:spLocks noChangeArrowheads="1"/>
          </p:cNvSpPr>
          <p:nvPr/>
        </p:nvSpPr>
        <p:spPr bwMode="auto">
          <a:xfrm>
            <a:off x="5151438" y="6043497"/>
            <a:ext cx="3657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2400" b="1" dirty="0">
                <a:solidFill>
                  <a:srgbClr val="0066FF"/>
                </a:solidFill>
                <a:latin typeface="Times New Roman" panose="02020603050405020304" pitchFamily="18" charset="0"/>
              </a:rPr>
              <a:t>“</a:t>
            </a:r>
            <a:r>
              <a:rPr lang="en-US" altLang="en-US" sz="2400" b="1" dirty="0" err="1">
                <a:solidFill>
                  <a:srgbClr val="0066FF"/>
                </a:solidFill>
                <a:latin typeface="Times New Roman" panose="02020603050405020304" pitchFamily="18" charset="0"/>
              </a:rPr>
              <a:t>Thước</a:t>
            </a:r>
            <a:r>
              <a:rPr lang="en-US" altLang="en-US" sz="2400" b="1" dirty="0">
                <a:solidFill>
                  <a:srgbClr val="0066FF"/>
                </a:solidFill>
                <a:latin typeface="Times New Roman" panose="02020603050405020304" pitchFamily="18" charset="0"/>
              </a:rPr>
              <a:t> </a:t>
            </a:r>
            <a:r>
              <a:rPr lang="en-US" altLang="en-US" sz="2400" b="1" dirty="0" err="1">
                <a:solidFill>
                  <a:srgbClr val="0066FF"/>
                </a:solidFill>
                <a:latin typeface="Times New Roman" panose="02020603050405020304" pitchFamily="18" charset="0"/>
              </a:rPr>
              <a:t>phân</a:t>
            </a:r>
            <a:r>
              <a:rPr lang="en-US" altLang="en-US" sz="2400" b="1" dirty="0">
                <a:solidFill>
                  <a:srgbClr val="0066FF"/>
                </a:solidFill>
                <a:latin typeface="Times New Roman" panose="02020603050405020304" pitchFamily="18" charset="0"/>
              </a:rPr>
              <a:t> </a:t>
            </a:r>
            <a:r>
              <a:rPr lang="en-US" altLang="en-US" sz="2400" b="1" dirty="0" err="1">
                <a:solidFill>
                  <a:srgbClr val="0066FF"/>
                </a:solidFill>
                <a:latin typeface="Times New Roman" panose="02020603050405020304" pitchFamily="18" charset="0"/>
              </a:rPr>
              <a:t>giác</a:t>
            </a:r>
            <a:r>
              <a:rPr lang="en-US" altLang="en-US" sz="2400" b="1" dirty="0">
                <a:solidFill>
                  <a:srgbClr val="0066FF"/>
                </a:solidFill>
                <a:latin typeface="Times New Roman" panose="02020603050405020304" pitchFamily="18" charset="0"/>
              </a:rPr>
              <a:t>”</a:t>
            </a:r>
          </a:p>
        </p:txBody>
      </p:sp>
    </p:spTree>
    <p:extLst>
      <p:ext uri="{BB962C8B-B14F-4D97-AF65-F5344CB8AC3E}">
        <p14:creationId xmlns:p14="http://schemas.microsoft.com/office/powerpoint/2010/main" val="1478408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8" presetClass="entr" presetSubtype="12" fill="hold" nodeType="clickEffect">
                                  <p:stCondLst>
                                    <p:cond delay="0"/>
                                  </p:stCondLst>
                                  <p:childTnLst>
                                    <p:set>
                                      <p:cBhvr>
                                        <p:cTn id="10" dur="1" fill="hold">
                                          <p:stCondLst>
                                            <p:cond delay="0"/>
                                          </p:stCondLst>
                                        </p:cTn>
                                        <p:tgtEl>
                                          <p:spTgt spid="79"/>
                                        </p:tgtEl>
                                        <p:attrNameLst>
                                          <p:attrName>style.visibility</p:attrName>
                                        </p:attrNameLst>
                                      </p:cBhvr>
                                      <p:to>
                                        <p:strVal val="visible"/>
                                      </p:to>
                                    </p:set>
                                    <p:animEffect transition="in" filter="strips(downLeft)">
                                      <p:cBhvr>
                                        <p:cTn id="11" dur="2000"/>
                                        <p:tgtEl>
                                          <p:spTgt spid="79"/>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3" repeatCount="2000" fill="hold" nodeType="clickEffect">
                                  <p:stCondLst>
                                    <p:cond delay="0"/>
                                  </p:stCondLst>
                                  <p:childTnLst>
                                    <p:set>
                                      <p:cBhvr>
                                        <p:cTn id="15" dur="1" fill="hold">
                                          <p:stCondLst>
                                            <p:cond delay="0"/>
                                          </p:stCondLst>
                                        </p:cTn>
                                        <p:tgtEl>
                                          <p:spTgt spid="83"/>
                                        </p:tgtEl>
                                        <p:attrNameLst>
                                          <p:attrName>style.visibility</p:attrName>
                                        </p:attrNameLst>
                                      </p:cBhvr>
                                      <p:to>
                                        <p:strVal val="visible"/>
                                      </p:to>
                                    </p:set>
                                    <p:animEffect transition="in" filter="strips(upRight)">
                                      <p:cBhvr>
                                        <p:cTn id="16" dur="2000"/>
                                        <p:tgtEl>
                                          <p:spTgt spid="83"/>
                                        </p:tgtEl>
                                      </p:cBhvr>
                                    </p:animEffect>
                                  </p:childTnLst>
                                </p:cTn>
                              </p:par>
                            </p:childTnLst>
                          </p:cTn>
                        </p:par>
                        <p:par>
                          <p:cTn id="17" fill="hold">
                            <p:stCondLst>
                              <p:cond delay="4000"/>
                            </p:stCondLst>
                            <p:childTnLst>
                              <p:par>
                                <p:cTn id="18" presetID="18" presetClass="exit" presetSubtype="12" fill="hold" nodeType="afterEffect">
                                  <p:stCondLst>
                                    <p:cond delay="0"/>
                                  </p:stCondLst>
                                  <p:childTnLst>
                                    <p:animEffect transition="out" filter="strips(downLeft)">
                                      <p:cBhvr>
                                        <p:cTn id="19" dur="500"/>
                                        <p:tgtEl>
                                          <p:spTgt spid="83"/>
                                        </p:tgtEl>
                                      </p:cBhvr>
                                    </p:animEffect>
                                    <p:set>
                                      <p:cBhvr>
                                        <p:cTn id="20" dur="1" fill="hold">
                                          <p:stCondLst>
                                            <p:cond delay="499"/>
                                          </p:stCondLst>
                                        </p:cTn>
                                        <p:tgtEl>
                                          <p:spTgt spid="83"/>
                                        </p:tgtEl>
                                        <p:attrNameLst>
                                          <p:attrName>style.visibility</p:attrName>
                                        </p:attrNameLst>
                                      </p:cBhvr>
                                      <p:to>
                                        <p:strVal val="hidden"/>
                                      </p:to>
                                    </p:set>
                                  </p:childTnLst>
                                </p:cTn>
                              </p:par>
                            </p:childTnLst>
                          </p:cTn>
                        </p:par>
                        <p:par>
                          <p:cTn id="21" fill="hold">
                            <p:stCondLst>
                              <p:cond delay="4500"/>
                            </p:stCondLst>
                            <p:childTnLst>
                              <p:par>
                                <p:cTn id="22" presetID="18" presetClass="entr" presetSubtype="6" fill="hold" grpId="0" nodeType="afterEffect">
                                  <p:stCondLst>
                                    <p:cond delay="0"/>
                                  </p:stCondLst>
                                  <p:childTnLst>
                                    <p:set>
                                      <p:cBhvr>
                                        <p:cTn id="23" dur="1" fill="hold">
                                          <p:stCondLst>
                                            <p:cond delay="0"/>
                                          </p:stCondLst>
                                        </p:cTn>
                                        <p:tgtEl>
                                          <p:spTgt spid="92"/>
                                        </p:tgtEl>
                                        <p:attrNameLst>
                                          <p:attrName>style.visibility</p:attrName>
                                        </p:attrNameLst>
                                      </p:cBhvr>
                                      <p:to>
                                        <p:strVal val="visible"/>
                                      </p:to>
                                    </p:set>
                                    <p:animEffect transition="in" filter="strips(downRight)">
                                      <p:cBhvr>
                                        <p:cTn id="24" dur="2000"/>
                                        <p:tgtEl>
                                          <p:spTgt spid="92"/>
                                        </p:tgtEl>
                                      </p:cBhvr>
                                    </p:animEffect>
                                  </p:childTnLst>
                                </p:cTn>
                              </p:par>
                            </p:childTnLst>
                          </p:cTn>
                        </p:par>
                      </p:childTnLst>
                    </p:cTn>
                  </p:par>
                  <p:par>
                    <p:cTn id="25" fill="hold">
                      <p:stCondLst>
                        <p:cond delay="indefinite"/>
                      </p:stCondLst>
                      <p:childTnLst>
                        <p:par>
                          <p:cTn id="26" fill="hold">
                            <p:stCondLst>
                              <p:cond delay="0"/>
                            </p:stCondLst>
                            <p:childTnLst>
                              <p:par>
                                <p:cTn id="27" presetID="63" presetClass="path" presetSubtype="0" accel="50000" decel="50000" fill="hold" nodeType="clickEffect">
                                  <p:stCondLst>
                                    <p:cond delay="0"/>
                                  </p:stCondLst>
                                  <p:childTnLst>
                                    <p:animMotion origin="layout" path="M 0.04584 2.22222E-6 L 0.29584 2.22222E-6 " pathEditMode="relative" rAng="0" ptsTypes="AA">
                                      <p:cBhvr>
                                        <p:cTn id="28" dur="2000" fill="hold"/>
                                        <p:tgtEl>
                                          <p:spTgt spid="78"/>
                                        </p:tgtEl>
                                        <p:attrNameLst>
                                          <p:attrName>ppt_x</p:attrName>
                                          <p:attrName>ppt_y</p:attrName>
                                        </p:attrNameLst>
                                      </p:cBhvr>
                                      <p:rCtr x="12500" y="0"/>
                                    </p:animMotion>
                                  </p:childTnLst>
                                </p:cTn>
                              </p:par>
                            </p:childTnLst>
                          </p:cTn>
                        </p:par>
                        <p:par>
                          <p:cTn id="29" fill="hold">
                            <p:stCondLst>
                              <p:cond delay="2000"/>
                            </p:stCondLst>
                            <p:childTnLst>
                              <p:par>
                                <p:cTn id="30" presetID="18" presetClass="entr" presetSubtype="3" fill="hold" nodeType="afterEffect">
                                  <p:stCondLst>
                                    <p:cond delay="0"/>
                                  </p:stCondLst>
                                  <p:childTnLst>
                                    <p:set>
                                      <p:cBhvr>
                                        <p:cTn id="31" dur="1" fill="hold">
                                          <p:stCondLst>
                                            <p:cond delay="0"/>
                                          </p:stCondLst>
                                        </p:cTn>
                                        <p:tgtEl>
                                          <p:spTgt spid="84"/>
                                        </p:tgtEl>
                                        <p:attrNameLst>
                                          <p:attrName>style.visibility</p:attrName>
                                        </p:attrNameLst>
                                      </p:cBhvr>
                                      <p:to>
                                        <p:strVal val="visible"/>
                                      </p:to>
                                    </p:set>
                                    <p:animEffect transition="in" filter="strips(upRight)">
                                      <p:cBhvr>
                                        <p:cTn id="32" dur="2000"/>
                                        <p:tgtEl>
                                          <p:spTgt spid="84"/>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mph" presetSubtype="0" fill="hold" nodeType="clickEffect">
                                  <p:stCondLst>
                                    <p:cond delay="0"/>
                                  </p:stCondLst>
                                  <p:childTnLst>
                                    <p:animRot by="10800000">
                                      <p:cBhvr>
                                        <p:cTn id="36" dur="2000" fill="hold"/>
                                        <p:tgtEl>
                                          <p:spTgt spid="78"/>
                                        </p:tgtEl>
                                        <p:attrNameLst>
                                          <p:attrName>r</p:attrName>
                                        </p:attrNameLst>
                                      </p:cBhvr>
                                    </p:animRot>
                                  </p:childTnLst>
                                </p:cTn>
                              </p:par>
                              <p:par>
                                <p:cTn id="37" presetID="8" presetClass="emph" presetSubtype="0" fill="hold" nodeType="withEffect">
                                  <p:stCondLst>
                                    <p:cond delay="0"/>
                                  </p:stCondLst>
                                  <p:childTnLst>
                                    <p:animRot by="5400000">
                                      <p:cBhvr>
                                        <p:cTn id="38" dur="2000" fill="hold"/>
                                        <p:tgtEl>
                                          <p:spTgt spid="84"/>
                                        </p:tgtEl>
                                        <p:attrNameLst>
                                          <p:attrName>r</p:attrName>
                                        </p:attrNameLst>
                                      </p:cBhvr>
                                    </p:animRot>
                                  </p:childTnLst>
                                </p:cTn>
                              </p:par>
                            </p:childTnLst>
                          </p:cTn>
                        </p:par>
                        <p:par>
                          <p:cTn id="39" fill="hold">
                            <p:stCondLst>
                              <p:cond delay="2000"/>
                            </p:stCondLst>
                            <p:childTnLst>
                              <p:par>
                                <p:cTn id="40" presetID="18" presetClass="entr" presetSubtype="3" fill="hold" nodeType="afterEffect">
                                  <p:stCondLst>
                                    <p:cond delay="0"/>
                                  </p:stCondLst>
                                  <p:childTnLst>
                                    <p:set>
                                      <p:cBhvr>
                                        <p:cTn id="41" dur="1" fill="hold">
                                          <p:stCondLst>
                                            <p:cond delay="0"/>
                                          </p:stCondLst>
                                        </p:cTn>
                                        <p:tgtEl>
                                          <p:spTgt spid="85"/>
                                        </p:tgtEl>
                                        <p:attrNameLst>
                                          <p:attrName>style.visibility</p:attrName>
                                        </p:attrNameLst>
                                      </p:cBhvr>
                                      <p:to>
                                        <p:strVal val="visible"/>
                                      </p:to>
                                    </p:set>
                                    <p:animEffect transition="in" filter="strips(upRight)">
                                      <p:cBhvr>
                                        <p:cTn id="42" dur="2000"/>
                                        <p:tgtEl>
                                          <p:spTgt spid="85"/>
                                        </p:tgtEl>
                                      </p:cBhvr>
                                    </p:animEffect>
                                  </p:childTnLst>
                                </p:cTn>
                              </p:par>
                            </p:childTnLst>
                          </p:cTn>
                        </p:par>
                        <p:par>
                          <p:cTn id="43" fill="hold">
                            <p:stCondLst>
                              <p:cond delay="4000"/>
                            </p:stCondLst>
                            <p:childTnLst>
                              <p:par>
                                <p:cTn id="44" presetID="18" presetClass="entr" presetSubtype="12" fill="hold" grpId="0" nodeType="afterEffect">
                                  <p:stCondLst>
                                    <p:cond delay="0"/>
                                  </p:stCondLst>
                                  <p:childTnLst>
                                    <p:set>
                                      <p:cBhvr>
                                        <p:cTn id="45" dur="1" fill="hold">
                                          <p:stCondLst>
                                            <p:cond delay="0"/>
                                          </p:stCondLst>
                                        </p:cTn>
                                        <p:tgtEl>
                                          <p:spTgt spid="88"/>
                                        </p:tgtEl>
                                        <p:attrNameLst>
                                          <p:attrName>style.visibility</p:attrName>
                                        </p:attrNameLst>
                                      </p:cBhvr>
                                      <p:to>
                                        <p:strVal val="visible"/>
                                      </p:to>
                                    </p:set>
                                    <p:animEffect transition="in" filter="strips(downLeft)">
                                      <p:cBhvr>
                                        <p:cTn id="46" dur="500"/>
                                        <p:tgtEl>
                                          <p:spTgt spid="88"/>
                                        </p:tgtEl>
                                      </p:cBhvr>
                                    </p:animEffect>
                                  </p:childTnLst>
                                </p:cTn>
                              </p:par>
                              <p:par>
                                <p:cTn id="47" presetID="22" presetClass="entr" presetSubtype="4" fill="hold" nodeType="withEffect">
                                  <p:stCondLst>
                                    <p:cond delay="0"/>
                                  </p:stCondLst>
                                  <p:childTnLst>
                                    <p:set>
                                      <p:cBhvr>
                                        <p:cTn id="48" dur="1" fill="hold">
                                          <p:stCondLst>
                                            <p:cond delay="0"/>
                                          </p:stCondLst>
                                        </p:cTn>
                                        <p:tgtEl>
                                          <p:spTgt spid="89"/>
                                        </p:tgtEl>
                                        <p:attrNameLst>
                                          <p:attrName>style.visibility</p:attrName>
                                        </p:attrNameLst>
                                      </p:cBhvr>
                                      <p:to>
                                        <p:strVal val="visible"/>
                                      </p:to>
                                    </p:set>
                                    <p:animEffect transition="in" filter="wipe(down)">
                                      <p:cBhvr>
                                        <p:cTn id="49"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88" grpId="0" animBg="1"/>
      <p:bldP spid="92" grpId="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8660" name="AutoShape 4">
            <a:extLst>
              <a:ext uri="{FF2B5EF4-FFF2-40B4-BE49-F238E27FC236}">
                <a16:creationId xmlns:a16="http://schemas.microsoft.com/office/drawing/2014/main" id="{3AD471F0-640A-4D14-BBB7-2882D4B8AA86}"/>
              </a:ext>
            </a:extLst>
          </p:cNvPr>
          <p:cNvSpPr>
            <a:spLocks noChangeArrowheads="1"/>
          </p:cNvSpPr>
          <p:nvPr/>
        </p:nvSpPr>
        <p:spPr bwMode="auto">
          <a:xfrm>
            <a:off x="2740854" y="132637"/>
            <a:ext cx="6707945" cy="1189723"/>
          </a:xfrm>
          <a:prstGeom prst="roundRect">
            <a:avLst>
              <a:gd name="adj" fmla="val 16667"/>
            </a:avLst>
          </a:prstGeom>
          <a:solidFill>
            <a:srgbClr val="FFCC00">
              <a:alpha val="74001"/>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4800" b="1" dirty="0">
                <a:solidFill>
                  <a:srgbClr val="FF0000"/>
                </a:solidFill>
                <a:latin typeface="Arial "/>
              </a:rPr>
              <a:t>HƯỚNG DẪN VỀ NHÀ</a:t>
            </a:r>
          </a:p>
        </p:txBody>
      </p:sp>
      <p:sp>
        <p:nvSpPr>
          <p:cNvPr id="4" name="TextBox 16">
            <a:extLst>
              <a:ext uri="{FF2B5EF4-FFF2-40B4-BE49-F238E27FC236}">
                <a16:creationId xmlns:a16="http://schemas.microsoft.com/office/drawing/2014/main" id="{20FA038D-4D2A-448D-A517-1FD01B56853B}"/>
              </a:ext>
            </a:extLst>
          </p:cNvPr>
          <p:cNvSpPr txBox="1"/>
          <p:nvPr/>
        </p:nvSpPr>
        <p:spPr>
          <a:xfrm>
            <a:off x="10361978" y="6521824"/>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endParaRPr lang="en-US" dirty="0"/>
          </a:p>
        </p:txBody>
      </p:sp>
      <p:sp>
        <p:nvSpPr>
          <p:cNvPr id="6" name="Text Box 3">
            <a:extLst>
              <a:ext uri="{FF2B5EF4-FFF2-40B4-BE49-F238E27FC236}">
                <a16:creationId xmlns:a16="http://schemas.microsoft.com/office/drawing/2014/main" id="{53B140C3-777D-434E-B52A-FBC31E2EB48B}"/>
              </a:ext>
            </a:extLst>
          </p:cNvPr>
          <p:cNvSpPr txBox="1">
            <a:spLocks noChangeArrowheads="1"/>
          </p:cNvSpPr>
          <p:nvPr/>
        </p:nvSpPr>
        <p:spPr bwMode="auto">
          <a:xfrm>
            <a:off x="2334064" y="1771363"/>
            <a:ext cx="744031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buFontTx/>
              <a:buChar char="-"/>
            </a:pPr>
            <a:r>
              <a:rPr lang="en-US" altLang="en-US" sz="2400">
                <a:latin typeface="Times New Roman" panose="02020603050405020304" pitchFamily="18" charset="0"/>
              </a:rPr>
              <a:t> </a:t>
            </a:r>
            <a:r>
              <a:rPr lang="en-US" altLang="en-US" sz="2800">
                <a:latin typeface="Arial" panose="020B0604020202020204" pitchFamily="34" charset="0"/>
              </a:rPr>
              <a:t>Nắm vững tính chất hai tiếp tuyến cắt nhau.</a:t>
            </a:r>
          </a:p>
        </p:txBody>
      </p:sp>
      <p:sp>
        <p:nvSpPr>
          <p:cNvPr id="7" name="Rectangle 6">
            <a:extLst>
              <a:ext uri="{FF2B5EF4-FFF2-40B4-BE49-F238E27FC236}">
                <a16:creationId xmlns:a16="http://schemas.microsoft.com/office/drawing/2014/main" id="{DF64A42A-B4F6-4F0D-8AD0-6BDEA8E91EB1}"/>
              </a:ext>
            </a:extLst>
          </p:cNvPr>
          <p:cNvSpPr>
            <a:spLocks noChangeArrowheads="1"/>
          </p:cNvSpPr>
          <p:nvPr/>
        </p:nvSpPr>
        <p:spPr bwMode="auto">
          <a:xfrm>
            <a:off x="1114863" y="1695162"/>
            <a:ext cx="1150563" cy="528638"/>
          </a:xfrm>
          <a:prstGeom prst="rect">
            <a:avLst/>
          </a:prstGeom>
          <a:solidFill>
            <a:srgbClr val="F7FCBC"/>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800" b="1">
                <a:solidFill>
                  <a:srgbClr val="FF0000"/>
                </a:solidFill>
                <a:latin typeface="Arial" panose="020B0604020202020204" pitchFamily="34" charset="0"/>
              </a:rPr>
              <a:t>Học:</a:t>
            </a:r>
          </a:p>
        </p:txBody>
      </p:sp>
      <p:sp>
        <p:nvSpPr>
          <p:cNvPr id="8" name="Rectangle 7">
            <a:extLst>
              <a:ext uri="{FF2B5EF4-FFF2-40B4-BE49-F238E27FC236}">
                <a16:creationId xmlns:a16="http://schemas.microsoft.com/office/drawing/2014/main" id="{D2C76807-6F29-401B-A92D-7CA32CD710F7}"/>
              </a:ext>
            </a:extLst>
          </p:cNvPr>
          <p:cNvSpPr>
            <a:spLocks noChangeArrowheads="1"/>
          </p:cNvSpPr>
          <p:nvPr/>
        </p:nvSpPr>
        <p:spPr bwMode="auto">
          <a:xfrm>
            <a:off x="1114863" y="2685762"/>
            <a:ext cx="1150563" cy="528638"/>
          </a:xfrm>
          <a:prstGeom prst="rect">
            <a:avLst/>
          </a:prstGeom>
          <a:solidFill>
            <a:srgbClr val="F7FCBC"/>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800" b="1">
                <a:solidFill>
                  <a:srgbClr val="FF0000"/>
                </a:solidFill>
                <a:latin typeface="Arial" panose="020B0604020202020204" pitchFamily="34" charset="0"/>
              </a:rPr>
              <a:t>Làm:</a:t>
            </a:r>
          </a:p>
        </p:txBody>
      </p:sp>
      <p:sp>
        <p:nvSpPr>
          <p:cNvPr id="9" name="Rectangle 8">
            <a:extLst>
              <a:ext uri="{FF2B5EF4-FFF2-40B4-BE49-F238E27FC236}">
                <a16:creationId xmlns:a16="http://schemas.microsoft.com/office/drawing/2014/main" id="{5D9CDA5F-EEDC-4E47-9516-925210F38DEE}"/>
              </a:ext>
            </a:extLst>
          </p:cNvPr>
          <p:cNvSpPr>
            <a:spLocks noChangeArrowheads="1"/>
          </p:cNvSpPr>
          <p:nvPr/>
        </p:nvSpPr>
        <p:spPr bwMode="auto">
          <a:xfrm>
            <a:off x="1114863" y="4362162"/>
            <a:ext cx="1150563" cy="528638"/>
          </a:xfrm>
          <a:prstGeom prst="rect">
            <a:avLst/>
          </a:prstGeom>
          <a:solidFill>
            <a:srgbClr val="F7FCBC"/>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800" b="1">
                <a:solidFill>
                  <a:srgbClr val="FF0000"/>
                </a:solidFill>
                <a:latin typeface="Arial" panose="020B0604020202020204" pitchFamily="34" charset="0"/>
              </a:rPr>
              <a:t>Xem:</a:t>
            </a:r>
          </a:p>
        </p:txBody>
      </p:sp>
      <p:sp>
        <p:nvSpPr>
          <p:cNvPr id="10" name="Rectangle 12">
            <a:extLst>
              <a:ext uri="{FF2B5EF4-FFF2-40B4-BE49-F238E27FC236}">
                <a16:creationId xmlns:a16="http://schemas.microsoft.com/office/drawing/2014/main" id="{8470179A-B96B-4FA0-82CF-EBD3D77643E3}"/>
              </a:ext>
            </a:extLst>
          </p:cNvPr>
          <p:cNvSpPr>
            <a:spLocks noChangeArrowheads="1"/>
          </p:cNvSpPr>
          <p:nvPr/>
        </p:nvSpPr>
        <p:spPr bwMode="auto">
          <a:xfrm>
            <a:off x="2410265" y="2685763"/>
            <a:ext cx="4592666"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800">
                <a:latin typeface="Arial" panose="020B0604020202020204" pitchFamily="34" charset="0"/>
              </a:rPr>
              <a:t>- Làm bài 31 đã hướng dẫn </a:t>
            </a:r>
          </a:p>
        </p:txBody>
      </p:sp>
      <p:sp>
        <p:nvSpPr>
          <p:cNvPr id="11" name="Rectangle 13">
            <a:extLst>
              <a:ext uri="{FF2B5EF4-FFF2-40B4-BE49-F238E27FC236}">
                <a16:creationId xmlns:a16="http://schemas.microsoft.com/office/drawing/2014/main" id="{AC387080-7831-4A3F-84F5-D80327A79D9D}"/>
              </a:ext>
            </a:extLst>
          </p:cNvPr>
          <p:cNvSpPr>
            <a:spLocks noChangeArrowheads="1"/>
          </p:cNvSpPr>
          <p:nvPr/>
        </p:nvSpPr>
        <p:spPr bwMode="auto">
          <a:xfrm>
            <a:off x="2334063" y="3295362"/>
            <a:ext cx="948418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800" dirty="0">
                <a:latin typeface="Arial" panose="020B0604020202020204" pitchFamily="34" charset="0"/>
              </a:rPr>
              <a:t> - </a:t>
            </a:r>
            <a:r>
              <a:rPr lang="en-US" altLang="en-US" sz="2800" dirty="0" err="1">
                <a:latin typeface="Arial" panose="020B0604020202020204" pitchFamily="34" charset="0"/>
              </a:rPr>
              <a:t>Làm</a:t>
            </a:r>
            <a:r>
              <a:rPr lang="en-US" altLang="en-US" sz="2800" dirty="0">
                <a:latin typeface="Arial" panose="020B0604020202020204" pitchFamily="34" charset="0"/>
              </a:rPr>
              <a:t> </a:t>
            </a:r>
            <a:r>
              <a:rPr lang="en-US" altLang="en-US" sz="2800" dirty="0" err="1">
                <a:latin typeface="Arial" panose="020B0604020202020204" pitchFamily="34" charset="0"/>
              </a:rPr>
              <a:t>tiếp</a:t>
            </a:r>
            <a:r>
              <a:rPr lang="en-US" altLang="en-US" sz="2800" dirty="0">
                <a:latin typeface="Arial" panose="020B0604020202020204" pitchFamily="34" charset="0"/>
              </a:rPr>
              <a:t> </a:t>
            </a:r>
            <a:r>
              <a:rPr lang="en-US" altLang="en-US" sz="2800" dirty="0" err="1">
                <a:latin typeface="Arial" panose="020B0604020202020204" pitchFamily="34" charset="0"/>
              </a:rPr>
              <a:t>bài</a:t>
            </a:r>
            <a:r>
              <a:rPr lang="en-US" altLang="en-US" sz="2800" dirty="0">
                <a:latin typeface="Arial" panose="020B0604020202020204" pitchFamily="34" charset="0"/>
              </a:rPr>
              <a:t> 32 SGK/116, </a:t>
            </a:r>
            <a:r>
              <a:rPr lang="en-US" altLang="en-US" sz="2800" dirty="0" err="1">
                <a:latin typeface="Arial" panose="020B0604020202020204" pitchFamily="34" charset="0"/>
              </a:rPr>
              <a:t>và</a:t>
            </a:r>
            <a:r>
              <a:rPr lang="en-US" altLang="en-US" sz="2800" dirty="0">
                <a:latin typeface="Arial" panose="020B0604020202020204" pitchFamily="34" charset="0"/>
              </a:rPr>
              <a:t> </a:t>
            </a:r>
            <a:r>
              <a:rPr lang="en-US" altLang="en-US" sz="2800" dirty="0" err="1">
                <a:latin typeface="Arial" panose="020B0604020202020204" pitchFamily="34" charset="0"/>
              </a:rPr>
              <a:t>bài</a:t>
            </a:r>
            <a:r>
              <a:rPr lang="en-US" altLang="en-US" sz="2800" dirty="0">
                <a:latin typeface="Arial" panose="020B0604020202020204" pitchFamily="34" charset="0"/>
              </a:rPr>
              <a:t> 48, 51, 61 SBT/135</a:t>
            </a:r>
          </a:p>
        </p:txBody>
      </p:sp>
      <p:sp>
        <p:nvSpPr>
          <p:cNvPr id="12" name="Rectangle 14">
            <a:extLst>
              <a:ext uri="{FF2B5EF4-FFF2-40B4-BE49-F238E27FC236}">
                <a16:creationId xmlns:a16="http://schemas.microsoft.com/office/drawing/2014/main" id="{7E1EC062-30AE-44AD-9442-A91383680585}"/>
              </a:ext>
            </a:extLst>
          </p:cNvPr>
          <p:cNvSpPr>
            <a:spLocks noChangeArrowheads="1"/>
          </p:cNvSpPr>
          <p:nvPr/>
        </p:nvSpPr>
        <p:spPr bwMode="auto">
          <a:xfrm>
            <a:off x="2418471" y="4438362"/>
            <a:ext cx="929991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buFontTx/>
              <a:buChar char="-"/>
            </a:pPr>
            <a:r>
              <a:rPr lang="en-US" altLang="en-US" sz="2800" dirty="0" err="1">
                <a:latin typeface="Arial" panose="020B0604020202020204" pitchFamily="34" charset="0"/>
              </a:rPr>
              <a:t>Xem</a:t>
            </a:r>
            <a:r>
              <a:rPr lang="en-US" altLang="en-US" sz="2800" dirty="0">
                <a:latin typeface="Arial" panose="020B0604020202020204" pitchFamily="34" charset="0"/>
              </a:rPr>
              <a:t> </a:t>
            </a:r>
            <a:r>
              <a:rPr lang="en-US" altLang="en-US" sz="2800" dirty="0" err="1">
                <a:latin typeface="Arial" panose="020B0604020202020204" pitchFamily="34" charset="0"/>
              </a:rPr>
              <a:t>trước</a:t>
            </a:r>
            <a:r>
              <a:rPr lang="en-US" altLang="en-US" sz="2800" dirty="0">
                <a:latin typeface="Arial" panose="020B0604020202020204" pitchFamily="34" charset="0"/>
              </a:rPr>
              <a:t> </a:t>
            </a:r>
            <a:r>
              <a:rPr lang="en-US" altLang="en-US" sz="2800" dirty="0" err="1">
                <a:latin typeface="Arial" panose="020B0604020202020204" pitchFamily="34" charset="0"/>
              </a:rPr>
              <a:t>bài</a:t>
            </a:r>
            <a:r>
              <a:rPr lang="en-US" altLang="en-US" sz="2800" dirty="0">
                <a:latin typeface="Arial" panose="020B0604020202020204" pitchFamily="34" charset="0"/>
              </a:rPr>
              <a:t>  </a:t>
            </a:r>
            <a:r>
              <a:rPr lang="en-US" altLang="en-US" sz="2800" i="1" dirty="0">
                <a:latin typeface="Arial" panose="020B0604020202020204" pitchFamily="34" charset="0"/>
              </a:rPr>
              <a:t>“</a:t>
            </a:r>
            <a:r>
              <a:rPr lang="en-US" altLang="en-US" sz="2800" i="1" dirty="0" err="1">
                <a:latin typeface="Arial" panose="020B0604020202020204" pitchFamily="34" charset="0"/>
              </a:rPr>
              <a:t>Vị</a:t>
            </a:r>
            <a:r>
              <a:rPr lang="en-US" altLang="en-US" sz="2800" i="1" dirty="0">
                <a:latin typeface="Arial" panose="020B0604020202020204" pitchFamily="34" charset="0"/>
              </a:rPr>
              <a:t> </a:t>
            </a:r>
            <a:r>
              <a:rPr lang="en-US" altLang="en-US" sz="2800" i="1" dirty="0" err="1">
                <a:latin typeface="Arial" panose="020B0604020202020204" pitchFamily="34" charset="0"/>
              </a:rPr>
              <a:t>trí</a:t>
            </a:r>
            <a:r>
              <a:rPr lang="en-US" altLang="en-US" sz="2800" i="1" dirty="0">
                <a:latin typeface="Arial" panose="020B0604020202020204" pitchFamily="34" charset="0"/>
              </a:rPr>
              <a:t> </a:t>
            </a:r>
            <a:r>
              <a:rPr lang="en-US" altLang="en-US" sz="2800" i="1" dirty="0" err="1">
                <a:latin typeface="Arial" panose="020B0604020202020204" pitchFamily="34" charset="0"/>
              </a:rPr>
              <a:t>tương</a:t>
            </a:r>
            <a:r>
              <a:rPr lang="en-US" altLang="en-US" sz="2800" i="1" dirty="0">
                <a:latin typeface="Arial" panose="020B0604020202020204" pitchFamily="34" charset="0"/>
              </a:rPr>
              <a:t> </a:t>
            </a:r>
            <a:r>
              <a:rPr lang="en-US" altLang="en-US" sz="2800" i="1" dirty="0" err="1">
                <a:latin typeface="Arial" panose="020B0604020202020204" pitchFamily="34" charset="0"/>
              </a:rPr>
              <a:t>đối</a:t>
            </a:r>
            <a:r>
              <a:rPr lang="en-US" altLang="en-US" sz="2800" i="1" dirty="0">
                <a:latin typeface="Arial" panose="020B0604020202020204" pitchFamily="34" charset="0"/>
              </a:rPr>
              <a:t> </a:t>
            </a:r>
            <a:r>
              <a:rPr lang="en-US" altLang="en-US" sz="2800" i="1" dirty="0" err="1">
                <a:latin typeface="Arial" panose="020B0604020202020204" pitchFamily="34" charset="0"/>
              </a:rPr>
              <a:t>của</a:t>
            </a:r>
            <a:r>
              <a:rPr lang="en-US" altLang="en-US" sz="2800" i="1" dirty="0">
                <a:latin typeface="Arial" panose="020B0604020202020204" pitchFamily="34" charset="0"/>
              </a:rPr>
              <a:t> </a:t>
            </a:r>
            <a:r>
              <a:rPr lang="en-US" altLang="en-US" sz="2800" i="1" dirty="0" err="1">
                <a:latin typeface="Arial" panose="020B0604020202020204" pitchFamily="34" charset="0"/>
              </a:rPr>
              <a:t>hai</a:t>
            </a:r>
            <a:r>
              <a:rPr lang="en-US" altLang="en-US" sz="2800" i="1" dirty="0">
                <a:latin typeface="Arial" panose="020B0604020202020204" pitchFamily="34" charset="0"/>
              </a:rPr>
              <a:t> </a:t>
            </a:r>
            <a:r>
              <a:rPr lang="en-US" altLang="en-US" sz="2800" i="1" dirty="0" err="1">
                <a:latin typeface="Arial" panose="020B0604020202020204" pitchFamily="34" charset="0"/>
              </a:rPr>
              <a:t>đường</a:t>
            </a:r>
            <a:r>
              <a:rPr lang="en-US" altLang="en-US" sz="2800" i="1" dirty="0">
                <a:latin typeface="Arial" panose="020B0604020202020204" pitchFamily="34" charset="0"/>
              </a:rPr>
              <a:t> </a:t>
            </a:r>
            <a:r>
              <a:rPr lang="en-US" altLang="en-US" sz="2800" i="1" dirty="0" err="1">
                <a:latin typeface="Arial" panose="020B0604020202020204" pitchFamily="34" charset="0"/>
              </a:rPr>
              <a:t>tròn</a:t>
            </a:r>
            <a:r>
              <a:rPr lang="en-US" altLang="en-US" sz="2800" dirty="0">
                <a:latin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0-#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left)">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animBg="1"/>
      <p:bldP spid="10" grpId="0"/>
      <p:bldP spid="11"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p:nvPr/>
        </p:nvSpPr>
        <p:spPr>
          <a:xfrm>
            <a:off x="488971" y="0"/>
            <a:ext cx="10722606" cy="6031464"/>
          </a:xfrm>
          <a:custGeom>
            <a:avLst/>
            <a:gdLst/>
            <a:ahLst/>
            <a:cxnLst/>
            <a:rect l="l" t="t" r="r" b="b"/>
            <a:pathLst>
              <a:path w="12192000" h="6857998">
                <a:moveTo>
                  <a:pt x="12192000" y="6857998"/>
                </a:moveTo>
                <a:lnTo>
                  <a:pt x="12192000" y="0"/>
                </a:lnTo>
                <a:lnTo>
                  <a:pt x="0" y="0"/>
                </a:lnTo>
                <a:lnTo>
                  <a:pt x="0" y="6857998"/>
                </a:lnTo>
                <a:lnTo>
                  <a:pt x="12192000" y="6857998"/>
                </a:lnTo>
                <a:close/>
              </a:path>
            </a:pathLst>
          </a:custGeom>
          <a:solidFill>
            <a:srgbClr val="99CDFF"/>
          </a:solidFill>
        </p:spPr>
        <p:txBody>
          <a:bodyPr wrap="square" lIns="0" tIns="0" rIns="0" bIns="0" rtlCol="0">
            <a:noAutofit/>
          </a:bodyPr>
          <a:lstStyle/>
          <a:p>
            <a:endParaRPr sz="1583"/>
          </a:p>
        </p:txBody>
      </p:sp>
      <p:sp>
        <p:nvSpPr>
          <p:cNvPr id="6" name="object 6"/>
          <p:cNvSpPr/>
          <p:nvPr/>
        </p:nvSpPr>
        <p:spPr>
          <a:xfrm>
            <a:off x="488971" y="-28135"/>
            <a:ext cx="10722606" cy="3629602"/>
          </a:xfrm>
          <a:prstGeom prst="rect">
            <a:avLst/>
          </a:prstGeom>
          <a:blipFill>
            <a:blip r:embed="rId2" cstate="print"/>
            <a:stretch>
              <a:fillRect/>
            </a:stretch>
          </a:blipFill>
        </p:spPr>
        <p:txBody>
          <a:bodyPr wrap="square" lIns="0" tIns="0" rIns="0" bIns="0" rtlCol="0">
            <a:noAutofit/>
          </a:bodyPr>
          <a:lstStyle/>
          <a:p>
            <a:endParaRPr sz="1583"/>
          </a:p>
        </p:txBody>
      </p:sp>
      <p:sp>
        <p:nvSpPr>
          <p:cNvPr id="7" name="object 7"/>
          <p:cNvSpPr/>
          <p:nvPr/>
        </p:nvSpPr>
        <p:spPr>
          <a:xfrm>
            <a:off x="4051556" y="2687352"/>
            <a:ext cx="7160020" cy="3344112"/>
          </a:xfrm>
          <a:prstGeom prst="rect">
            <a:avLst/>
          </a:prstGeom>
          <a:blipFill>
            <a:blip r:embed="rId3" cstate="print"/>
            <a:stretch>
              <a:fillRect/>
            </a:stretch>
          </a:blipFill>
        </p:spPr>
        <p:txBody>
          <a:bodyPr wrap="square" lIns="0" tIns="0" rIns="0" bIns="0" rtlCol="0">
            <a:noAutofit/>
          </a:bodyPr>
          <a:lstStyle/>
          <a:p>
            <a:endParaRPr sz="1583"/>
          </a:p>
        </p:txBody>
      </p:sp>
      <p:sp>
        <p:nvSpPr>
          <p:cNvPr id="5" name="object 5"/>
          <p:cNvSpPr txBox="1"/>
          <p:nvPr/>
        </p:nvSpPr>
        <p:spPr>
          <a:xfrm>
            <a:off x="4201785" y="2097967"/>
            <a:ext cx="1355195" cy="916603"/>
          </a:xfrm>
          <a:prstGeom prst="rect">
            <a:avLst/>
          </a:prstGeom>
        </p:spPr>
        <p:txBody>
          <a:bodyPr wrap="square" lIns="0" tIns="45263" rIns="0" bIns="0" rtlCol="0">
            <a:noAutofit/>
          </a:bodyPr>
          <a:lstStyle/>
          <a:p>
            <a:pPr marL="11170">
              <a:lnSpc>
                <a:spcPts val="7128"/>
              </a:lnSpc>
            </a:pPr>
            <a:r>
              <a:rPr sz="7036" b="1" spc="-26" dirty="0">
                <a:solidFill>
                  <a:srgbClr val="FFFFFF"/>
                </a:solidFill>
                <a:latin typeface="Calibri"/>
                <a:cs typeface="Calibri"/>
              </a:rPr>
              <a:t>For</a:t>
            </a:r>
            <a:endParaRPr sz="7036">
              <a:latin typeface="Calibri"/>
              <a:cs typeface="Calibri"/>
            </a:endParaRPr>
          </a:p>
        </p:txBody>
      </p:sp>
      <p:sp>
        <p:nvSpPr>
          <p:cNvPr id="4" name="object 4"/>
          <p:cNvSpPr txBox="1"/>
          <p:nvPr/>
        </p:nvSpPr>
        <p:spPr>
          <a:xfrm>
            <a:off x="10028962" y="2910763"/>
            <a:ext cx="532523" cy="1094867"/>
          </a:xfrm>
          <a:prstGeom prst="rect">
            <a:avLst/>
          </a:prstGeom>
        </p:spPr>
        <p:txBody>
          <a:bodyPr wrap="square" lIns="0" tIns="54171" rIns="0" bIns="0" rtlCol="0">
            <a:noAutofit/>
          </a:bodyPr>
          <a:lstStyle/>
          <a:p>
            <a:pPr marL="11170">
              <a:lnSpc>
                <a:spcPts val="8531"/>
              </a:lnSpc>
            </a:pPr>
            <a:r>
              <a:rPr sz="8443" b="1" dirty="0">
                <a:solidFill>
                  <a:srgbClr val="FFFFFF"/>
                </a:solidFill>
                <a:latin typeface="Calibri"/>
                <a:cs typeface="Calibri"/>
              </a:rPr>
              <a:t>!</a:t>
            </a:r>
            <a:endParaRPr sz="8443">
              <a:latin typeface="Calibri"/>
              <a:cs typeface="Calibri"/>
            </a:endParaRPr>
          </a:p>
        </p:txBody>
      </p:sp>
      <p:sp>
        <p:nvSpPr>
          <p:cNvPr id="3" name="object 3"/>
          <p:cNvSpPr txBox="1"/>
          <p:nvPr/>
        </p:nvSpPr>
        <p:spPr>
          <a:xfrm>
            <a:off x="6833068" y="2978114"/>
            <a:ext cx="1361141" cy="826802"/>
          </a:xfrm>
          <a:prstGeom prst="rect">
            <a:avLst/>
          </a:prstGeom>
        </p:spPr>
        <p:txBody>
          <a:bodyPr wrap="square" lIns="0" tIns="40768" rIns="0" bIns="0" rtlCol="0">
            <a:noAutofit/>
          </a:bodyPr>
          <a:lstStyle/>
          <a:p>
            <a:pPr marL="11170">
              <a:lnSpc>
                <a:spcPts val="6420"/>
              </a:lnSpc>
            </a:pPr>
            <a:r>
              <a:rPr sz="6332" b="1" spc="-168" dirty="0">
                <a:solidFill>
                  <a:srgbClr val="FFFFFF"/>
                </a:solidFill>
                <a:latin typeface="Calibri"/>
                <a:cs typeface="Calibri"/>
              </a:rPr>
              <a:t>You</a:t>
            </a:r>
            <a:endParaRPr sz="6332">
              <a:latin typeface="Calibri"/>
              <a:cs typeface="Calibri"/>
            </a:endParaRPr>
          </a:p>
        </p:txBody>
      </p:sp>
      <p:sp>
        <p:nvSpPr>
          <p:cNvPr id="2" name="object 2"/>
          <p:cNvSpPr txBox="1"/>
          <p:nvPr/>
        </p:nvSpPr>
        <p:spPr>
          <a:xfrm>
            <a:off x="1371531" y="3219038"/>
            <a:ext cx="2776609" cy="916603"/>
          </a:xfrm>
          <a:prstGeom prst="rect">
            <a:avLst/>
          </a:prstGeom>
        </p:spPr>
        <p:txBody>
          <a:bodyPr wrap="square" lIns="0" tIns="45263" rIns="0" bIns="0" rtlCol="0">
            <a:noAutofit/>
          </a:bodyPr>
          <a:lstStyle/>
          <a:p>
            <a:pPr marL="11170">
              <a:lnSpc>
                <a:spcPts val="7128"/>
              </a:lnSpc>
            </a:pPr>
            <a:r>
              <a:rPr sz="7036" b="1" spc="-12" dirty="0">
                <a:solidFill>
                  <a:srgbClr val="FFFFFF"/>
                </a:solidFill>
                <a:latin typeface="Calibri"/>
                <a:cs typeface="Calibri"/>
              </a:rPr>
              <a:t>Thanks</a:t>
            </a:r>
            <a:endParaRPr sz="7036">
              <a:latin typeface="Calibri"/>
              <a:cs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5825983" y="607298"/>
            <a:ext cx="5042125" cy="5036855"/>
            <a:chOff x="5425622" y="292790"/>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0023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9287691" y="5878286"/>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6" action="ppaction://hlinksldjump"/>
          </p:cNvPr>
          <p:cNvSpPr/>
          <p:nvPr/>
        </p:nvSpPr>
        <p:spPr>
          <a:xfrm>
            <a:off x="815601" y="2440198"/>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a:off x="2313518" y="2440198"/>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3811434" y="2440198"/>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9" action="ppaction://hlinksldjump"/>
          </p:cNvPr>
          <p:cNvSpPr/>
          <p:nvPr/>
        </p:nvSpPr>
        <p:spPr>
          <a:xfrm>
            <a:off x="816359" y="3986271"/>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10" action="ppaction://hlinksldjump"/>
          </p:cNvPr>
          <p:cNvSpPr/>
          <p:nvPr/>
        </p:nvSpPr>
        <p:spPr>
          <a:xfrm>
            <a:off x="2314276" y="3986271"/>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11" action="ppaction://hlinksldjump"/>
          </p:cNvPr>
          <p:cNvSpPr/>
          <p:nvPr/>
        </p:nvSpPr>
        <p:spPr>
          <a:xfrm>
            <a:off x="3812192" y="3986271"/>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402431" y="95110"/>
            <a:ext cx="5121915" cy="1938992"/>
          </a:xfrm>
          <a:prstGeom prst="rect">
            <a:avLst/>
          </a:prstGeom>
          <a:solidFill>
            <a:srgbClr val="CF5F13"/>
          </a:solid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a:t>
            </a:r>
            <a:r>
              <a:rPr kumimoji="0" lang="en-US" sz="6000" b="1" i="0" u="none" strike="noStrike" kern="1200" cap="none" spc="0" normalizeH="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QUAY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baseline="0"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MAY</a:t>
            </a:r>
            <a:r>
              <a:rPr lang="en-US" sz="60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 MẮN</a:t>
            </a:r>
            <a:endPar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4" name="Picture 4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47" name="Picture 4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111830" y="478508"/>
            <a:ext cx="714375" cy="1190625"/>
          </a:xfrm>
          <a:prstGeom prst="rect">
            <a:avLst/>
          </a:prstGeom>
        </p:spPr>
      </p:pic>
      <p:pic>
        <p:nvPicPr>
          <p:cNvPr id="2" name="Picture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646194" y="2526135"/>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2" name="Rounded Rectangle 25">
            <a:extLst>
              <a:ext uri="{FF2B5EF4-FFF2-40B4-BE49-F238E27FC236}">
                <a16:creationId xmlns:a16="http://schemas.microsoft.com/office/drawing/2014/main" id="{B0948B57-23EF-4145-8B2D-6796F7B5DFBC}"/>
              </a:ext>
            </a:extLst>
          </p:cNvPr>
          <p:cNvSpPr/>
          <p:nvPr/>
        </p:nvSpPr>
        <p:spPr>
          <a:xfrm>
            <a:off x="7678201" y="5553481"/>
            <a:ext cx="1337688" cy="1337688"/>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hlinkClick r:id="rId16" action="ppaction://hlinksldjump"/>
              </a:rPr>
              <a:t>KẾT</a:t>
            </a:r>
            <a:r>
              <a:rPr kumimoji="0" lang="en-US" sz="2800" b="1" i="0" u="none" strike="noStrike" kern="1200" cap="none" spc="0" normalizeH="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hlinkClick r:id="rId16" action="ppaction://hlinksldjump"/>
              </a:rPr>
              <a:t> THÚC</a:t>
            </a:r>
            <a:endParaRPr kumimoji="0" lang="vi-VN" sz="28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9975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audio>
              <p:cMediaNode vol="80000">
                <p:cTn id="200" fill="hold" display="0">
                  <p:stCondLst>
                    <p:cond delay="indefinite"/>
                  </p:stCondLst>
                  <p:endCondLst>
                    <p:cond evt="onStopAudio" delay="0">
                      <p:tgtEl>
                        <p:sldTgt/>
                      </p:tgtEl>
                    </p:cond>
                  </p:endCondLst>
                </p:cTn>
                <p:tgtEl>
                  <p:spTgt spid="3"/>
                </p:tgtEl>
              </p:cMediaNode>
            </p:audio>
            <p:seq concurrent="1" nextAc="seek">
              <p:cTn id="201" restart="whenNotActive" fill="hold" evtFilter="cancelBubble" nodeType="interactiveSeq">
                <p:stCondLst>
                  <p:cond evt="onClick" delay="0">
                    <p:tgtEl>
                      <p:spTgt spid="62"/>
                    </p:tgtEl>
                  </p:cond>
                </p:stCondLst>
                <p:endSync evt="end" delay="0">
                  <p:rtn val="all"/>
                </p:endSync>
                <p:childTnLst>
                  <p:par>
                    <p:cTn id="202" fill="hold">
                      <p:stCondLst>
                        <p:cond delay="0"/>
                      </p:stCondLst>
                      <p:childTnLst>
                        <p:par>
                          <p:cTn id="203" fill="hold">
                            <p:stCondLst>
                              <p:cond delay="0"/>
                            </p:stCondLst>
                            <p:childTnLst>
                              <p:par>
                                <p:cTn id="204" presetID="1" presetClass="emph" presetSubtype="2" fill="hold" nodeType="clickEffect">
                                  <p:stCondLst>
                                    <p:cond delay="0"/>
                                  </p:stCondLst>
                                  <p:childTnLst>
                                    <p:animClr clrSpc="rgb" dir="cw">
                                      <p:cBhvr>
                                        <p:cTn id="205" dur="500" fill="hold"/>
                                        <p:tgtEl>
                                          <p:spTgt spid="62"/>
                                        </p:tgtEl>
                                        <p:attrNameLst>
                                          <p:attrName>fillcolor</p:attrName>
                                        </p:attrNameLst>
                                      </p:cBhvr>
                                      <p:to>
                                        <a:srgbClr val="000000"/>
                                      </p:to>
                                    </p:animClr>
                                    <p:set>
                                      <p:cBhvr>
                                        <p:cTn id="206" dur="500" fill="hold"/>
                                        <p:tgtEl>
                                          <p:spTgt spid="62"/>
                                        </p:tgtEl>
                                        <p:attrNameLst>
                                          <p:attrName>fill.type</p:attrName>
                                        </p:attrNameLst>
                                      </p:cBhvr>
                                      <p:to>
                                        <p:strVal val="solid"/>
                                      </p:to>
                                    </p:set>
                                    <p:set>
                                      <p:cBhvr>
                                        <p:cTn id="207" dur="500" fill="hold"/>
                                        <p:tgtEl>
                                          <p:spTgt spid="62"/>
                                        </p:tgtEl>
                                        <p:attrNameLst>
                                          <p:attrName>fill.on</p:attrName>
                                        </p:attrNameLst>
                                      </p:cBhvr>
                                      <p:to>
                                        <p:strVal val="true"/>
                                      </p:to>
                                    </p:set>
                                  </p:childTnLst>
                                </p:cTn>
                              </p:par>
                            </p:childTnLst>
                          </p:cTn>
                        </p:par>
                      </p:childTnLst>
                    </p:cTn>
                  </p:par>
                </p:childTnLst>
              </p:cTn>
              <p:nextCondLst>
                <p:cond evt="onClick" delay="0">
                  <p:tgtEl>
                    <p:spTgt spid="62"/>
                  </p:tgtEl>
                </p:cond>
              </p:nextCondLst>
            </p:seq>
          </p:childTnLst>
        </p:cTn>
      </p:par>
    </p:tnLst>
    <p:bldLst>
      <p:bldP spid="41" grpId="0" animBg="1"/>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011119"/>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800" b="1" dirty="0" err="1">
                <a:solidFill>
                  <a:srgbClr val="FF0000"/>
                </a:solidFill>
              </a:rPr>
              <a:t>Tâm</a:t>
            </a:r>
            <a:r>
              <a:rPr lang="en-US" sz="4800" b="1" dirty="0">
                <a:solidFill>
                  <a:srgbClr val="FF0000"/>
                </a:solidFill>
              </a:rPr>
              <a:t> </a:t>
            </a:r>
            <a:r>
              <a:rPr lang="en-US" sz="4800" b="1" dirty="0" err="1">
                <a:solidFill>
                  <a:srgbClr val="FF0000"/>
                </a:solidFill>
              </a:rPr>
              <a:t>đường</a:t>
            </a:r>
            <a:r>
              <a:rPr lang="en-US" sz="4800" b="1" dirty="0">
                <a:solidFill>
                  <a:srgbClr val="FF0000"/>
                </a:solidFill>
              </a:rPr>
              <a:t> </a:t>
            </a:r>
            <a:r>
              <a:rPr lang="en-US" sz="4800" b="1" dirty="0" err="1">
                <a:solidFill>
                  <a:srgbClr val="FF0000"/>
                </a:solidFill>
              </a:rPr>
              <a:t>tròn</a:t>
            </a:r>
            <a:r>
              <a:rPr lang="en-US" sz="4800" b="1" dirty="0">
                <a:solidFill>
                  <a:srgbClr val="FF0000"/>
                </a:solidFill>
              </a:rPr>
              <a:t> </a:t>
            </a:r>
            <a:r>
              <a:rPr lang="en-US" sz="4800" b="1" dirty="0" err="1">
                <a:solidFill>
                  <a:srgbClr val="FF0000"/>
                </a:solidFill>
              </a:rPr>
              <a:t>nội</a:t>
            </a:r>
            <a:r>
              <a:rPr lang="en-US" sz="4800" b="1" dirty="0">
                <a:solidFill>
                  <a:srgbClr val="FF0000"/>
                </a:solidFill>
              </a:rPr>
              <a:t> </a:t>
            </a:r>
            <a:r>
              <a:rPr lang="en-US" sz="4800" b="1" dirty="0" err="1">
                <a:solidFill>
                  <a:srgbClr val="FF0000"/>
                </a:solidFill>
              </a:rPr>
              <a:t>tiếp</a:t>
            </a:r>
            <a:r>
              <a:rPr lang="en-US" sz="4800" b="1" dirty="0">
                <a:solidFill>
                  <a:srgbClr val="FF0000"/>
                </a:solidFill>
              </a:rPr>
              <a:t> tam </a:t>
            </a:r>
            <a:r>
              <a:rPr lang="en-US" sz="4800" b="1" dirty="0" err="1">
                <a:solidFill>
                  <a:srgbClr val="FF0000"/>
                </a:solidFill>
              </a:rPr>
              <a:t>giác</a:t>
            </a:r>
            <a:r>
              <a:rPr lang="en-US" sz="4800" b="1" dirty="0">
                <a:solidFill>
                  <a:srgbClr val="FF0000"/>
                </a:solidFill>
              </a:rPr>
              <a:t> </a:t>
            </a:r>
            <a:r>
              <a:rPr lang="en-US" sz="4800" b="1" dirty="0" err="1">
                <a:solidFill>
                  <a:srgbClr val="FF0000"/>
                </a:solidFill>
              </a:rPr>
              <a:t>là</a:t>
            </a:r>
            <a:endParaRPr kumimoji="0" lang="vi-VN" sz="9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26" name="Rectangle 25"/>
          <p:cNvSpPr/>
          <p:nvPr/>
        </p:nvSpPr>
        <p:spPr>
          <a:xfrm>
            <a:off x="1110220" y="1339746"/>
            <a:ext cx="10689894"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Arial "/>
              </a:rPr>
              <a:t>A. </a:t>
            </a:r>
            <a:r>
              <a:rPr kumimoji="0" lang="en-US" altLang="en-US" sz="3600" b="1" i="0" u="none" strike="noStrike" kern="1200" cap="none" spc="0" normalizeH="0" baseline="0" noProof="0" dirty="0" err="1">
                <a:ln>
                  <a:noFill/>
                </a:ln>
                <a:solidFill>
                  <a:srgbClr val="002060"/>
                </a:solidFill>
                <a:effectLst/>
                <a:uLnTx/>
                <a:uFillTx/>
                <a:latin typeface="Arial "/>
              </a:rPr>
              <a:t>Trực</a:t>
            </a:r>
            <a:r>
              <a:rPr kumimoji="0" lang="en-US" altLang="en-US" sz="3600" b="1" i="0" u="none" strike="noStrike" kern="1200" cap="none" spc="0" normalizeH="0" noProof="0" dirty="0">
                <a:ln>
                  <a:noFill/>
                </a:ln>
                <a:solidFill>
                  <a:srgbClr val="002060"/>
                </a:solidFill>
                <a:effectLst/>
                <a:uLnTx/>
                <a:uFillTx/>
                <a:latin typeface="Arial "/>
              </a:rPr>
              <a:t> </a:t>
            </a:r>
            <a:r>
              <a:rPr kumimoji="0" lang="en-US" altLang="en-US" sz="3600" b="1" i="0" u="none" strike="noStrike" kern="1200" cap="none" spc="0" normalizeH="0" noProof="0" dirty="0" err="1">
                <a:ln>
                  <a:noFill/>
                </a:ln>
                <a:solidFill>
                  <a:srgbClr val="002060"/>
                </a:solidFill>
                <a:effectLst/>
                <a:uLnTx/>
                <a:uFillTx/>
                <a:latin typeface="Arial "/>
              </a:rPr>
              <a:t>tâm</a:t>
            </a:r>
            <a:r>
              <a:rPr kumimoji="0" lang="en-US" altLang="en-US" sz="3600" b="1" i="0" u="none" strike="noStrike" kern="1200" cap="none" spc="0" normalizeH="0" noProof="0" dirty="0">
                <a:ln>
                  <a:noFill/>
                </a:ln>
                <a:solidFill>
                  <a:srgbClr val="002060"/>
                </a:solidFill>
                <a:effectLst/>
                <a:uLnTx/>
                <a:uFillTx/>
                <a:latin typeface="Arial "/>
              </a:rPr>
              <a:t> tam </a:t>
            </a:r>
            <a:r>
              <a:rPr kumimoji="0" lang="en-US" altLang="en-US" sz="3600" b="1" i="0" u="none" strike="noStrike" kern="1200" cap="none" spc="0" normalizeH="0" noProof="0" dirty="0" err="1">
                <a:ln>
                  <a:noFill/>
                </a:ln>
                <a:solidFill>
                  <a:srgbClr val="002060"/>
                </a:solidFill>
                <a:effectLst/>
                <a:uLnTx/>
                <a:uFillTx/>
                <a:latin typeface="Arial "/>
              </a:rPr>
              <a:t>giác</a:t>
            </a:r>
            <a:endParaRPr kumimoji="0" lang="vi-VN" sz="3600" b="1" i="0" u="none" strike="noStrike" kern="1200" cap="none" spc="0" normalizeH="0" baseline="0" noProof="0" dirty="0">
              <a:ln>
                <a:noFill/>
              </a:ln>
              <a:solidFill>
                <a:srgbClr val="002060"/>
              </a:solidFill>
              <a:effectLst/>
              <a:uLnTx/>
              <a:uFillTx/>
              <a:latin typeface="Arial "/>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1110219" y="4058527"/>
            <a:ext cx="10689891"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solidFill>
                  <a:srgbClr val="002060"/>
                </a:solidFill>
                <a:latin typeface="Arial "/>
              </a:rPr>
              <a:t>D</a:t>
            </a:r>
            <a:r>
              <a:rPr kumimoji="0" lang="vi-VN" sz="3600" b="1" i="0" u="none" strike="noStrike" kern="1200" cap="none" spc="0" normalizeH="0" baseline="0" noProof="0" dirty="0">
                <a:ln>
                  <a:noFill/>
                </a:ln>
                <a:solidFill>
                  <a:srgbClr val="002060"/>
                </a:solidFill>
                <a:effectLst/>
                <a:uLnTx/>
                <a:uFillTx/>
                <a:latin typeface="Arial "/>
              </a:rPr>
              <a:t>. </a:t>
            </a:r>
            <a:r>
              <a:rPr kumimoji="0" lang="en-US" altLang="en-US" sz="3600" b="1" i="0" u="none" strike="noStrike" kern="1200" cap="none" spc="0" normalizeH="0" baseline="0" noProof="0" dirty="0">
                <a:ln>
                  <a:noFill/>
                </a:ln>
                <a:solidFill>
                  <a:srgbClr val="002060"/>
                </a:solidFill>
                <a:effectLst/>
                <a:uLnTx/>
                <a:uFillTx/>
                <a:latin typeface="Arial "/>
              </a:rPr>
              <a:t>Giao </a:t>
            </a:r>
            <a:r>
              <a:rPr kumimoji="0" lang="en-US" altLang="en-US" sz="3600" b="1" i="0" u="none" strike="noStrike" kern="1200" cap="none" spc="0" normalizeH="0" baseline="0" noProof="0" dirty="0" err="1">
                <a:ln>
                  <a:noFill/>
                </a:ln>
                <a:solidFill>
                  <a:srgbClr val="002060"/>
                </a:solidFill>
                <a:effectLst/>
                <a:uLnTx/>
                <a:uFillTx/>
                <a:latin typeface="Arial "/>
              </a:rPr>
              <a:t>ba</a:t>
            </a:r>
            <a:r>
              <a:rPr kumimoji="0" lang="en-US" altLang="en-US" sz="3600" b="1" i="0" u="none" strike="noStrike" kern="1200" cap="none" spc="0" normalizeH="0" baseline="0" noProof="0" dirty="0">
                <a:ln>
                  <a:noFill/>
                </a:ln>
                <a:solidFill>
                  <a:srgbClr val="002060"/>
                </a:solidFill>
                <a:effectLst/>
                <a:uLnTx/>
                <a:uFillTx/>
                <a:latin typeface="Arial "/>
              </a:rPr>
              <a:t> </a:t>
            </a:r>
            <a:r>
              <a:rPr kumimoji="0" lang="en-US" altLang="en-US" sz="3600" b="1" i="0" u="none" strike="noStrike" kern="1200" cap="none" spc="0" normalizeH="0" baseline="0" noProof="0" dirty="0" err="1">
                <a:ln>
                  <a:noFill/>
                </a:ln>
                <a:solidFill>
                  <a:srgbClr val="002060"/>
                </a:solidFill>
                <a:effectLst/>
                <a:uLnTx/>
                <a:uFillTx/>
                <a:latin typeface="Arial "/>
              </a:rPr>
              <a:t>đường</a:t>
            </a:r>
            <a:r>
              <a:rPr kumimoji="0" lang="en-US" altLang="en-US" sz="3600" b="1" i="0" u="none" strike="noStrike" kern="1200" cap="none" spc="0" normalizeH="0" noProof="0" dirty="0">
                <a:ln>
                  <a:noFill/>
                </a:ln>
                <a:solidFill>
                  <a:srgbClr val="002060"/>
                </a:solidFill>
                <a:effectLst/>
                <a:uLnTx/>
                <a:uFillTx/>
                <a:latin typeface="Arial "/>
              </a:rPr>
              <a:t> </a:t>
            </a:r>
            <a:r>
              <a:rPr kumimoji="0" lang="en-US" altLang="en-US" sz="3600" b="1" i="0" u="none" strike="noStrike" kern="1200" cap="none" spc="0" normalizeH="0" noProof="0" dirty="0" err="1">
                <a:ln>
                  <a:noFill/>
                </a:ln>
                <a:solidFill>
                  <a:srgbClr val="002060"/>
                </a:solidFill>
                <a:effectLst/>
                <a:uLnTx/>
                <a:uFillTx/>
                <a:latin typeface="Arial "/>
              </a:rPr>
              <a:t>phân</a:t>
            </a:r>
            <a:r>
              <a:rPr kumimoji="0" lang="en-US" altLang="en-US" sz="3600" b="1" i="0" u="none" strike="noStrike" kern="1200" cap="none" spc="0" normalizeH="0" noProof="0" dirty="0">
                <a:ln>
                  <a:noFill/>
                </a:ln>
                <a:solidFill>
                  <a:srgbClr val="002060"/>
                </a:solidFill>
                <a:effectLst/>
                <a:uLnTx/>
                <a:uFillTx/>
                <a:latin typeface="Arial "/>
              </a:rPr>
              <a:t> </a:t>
            </a:r>
            <a:r>
              <a:rPr kumimoji="0" lang="en-US" altLang="en-US" sz="3600" b="1" i="0" u="none" strike="noStrike" kern="1200" cap="none" spc="0" normalizeH="0" noProof="0" dirty="0" err="1">
                <a:ln>
                  <a:noFill/>
                </a:ln>
                <a:solidFill>
                  <a:srgbClr val="002060"/>
                </a:solidFill>
                <a:effectLst/>
                <a:uLnTx/>
                <a:uFillTx/>
                <a:latin typeface="Arial "/>
              </a:rPr>
              <a:t>giác</a:t>
            </a:r>
            <a:r>
              <a:rPr kumimoji="0" lang="en-US" altLang="en-US" sz="3600" b="1" i="0" u="none" strike="noStrike" kern="1200" cap="none" spc="0" normalizeH="0" noProof="0" dirty="0">
                <a:ln>
                  <a:noFill/>
                </a:ln>
                <a:solidFill>
                  <a:srgbClr val="002060"/>
                </a:solidFill>
                <a:effectLst/>
                <a:uLnTx/>
                <a:uFillTx/>
                <a:latin typeface="Arial "/>
              </a:rPr>
              <a:t> </a:t>
            </a:r>
            <a:r>
              <a:rPr kumimoji="0" lang="en-US" altLang="en-US" sz="3600" b="1" i="0" u="none" strike="noStrike" kern="1200" cap="none" spc="0" normalizeH="0" noProof="0" dirty="0" err="1">
                <a:ln>
                  <a:noFill/>
                </a:ln>
                <a:solidFill>
                  <a:srgbClr val="002060"/>
                </a:solidFill>
                <a:effectLst/>
                <a:uLnTx/>
                <a:uFillTx/>
                <a:latin typeface="Arial "/>
              </a:rPr>
              <a:t>góc</a:t>
            </a:r>
            <a:r>
              <a:rPr kumimoji="0" lang="en-US" altLang="en-US" sz="3600" b="1" i="0" u="none" strike="noStrike" kern="1200" cap="none" spc="0" normalizeH="0" noProof="0" dirty="0">
                <a:ln>
                  <a:noFill/>
                </a:ln>
                <a:solidFill>
                  <a:srgbClr val="002060"/>
                </a:solidFill>
                <a:effectLst/>
                <a:uLnTx/>
                <a:uFillTx/>
                <a:latin typeface="Arial "/>
              </a:rPr>
              <a:t> </a:t>
            </a:r>
            <a:r>
              <a:rPr kumimoji="0" lang="en-US" altLang="en-US" sz="3600" b="1" i="0" u="none" strike="noStrike" kern="1200" cap="none" spc="0" normalizeH="0" noProof="0" dirty="0" err="1">
                <a:ln>
                  <a:noFill/>
                </a:ln>
                <a:solidFill>
                  <a:srgbClr val="002060"/>
                </a:solidFill>
                <a:effectLst/>
                <a:uLnTx/>
                <a:uFillTx/>
                <a:latin typeface="Arial "/>
              </a:rPr>
              <a:t>trong</a:t>
            </a:r>
            <a:r>
              <a:rPr kumimoji="0" lang="en-US" altLang="en-US" sz="3600" b="1" i="0" u="none" strike="noStrike" kern="1200" cap="none" spc="0" normalizeH="0" noProof="0" dirty="0">
                <a:ln>
                  <a:noFill/>
                </a:ln>
                <a:solidFill>
                  <a:srgbClr val="002060"/>
                </a:solidFill>
                <a:effectLst/>
                <a:uLnTx/>
                <a:uFillTx/>
                <a:latin typeface="Arial "/>
              </a:rPr>
              <a:t> tam </a:t>
            </a:r>
            <a:r>
              <a:rPr kumimoji="0" lang="en-US" altLang="en-US" sz="3600" b="1" i="0" u="none" strike="noStrike" kern="1200" cap="none" spc="0" normalizeH="0" noProof="0" dirty="0" err="1">
                <a:ln>
                  <a:noFill/>
                </a:ln>
                <a:solidFill>
                  <a:srgbClr val="002060"/>
                </a:solidFill>
                <a:effectLst/>
                <a:uLnTx/>
                <a:uFillTx/>
                <a:latin typeface="Arial "/>
              </a:rPr>
              <a:t>giác</a:t>
            </a:r>
            <a:endParaRPr kumimoji="0" lang="vi-VN" sz="3600" b="1" i="0" u="none" strike="noStrike" kern="1200" cap="none" spc="0" normalizeH="0" baseline="0" noProof="0" dirty="0">
              <a:ln>
                <a:noFill/>
              </a:ln>
              <a:solidFill>
                <a:srgbClr val="002060"/>
              </a:solidFill>
              <a:effectLst/>
              <a:uLnTx/>
              <a:uFillTx/>
              <a:latin typeface="Arial "/>
            </a:endParaRPr>
          </a:p>
        </p:txBody>
      </p:sp>
      <p:sp>
        <p:nvSpPr>
          <p:cNvPr id="43" name="Rectangle 42"/>
          <p:cNvSpPr/>
          <p:nvPr/>
        </p:nvSpPr>
        <p:spPr>
          <a:xfrm>
            <a:off x="1110219" y="2228918"/>
            <a:ext cx="10689893"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solidFill>
                  <a:srgbClr val="002060"/>
                </a:solidFill>
                <a:latin typeface="Arial" panose="020B0604020202020204" pitchFamily="34" charset="0"/>
              </a:rPr>
              <a:t>B</a:t>
            </a:r>
            <a:r>
              <a:rPr kumimoji="0" lang="vi-VN" sz="3600" b="1" i="0" u="none" strike="noStrike" kern="1200" cap="none" spc="0" normalizeH="0" baseline="0" noProof="0" dirty="0">
                <a:ln>
                  <a:noFill/>
                </a:ln>
                <a:solidFill>
                  <a:srgbClr val="002060"/>
                </a:solidFill>
                <a:effectLst/>
                <a:uLnTx/>
                <a:uFillTx/>
                <a:latin typeface="Arial" panose="020B0604020202020204" pitchFamily="34" charset="0"/>
              </a:rPr>
              <a:t>.</a:t>
            </a:r>
            <a:r>
              <a:rPr kumimoji="0" lang="en-US" sz="3600" b="1" i="0" u="none" strike="noStrike" kern="1200" cap="none" spc="0" normalizeH="0" baseline="0" noProof="0" dirty="0">
                <a:ln>
                  <a:noFill/>
                </a:ln>
                <a:solidFill>
                  <a:srgbClr val="002060"/>
                </a:solidFill>
                <a:effectLst/>
                <a:uLnTx/>
                <a:uFillTx/>
                <a:latin typeface="Arial" panose="020B0604020202020204" pitchFamily="34" charset="0"/>
              </a:rPr>
              <a:t> </a:t>
            </a:r>
            <a:r>
              <a:rPr kumimoji="0" lang="en-US" sz="3600" b="1" i="0" u="none" strike="noStrike" kern="1200" cap="none" spc="0" normalizeH="0" baseline="0" noProof="0" dirty="0" err="1">
                <a:ln>
                  <a:noFill/>
                </a:ln>
                <a:solidFill>
                  <a:srgbClr val="002060"/>
                </a:solidFill>
                <a:effectLst/>
                <a:uLnTx/>
                <a:uFillTx/>
                <a:latin typeface="Arial" panose="020B0604020202020204" pitchFamily="34" charset="0"/>
              </a:rPr>
              <a:t>Trọng</a:t>
            </a:r>
            <a:r>
              <a:rPr kumimoji="0" lang="en-US" sz="3600" b="1" i="0" u="none" strike="noStrike" kern="1200" cap="none" spc="0" normalizeH="0" noProof="0" dirty="0">
                <a:ln>
                  <a:noFill/>
                </a:ln>
                <a:solidFill>
                  <a:srgbClr val="002060"/>
                </a:solidFill>
                <a:effectLst/>
                <a:uLnTx/>
                <a:uFillTx/>
                <a:latin typeface="Arial" panose="020B0604020202020204" pitchFamily="34" charset="0"/>
              </a:rPr>
              <a:t> </a:t>
            </a:r>
            <a:r>
              <a:rPr kumimoji="0" lang="en-US" sz="3600" b="1" i="0" u="none" strike="noStrike" kern="1200" cap="none" spc="0" normalizeH="0" noProof="0" dirty="0" err="1">
                <a:ln>
                  <a:noFill/>
                </a:ln>
                <a:solidFill>
                  <a:srgbClr val="002060"/>
                </a:solidFill>
                <a:effectLst/>
                <a:uLnTx/>
                <a:uFillTx/>
                <a:latin typeface="Arial" panose="020B0604020202020204" pitchFamily="34" charset="0"/>
              </a:rPr>
              <a:t>tâm</a:t>
            </a:r>
            <a:r>
              <a:rPr kumimoji="0" lang="en-US" sz="3600" b="1" i="0" u="none" strike="noStrike" kern="1200" cap="none" spc="0" normalizeH="0" noProof="0" dirty="0">
                <a:ln>
                  <a:noFill/>
                </a:ln>
                <a:solidFill>
                  <a:srgbClr val="002060"/>
                </a:solidFill>
                <a:effectLst/>
                <a:uLnTx/>
                <a:uFillTx/>
                <a:latin typeface="Arial" panose="020B0604020202020204" pitchFamily="34" charset="0"/>
              </a:rPr>
              <a:t> tam </a:t>
            </a:r>
            <a:r>
              <a:rPr kumimoji="0" lang="en-US" sz="3600" b="1" i="0" u="none" strike="noStrike" kern="1200" cap="none" spc="0" normalizeH="0" noProof="0" dirty="0" err="1">
                <a:ln>
                  <a:noFill/>
                </a:ln>
                <a:solidFill>
                  <a:srgbClr val="002060"/>
                </a:solidFill>
                <a:effectLst/>
                <a:uLnTx/>
                <a:uFillTx/>
                <a:latin typeface="Arial" panose="020B0604020202020204" pitchFamily="34" charset="0"/>
              </a:rPr>
              <a:t>giác</a:t>
            </a:r>
            <a:r>
              <a:rPr kumimoji="0" lang="vi-VN" sz="3600" b="1" i="0" u="none" strike="noStrike" kern="1200" cap="none" spc="0" normalizeH="0" baseline="0" noProof="0" dirty="0">
                <a:ln>
                  <a:noFill/>
                </a:ln>
                <a:solidFill>
                  <a:srgbClr val="002060"/>
                </a:solidFill>
                <a:effectLst/>
                <a:uLnTx/>
                <a:uFillTx/>
                <a:latin typeface="Arial" panose="020B0604020202020204" pitchFamily="34" charset="0"/>
              </a:rPr>
              <a:t> </a:t>
            </a:r>
          </a:p>
        </p:txBody>
      </p:sp>
      <p:sp>
        <p:nvSpPr>
          <p:cNvPr id="44" name="Rectangle 43"/>
          <p:cNvSpPr/>
          <p:nvPr/>
        </p:nvSpPr>
        <p:spPr>
          <a:xfrm>
            <a:off x="1110219" y="3118090"/>
            <a:ext cx="10689892"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solidFill>
                  <a:srgbClr val="002060"/>
                </a:solidFill>
                <a:latin typeface="Arial" panose="020B0604020202020204" pitchFamily="34" charset="0"/>
              </a:rPr>
              <a:t>C</a:t>
            </a:r>
            <a:r>
              <a:rPr kumimoji="0" lang="vi-VN" sz="3600" b="1" i="0" u="none" strike="noStrike" kern="1200" cap="none" spc="0" normalizeH="0" baseline="0" noProof="0" dirty="0">
                <a:ln>
                  <a:noFill/>
                </a:ln>
                <a:solidFill>
                  <a:srgbClr val="002060"/>
                </a:solidFill>
                <a:effectLst/>
                <a:uLnTx/>
                <a:uFillTx/>
                <a:latin typeface="Arial" panose="020B0604020202020204" pitchFamily="34" charset="0"/>
              </a:rPr>
              <a:t>. </a:t>
            </a:r>
            <a:r>
              <a:rPr kumimoji="0" lang="en-US" sz="3600" b="1" i="0" u="none" strike="noStrike" kern="1200" cap="none" spc="0" normalizeH="0" baseline="0" noProof="0" dirty="0">
                <a:ln>
                  <a:noFill/>
                </a:ln>
                <a:solidFill>
                  <a:srgbClr val="002060"/>
                </a:solidFill>
                <a:effectLst/>
                <a:uLnTx/>
                <a:uFillTx/>
                <a:latin typeface="Arial" panose="020B0604020202020204" pitchFamily="34" charset="0"/>
              </a:rPr>
              <a:t>Giao </a:t>
            </a:r>
            <a:r>
              <a:rPr kumimoji="0" lang="en-US" sz="3600" b="1" i="0" u="none" strike="noStrike" kern="1200" cap="none" spc="0" normalizeH="0" baseline="0" noProof="0" dirty="0" err="1">
                <a:ln>
                  <a:noFill/>
                </a:ln>
                <a:solidFill>
                  <a:srgbClr val="002060"/>
                </a:solidFill>
                <a:effectLst/>
                <a:uLnTx/>
                <a:uFillTx/>
                <a:latin typeface="Arial" panose="020B0604020202020204" pitchFamily="34" charset="0"/>
              </a:rPr>
              <a:t>ba</a:t>
            </a:r>
            <a:r>
              <a:rPr kumimoji="0" lang="en-US" sz="3600" b="1" i="0" u="none" strike="noStrike" kern="1200" cap="none" spc="0" normalizeH="0" baseline="0" noProof="0" dirty="0">
                <a:ln>
                  <a:noFill/>
                </a:ln>
                <a:solidFill>
                  <a:srgbClr val="002060"/>
                </a:solidFill>
                <a:effectLst/>
                <a:uLnTx/>
                <a:uFillTx/>
                <a:latin typeface="Arial" panose="020B0604020202020204" pitchFamily="34" charset="0"/>
              </a:rPr>
              <a:t> </a:t>
            </a:r>
            <a:r>
              <a:rPr kumimoji="0" lang="en-US" sz="3600" b="1" i="0" u="none" strike="noStrike" kern="1200" cap="none" spc="0" normalizeH="0" baseline="0" noProof="0" dirty="0" err="1">
                <a:ln>
                  <a:noFill/>
                </a:ln>
                <a:solidFill>
                  <a:srgbClr val="002060"/>
                </a:solidFill>
                <a:effectLst/>
                <a:uLnTx/>
                <a:uFillTx/>
                <a:latin typeface="Arial" panose="020B0604020202020204" pitchFamily="34" charset="0"/>
              </a:rPr>
              <a:t>đường</a:t>
            </a:r>
            <a:r>
              <a:rPr kumimoji="0" lang="en-US" sz="3600" b="1" i="0" u="none" strike="noStrike" kern="1200" cap="none" spc="0" normalizeH="0" noProof="0" dirty="0">
                <a:ln>
                  <a:noFill/>
                </a:ln>
                <a:solidFill>
                  <a:srgbClr val="002060"/>
                </a:solidFill>
                <a:effectLst/>
                <a:uLnTx/>
                <a:uFillTx/>
                <a:latin typeface="Arial" panose="020B0604020202020204" pitchFamily="34" charset="0"/>
              </a:rPr>
              <a:t> </a:t>
            </a:r>
            <a:r>
              <a:rPr kumimoji="0" lang="en-US" sz="3600" b="1" i="0" u="none" strike="noStrike" kern="1200" cap="none" spc="0" normalizeH="0" noProof="0" dirty="0" err="1">
                <a:ln>
                  <a:noFill/>
                </a:ln>
                <a:solidFill>
                  <a:srgbClr val="002060"/>
                </a:solidFill>
                <a:effectLst/>
                <a:uLnTx/>
                <a:uFillTx/>
                <a:latin typeface="Arial" panose="020B0604020202020204" pitchFamily="34" charset="0"/>
              </a:rPr>
              <a:t>trung</a:t>
            </a:r>
            <a:r>
              <a:rPr kumimoji="0" lang="en-US" sz="3600" b="1" i="0" u="none" strike="noStrike" kern="1200" cap="none" spc="0" normalizeH="0" noProof="0" dirty="0">
                <a:ln>
                  <a:noFill/>
                </a:ln>
                <a:solidFill>
                  <a:srgbClr val="002060"/>
                </a:solidFill>
                <a:effectLst/>
                <a:uLnTx/>
                <a:uFillTx/>
                <a:latin typeface="Arial" panose="020B0604020202020204" pitchFamily="34" charset="0"/>
              </a:rPr>
              <a:t> </a:t>
            </a:r>
            <a:r>
              <a:rPr kumimoji="0" lang="en-US" sz="3600" b="1" i="0" u="none" strike="noStrike" kern="1200" cap="none" spc="0" normalizeH="0" noProof="0" dirty="0" err="1">
                <a:ln>
                  <a:noFill/>
                </a:ln>
                <a:solidFill>
                  <a:srgbClr val="002060"/>
                </a:solidFill>
                <a:effectLst/>
                <a:uLnTx/>
                <a:uFillTx/>
                <a:latin typeface="Arial" panose="020B0604020202020204" pitchFamily="34" charset="0"/>
              </a:rPr>
              <a:t>trực</a:t>
            </a:r>
            <a:r>
              <a:rPr kumimoji="0" lang="en-US" sz="3600" b="1" i="0" u="none" strike="noStrike" kern="1200" cap="none" spc="0" normalizeH="0" noProof="0" dirty="0">
                <a:ln>
                  <a:noFill/>
                </a:ln>
                <a:solidFill>
                  <a:srgbClr val="002060"/>
                </a:solidFill>
                <a:effectLst/>
                <a:uLnTx/>
                <a:uFillTx/>
                <a:latin typeface="Arial" panose="020B0604020202020204" pitchFamily="34" charset="0"/>
              </a:rPr>
              <a:t> </a:t>
            </a:r>
            <a:r>
              <a:rPr kumimoji="0" lang="en-US" sz="3600" b="1" i="0" u="none" strike="noStrike" kern="1200" cap="none" spc="0" normalizeH="0" noProof="0" dirty="0" err="1">
                <a:ln>
                  <a:noFill/>
                </a:ln>
                <a:solidFill>
                  <a:srgbClr val="002060"/>
                </a:solidFill>
                <a:effectLst/>
                <a:uLnTx/>
                <a:uFillTx/>
                <a:latin typeface="Arial" panose="020B0604020202020204" pitchFamily="34" charset="0"/>
              </a:rPr>
              <a:t>của</a:t>
            </a:r>
            <a:r>
              <a:rPr kumimoji="0" lang="en-US" sz="3600" b="1" i="0" u="none" strike="noStrike" kern="1200" cap="none" spc="0" normalizeH="0" noProof="0" dirty="0">
                <a:ln>
                  <a:noFill/>
                </a:ln>
                <a:solidFill>
                  <a:srgbClr val="002060"/>
                </a:solidFill>
                <a:effectLst/>
                <a:uLnTx/>
                <a:uFillTx/>
                <a:latin typeface="Arial" panose="020B0604020202020204" pitchFamily="34" charset="0"/>
              </a:rPr>
              <a:t> tam </a:t>
            </a:r>
            <a:r>
              <a:rPr kumimoji="0" lang="en-US" sz="3600" b="1" i="0" u="none" strike="noStrike" kern="1200" cap="none" spc="0" normalizeH="0" noProof="0" dirty="0" err="1">
                <a:ln>
                  <a:noFill/>
                </a:ln>
                <a:solidFill>
                  <a:srgbClr val="002060"/>
                </a:solidFill>
                <a:effectLst/>
                <a:uLnTx/>
                <a:uFillTx/>
                <a:latin typeface="Arial" panose="020B0604020202020204" pitchFamily="34" charset="0"/>
              </a:rPr>
              <a:t>giác</a:t>
            </a:r>
            <a:endParaRPr kumimoji="0" lang="vi-VN" sz="3600" b="1" i="0" u="none" strike="noStrike" kern="1200" cap="none" spc="0" normalizeH="0" baseline="0" noProof="0" dirty="0">
              <a:ln>
                <a:noFill/>
              </a:ln>
              <a:solidFill>
                <a:srgbClr val="002060"/>
              </a:solidFill>
              <a:effectLst/>
              <a:uLnTx/>
              <a:uFillTx/>
              <a:latin typeface="Arial" panose="020B0604020202020204" pitchFamily="34"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109275" y="1438669"/>
            <a:ext cx="805722"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11110461" y="2335730"/>
            <a:ext cx="804536" cy="70408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110255" y="3232310"/>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110255" y="4204933"/>
            <a:ext cx="804742" cy="643793"/>
          </a:xfrm>
          <a:prstGeom prst="rect">
            <a:avLst/>
          </a:prstGeom>
        </p:spPr>
      </p:pic>
      <p:sp>
        <p:nvSpPr>
          <p:cNvPr id="17" name="TextBox 16"/>
          <p:cNvSpPr txBox="1"/>
          <p:nvPr/>
        </p:nvSpPr>
        <p:spPr>
          <a:xfrm>
            <a:off x="10375425" y="6481483"/>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Cloud 56">
            <a:hlinkClick r:id="rId14" action="ppaction://hlinksldjump"/>
            <a:extLst>
              <a:ext uri="{FF2B5EF4-FFF2-40B4-BE49-F238E27FC236}">
                <a16:creationId xmlns:a16="http://schemas.microsoft.com/office/drawing/2014/main" id="{97E3F0C9-AAF1-479B-811A-ED7ECAED70BA}"/>
              </a:ext>
            </a:extLst>
          </p:cNvPr>
          <p:cNvSpPr/>
          <p:nvPr/>
        </p:nvSpPr>
        <p:spPr>
          <a:xfrm>
            <a:off x="6970139" y="4902425"/>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619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70"/>
            <a:ext cx="10526728" cy="1275952"/>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4400" dirty="0">
                <a:solidFill>
                  <a:srgbClr val="FF0000"/>
                </a:solidFill>
              </a:rPr>
              <a:t>Cho </a:t>
            </a:r>
            <a:r>
              <a:rPr lang="en-US" sz="4400" dirty="0" err="1">
                <a:solidFill>
                  <a:srgbClr val="FF0000"/>
                </a:solidFill>
              </a:rPr>
              <a:t>hai</a:t>
            </a:r>
            <a:r>
              <a:rPr lang="en-US" sz="4400" dirty="0">
                <a:solidFill>
                  <a:srgbClr val="FF0000"/>
                </a:solidFill>
              </a:rPr>
              <a:t> </a:t>
            </a:r>
            <a:r>
              <a:rPr lang="en-US" sz="4400" dirty="0" err="1">
                <a:solidFill>
                  <a:srgbClr val="FF0000"/>
                </a:solidFill>
              </a:rPr>
              <a:t>tiếp</a:t>
            </a:r>
            <a:r>
              <a:rPr lang="en-US" sz="4400" dirty="0">
                <a:solidFill>
                  <a:srgbClr val="FF0000"/>
                </a:solidFill>
              </a:rPr>
              <a:t> </a:t>
            </a:r>
            <a:r>
              <a:rPr lang="en-US" sz="4400" dirty="0" err="1">
                <a:solidFill>
                  <a:srgbClr val="FF0000"/>
                </a:solidFill>
              </a:rPr>
              <a:t>tuyến</a:t>
            </a:r>
            <a:r>
              <a:rPr lang="en-US" sz="4400" dirty="0">
                <a:solidFill>
                  <a:srgbClr val="FF0000"/>
                </a:solidFill>
              </a:rPr>
              <a:t> </a:t>
            </a:r>
            <a:r>
              <a:rPr lang="en-US" sz="4400" dirty="0" err="1">
                <a:solidFill>
                  <a:srgbClr val="FF0000"/>
                </a:solidFill>
              </a:rPr>
              <a:t>của</a:t>
            </a:r>
            <a:r>
              <a:rPr lang="en-US" sz="4400" dirty="0">
                <a:solidFill>
                  <a:srgbClr val="FF0000"/>
                </a:solidFill>
              </a:rPr>
              <a:t> </a:t>
            </a:r>
            <a:r>
              <a:rPr lang="en-US" sz="4400" dirty="0" err="1">
                <a:solidFill>
                  <a:srgbClr val="FF0000"/>
                </a:solidFill>
              </a:rPr>
              <a:t>đường</a:t>
            </a:r>
            <a:r>
              <a:rPr lang="en-US" sz="4400" dirty="0">
                <a:solidFill>
                  <a:srgbClr val="FF0000"/>
                </a:solidFill>
              </a:rPr>
              <a:t> </a:t>
            </a:r>
            <a:r>
              <a:rPr lang="en-US" sz="4400" dirty="0" err="1">
                <a:solidFill>
                  <a:srgbClr val="FF0000"/>
                </a:solidFill>
              </a:rPr>
              <a:t>tròn</a:t>
            </a:r>
            <a:r>
              <a:rPr lang="en-US" sz="4400" dirty="0">
                <a:solidFill>
                  <a:srgbClr val="FF0000"/>
                </a:solidFill>
              </a:rPr>
              <a:t> </a:t>
            </a:r>
            <a:r>
              <a:rPr lang="en-US" sz="4400" dirty="0" err="1">
                <a:solidFill>
                  <a:srgbClr val="FF0000"/>
                </a:solidFill>
              </a:rPr>
              <a:t>cắt</a:t>
            </a:r>
            <a:r>
              <a:rPr lang="en-US" sz="4400" dirty="0">
                <a:solidFill>
                  <a:srgbClr val="FF0000"/>
                </a:solidFill>
              </a:rPr>
              <a:t> </a:t>
            </a:r>
            <a:r>
              <a:rPr lang="en-US" sz="4400" dirty="0" err="1">
                <a:solidFill>
                  <a:srgbClr val="FF0000"/>
                </a:solidFill>
              </a:rPr>
              <a:t>nhau</a:t>
            </a:r>
            <a:r>
              <a:rPr lang="en-US" sz="4400" dirty="0">
                <a:solidFill>
                  <a:srgbClr val="FF0000"/>
                </a:solidFill>
              </a:rPr>
              <a:t> </a:t>
            </a:r>
            <a:r>
              <a:rPr lang="en-US" sz="4400" dirty="0" err="1">
                <a:solidFill>
                  <a:srgbClr val="FF0000"/>
                </a:solidFill>
              </a:rPr>
              <a:t>tại</a:t>
            </a:r>
            <a:r>
              <a:rPr lang="en-US" sz="4400" dirty="0">
                <a:solidFill>
                  <a:srgbClr val="FF0000"/>
                </a:solidFill>
              </a:rPr>
              <a:t> </a:t>
            </a:r>
            <a:r>
              <a:rPr lang="en-US" sz="4400" dirty="0" err="1">
                <a:solidFill>
                  <a:srgbClr val="FF0000"/>
                </a:solidFill>
              </a:rPr>
              <a:t>một</a:t>
            </a:r>
            <a:r>
              <a:rPr lang="en-US" sz="4400" dirty="0">
                <a:solidFill>
                  <a:srgbClr val="FF0000"/>
                </a:solidFill>
              </a:rPr>
              <a:t> </a:t>
            </a:r>
            <a:r>
              <a:rPr lang="en-US" sz="4400" dirty="0" err="1">
                <a:solidFill>
                  <a:srgbClr val="FF0000"/>
                </a:solidFill>
              </a:rPr>
              <a:t>điểm</a:t>
            </a:r>
            <a:r>
              <a:rPr lang="en-US" sz="4400" dirty="0">
                <a:solidFill>
                  <a:srgbClr val="FF0000"/>
                </a:solidFill>
              </a:rPr>
              <a:t>. </a:t>
            </a:r>
            <a:r>
              <a:rPr lang="en-US" sz="4400" dirty="0" err="1">
                <a:solidFill>
                  <a:srgbClr val="FF0000"/>
                </a:solidFill>
              </a:rPr>
              <a:t>Chọn</a:t>
            </a:r>
            <a:r>
              <a:rPr lang="en-US" sz="4400" dirty="0">
                <a:solidFill>
                  <a:srgbClr val="FF0000"/>
                </a:solidFill>
              </a:rPr>
              <a:t> </a:t>
            </a:r>
            <a:r>
              <a:rPr lang="en-US" sz="4400" dirty="0" err="1">
                <a:solidFill>
                  <a:srgbClr val="FF0000"/>
                </a:solidFill>
              </a:rPr>
              <a:t>khẳng</a:t>
            </a:r>
            <a:r>
              <a:rPr lang="en-US" sz="4400" dirty="0">
                <a:solidFill>
                  <a:srgbClr val="FF0000"/>
                </a:solidFill>
              </a:rPr>
              <a:t> </a:t>
            </a:r>
            <a:r>
              <a:rPr lang="en-US" sz="4400" dirty="0" err="1">
                <a:solidFill>
                  <a:srgbClr val="FF0000"/>
                </a:solidFill>
              </a:rPr>
              <a:t>định</a:t>
            </a:r>
            <a:r>
              <a:rPr lang="en-US" sz="4400" dirty="0">
                <a:solidFill>
                  <a:srgbClr val="FF0000"/>
                </a:solidFill>
              </a:rPr>
              <a:t> </a:t>
            </a:r>
            <a:r>
              <a:rPr lang="en-US" sz="4400" b="1" dirty="0" err="1">
                <a:solidFill>
                  <a:srgbClr val="FF0000"/>
                </a:solidFill>
              </a:rPr>
              <a:t>sai</a:t>
            </a:r>
            <a:r>
              <a:rPr lang="en-US" sz="4400" b="1" dirty="0">
                <a:solidFill>
                  <a:srgbClr val="FF0000"/>
                </a:solidFill>
              </a:rPr>
              <a:t>?</a:t>
            </a:r>
            <a:endParaRPr lang="en-US" sz="4400" dirty="0">
              <a:solidFill>
                <a:srgbClr val="FF0000"/>
              </a:solidFill>
            </a:endParaRPr>
          </a:p>
        </p:txBody>
      </p:sp>
      <p:sp>
        <p:nvSpPr>
          <p:cNvPr id="26" name="Rectangle 25"/>
          <p:cNvSpPr/>
          <p:nvPr/>
        </p:nvSpPr>
        <p:spPr>
          <a:xfrm>
            <a:off x="1048581" y="1551620"/>
            <a:ext cx="1093434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700" b="1" i="0" u="none" strike="noStrike" kern="1200" cap="none" spc="0" normalizeH="0" baseline="0" noProof="0" dirty="0">
                <a:ln>
                  <a:noFill/>
                </a:ln>
                <a:solidFill>
                  <a:schemeClr val="tx1"/>
                </a:solidFill>
                <a:effectLst/>
                <a:uLnTx/>
                <a:uFillTx/>
                <a:latin typeface="Arial" panose="020B0604020202020204" pitchFamily="34" charset="0"/>
              </a:rPr>
              <a:t>A. </a:t>
            </a:r>
            <a:r>
              <a:rPr lang="fr-FR" sz="2700" b="1" dirty="0" err="1">
                <a:solidFill>
                  <a:schemeClr val="tx1"/>
                </a:solidFill>
              </a:rPr>
              <a:t>Khoảng</a:t>
            </a:r>
            <a:r>
              <a:rPr lang="fr-FR" sz="2700" b="1" dirty="0">
                <a:solidFill>
                  <a:schemeClr val="tx1"/>
                </a:solidFill>
              </a:rPr>
              <a:t> </a:t>
            </a:r>
            <a:r>
              <a:rPr lang="fr-FR" sz="2700" b="1" dirty="0" err="1">
                <a:solidFill>
                  <a:schemeClr val="tx1"/>
                </a:solidFill>
              </a:rPr>
              <a:t>cách</a:t>
            </a:r>
            <a:r>
              <a:rPr lang="fr-FR" sz="2700" b="1" dirty="0">
                <a:solidFill>
                  <a:schemeClr val="tx1"/>
                </a:solidFill>
              </a:rPr>
              <a:t> </a:t>
            </a:r>
            <a:r>
              <a:rPr lang="fr-FR" sz="2700" b="1" dirty="0" err="1">
                <a:solidFill>
                  <a:schemeClr val="tx1"/>
                </a:solidFill>
              </a:rPr>
              <a:t>từ</a:t>
            </a:r>
            <a:r>
              <a:rPr lang="fr-FR" sz="2700" b="1" dirty="0">
                <a:solidFill>
                  <a:schemeClr val="tx1"/>
                </a:solidFill>
              </a:rPr>
              <a:t> </a:t>
            </a:r>
            <a:r>
              <a:rPr lang="fr-FR" sz="2700" b="1" dirty="0" err="1">
                <a:solidFill>
                  <a:schemeClr val="tx1"/>
                </a:solidFill>
              </a:rPr>
              <a:t>điểm</a:t>
            </a:r>
            <a:r>
              <a:rPr lang="fr-FR" sz="2700" b="1" dirty="0">
                <a:solidFill>
                  <a:schemeClr val="tx1"/>
                </a:solidFill>
              </a:rPr>
              <a:t> </a:t>
            </a:r>
            <a:r>
              <a:rPr lang="fr-FR" sz="2700" b="1" dirty="0" err="1">
                <a:solidFill>
                  <a:schemeClr val="tx1"/>
                </a:solidFill>
              </a:rPr>
              <a:t>đó</a:t>
            </a:r>
            <a:r>
              <a:rPr lang="fr-FR" sz="2700" b="1" dirty="0">
                <a:solidFill>
                  <a:schemeClr val="tx1"/>
                </a:solidFill>
              </a:rPr>
              <a:t> </a:t>
            </a:r>
            <a:r>
              <a:rPr lang="fr-FR" sz="2700" b="1" dirty="0" err="1">
                <a:solidFill>
                  <a:schemeClr val="tx1"/>
                </a:solidFill>
              </a:rPr>
              <a:t>tới</a:t>
            </a:r>
            <a:r>
              <a:rPr lang="fr-FR" sz="2700" b="1" dirty="0">
                <a:solidFill>
                  <a:schemeClr val="tx1"/>
                </a:solidFill>
              </a:rPr>
              <a:t> </a:t>
            </a:r>
            <a:r>
              <a:rPr lang="fr-FR" sz="2700" b="1" dirty="0" err="1">
                <a:solidFill>
                  <a:schemeClr val="tx1"/>
                </a:solidFill>
              </a:rPr>
              <a:t>hai</a:t>
            </a:r>
            <a:r>
              <a:rPr lang="fr-FR" sz="2700" b="1" dirty="0">
                <a:solidFill>
                  <a:schemeClr val="tx1"/>
                </a:solidFill>
              </a:rPr>
              <a:t> </a:t>
            </a:r>
            <a:r>
              <a:rPr lang="fr-FR" sz="2700" b="1" dirty="0" err="1">
                <a:solidFill>
                  <a:schemeClr val="tx1"/>
                </a:solidFill>
              </a:rPr>
              <a:t>tiếp</a:t>
            </a:r>
            <a:r>
              <a:rPr lang="fr-FR" sz="2700" b="1" dirty="0">
                <a:solidFill>
                  <a:schemeClr val="tx1"/>
                </a:solidFill>
              </a:rPr>
              <a:t> </a:t>
            </a:r>
            <a:r>
              <a:rPr lang="fr-FR" sz="2700" b="1" dirty="0" err="1">
                <a:solidFill>
                  <a:schemeClr val="tx1"/>
                </a:solidFill>
              </a:rPr>
              <a:t>điểm</a:t>
            </a:r>
            <a:r>
              <a:rPr lang="fr-FR" sz="2700" b="1" dirty="0">
                <a:solidFill>
                  <a:schemeClr val="tx1"/>
                </a:solidFill>
              </a:rPr>
              <a:t> là </a:t>
            </a:r>
            <a:r>
              <a:rPr lang="fr-FR" sz="2700" b="1" dirty="0" err="1">
                <a:solidFill>
                  <a:schemeClr val="tx1"/>
                </a:solidFill>
              </a:rPr>
              <a:t>bằng</a:t>
            </a:r>
            <a:r>
              <a:rPr lang="fr-FR" sz="2700" b="1" dirty="0">
                <a:solidFill>
                  <a:schemeClr val="tx1"/>
                </a:solidFill>
              </a:rPr>
              <a:t> </a:t>
            </a:r>
            <a:r>
              <a:rPr lang="fr-FR" sz="2700" b="1" dirty="0" err="1">
                <a:solidFill>
                  <a:schemeClr val="tx1"/>
                </a:solidFill>
              </a:rPr>
              <a:t>nhau</a:t>
            </a:r>
            <a:r>
              <a:rPr kumimoji="0" lang="pt-BR" altLang="en-US" sz="2700" b="1" i="0" u="none" strike="noStrike" kern="1200" cap="none" spc="0" normalizeH="0" baseline="0" noProof="0" dirty="0">
                <a:ln>
                  <a:noFill/>
                </a:ln>
                <a:solidFill>
                  <a:schemeClr val="tx1"/>
                </a:solidFill>
                <a:effectLst/>
                <a:uLnTx/>
                <a:uFillTx/>
                <a:latin typeface="Calibri"/>
              </a:rPr>
              <a:t> </a:t>
            </a:r>
            <a:endParaRPr kumimoji="0" lang="vi-VN" sz="2700" b="1" i="0" u="none" strike="noStrike" kern="1200" cap="none" spc="0" normalizeH="0" baseline="0" noProof="0" dirty="0">
              <a:ln>
                <a:noFill/>
              </a:ln>
              <a:solidFill>
                <a:schemeClr val="tx1"/>
              </a:solidFill>
              <a:effectLst/>
              <a:uLnTx/>
              <a:uFillTx/>
              <a:latin typeface="Arial" panose="020B0604020202020204" pitchFamily="34"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1048581" y="3347312"/>
            <a:ext cx="1093434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700" b="1" i="0" u="none" strike="noStrike" kern="1200" cap="none" spc="0" normalizeH="0" baseline="0" noProof="0" dirty="0">
                <a:ln>
                  <a:noFill/>
                </a:ln>
                <a:solidFill>
                  <a:schemeClr val="tx1"/>
                </a:solidFill>
                <a:effectLst/>
                <a:uLnTx/>
                <a:uFillTx/>
                <a:latin typeface="Arial" panose="020B0604020202020204" pitchFamily="34" charset="0"/>
              </a:rPr>
              <a:t>B</a:t>
            </a:r>
            <a:r>
              <a:rPr kumimoji="0" lang="en-US" sz="2700" b="1" i="0" u="none" strike="noStrike" kern="1200" cap="none" spc="0" normalizeH="0" baseline="0" noProof="0" dirty="0">
                <a:ln>
                  <a:noFill/>
                </a:ln>
                <a:solidFill>
                  <a:schemeClr val="tx1"/>
                </a:solidFill>
                <a:effectLst/>
                <a:uLnTx/>
                <a:uFillTx/>
                <a:latin typeface="Arial" panose="020B0604020202020204" pitchFamily="34" charset="0"/>
              </a:rPr>
              <a:t>.</a:t>
            </a:r>
            <a:r>
              <a:rPr kumimoji="0" lang="pt-BR" altLang="en-US" sz="2700" b="1" i="0" u="none" strike="noStrike" kern="1200" cap="none" spc="0" normalizeH="0" baseline="0" noProof="0" dirty="0">
                <a:ln>
                  <a:noFill/>
                </a:ln>
                <a:solidFill>
                  <a:schemeClr val="tx1"/>
                </a:solidFill>
                <a:effectLst/>
                <a:uLnTx/>
                <a:uFillTx/>
                <a:latin typeface="Calibri"/>
              </a:rPr>
              <a:t> </a:t>
            </a:r>
            <a:r>
              <a:rPr lang="fr-FR" sz="2700" b="1" dirty="0" err="1">
                <a:solidFill>
                  <a:schemeClr val="tx1"/>
                </a:solidFill>
              </a:rPr>
              <a:t>Tia</a:t>
            </a:r>
            <a:r>
              <a:rPr lang="fr-FR" sz="2700" b="1" dirty="0">
                <a:solidFill>
                  <a:schemeClr val="tx1"/>
                </a:solidFill>
              </a:rPr>
              <a:t> </a:t>
            </a:r>
            <a:r>
              <a:rPr lang="fr-FR" sz="2700" b="1" dirty="0" err="1">
                <a:solidFill>
                  <a:schemeClr val="tx1"/>
                </a:solidFill>
              </a:rPr>
              <a:t>nối</a:t>
            </a:r>
            <a:r>
              <a:rPr lang="fr-FR" sz="2700" b="1" dirty="0">
                <a:solidFill>
                  <a:schemeClr val="tx1"/>
                </a:solidFill>
              </a:rPr>
              <a:t> </a:t>
            </a:r>
            <a:r>
              <a:rPr lang="fr-FR" sz="2700" b="1" dirty="0" err="1">
                <a:solidFill>
                  <a:schemeClr val="tx1"/>
                </a:solidFill>
              </a:rPr>
              <a:t>từ</a:t>
            </a:r>
            <a:r>
              <a:rPr lang="fr-FR" sz="2700" b="1" dirty="0">
                <a:solidFill>
                  <a:schemeClr val="tx1"/>
                </a:solidFill>
              </a:rPr>
              <a:t> </a:t>
            </a:r>
            <a:r>
              <a:rPr lang="fr-FR" sz="2700" b="1" dirty="0" err="1">
                <a:solidFill>
                  <a:schemeClr val="tx1"/>
                </a:solidFill>
              </a:rPr>
              <a:t>tâm</a:t>
            </a:r>
            <a:r>
              <a:rPr lang="fr-FR" sz="2700" b="1" dirty="0">
                <a:solidFill>
                  <a:schemeClr val="tx1"/>
                </a:solidFill>
              </a:rPr>
              <a:t> </a:t>
            </a:r>
            <a:r>
              <a:rPr lang="fr-FR" sz="2700" b="1" dirty="0" err="1">
                <a:solidFill>
                  <a:schemeClr val="tx1"/>
                </a:solidFill>
              </a:rPr>
              <a:t>tới</a:t>
            </a:r>
            <a:r>
              <a:rPr lang="fr-FR" sz="2700" b="1" dirty="0">
                <a:solidFill>
                  <a:schemeClr val="tx1"/>
                </a:solidFill>
              </a:rPr>
              <a:t> </a:t>
            </a:r>
            <a:r>
              <a:rPr lang="fr-FR" sz="2700" b="1" dirty="0" err="1">
                <a:solidFill>
                  <a:schemeClr val="tx1"/>
                </a:solidFill>
              </a:rPr>
              <a:t>điểm</a:t>
            </a:r>
            <a:r>
              <a:rPr lang="fr-FR" sz="2700" b="1" dirty="0">
                <a:solidFill>
                  <a:schemeClr val="tx1"/>
                </a:solidFill>
              </a:rPr>
              <a:t> </a:t>
            </a:r>
            <a:r>
              <a:rPr lang="fr-FR" sz="2700" b="1" dirty="0" err="1">
                <a:solidFill>
                  <a:schemeClr val="tx1"/>
                </a:solidFill>
              </a:rPr>
              <a:t>đó</a:t>
            </a:r>
            <a:r>
              <a:rPr lang="fr-FR" sz="2700" b="1" dirty="0">
                <a:solidFill>
                  <a:schemeClr val="tx1"/>
                </a:solidFill>
              </a:rPr>
              <a:t> là </a:t>
            </a:r>
            <a:r>
              <a:rPr lang="fr-FR" sz="2700" b="1" dirty="0" err="1">
                <a:solidFill>
                  <a:schemeClr val="tx1"/>
                </a:solidFill>
              </a:rPr>
              <a:t>tia</a:t>
            </a:r>
            <a:r>
              <a:rPr lang="fr-FR" sz="2700" b="1" dirty="0">
                <a:solidFill>
                  <a:schemeClr val="tx1"/>
                </a:solidFill>
              </a:rPr>
              <a:t> </a:t>
            </a:r>
            <a:r>
              <a:rPr lang="fr-FR" sz="2700" b="1" dirty="0" err="1">
                <a:solidFill>
                  <a:schemeClr val="tx1"/>
                </a:solidFill>
              </a:rPr>
              <a:t>phân</a:t>
            </a:r>
            <a:r>
              <a:rPr lang="fr-FR" sz="2700" b="1" dirty="0">
                <a:solidFill>
                  <a:schemeClr val="tx1"/>
                </a:solidFill>
              </a:rPr>
              <a:t> </a:t>
            </a:r>
            <a:r>
              <a:rPr lang="fr-FR" sz="2700" b="1" dirty="0" err="1">
                <a:solidFill>
                  <a:schemeClr val="tx1"/>
                </a:solidFill>
              </a:rPr>
              <a:t>giác</a:t>
            </a:r>
            <a:r>
              <a:rPr lang="fr-FR" sz="2700" b="1" dirty="0">
                <a:solidFill>
                  <a:schemeClr val="tx1"/>
                </a:solidFill>
              </a:rPr>
              <a:t> </a:t>
            </a:r>
            <a:r>
              <a:rPr lang="fr-FR" sz="2700" b="1" dirty="0" err="1">
                <a:solidFill>
                  <a:schemeClr val="tx1"/>
                </a:solidFill>
              </a:rPr>
              <a:t>của</a:t>
            </a:r>
            <a:r>
              <a:rPr lang="fr-FR" sz="2700" b="1" dirty="0">
                <a:solidFill>
                  <a:schemeClr val="tx1"/>
                </a:solidFill>
              </a:rPr>
              <a:t> </a:t>
            </a:r>
            <a:r>
              <a:rPr lang="fr-FR" sz="2700" b="1" dirty="0" err="1">
                <a:solidFill>
                  <a:schemeClr val="tx1"/>
                </a:solidFill>
              </a:rPr>
              <a:t>góc</a:t>
            </a:r>
            <a:r>
              <a:rPr lang="fr-FR" sz="2700" b="1" dirty="0">
                <a:solidFill>
                  <a:schemeClr val="tx1"/>
                </a:solidFill>
              </a:rPr>
              <a:t> </a:t>
            </a:r>
            <a:r>
              <a:rPr lang="fr-FR" sz="2700" b="1" dirty="0" err="1">
                <a:solidFill>
                  <a:schemeClr val="tx1"/>
                </a:solidFill>
              </a:rPr>
              <a:t>tạo</a:t>
            </a:r>
            <a:r>
              <a:rPr lang="fr-FR" sz="2700" b="1" dirty="0">
                <a:solidFill>
                  <a:schemeClr val="tx1"/>
                </a:solidFill>
              </a:rPr>
              <a:t> </a:t>
            </a:r>
            <a:r>
              <a:rPr lang="fr-FR" sz="2700" b="1" dirty="0" err="1">
                <a:solidFill>
                  <a:schemeClr val="tx1"/>
                </a:solidFill>
              </a:rPr>
              <a:t>bởi</a:t>
            </a:r>
            <a:r>
              <a:rPr lang="fr-FR" sz="2700" b="1" dirty="0">
                <a:solidFill>
                  <a:schemeClr val="tx1"/>
                </a:solidFill>
              </a:rPr>
              <a:t> </a:t>
            </a:r>
            <a:r>
              <a:rPr lang="fr-FR" sz="2700" b="1" dirty="0" err="1">
                <a:solidFill>
                  <a:schemeClr val="tx1"/>
                </a:solidFill>
              </a:rPr>
              <a:t>hai</a:t>
            </a:r>
            <a:r>
              <a:rPr lang="fr-FR" sz="2700" b="1" dirty="0">
                <a:solidFill>
                  <a:schemeClr val="tx1"/>
                </a:solidFill>
              </a:rPr>
              <a:t> </a:t>
            </a:r>
            <a:r>
              <a:rPr lang="fr-FR" sz="2700" b="1" dirty="0" err="1">
                <a:solidFill>
                  <a:schemeClr val="tx1"/>
                </a:solidFill>
              </a:rPr>
              <a:t>bán</a:t>
            </a:r>
            <a:r>
              <a:rPr lang="fr-FR" sz="2700" b="1" dirty="0">
                <a:solidFill>
                  <a:schemeClr val="tx1"/>
                </a:solidFill>
              </a:rPr>
              <a:t> </a:t>
            </a:r>
            <a:r>
              <a:rPr lang="fr-FR" sz="2700" b="1" dirty="0" err="1">
                <a:solidFill>
                  <a:schemeClr val="tx1"/>
                </a:solidFill>
              </a:rPr>
              <a:t>kính</a:t>
            </a:r>
            <a:r>
              <a:rPr lang="fr-FR" sz="2700" b="1" dirty="0">
                <a:solidFill>
                  <a:schemeClr val="tx1"/>
                </a:solidFill>
              </a:rPr>
              <a:t>.</a:t>
            </a:r>
            <a:endParaRPr kumimoji="0" lang="vi-VN" sz="2700" b="1" i="0" u="none" strike="noStrike" kern="1200" cap="none" spc="0" normalizeH="0" baseline="0" noProof="0" dirty="0">
              <a:ln>
                <a:noFill/>
              </a:ln>
              <a:solidFill>
                <a:schemeClr val="tx1"/>
              </a:solidFill>
              <a:effectLst/>
              <a:uLnTx/>
              <a:uFillTx/>
              <a:latin typeface="Arial" panose="020B0604020202020204" pitchFamily="34" charset="0"/>
            </a:endParaRPr>
          </a:p>
        </p:txBody>
      </p:sp>
      <p:sp>
        <p:nvSpPr>
          <p:cNvPr id="43" name="Rectangle 42"/>
          <p:cNvSpPr/>
          <p:nvPr/>
        </p:nvSpPr>
        <p:spPr>
          <a:xfrm>
            <a:off x="1048581" y="2440792"/>
            <a:ext cx="1093434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700" b="1" i="0" u="none" strike="noStrike" kern="1200" cap="none" spc="0" normalizeH="0" baseline="0" noProof="0" dirty="0">
                <a:ln>
                  <a:noFill/>
                </a:ln>
                <a:solidFill>
                  <a:schemeClr val="tx1"/>
                </a:solidFill>
                <a:effectLst/>
                <a:uLnTx/>
                <a:uFillTx/>
                <a:latin typeface="Arial" panose="020B0604020202020204" pitchFamily="34" charset="0"/>
              </a:rPr>
              <a:t>C. </a:t>
            </a:r>
            <a:r>
              <a:rPr lang="fr-FR" sz="2700" b="1" dirty="0" err="1">
                <a:solidFill>
                  <a:schemeClr val="tx1"/>
                </a:solidFill>
              </a:rPr>
              <a:t>Tia</a:t>
            </a:r>
            <a:r>
              <a:rPr lang="fr-FR" sz="2700" b="1" dirty="0">
                <a:solidFill>
                  <a:schemeClr val="tx1"/>
                </a:solidFill>
              </a:rPr>
              <a:t> </a:t>
            </a:r>
            <a:r>
              <a:rPr lang="fr-FR" sz="2700" b="1" dirty="0" err="1">
                <a:solidFill>
                  <a:schemeClr val="tx1"/>
                </a:solidFill>
              </a:rPr>
              <a:t>nối</a:t>
            </a:r>
            <a:r>
              <a:rPr lang="fr-FR" sz="2700" b="1" dirty="0">
                <a:solidFill>
                  <a:schemeClr val="tx1"/>
                </a:solidFill>
              </a:rPr>
              <a:t> </a:t>
            </a:r>
            <a:r>
              <a:rPr lang="fr-FR" sz="2700" b="1" dirty="0" err="1">
                <a:solidFill>
                  <a:schemeClr val="tx1"/>
                </a:solidFill>
              </a:rPr>
              <a:t>từ</a:t>
            </a:r>
            <a:r>
              <a:rPr lang="fr-FR" sz="2700" b="1" dirty="0">
                <a:solidFill>
                  <a:schemeClr val="tx1"/>
                </a:solidFill>
              </a:rPr>
              <a:t> </a:t>
            </a:r>
            <a:r>
              <a:rPr lang="fr-FR" sz="2700" b="1" dirty="0" err="1">
                <a:solidFill>
                  <a:schemeClr val="tx1"/>
                </a:solidFill>
              </a:rPr>
              <a:t>điểm</a:t>
            </a:r>
            <a:r>
              <a:rPr lang="fr-FR" sz="2700" b="1" dirty="0">
                <a:solidFill>
                  <a:schemeClr val="tx1"/>
                </a:solidFill>
              </a:rPr>
              <a:t> </a:t>
            </a:r>
            <a:r>
              <a:rPr lang="fr-FR" sz="2700" b="1" dirty="0" err="1">
                <a:solidFill>
                  <a:schemeClr val="tx1"/>
                </a:solidFill>
              </a:rPr>
              <a:t>đó</a:t>
            </a:r>
            <a:r>
              <a:rPr lang="fr-FR" sz="2700" b="1" dirty="0">
                <a:solidFill>
                  <a:schemeClr val="tx1"/>
                </a:solidFill>
              </a:rPr>
              <a:t> </a:t>
            </a:r>
            <a:r>
              <a:rPr lang="fr-FR" sz="2700" b="1" dirty="0" err="1">
                <a:solidFill>
                  <a:schemeClr val="tx1"/>
                </a:solidFill>
              </a:rPr>
              <a:t>tới</a:t>
            </a:r>
            <a:r>
              <a:rPr lang="fr-FR" sz="2700" b="1" dirty="0">
                <a:solidFill>
                  <a:schemeClr val="tx1"/>
                </a:solidFill>
              </a:rPr>
              <a:t> </a:t>
            </a:r>
            <a:r>
              <a:rPr lang="fr-FR" sz="2700" b="1" dirty="0" err="1">
                <a:solidFill>
                  <a:schemeClr val="tx1"/>
                </a:solidFill>
              </a:rPr>
              <a:t>tâm</a:t>
            </a:r>
            <a:r>
              <a:rPr lang="fr-FR" sz="2700" b="1" dirty="0">
                <a:solidFill>
                  <a:schemeClr val="tx1"/>
                </a:solidFill>
              </a:rPr>
              <a:t> là </a:t>
            </a:r>
            <a:r>
              <a:rPr lang="fr-FR" sz="2700" b="1" dirty="0" err="1">
                <a:solidFill>
                  <a:schemeClr val="tx1"/>
                </a:solidFill>
              </a:rPr>
              <a:t>tia</a:t>
            </a:r>
            <a:r>
              <a:rPr lang="fr-FR" sz="2700" b="1" dirty="0">
                <a:solidFill>
                  <a:schemeClr val="tx1"/>
                </a:solidFill>
              </a:rPr>
              <a:t> </a:t>
            </a:r>
            <a:r>
              <a:rPr lang="fr-FR" sz="2700" b="1" dirty="0" err="1">
                <a:solidFill>
                  <a:schemeClr val="tx1"/>
                </a:solidFill>
              </a:rPr>
              <a:t>phân</a:t>
            </a:r>
            <a:r>
              <a:rPr lang="fr-FR" sz="2700" b="1" dirty="0">
                <a:solidFill>
                  <a:schemeClr val="tx1"/>
                </a:solidFill>
              </a:rPr>
              <a:t> </a:t>
            </a:r>
            <a:r>
              <a:rPr lang="fr-FR" sz="2700" b="1" dirty="0" err="1">
                <a:solidFill>
                  <a:schemeClr val="tx1"/>
                </a:solidFill>
              </a:rPr>
              <a:t>giác</a:t>
            </a:r>
            <a:r>
              <a:rPr lang="fr-FR" sz="2700" b="1" dirty="0">
                <a:solidFill>
                  <a:schemeClr val="tx1"/>
                </a:solidFill>
              </a:rPr>
              <a:t> </a:t>
            </a:r>
            <a:r>
              <a:rPr lang="fr-FR" sz="2700" b="1" dirty="0" err="1">
                <a:solidFill>
                  <a:schemeClr val="tx1"/>
                </a:solidFill>
              </a:rPr>
              <a:t>của</a:t>
            </a:r>
            <a:r>
              <a:rPr lang="fr-FR" sz="2700" b="1" dirty="0">
                <a:solidFill>
                  <a:schemeClr val="tx1"/>
                </a:solidFill>
              </a:rPr>
              <a:t> </a:t>
            </a:r>
            <a:r>
              <a:rPr lang="fr-FR" sz="2700" b="1" dirty="0" err="1">
                <a:solidFill>
                  <a:schemeClr val="tx1"/>
                </a:solidFill>
              </a:rPr>
              <a:t>góc</a:t>
            </a:r>
            <a:r>
              <a:rPr lang="fr-FR" sz="2700" b="1" dirty="0">
                <a:solidFill>
                  <a:schemeClr val="tx1"/>
                </a:solidFill>
              </a:rPr>
              <a:t> </a:t>
            </a:r>
            <a:r>
              <a:rPr lang="fr-FR" sz="2700" b="1" dirty="0" err="1">
                <a:solidFill>
                  <a:schemeClr val="tx1"/>
                </a:solidFill>
              </a:rPr>
              <a:t>tạo</a:t>
            </a:r>
            <a:r>
              <a:rPr lang="fr-FR" sz="2700" b="1" dirty="0">
                <a:solidFill>
                  <a:schemeClr val="tx1"/>
                </a:solidFill>
              </a:rPr>
              <a:t> </a:t>
            </a:r>
            <a:r>
              <a:rPr lang="fr-FR" sz="2700" b="1" dirty="0" err="1">
                <a:solidFill>
                  <a:schemeClr val="tx1"/>
                </a:solidFill>
              </a:rPr>
              <a:t>bởi</a:t>
            </a:r>
            <a:r>
              <a:rPr lang="fr-FR" sz="2700" b="1" dirty="0">
                <a:solidFill>
                  <a:schemeClr val="tx1"/>
                </a:solidFill>
              </a:rPr>
              <a:t> </a:t>
            </a:r>
            <a:r>
              <a:rPr lang="fr-FR" sz="2700" b="1" dirty="0" err="1">
                <a:solidFill>
                  <a:schemeClr val="tx1"/>
                </a:solidFill>
              </a:rPr>
              <a:t>hai</a:t>
            </a:r>
            <a:r>
              <a:rPr lang="fr-FR" sz="2700" b="1" dirty="0">
                <a:solidFill>
                  <a:schemeClr val="tx1"/>
                </a:solidFill>
              </a:rPr>
              <a:t> </a:t>
            </a:r>
            <a:r>
              <a:rPr lang="fr-FR" sz="2700" b="1" dirty="0" err="1">
                <a:solidFill>
                  <a:schemeClr val="tx1"/>
                </a:solidFill>
              </a:rPr>
              <a:t>bán</a:t>
            </a:r>
            <a:r>
              <a:rPr lang="fr-FR" sz="2700" b="1" dirty="0">
                <a:solidFill>
                  <a:schemeClr val="tx1"/>
                </a:solidFill>
              </a:rPr>
              <a:t> </a:t>
            </a:r>
            <a:r>
              <a:rPr lang="fr-FR" sz="2700" b="1" dirty="0" err="1">
                <a:solidFill>
                  <a:schemeClr val="tx1"/>
                </a:solidFill>
              </a:rPr>
              <a:t>kính</a:t>
            </a:r>
            <a:r>
              <a:rPr lang="fr-FR" sz="2700" b="1" dirty="0">
                <a:solidFill>
                  <a:schemeClr val="tx1"/>
                </a:solidFill>
              </a:rPr>
              <a:t>.</a:t>
            </a:r>
            <a:endParaRPr kumimoji="0" lang="vi-VN" sz="2700" b="1" i="0" u="none" strike="noStrike" kern="1200" cap="none" spc="0" normalizeH="0" baseline="0" noProof="0" dirty="0">
              <a:ln>
                <a:noFill/>
              </a:ln>
              <a:solidFill>
                <a:schemeClr val="tx1"/>
              </a:solidFill>
              <a:effectLst/>
              <a:uLnTx/>
              <a:uFillTx/>
              <a:latin typeface="Arial" panose="020B0604020202020204" pitchFamily="34" charset="0"/>
            </a:endParaRPr>
          </a:p>
        </p:txBody>
      </p:sp>
      <p:sp>
        <p:nvSpPr>
          <p:cNvPr id="44" name="Rectangle 43"/>
          <p:cNvSpPr/>
          <p:nvPr/>
        </p:nvSpPr>
        <p:spPr>
          <a:xfrm>
            <a:off x="1048581" y="4236484"/>
            <a:ext cx="1093434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2650" b="1" i="0" u="none" strike="noStrike" kern="1200" cap="none" spc="0" normalizeH="0" baseline="0" noProof="0" dirty="0">
                <a:ln>
                  <a:noFill/>
                </a:ln>
                <a:solidFill>
                  <a:schemeClr val="tx1"/>
                </a:solidFill>
                <a:effectLst/>
                <a:uLnTx/>
                <a:uFillTx/>
                <a:latin typeface="Arial" panose="020B0604020202020204" pitchFamily="34" charset="0"/>
              </a:rPr>
              <a:t>D. </a:t>
            </a:r>
            <a:r>
              <a:rPr lang="fr-FR" sz="2650" b="1" dirty="0" err="1">
                <a:solidFill>
                  <a:schemeClr val="tx1"/>
                </a:solidFill>
              </a:rPr>
              <a:t>Tia</a:t>
            </a:r>
            <a:r>
              <a:rPr lang="fr-FR" sz="2650" b="1" dirty="0">
                <a:solidFill>
                  <a:schemeClr val="tx1"/>
                </a:solidFill>
              </a:rPr>
              <a:t> </a:t>
            </a:r>
            <a:r>
              <a:rPr lang="fr-FR" sz="2650" b="1" dirty="0" err="1">
                <a:solidFill>
                  <a:schemeClr val="tx1"/>
                </a:solidFill>
              </a:rPr>
              <a:t>nối</a:t>
            </a:r>
            <a:r>
              <a:rPr lang="fr-FR" sz="2650" b="1" dirty="0">
                <a:solidFill>
                  <a:schemeClr val="tx1"/>
                </a:solidFill>
              </a:rPr>
              <a:t> </a:t>
            </a:r>
            <a:r>
              <a:rPr lang="fr-FR" sz="2650" b="1" dirty="0" err="1">
                <a:solidFill>
                  <a:schemeClr val="tx1"/>
                </a:solidFill>
              </a:rPr>
              <a:t>từ</a:t>
            </a:r>
            <a:r>
              <a:rPr lang="fr-FR" sz="2650" b="1" dirty="0">
                <a:solidFill>
                  <a:schemeClr val="tx1"/>
                </a:solidFill>
              </a:rPr>
              <a:t> </a:t>
            </a:r>
            <a:r>
              <a:rPr lang="fr-FR" sz="2650" b="1" dirty="0" err="1">
                <a:solidFill>
                  <a:schemeClr val="tx1"/>
                </a:solidFill>
              </a:rPr>
              <a:t>điểm</a:t>
            </a:r>
            <a:r>
              <a:rPr lang="fr-FR" sz="2650" b="1" dirty="0">
                <a:solidFill>
                  <a:schemeClr val="tx1"/>
                </a:solidFill>
              </a:rPr>
              <a:t> </a:t>
            </a:r>
            <a:r>
              <a:rPr lang="fr-FR" sz="2650" b="1" dirty="0" err="1">
                <a:solidFill>
                  <a:schemeClr val="tx1"/>
                </a:solidFill>
              </a:rPr>
              <a:t>đó</a:t>
            </a:r>
            <a:r>
              <a:rPr lang="fr-FR" sz="2650" b="1" dirty="0">
                <a:solidFill>
                  <a:schemeClr val="tx1"/>
                </a:solidFill>
              </a:rPr>
              <a:t> </a:t>
            </a:r>
            <a:r>
              <a:rPr lang="fr-FR" sz="2650" b="1" dirty="0" err="1">
                <a:solidFill>
                  <a:schemeClr val="tx1"/>
                </a:solidFill>
              </a:rPr>
              <a:t>tới</a:t>
            </a:r>
            <a:r>
              <a:rPr lang="fr-FR" sz="2650" b="1" dirty="0">
                <a:solidFill>
                  <a:schemeClr val="tx1"/>
                </a:solidFill>
              </a:rPr>
              <a:t> </a:t>
            </a:r>
            <a:r>
              <a:rPr lang="fr-FR" sz="2650" b="1" dirty="0" err="1">
                <a:solidFill>
                  <a:schemeClr val="tx1"/>
                </a:solidFill>
              </a:rPr>
              <a:t>tâm</a:t>
            </a:r>
            <a:r>
              <a:rPr lang="fr-FR" sz="2650" b="1" dirty="0">
                <a:solidFill>
                  <a:schemeClr val="tx1"/>
                </a:solidFill>
              </a:rPr>
              <a:t> là </a:t>
            </a:r>
            <a:r>
              <a:rPr lang="fr-FR" sz="2650" b="1" dirty="0" err="1">
                <a:solidFill>
                  <a:schemeClr val="tx1"/>
                </a:solidFill>
              </a:rPr>
              <a:t>tia</a:t>
            </a:r>
            <a:r>
              <a:rPr lang="fr-FR" sz="2650" b="1" dirty="0">
                <a:solidFill>
                  <a:schemeClr val="tx1"/>
                </a:solidFill>
              </a:rPr>
              <a:t> </a:t>
            </a:r>
            <a:r>
              <a:rPr lang="fr-FR" sz="2650" b="1" dirty="0" err="1">
                <a:solidFill>
                  <a:schemeClr val="tx1"/>
                </a:solidFill>
              </a:rPr>
              <a:t>phân</a:t>
            </a:r>
            <a:r>
              <a:rPr lang="fr-FR" sz="2650" b="1" dirty="0">
                <a:solidFill>
                  <a:schemeClr val="tx1"/>
                </a:solidFill>
              </a:rPr>
              <a:t> </a:t>
            </a:r>
            <a:r>
              <a:rPr lang="fr-FR" sz="2650" b="1" dirty="0" err="1">
                <a:solidFill>
                  <a:schemeClr val="tx1"/>
                </a:solidFill>
              </a:rPr>
              <a:t>giác</a:t>
            </a:r>
            <a:r>
              <a:rPr lang="fr-FR" sz="2650" b="1" dirty="0">
                <a:solidFill>
                  <a:schemeClr val="tx1"/>
                </a:solidFill>
              </a:rPr>
              <a:t> </a:t>
            </a:r>
            <a:r>
              <a:rPr lang="fr-FR" sz="2650" b="1" dirty="0" err="1">
                <a:solidFill>
                  <a:schemeClr val="tx1"/>
                </a:solidFill>
              </a:rPr>
              <a:t>của</a:t>
            </a:r>
            <a:r>
              <a:rPr lang="fr-FR" sz="2650" b="1" dirty="0">
                <a:solidFill>
                  <a:schemeClr val="tx1"/>
                </a:solidFill>
              </a:rPr>
              <a:t> </a:t>
            </a:r>
            <a:r>
              <a:rPr lang="fr-FR" sz="2650" b="1" dirty="0" err="1">
                <a:solidFill>
                  <a:schemeClr val="tx1"/>
                </a:solidFill>
              </a:rPr>
              <a:t>góc</a:t>
            </a:r>
            <a:r>
              <a:rPr lang="fr-FR" sz="2650" b="1" dirty="0">
                <a:solidFill>
                  <a:schemeClr val="tx1"/>
                </a:solidFill>
              </a:rPr>
              <a:t> </a:t>
            </a:r>
            <a:r>
              <a:rPr lang="fr-FR" sz="2650" b="1" dirty="0" err="1">
                <a:solidFill>
                  <a:schemeClr val="tx1"/>
                </a:solidFill>
              </a:rPr>
              <a:t>tạo</a:t>
            </a:r>
            <a:r>
              <a:rPr lang="fr-FR" sz="2650" b="1" dirty="0">
                <a:solidFill>
                  <a:schemeClr val="tx1"/>
                </a:solidFill>
              </a:rPr>
              <a:t> </a:t>
            </a:r>
            <a:r>
              <a:rPr lang="fr-FR" sz="2650" b="1" dirty="0" err="1">
                <a:solidFill>
                  <a:schemeClr val="tx1"/>
                </a:solidFill>
              </a:rPr>
              <a:t>bởi</a:t>
            </a:r>
            <a:r>
              <a:rPr lang="fr-FR" sz="2650" b="1" dirty="0">
                <a:solidFill>
                  <a:schemeClr val="tx1"/>
                </a:solidFill>
              </a:rPr>
              <a:t> </a:t>
            </a:r>
            <a:r>
              <a:rPr lang="fr-FR" sz="2650" b="1" dirty="0" err="1">
                <a:solidFill>
                  <a:schemeClr val="tx1"/>
                </a:solidFill>
              </a:rPr>
              <a:t>hai</a:t>
            </a:r>
            <a:r>
              <a:rPr lang="fr-FR" sz="2650" b="1" dirty="0">
                <a:solidFill>
                  <a:schemeClr val="tx1"/>
                </a:solidFill>
              </a:rPr>
              <a:t> </a:t>
            </a:r>
            <a:r>
              <a:rPr lang="fr-FR" sz="2650" b="1" dirty="0" err="1">
                <a:solidFill>
                  <a:schemeClr val="tx1"/>
                </a:solidFill>
              </a:rPr>
              <a:t>tiếp</a:t>
            </a:r>
            <a:r>
              <a:rPr lang="fr-FR" sz="2650" b="1" dirty="0">
                <a:solidFill>
                  <a:schemeClr val="tx1"/>
                </a:solidFill>
              </a:rPr>
              <a:t> </a:t>
            </a:r>
            <a:r>
              <a:rPr lang="fr-FR" sz="2650" b="1" dirty="0" err="1">
                <a:solidFill>
                  <a:schemeClr val="tx1"/>
                </a:solidFill>
              </a:rPr>
              <a:t>tuyến</a:t>
            </a:r>
            <a:r>
              <a:rPr lang="fr-FR" sz="2650" b="1" dirty="0">
                <a:solidFill>
                  <a:schemeClr val="tx1"/>
                </a:solidFill>
              </a:rPr>
              <a:t>.</a:t>
            </a:r>
            <a:endParaRPr kumimoji="0" lang="vi-VN" sz="2650" b="1" i="0" u="none" strike="noStrike" kern="1200" cap="none" spc="0" normalizeH="0" baseline="0" noProof="0" dirty="0">
              <a:ln>
                <a:noFill/>
              </a:ln>
              <a:solidFill>
                <a:schemeClr val="tx1"/>
              </a:solidFill>
              <a:effectLst/>
              <a:uLnTx/>
              <a:uFillTx/>
              <a:latin typeface="Arial" panose="020B0604020202020204" pitchFamily="34"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177209" y="1577095"/>
            <a:ext cx="805722" cy="708059"/>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178395" y="2504386"/>
            <a:ext cx="804536" cy="64362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178189" y="4277256"/>
            <a:ext cx="804742" cy="707197"/>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250339" y="3420270"/>
            <a:ext cx="732592" cy="643793"/>
          </a:xfrm>
          <a:prstGeom prst="rect">
            <a:avLst/>
          </a:prstGeom>
        </p:spPr>
      </p:pic>
      <p:sp>
        <p:nvSpPr>
          <p:cNvPr id="17" name="TextBox 16"/>
          <p:cNvSpPr txBox="1"/>
          <p:nvPr/>
        </p:nvSpPr>
        <p:spPr>
          <a:xfrm>
            <a:off x="10361978" y="6508377"/>
            <a:ext cx="1726928"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Cloud 56">
            <a:hlinkClick r:id="rId13" action="ppaction://hlinksldjump"/>
            <a:extLst>
              <a:ext uri="{FF2B5EF4-FFF2-40B4-BE49-F238E27FC236}">
                <a16:creationId xmlns:a16="http://schemas.microsoft.com/office/drawing/2014/main" id="{84771169-C7E9-43D3-B294-7F4528B87B28}"/>
              </a:ext>
            </a:extLst>
          </p:cNvPr>
          <p:cNvSpPr/>
          <p:nvPr/>
        </p:nvSpPr>
        <p:spPr>
          <a:xfrm>
            <a:off x="7021257" y="5038240"/>
            <a:ext cx="2359211" cy="1554006"/>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59198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266945"/>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600" dirty="0">
                <a:solidFill>
                  <a:srgbClr val="FF0000"/>
                </a:solidFill>
              </a:rPr>
              <a:t>Hai </a:t>
            </a:r>
            <a:r>
              <a:rPr lang="en-US" sz="3600" dirty="0" err="1">
                <a:solidFill>
                  <a:srgbClr val="FF0000"/>
                </a:solidFill>
              </a:rPr>
              <a:t>tiếp</a:t>
            </a:r>
            <a:r>
              <a:rPr lang="en-US" sz="3600" dirty="0">
                <a:solidFill>
                  <a:srgbClr val="FF0000"/>
                </a:solidFill>
              </a:rPr>
              <a:t> </a:t>
            </a:r>
            <a:r>
              <a:rPr lang="en-US" sz="3600" dirty="0" err="1">
                <a:solidFill>
                  <a:srgbClr val="FF0000"/>
                </a:solidFill>
              </a:rPr>
              <a:t>tuyến</a:t>
            </a:r>
            <a:r>
              <a:rPr lang="en-US" sz="3600" dirty="0">
                <a:solidFill>
                  <a:srgbClr val="FF0000"/>
                </a:solidFill>
              </a:rPr>
              <a:t> </a:t>
            </a:r>
            <a:r>
              <a:rPr lang="en-US" sz="3600" dirty="0" err="1">
                <a:solidFill>
                  <a:srgbClr val="FF0000"/>
                </a:solidFill>
              </a:rPr>
              <a:t>tại</a:t>
            </a:r>
            <a:r>
              <a:rPr lang="en-US" sz="3600" dirty="0">
                <a:solidFill>
                  <a:srgbClr val="FF0000"/>
                </a:solidFill>
              </a:rPr>
              <a:t> </a:t>
            </a:r>
            <a:r>
              <a:rPr lang="fr-FR" sz="3600" dirty="0">
                <a:solidFill>
                  <a:srgbClr val="FF0000"/>
                </a:solidFill>
              </a:rPr>
              <a:t>B</a:t>
            </a:r>
            <a:r>
              <a:rPr lang="en-US" sz="3600" dirty="0">
                <a:solidFill>
                  <a:srgbClr val="FF0000"/>
                </a:solidFill>
              </a:rPr>
              <a:t> </a:t>
            </a:r>
            <a:r>
              <a:rPr lang="en-US" sz="3600" dirty="0" err="1">
                <a:solidFill>
                  <a:srgbClr val="FF0000"/>
                </a:solidFill>
              </a:rPr>
              <a:t>và</a:t>
            </a:r>
            <a:r>
              <a:rPr lang="en-US" sz="3600" dirty="0">
                <a:solidFill>
                  <a:srgbClr val="FF0000"/>
                </a:solidFill>
              </a:rPr>
              <a:t> </a:t>
            </a:r>
            <a:r>
              <a:rPr lang="fr-FR" sz="3600" dirty="0">
                <a:solidFill>
                  <a:srgbClr val="FF0000"/>
                </a:solidFill>
              </a:rPr>
              <a:t>C</a:t>
            </a:r>
            <a:r>
              <a:rPr lang="en-US" sz="3600" dirty="0">
                <a:solidFill>
                  <a:srgbClr val="FF0000"/>
                </a:solidFill>
              </a:rPr>
              <a:t> </a:t>
            </a:r>
            <a:r>
              <a:rPr lang="en-US" sz="3600" dirty="0" err="1">
                <a:solidFill>
                  <a:srgbClr val="FF0000"/>
                </a:solidFill>
              </a:rPr>
              <a:t>của</a:t>
            </a:r>
            <a:r>
              <a:rPr lang="en-US" sz="3600" dirty="0">
                <a:solidFill>
                  <a:srgbClr val="FF0000"/>
                </a:solidFill>
              </a:rPr>
              <a:t> </a:t>
            </a:r>
            <a:r>
              <a:rPr lang="en-US" sz="3600" dirty="0" err="1">
                <a:solidFill>
                  <a:srgbClr val="FF0000"/>
                </a:solidFill>
              </a:rPr>
              <a:t>đường</a:t>
            </a:r>
            <a:r>
              <a:rPr lang="en-US" sz="3600" dirty="0">
                <a:solidFill>
                  <a:srgbClr val="FF0000"/>
                </a:solidFill>
              </a:rPr>
              <a:t> </a:t>
            </a:r>
            <a:r>
              <a:rPr lang="en-US" sz="3600" dirty="0" err="1">
                <a:solidFill>
                  <a:srgbClr val="FF0000"/>
                </a:solidFill>
              </a:rPr>
              <a:t>tròn</a:t>
            </a:r>
            <a:r>
              <a:rPr lang="en-US" sz="3600" dirty="0">
                <a:solidFill>
                  <a:srgbClr val="FF0000"/>
                </a:solidFill>
              </a:rPr>
              <a:t> (O) </a:t>
            </a:r>
            <a:r>
              <a:rPr lang="en-US" sz="3600" dirty="0" err="1">
                <a:solidFill>
                  <a:srgbClr val="FF0000"/>
                </a:solidFill>
              </a:rPr>
              <a:t>cắt</a:t>
            </a:r>
            <a:r>
              <a:rPr lang="en-US" sz="3600" dirty="0">
                <a:solidFill>
                  <a:srgbClr val="FF0000"/>
                </a:solidFill>
              </a:rPr>
              <a:t> </a:t>
            </a:r>
            <a:r>
              <a:rPr lang="en-US" sz="3600" dirty="0" err="1">
                <a:solidFill>
                  <a:srgbClr val="FF0000"/>
                </a:solidFill>
              </a:rPr>
              <a:t>nhau</a:t>
            </a:r>
            <a:r>
              <a:rPr lang="en-US" sz="3600" dirty="0">
                <a:solidFill>
                  <a:srgbClr val="FF0000"/>
                </a:solidFill>
              </a:rPr>
              <a:t> </a:t>
            </a:r>
            <a:r>
              <a:rPr lang="en-US" sz="3600" dirty="0" err="1">
                <a:solidFill>
                  <a:srgbClr val="FF0000"/>
                </a:solidFill>
              </a:rPr>
              <a:t>tại</a:t>
            </a:r>
            <a:r>
              <a:rPr lang="en-US" sz="3600" dirty="0">
                <a:solidFill>
                  <a:srgbClr val="FF0000"/>
                </a:solidFill>
              </a:rPr>
              <a:t> A. </a:t>
            </a:r>
            <a:r>
              <a:rPr lang="fr-FR" sz="3600" dirty="0" err="1">
                <a:solidFill>
                  <a:srgbClr val="FF0000"/>
                </a:solidFill>
              </a:rPr>
              <a:t>Vẽ</a:t>
            </a:r>
            <a:r>
              <a:rPr lang="fr-FR" sz="3600" dirty="0">
                <a:solidFill>
                  <a:srgbClr val="FF0000"/>
                </a:solidFill>
              </a:rPr>
              <a:t> </a:t>
            </a:r>
            <a:r>
              <a:rPr lang="fr-FR" sz="3600" dirty="0" err="1">
                <a:solidFill>
                  <a:srgbClr val="FF0000"/>
                </a:solidFill>
              </a:rPr>
              <a:t>đường</a:t>
            </a:r>
            <a:r>
              <a:rPr lang="fr-FR" sz="3600" dirty="0">
                <a:solidFill>
                  <a:srgbClr val="FF0000"/>
                </a:solidFill>
              </a:rPr>
              <a:t> </a:t>
            </a:r>
            <a:r>
              <a:rPr lang="fr-FR" sz="3600" dirty="0" err="1">
                <a:solidFill>
                  <a:srgbClr val="FF0000"/>
                </a:solidFill>
              </a:rPr>
              <a:t>kính</a:t>
            </a:r>
            <a:r>
              <a:rPr lang="fr-FR" sz="3600" dirty="0">
                <a:solidFill>
                  <a:srgbClr val="FF0000"/>
                </a:solidFill>
              </a:rPr>
              <a:t> CD </a:t>
            </a:r>
            <a:r>
              <a:rPr lang="fr-FR" sz="3600" dirty="0" err="1">
                <a:solidFill>
                  <a:srgbClr val="FF0000"/>
                </a:solidFill>
              </a:rPr>
              <a:t>của</a:t>
            </a:r>
            <a:r>
              <a:rPr lang="fr-FR" sz="3600" dirty="0">
                <a:solidFill>
                  <a:srgbClr val="FF0000"/>
                </a:solidFill>
              </a:rPr>
              <a:t> </a:t>
            </a:r>
            <a:r>
              <a:rPr lang="fr-FR" sz="3600" dirty="0" err="1">
                <a:solidFill>
                  <a:srgbClr val="FF0000"/>
                </a:solidFill>
              </a:rPr>
              <a:t>đường</a:t>
            </a:r>
            <a:r>
              <a:rPr lang="fr-FR" sz="3600" dirty="0">
                <a:solidFill>
                  <a:srgbClr val="FF0000"/>
                </a:solidFill>
              </a:rPr>
              <a:t> </a:t>
            </a:r>
            <a:r>
              <a:rPr lang="fr-FR" sz="3600" dirty="0" err="1">
                <a:solidFill>
                  <a:srgbClr val="FF0000"/>
                </a:solidFill>
              </a:rPr>
              <a:t>tròn</a:t>
            </a:r>
            <a:r>
              <a:rPr lang="fr-FR" sz="3600" dirty="0">
                <a:solidFill>
                  <a:srgbClr val="FF0000"/>
                </a:solidFill>
              </a:rPr>
              <a:t> (O), khi </a:t>
            </a:r>
            <a:r>
              <a:rPr lang="fr-FR" sz="3600" dirty="0" err="1">
                <a:solidFill>
                  <a:srgbClr val="FF0000"/>
                </a:solidFill>
              </a:rPr>
              <a:t>đó</a:t>
            </a:r>
            <a:endParaRPr lang="en-US" sz="3600" dirty="0">
              <a:solidFill>
                <a:srgbClr val="FF0000"/>
              </a:solidFill>
            </a:endParaRPr>
          </a:p>
        </p:txBody>
      </p:sp>
      <p:sp>
        <p:nvSpPr>
          <p:cNvPr id="26" name="Rectangle 25"/>
          <p:cNvSpPr/>
          <p:nvPr/>
        </p:nvSpPr>
        <p:spPr>
          <a:xfrm>
            <a:off x="1110220" y="1949345"/>
            <a:ext cx="4906798" cy="11829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4"/>
            <a:ext cx="4906798" cy="11829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a:t>
            </a:r>
          </a:p>
        </p:txBody>
      </p:sp>
      <p:sp>
        <p:nvSpPr>
          <p:cNvPr id="43" name="Rectangle 42"/>
          <p:cNvSpPr/>
          <p:nvPr/>
        </p:nvSpPr>
        <p:spPr>
          <a:xfrm>
            <a:off x="1110220" y="3288894"/>
            <a:ext cx="4906798" cy="11829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a:t>
            </a:r>
          </a:p>
        </p:txBody>
      </p:sp>
      <p:sp>
        <p:nvSpPr>
          <p:cNvPr id="44" name="Rectangle 43"/>
          <p:cNvSpPr/>
          <p:nvPr/>
        </p:nvSpPr>
        <p:spPr>
          <a:xfrm>
            <a:off x="6130615" y="3293083"/>
            <a:ext cx="4906798" cy="11829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11296" y="1974821"/>
            <a:ext cx="805722" cy="1086616"/>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3322258"/>
            <a:ext cx="804536" cy="1080522"/>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32671" y="3333855"/>
            <a:ext cx="804742" cy="1085294"/>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2671" y="2026493"/>
            <a:ext cx="804742" cy="987990"/>
          </a:xfrm>
          <a:prstGeom prst="rect">
            <a:avLst/>
          </a:prstGeom>
        </p:spPr>
      </p:pic>
      <p:sp>
        <p:nvSpPr>
          <p:cNvPr id="2" name="TextBox 1"/>
          <p:cNvSpPr txBox="1"/>
          <p:nvPr/>
        </p:nvSpPr>
        <p:spPr>
          <a:xfrm>
            <a:off x="10361978" y="6521824"/>
            <a:ext cx="1726928"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3" name="Đối tượng 2">
            <a:extLst>
              <a:ext uri="{FF2B5EF4-FFF2-40B4-BE49-F238E27FC236}">
                <a16:creationId xmlns:a16="http://schemas.microsoft.com/office/drawing/2014/main" id="{7E1564D9-A6E3-45F3-B223-27718D251446}"/>
              </a:ext>
            </a:extLst>
          </p:cNvPr>
          <p:cNvGraphicFramePr>
            <a:graphicFrameLocks noChangeAspect="1"/>
          </p:cNvGraphicFramePr>
          <p:nvPr>
            <p:extLst>
              <p:ext uri="{D42A27DB-BD31-4B8C-83A1-F6EECF244321}">
                <p14:modId xmlns:p14="http://schemas.microsoft.com/office/powerpoint/2010/main" val="1496722588"/>
              </p:ext>
            </p:extLst>
          </p:nvPr>
        </p:nvGraphicFramePr>
        <p:xfrm>
          <a:off x="6780213" y="2266950"/>
          <a:ext cx="1911350" cy="546100"/>
        </p:xfrm>
        <a:graphic>
          <a:graphicData uri="http://schemas.openxmlformats.org/presentationml/2006/ole">
            <mc:AlternateContent xmlns:mc="http://schemas.openxmlformats.org/markup-compatibility/2006">
              <mc:Choice xmlns:v="urn:schemas-microsoft-com:vml" Requires="v">
                <p:oleObj name="Equation" r:id="rId15" imgW="647640" imgH="177480" progId="Equation.DSMT4">
                  <p:embed/>
                </p:oleObj>
              </mc:Choice>
              <mc:Fallback>
                <p:oleObj name="Equation" r:id="rId15" imgW="647640" imgH="177480" progId="Equation.DSMT4">
                  <p:embed/>
                  <p:pic>
                    <p:nvPicPr>
                      <p:cNvPr id="3" name="Đối tượng 2">
                        <a:extLst>
                          <a:ext uri="{FF2B5EF4-FFF2-40B4-BE49-F238E27FC236}">
                            <a16:creationId xmlns:a16="http://schemas.microsoft.com/office/drawing/2014/main" id="{7E1564D9-A6E3-45F3-B223-27718D251446}"/>
                          </a:ext>
                        </a:extLst>
                      </p:cNvPr>
                      <p:cNvPicPr/>
                      <p:nvPr/>
                    </p:nvPicPr>
                    <p:blipFill>
                      <a:blip r:embed="rId16"/>
                      <a:stretch>
                        <a:fillRect/>
                      </a:stretch>
                    </p:blipFill>
                    <p:spPr>
                      <a:xfrm>
                        <a:off x="6780213" y="2266950"/>
                        <a:ext cx="1911350" cy="546100"/>
                      </a:xfrm>
                      <a:prstGeom prst="rect">
                        <a:avLst/>
                      </a:prstGeom>
                    </p:spPr>
                  </p:pic>
                </p:oleObj>
              </mc:Fallback>
            </mc:AlternateContent>
          </a:graphicData>
        </a:graphic>
      </p:graphicFrame>
      <p:graphicFrame>
        <p:nvGraphicFramePr>
          <p:cNvPr id="5" name="Đối tượng 4">
            <a:extLst>
              <a:ext uri="{FF2B5EF4-FFF2-40B4-BE49-F238E27FC236}">
                <a16:creationId xmlns:a16="http://schemas.microsoft.com/office/drawing/2014/main" id="{8FC00742-5921-4D85-BA0A-7E890760E2D9}"/>
              </a:ext>
            </a:extLst>
          </p:cNvPr>
          <p:cNvGraphicFramePr>
            <a:graphicFrameLocks noChangeAspect="1"/>
          </p:cNvGraphicFramePr>
          <p:nvPr>
            <p:extLst>
              <p:ext uri="{D42A27DB-BD31-4B8C-83A1-F6EECF244321}">
                <p14:modId xmlns:p14="http://schemas.microsoft.com/office/powerpoint/2010/main" val="532693818"/>
              </p:ext>
            </p:extLst>
          </p:nvPr>
        </p:nvGraphicFramePr>
        <p:xfrm>
          <a:off x="1616075" y="2306638"/>
          <a:ext cx="2063750" cy="536575"/>
        </p:xfrm>
        <a:graphic>
          <a:graphicData uri="http://schemas.openxmlformats.org/presentationml/2006/ole">
            <mc:AlternateContent xmlns:mc="http://schemas.openxmlformats.org/markup-compatibility/2006">
              <mc:Choice xmlns:v="urn:schemas-microsoft-com:vml" Requires="v">
                <p:oleObj name="Equation" r:id="rId17" imgW="634680" imgH="164880" progId="Equation.DSMT4">
                  <p:embed/>
                </p:oleObj>
              </mc:Choice>
              <mc:Fallback>
                <p:oleObj name="Equation" r:id="rId17" imgW="634680" imgH="164880" progId="Equation.DSMT4">
                  <p:embed/>
                  <p:pic>
                    <p:nvPicPr>
                      <p:cNvPr id="5" name="Đối tượng 4">
                        <a:extLst>
                          <a:ext uri="{FF2B5EF4-FFF2-40B4-BE49-F238E27FC236}">
                            <a16:creationId xmlns:a16="http://schemas.microsoft.com/office/drawing/2014/main" id="{8FC00742-5921-4D85-BA0A-7E890760E2D9}"/>
                          </a:ext>
                        </a:extLst>
                      </p:cNvPr>
                      <p:cNvPicPr/>
                      <p:nvPr/>
                    </p:nvPicPr>
                    <p:blipFill>
                      <a:blip r:embed="rId18"/>
                      <a:stretch>
                        <a:fillRect/>
                      </a:stretch>
                    </p:blipFill>
                    <p:spPr>
                      <a:xfrm>
                        <a:off x="1616075" y="2306638"/>
                        <a:ext cx="2063750" cy="536575"/>
                      </a:xfrm>
                      <a:prstGeom prst="rect">
                        <a:avLst/>
                      </a:prstGeom>
                    </p:spPr>
                  </p:pic>
                </p:oleObj>
              </mc:Fallback>
            </mc:AlternateContent>
          </a:graphicData>
        </a:graphic>
      </p:graphicFrame>
      <p:graphicFrame>
        <p:nvGraphicFramePr>
          <p:cNvPr id="6" name="Đối tượng 5">
            <a:extLst>
              <a:ext uri="{FF2B5EF4-FFF2-40B4-BE49-F238E27FC236}">
                <a16:creationId xmlns:a16="http://schemas.microsoft.com/office/drawing/2014/main" id="{59230B26-F376-4341-8628-B710B2FF802A}"/>
              </a:ext>
            </a:extLst>
          </p:cNvPr>
          <p:cNvGraphicFramePr>
            <a:graphicFrameLocks noChangeAspect="1"/>
          </p:cNvGraphicFramePr>
          <p:nvPr>
            <p:extLst>
              <p:ext uri="{D42A27DB-BD31-4B8C-83A1-F6EECF244321}">
                <p14:modId xmlns:p14="http://schemas.microsoft.com/office/powerpoint/2010/main" val="2680829671"/>
              </p:ext>
            </p:extLst>
          </p:nvPr>
        </p:nvGraphicFramePr>
        <p:xfrm>
          <a:off x="1579563" y="3635375"/>
          <a:ext cx="2138362" cy="565150"/>
        </p:xfrm>
        <a:graphic>
          <a:graphicData uri="http://schemas.openxmlformats.org/presentationml/2006/ole">
            <mc:AlternateContent xmlns:mc="http://schemas.openxmlformats.org/markup-compatibility/2006">
              <mc:Choice xmlns:v="urn:schemas-microsoft-com:vml" Requires="v">
                <p:oleObj name="Equation" r:id="rId19" imgW="672840" imgH="177480" progId="Equation.DSMT4">
                  <p:embed/>
                </p:oleObj>
              </mc:Choice>
              <mc:Fallback>
                <p:oleObj name="Equation" r:id="rId19" imgW="672840" imgH="177480" progId="Equation.DSMT4">
                  <p:embed/>
                  <p:pic>
                    <p:nvPicPr>
                      <p:cNvPr id="6" name="Đối tượng 5">
                        <a:extLst>
                          <a:ext uri="{FF2B5EF4-FFF2-40B4-BE49-F238E27FC236}">
                            <a16:creationId xmlns:a16="http://schemas.microsoft.com/office/drawing/2014/main" id="{59230B26-F376-4341-8628-B710B2FF802A}"/>
                          </a:ext>
                        </a:extLst>
                      </p:cNvPr>
                      <p:cNvPicPr/>
                      <p:nvPr/>
                    </p:nvPicPr>
                    <p:blipFill>
                      <a:blip r:embed="rId20"/>
                      <a:stretch>
                        <a:fillRect/>
                      </a:stretch>
                    </p:blipFill>
                    <p:spPr>
                      <a:xfrm>
                        <a:off x="1579563" y="3635375"/>
                        <a:ext cx="2138362" cy="565150"/>
                      </a:xfrm>
                      <a:prstGeom prst="rect">
                        <a:avLst/>
                      </a:prstGeom>
                    </p:spPr>
                  </p:pic>
                </p:oleObj>
              </mc:Fallback>
            </mc:AlternateContent>
          </a:graphicData>
        </a:graphic>
      </p:graphicFrame>
      <p:graphicFrame>
        <p:nvGraphicFramePr>
          <p:cNvPr id="8" name="Đối tượng 7">
            <a:extLst>
              <a:ext uri="{FF2B5EF4-FFF2-40B4-BE49-F238E27FC236}">
                <a16:creationId xmlns:a16="http://schemas.microsoft.com/office/drawing/2014/main" id="{FBD938F2-13E4-4D6B-A599-2DFE3BCDDB35}"/>
              </a:ext>
            </a:extLst>
          </p:cNvPr>
          <p:cNvGraphicFramePr>
            <a:graphicFrameLocks noChangeAspect="1"/>
          </p:cNvGraphicFramePr>
          <p:nvPr>
            <p:extLst>
              <p:ext uri="{D42A27DB-BD31-4B8C-83A1-F6EECF244321}">
                <p14:modId xmlns:p14="http://schemas.microsoft.com/office/powerpoint/2010/main" val="577263838"/>
              </p:ext>
            </p:extLst>
          </p:nvPr>
        </p:nvGraphicFramePr>
        <p:xfrm>
          <a:off x="6778169" y="3589338"/>
          <a:ext cx="2670175" cy="644525"/>
        </p:xfrm>
        <a:graphic>
          <a:graphicData uri="http://schemas.openxmlformats.org/presentationml/2006/ole">
            <mc:AlternateContent xmlns:mc="http://schemas.openxmlformats.org/markup-compatibility/2006">
              <mc:Choice xmlns:v="urn:schemas-microsoft-com:vml" Requires="v">
                <p:oleObj name="Equation" r:id="rId21" imgW="838080" imgH="203040" progId="Equation.DSMT4">
                  <p:embed/>
                </p:oleObj>
              </mc:Choice>
              <mc:Fallback>
                <p:oleObj name="Equation" r:id="rId21" imgW="838080" imgH="203040" progId="Equation.DSMT4">
                  <p:embed/>
                  <p:pic>
                    <p:nvPicPr>
                      <p:cNvPr id="8" name="Đối tượng 7">
                        <a:extLst>
                          <a:ext uri="{FF2B5EF4-FFF2-40B4-BE49-F238E27FC236}">
                            <a16:creationId xmlns:a16="http://schemas.microsoft.com/office/drawing/2014/main" id="{FBD938F2-13E4-4D6B-A599-2DFE3BCDDB35}"/>
                          </a:ext>
                        </a:extLst>
                      </p:cNvPr>
                      <p:cNvPicPr/>
                      <p:nvPr/>
                    </p:nvPicPr>
                    <p:blipFill>
                      <a:blip r:embed="rId22"/>
                      <a:stretch>
                        <a:fillRect/>
                      </a:stretch>
                    </p:blipFill>
                    <p:spPr>
                      <a:xfrm>
                        <a:off x="6778169" y="3589338"/>
                        <a:ext cx="2670175" cy="644525"/>
                      </a:xfrm>
                      <a:prstGeom prst="rect">
                        <a:avLst/>
                      </a:prstGeom>
                    </p:spPr>
                  </p:pic>
                </p:oleObj>
              </mc:Fallback>
            </mc:AlternateContent>
          </a:graphicData>
        </a:graphic>
      </p:graphicFrame>
      <p:sp>
        <p:nvSpPr>
          <p:cNvPr id="22" name="Cloud 56">
            <a:hlinkClick r:id="rId23" action="ppaction://hlinksldjump"/>
            <a:extLst>
              <a:ext uri="{FF2B5EF4-FFF2-40B4-BE49-F238E27FC236}">
                <a16:creationId xmlns:a16="http://schemas.microsoft.com/office/drawing/2014/main" id="{C56A6D4A-CF0D-4B4C-A82F-E999F7132451}"/>
              </a:ext>
            </a:extLst>
          </p:cNvPr>
          <p:cNvSpPr/>
          <p:nvPr/>
        </p:nvSpPr>
        <p:spPr>
          <a:xfrm>
            <a:off x="6970139" y="4453319"/>
            <a:ext cx="2359211" cy="1554006"/>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23" name="Hình chữ nhật 22">
            <a:extLst>
              <a:ext uri="{FF2B5EF4-FFF2-40B4-BE49-F238E27FC236}">
                <a16:creationId xmlns:a16="http://schemas.microsoft.com/office/drawing/2014/main" id="{F4B3A348-6816-43EF-9196-BB10B21823CE}"/>
              </a:ext>
            </a:extLst>
          </p:cNvPr>
          <p:cNvSpPr/>
          <p:nvPr/>
        </p:nvSpPr>
        <p:spPr>
          <a:xfrm>
            <a:off x="0" y="4543461"/>
            <a:ext cx="6893169" cy="234267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62" name="Picture 5">
            <a:extLst>
              <a:ext uri="{FF2B5EF4-FFF2-40B4-BE49-F238E27FC236}">
                <a16:creationId xmlns:a16="http://schemas.microsoft.com/office/drawing/2014/main" id="{97D4A295-A845-4FDB-9D70-9268466BD6F2}"/>
              </a:ext>
            </a:extLst>
          </p:cNvPr>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38366" y="4535866"/>
            <a:ext cx="3394710" cy="2322195"/>
          </a:xfrm>
          <a:prstGeom prst="rect">
            <a:avLst/>
          </a:prstGeom>
          <a:noFill/>
          <a:ln>
            <a:noFill/>
          </a:ln>
        </p:spPr>
      </p:pic>
      <mc:AlternateContent xmlns:mc="http://schemas.openxmlformats.org/markup-compatibility/2006" xmlns:a14="http://schemas.microsoft.com/office/drawing/2010/main">
        <mc:Choice Requires="a14">
          <p:sp>
            <p:nvSpPr>
              <p:cNvPr id="63" name="Hộp Văn bản 62">
                <a:extLst>
                  <a:ext uri="{FF2B5EF4-FFF2-40B4-BE49-F238E27FC236}">
                    <a16:creationId xmlns:a16="http://schemas.microsoft.com/office/drawing/2014/main" id="{6EA45480-7A28-492E-A4FE-1639CEC5F4A8}"/>
                  </a:ext>
                </a:extLst>
              </p:cNvPr>
              <p:cNvSpPr txBox="1"/>
              <p:nvPr/>
            </p:nvSpPr>
            <p:spPr>
              <a:xfrm>
                <a:off x="3616270" y="4699035"/>
                <a:ext cx="3276899" cy="2031325"/>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AB=AC(t/c 2 </a:t>
                </a:r>
                <a:r>
                  <a:rPr lang="en-US" dirty="0" err="1">
                    <a:latin typeface="Times New Roman" panose="02020603050405020304" pitchFamily="18" charset="0"/>
                    <a:cs typeface="Times New Roman" panose="02020603050405020304" pitchFamily="18" charset="0"/>
                  </a:rPr>
                  <a:t>tt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cắt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nhau</a:t>
                </a:r>
                <a:r>
                  <a:rPr lang="en-US"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OB=OC=R </a:t>
                </a:r>
                <a:r>
                  <a:rPr lang="en-US" dirty="0" err="1">
                    <a:latin typeface="Times New Roman" panose="02020603050405020304" pitchFamily="18" charset="0"/>
                    <a:cs typeface="Times New Roman" panose="02020603050405020304" pitchFamily="18" charset="0"/>
                  </a:rPr>
                  <a:t>nên</a:t>
                </a:r>
                <a:r>
                  <a:rPr lang="en-US" dirty="0">
                    <a:latin typeface="Times New Roman" panose="02020603050405020304" pitchFamily="18" charset="0"/>
                    <a:cs typeface="Times New Roman" panose="02020603050405020304" pitchFamily="18" charset="0"/>
                  </a:rPr>
                  <a:t> OA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trung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BC, </a:t>
                </a:r>
                <a:r>
                  <a:rPr lang="en-US" dirty="0" err="1">
                    <a:latin typeface="Times New Roman" panose="02020603050405020304" pitchFamily="18" charset="0"/>
                    <a:cs typeface="Times New Roman" panose="02020603050405020304" pitchFamily="18" charset="0"/>
                  </a:rPr>
                  <a:t>suy</a:t>
                </a:r>
                <a:r>
                  <a:rPr lang="en-US" dirty="0">
                    <a:latin typeface="Times New Roman" panose="02020603050405020304" pitchFamily="18" charset="0"/>
                    <a:cs typeface="Times New Roman" panose="02020603050405020304" pitchFamily="18" charset="0"/>
                  </a:rPr>
                  <a:t> ra </a:t>
                </a:r>
                <a14:m>
                  <m:oMath xmlns:m="http://schemas.openxmlformats.org/officeDocument/2006/math">
                    <m:r>
                      <a:rPr lang="fr-FR" i="1">
                        <a:latin typeface="Cambria Math" panose="02040503050406030204" pitchFamily="18" charset="0"/>
                      </a:rPr>
                      <m:t>𝑂𝐴</m:t>
                    </m:r>
                    <m:r>
                      <a:rPr lang="fr-FR" i="1">
                        <a:latin typeface="Cambria Math" panose="02040503050406030204" pitchFamily="18" charset="0"/>
                      </a:rPr>
                      <m:t>⊥</m:t>
                    </m:r>
                    <m:r>
                      <a:rPr lang="fr-FR" i="1">
                        <a:latin typeface="Cambria Math" panose="02040503050406030204" pitchFamily="18" charset="0"/>
                      </a:rPr>
                      <m:t>𝐵𝐶</m:t>
                    </m:r>
                  </m:oMath>
                </a14:m>
                <a:r>
                  <a:rPr lang="en-US" b="1" dirty="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Xét</a:t>
                </a:r>
                <a:r>
                  <a:rPr lang="en-US" dirty="0">
                    <a:latin typeface="Times New Roman" panose="02020603050405020304" pitchFamily="18" charset="0"/>
                    <a:cs typeface="Times New Roman" panose="02020603050405020304" pitchFamily="18" charset="0"/>
                  </a:rPr>
                  <a:t> </a:t>
                </a:r>
                <a14:m>
                  <m:oMath xmlns:m="http://schemas.openxmlformats.org/officeDocument/2006/math">
                    <m:r>
                      <a:rPr lang="fr-FR" i="1">
                        <a:latin typeface="Cambria Math" panose="02040503050406030204" pitchFamily="18" charset="0"/>
                      </a:rPr>
                      <m:t>𝛥</m:t>
                    </m:r>
                    <m:r>
                      <a:rPr lang="fr-FR" i="1">
                        <a:latin typeface="Cambria Math" panose="02040503050406030204" pitchFamily="18" charset="0"/>
                      </a:rPr>
                      <m:t>𝐵𝐶𝐷</m:t>
                    </m:r>
                  </m:oMath>
                </a14:m>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fr-FR" dirty="0">
                    <a:latin typeface="Times New Roman" panose="02020603050405020304" pitchFamily="18" charset="0"/>
                    <a:cs typeface="Times New Roman" panose="02020603050405020304" pitchFamily="18" charset="0"/>
                  </a:rPr>
                  <a:t>CD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đường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kính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đường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tròn</a:t>
                </a:r>
                <a:r>
                  <a:rPr lang="en-US" dirty="0">
                    <a:latin typeface="Times New Roman" panose="02020603050405020304" pitchFamily="18" charset="0"/>
                    <a:cs typeface="Times New Roman" panose="02020603050405020304" pitchFamily="18" charset="0"/>
                  </a:rPr>
                  <a:t> (O) </a:t>
                </a:r>
                <a:r>
                  <a:rPr lang="en-US" dirty="0" err="1">
                    <a:latin typeface="Times New Roman" panose="02020603050405020304" pitchFamily="18" charset="0"/>
                    <a:cs typeface="Times New Roman" panose="02020603050405020304" pitchFamily="18" charset="0"/>
                  </a:rPr>
                  <a:t>nên</a:t>
                </a:r>
                <a:r>
                  <a:rPr lang="en-US" dirty="0">
                    <a:latin typeface="Times New Roman" panose="02020603050405020304" pitchFamily="18" charset="0"/>
                    <a:cs typeface="Times New Roman" panose="02020603050405020304" pitchFamily="18" charset="0"/>
                  </a:rPr>
                  <a:t> </a:t>
                </a:r>
                <a14:m>
                  <m:oMath xmlns:m="http://schemas.openxmlformats.org/officeDocument/2006/math">
                    <m:r>
                      <a:rPr lang="fr-FR" i="1">
                        <a:latin typeface="Cambria Math" panose="02040503050406030204" pitchFamily="18" charset="0"/>
                      </a:rPr>
                      <m:t>𝛥</m:t>
                    </m:r>
                    <m:r>
                      <a:rPr lang="fr-FR" i="1">
                        <a:latin typeface="Cambria Math" panose="02040503050406030204" pitchFamily="18" charset="0"/>
                      </a:rPr>
                      <m:t>𝐵𝐶𝐷</m:t>
                    </m:r>
                  </m:oMath>
                </a14:m>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vuông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tại</a:t>
                </a:r>
                <a:r>
                  <a:rPr lang="en-US" dirty="0">
                    <a:latin typeface="Times New Roman" panose="02020603050405020304" pitchFamily="18" charset="0"/>
                    <a:cs typeface="Times New Roman" panose="02020603050405020304" pitchFamily="18" charset="0"/>
                  </a:rPr>
                  <a:t> B hay </a:t>
                </a:r>
                <a14:m>
                  <m:oMath xmlns:m="http://schemas.openxmlformats.org/officeDocument/2006/math">
                    <m:r>
                      <a:rPr lang="fr-FR" i="1">
                        <a:latin typeface="Cambria Math" panose="02040503050406030204" pitchFamily="18" charset="0"/>
                      </a:rPr>
                      <m:t>𝐵𝐷</m:t>
                    </m:r>
                    <m:r>
                      <a:rPr lang="fr-FR" i="1">
                        <a:latin typeface="Cambria Math" panose="02040503050406030204" pitchFamily="18" charset="0"/>
                      </a:rPr>
                      <m:t>⊥</m:t>
                    </m:r>
                    <m:r>
                      <a:rPr lang="fr-FR" i="1">
                        <a:latin typeface="Cambria Math" panose="02040503050406030204" pitchFamily="18" charset="0"/>
                      </a:rPr>
                      <m:t>𝐵𝐶</m:t>
                    </m:r>
                    <m:r>
                      <a:rPr lang="fr-FR" i="1">
                        <a:latin typeface="Cambria Math" panose="02040503050406030204" pitchFamily="18" charset="0"/>
                      </a:rPr>
                      <m:t>​(∗∗)</m:t>
                    </m:r>
                  </m:oMath>
                </a14:m>
                <a:r>
                  <a:rPr lang="en-US" dirty="0">
                    <a:latin typeface="Times New Roman" panose="02020603050405020304" pitchFamily="18" charset="0"/>
                    <a:cs typeface="Times New Roman" panose="02020603050405020304" pitchFamily="18" charset="0"/>
                  </a:rPr>
                  <a:t>  </a:t>
                </a:r>
              </a:p>
              <a:p>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suy</a:t>
                </a:r>
                <a:r>
                  <a:rPr lang="en-US" dirty="0">
                    <a:latin typeface="Times New Roman" panose="02020603050405020304" pitchFamily="18" charset="0"/>
                    <a:cs typeface="Times New Roman" panose="02020603050405020304" pitchFamily="18" charset="0"/>
                  </a:rPr>
                  <a:t> ra </a:t>
                </a:r>
                <a14:m>
                  <m:oMath xmlns:m="http://schemas.openxmlformats.org/officeDocument/2006/math">
                    <m:r>
                      <a:rPr lang="en-US" i="1">
                        <a:latin typeface="Cambria Math" panose="02040503050406030204" pitchFamily="18" charset="0"/>
                      </a:rPr>
                      <m:t>𝐵𝐷</m:t>
                    </m:r>
                    <m:r>
                      <m:rPr>
                        <m:nor/>
                      </m:rPr>
                      <a:rPr lang="en-US">
                        <a:latin typeface="Times New Roman" panose="02020603050405020304" pitchFamily="18" charset="0"/>
                        <a:cs typeface="Times New Roman" panose="02020603050405020304" pitchFamily="18" charset="0"/>
                      </a:rPr>
                      <m:t>//</m:t>
                    </m:r>
                    <m:r>
                      <a:rPr lang="en-US" i="1">
                        <a:latin typeface="Cambria Math" panose="02040503050406030204" pitchFamily="18" charset="0"/>
                      </a:rPr>
                      <m:t>𝐴𝑂</m:t>
                    </m:r>
                  </m:oMath>
                </a14:m>
                <a:endParaRPr lang="en-US" dirty="0">
                  <a:latin typeface="Times New Roman" panose="02020603050405020304" pitchFamily="18" charset="0"/>
                  <a:cs typeface="Times New Roman" panose="02020603050405020304" pitchFamily="18" charset="0"/>
                </a:endParaRPr>
              </a:p>
            </p:txBody>
          </p:sp>
        </mc:Choice>
        <mc:Fallback xmlns="">
          <p:sp>
            <p:nvSpPr>
              <p:cNvPr id="63" name="Hộp Văn bản 62">
                <a:extLst>
                  <a:ext uri="{FF2B5EF4-FFF2-40B4-BE49-F238E27FC236}">
                    <a16:creationId xmlns:a16="http://schemas.microsoft.com/office/drawing/2014/main" id="{6EA45480-7A28-492E-A4FE-1639CEC5F4A8}"/>
                  </a:ext>
                </a:extLst>
              </p:cNvPr>
              <p:cNvSpPr txBox="1">
                <a:spLocks noRot="1" noChangeAspect="1" noMove="1" noResize="1" noEditPoints="1" noAdjustHandles="1" noChangeArrowheads="1" noChangeShapeType="1" noTextEdit="1"/>
              </p:cNvSpPr>
              <p:nvPr/>
            </p:nvSpPr>
            <p:spPr>
              <a:xfrm>
                <a:off x="3616270" y="4699035"/>
                <a:ext cx="3276899" cy="2031325"/>
              </a:xfrm>
              <a:prstGeom prst="rect">
                <a:avLst/>
              </a:prstGeom>
              <a:blipFill>
                <a:blip r:embed="rId26"/>
                <a:stretch>
                  <a:fillRect l="-1487" t="-1802" r="-558" b="-3904"/>
                </a:stretch>
              </a:blipFill>
            </p:spPr>
            <p:txBody>
              <a:bodyPr/>
              <a:lstStyle/>
              <a:p>
                <a:r>
                  <a:rPr lang="en-US">
                    <a:noFill/>
                  </a:rPr>
                  <a:t> </a:t>
                </a:r>
              </a:p>
            </p:txBody>
          </p:sp>
        </mc:Fallback>
      </mc:AlternateContent>
    </p:spTree>
    <p:extLst>
      <p:ext uri="{BB962C8B-B14F-4D97-AF65-F5344CB8AC3E}">
        <p14:creationId xmlns:p14="http://schemas.microsoft.com/office/powerpoint/2010/main" val="1272680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childTnLst>
                          </p:cTn>
                        </p:par>
                        <p:par>
                          <p:cTn id="66" fill="hold">
                            <p:stCondLst>
                              <p:cond delay="250"/>
                            </p:stCondLst>
                            <p:childTnLst>
                              <p:par>
                                <p:cTn id="67" presetID="22" presetClass="entr" presetSubtype="4" fill="hold" grpId="0" nodeType="afterEffect">
                                  <p:stCondLst>
                                    <p:cond delay="0"/>
                                  </p:stCondLst>
                                  <p:childTnLst>
                                    <p:set>
                                      <p:cBhvr>
                                        <p:cTn id="68" dur="1" fill="hold">
                                          <p:stCondLst>
                                            <p:cond delay="0"/>
                                          </p:stCondLst>
                                        </p:cTn>
                                        <p:tgtEl>
                                          <p:spTgt spid="63"/>
                                        </p:tgtEl>
                                        <p:attrNameLst>
                                          <p:attrName>style.visibility</p:attrName>
                                        </p:attrNameLst>
                                      </p:cBhvr>
                                      <p:to>
                                        <p:strVal val="visible"/>
                                      </p:to>
                                    </p:set>
                                    <p:animEffect transition="in" filter="wipe(down)">
                                      <p:cBhvr>
                                        <p:cTn id="69" dur="500"/>
                                        <p:tgtEl>
                                          <p:spTgt spid="63"/>
                                        </p:tgtEl>
                                      </p:cBhvr>
                                    </p:animEffect>
                                  </p:childTnLst>
                                </p:cTn>
                              </p:par>
                              <p:par>
                                <p:cTn id="70" presetID="23" presetClass="entr" presetSubtype="32" fill="hold" nodeType="withEffect">
                                  <p:stCondLst>
                                    <p:cond delay="1000"/>
                                  </p:stCondLst>
                                  <p:childTnLst>
                                    <p:set>
                                      <p:cBhvr>
                                        <p:cTn id="71" dur="1" fill="hold">
                                          <p:stCondLst>
                                            <p:cond delay="0"/>
                                          </p:stCondLst>
                                        </p:cTn>
                                        <p:tgtEl>
                                          <p:spTgt spid="53"/>
                                        </p:tgtEl>
                                        <p:attrNameLst>
                                          <p:attrName>style.visibility</p:attrName>
                                        </p:attrNameLst>
                                      </p:cBhvr>
                                      <p:to>
                                        <p:strVal val="visible"/>
                                      </p:to>
                                    </p:set>
                                    <p:anim calcmode="lin" valueType="num">
                                      <p:cBhvr>
                                        <p:cTn id="72" dur="250" fill="hold"/>
                                        <p:tgtEl>
                                          <p:spTgt spid="53"/>
                                        </p:tgtEl>
                                        <p:attrNameLst>
                                          <p:attrName>ppt_w</p:attrName>
                                        </p:attrNameLst>
                                      </p:cBhvr>
                                      <p:tavLst>
                                        <p:tav tm="0">
                                          <p:val>
                                            <p:strVal val="4*#ppt_w"/>
                                          </p:val>
                                        </p:tav>
                                        <p:tav tm="100000">
                                          <p:val>
                                            <p:strVal val="#ppt_w"/>
                                          </p:val>
                                        </p:tav>
                                      </p:tavLst>
                                    </p:anim>
                                    <p:anim calcmode="lin" valueType="num">
                                      <p:cBhvr>
                                        <p:cTn id="73"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5" name="Check mark.wav"/>
                                        </p:tgtEl>
                                      </p:cMediaNode>
                                    </p:audio>
                                  </p:subTnLst>
                                </p:cTn>
                              </p:par>
                              <p:par>
                                <p:cTn id="74" presetID="1" presetClass="emph" presetSubtype="2" fill="hold" nodeType="withEffect">
                                  <p:stCondLst>
                                    <p:cond delay="1000"/>
                                  </p:stCondLst>
                                  <p:childTnLst>
                                    <p:animClr clrSpc="rgb" dir="cw">
                                      <p:cBhvr>
                                        <p:cTn id="75" dur="250" fill="hold"/>
                                        <p:tgtEl>
                                          <p:spTgt spid="42"/>
                                        </p:tgtEl>
                                        <p:attrNameLst>
                                          <p:attrName>fillcolor</p:attrName>
                                        </p:attrNameLst>
                                      </p:cBhvr>
                                      <p:to>
                                        <a:srgbClr val="00B050"/>
                                      </p:to>
                                    </p:animClr>
                                    <p:set>
                                      <p:cBhvr>
                                        <p:cTn id="76" dur="250" fill="hold"/>
                                        <p:tgtEl>
                                          <p:spTgt spid="42"/>
                                        </p:tgtEl>
                                        <p:attrNameLst>
                                          <p:attrName>fill.type</p:attrName>
                                        </p:attrNameLst>
                                      </p:cBhvr>
                                      <p:to>
                                        <p:strVal val="solid"/>
                                      </p:to>
                                    </p:set>
                                    <p:set>
                                      <p:cBhvr>
                                        <p:cTn id="77"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8" restart="whenNotActive" fill="hold" evtFilter="cancelBubble" nodeType="interactiveSeq">
                <p:stCondLst>
                  <p:cond evt="onClick" delay="0">
                    <p:tgtEl>
                      <p:spTgt spid="43"/>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clickEffect">
                                  <p:stCondLst>
                                    <p:cond delay="0"/>
                                  </p:stCondLst>
                                  <p:childTnLst>
                                    <p:animClr clrSpc="rgb" dir="cw">
                                      <p:cBhvr>
                                        <p:cTn id="82" dur="250" fill="hold"/>
                                        <p:tgtEl>
                                          <p:spTgt spid="43"/>
                                        </p:tgtEl>
                                        <p:attrNameLst>
                                          <p:attrName>fillcolor</p:attrName>
                                        </p:attrNameLst>
                                      </p:cBhvr>
                                      <p:to>
                                        <a:srgbClr val="FFF2CC"/>
                                      </p:to>
                                    </p:animClr>
                                    <p:set>
                                      <p:cBhvr>
                                        <p:cTn id="83" dur="250" fill="hold"/>
                                        <p:tgtEl>
                                          <p:spTgt spid="43"/>
                                        </p:tgtEl>
                                        <p:attrNameLst>
                                          <p:attrName>fill.type</p:attrName>
                                        </p:attrNameLst>
                                      </p:cBhvr>
                                      <p:to>
                                        <p:strVal val="solid"/>
                                      </p:to>
                                    </p:set>
                                    <p:set>
                                      <p:cBhvr>
                                        <p:cTn id="84" dur="250" fill="hold"/>
                                        <p:tgtEl>
                                          <p:spTgt spid="43"/>
                                        </p:tgtEl>
                                        <p:attrNameLst>
                                          <p:attrName>fill.on</p:attrName>
                                        </p:attrNameLst>
                                      </p:cBhvr>
                                      <p:to>
                                        <p:strVal val="true"/>
                                      </p:to>
                                    </p:set>
                                  </p:childTnLst>
                                  <p:subTnLst>
                                    <p:audio>
                                      <p:cMediaNode>
                                        <p:cTn display="0" masterRel="sameClick">
                                          <p:stCondLst>
                                            <p:cond evt="begin" delay="0">
                                              <p:tn val="81"/>
                                            </p:cond>
                                          </p:stCondLst>
                                          <p:endCondLst>
                                            <p:cond evt="onStopAudio" delay="0">
                                              <p:tgtEl>
                                                <p:sldTgt/>
                                              </p:tgtEl>
                                            </p:cond>
                                          </p:endCondLst>
                                        </p:cTn>
                                        <p:tgtEl>
                                          <p:sndTgt r:embed="rId3" name="click.wav"/>
                                        </p:tgtEl>
                                      </p:cMediaNode>
                                    </p:audio>
                                  </p:subTnLst>
                                </p:cTn>
                              </p:par>
                              <p:par>
                                <p:cTn id="85" presetID="23" presetClass="entr" presetSubtype="32" fill="hold" nodeType="withEffect">
                                  <p:stCondLst>
                                    <p:cond delay="1000"/>
                                  </p:stCondLst>
                                  <p:childTnLst>
                                    <p:set>
                                      <p:cBhvr>
                                        <p:cTn id="86" dur="1" fill="hold">
                                          <p:stCondLst>
                                            <p:cond delay="0"/>
                                          </p:stCondLst>
                                        </p:cTn>
                                        <p:tgtEl>
                                          <p:spTgt spid="51"/>
                                        </p:tgtEl>
                                        <p:attrNameLst>
                                          <p:attrName>style.visibility</p:attrName>
                                        </p:attrNameLst>
                                      </p:cBhvr>
                                      <p:to>
                                        <p:strVal val="visible"/>
                                      </p:to>
                                    </p:set>
                                    <p:anim calcmode="lin" valueType="num">
                                      <p:cBhvr>
                                        <p:cTn id="87" dur="250" fill="hold"/>
                                        <p:tgtEl>
                                          <p:spTgt spid="51"/>
                                        </p:tgtEl>
                                        <p:attrNameLst>
                                          <p:attrName>ppt_w</p:attrName>
                                        </p:attrNameLst>
                                      </p:cBhvr>
                                      <p:tavLst>
                                        <p:tav tm="0">
                                          <p:val>
                                            <p:strVal val="4*#ppt_w"/>
                                          </p:val>
                                        </p:tav>
                                        <p:tav tm="100000">
                                          <p:val>
                                            <p:strVal val="#ppt_w"/>
                                          </p:val>
                                        </p:tav>
                                      </p:tavLst>
                                    </p:anim>
                                    <p:anim calcmode="lin" valueType="num">
                                      <p:cBhvr>
                                        <p:cTn id="88"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4" name="Wrong Buzzer.wav"/>
                                        </p:tgtEl>
                                      </p:cMediaNode>
                                    </p:audio>
                                  </p:subTnLst>
                                </p:cTn>
                              </p:par>
                              <p:par>
                                <p:cTn id="89" presetID="1" presetClass="emph" presetSubtype="2" fill="hold" nodeType="withEffect">
                                  <p:stCondLst>
                                    <p:cond delay="1000"/>
                                  </p:stCondLst>
                                  <p:childTnLst>
                                    <p:animClr clrSpc="rgb" dir="cw">
                                      <p:cBhvr>
                                        <p:cTn id="90" dur="250" fill="hold"/>
                                        <p:tgtEl>
                                          <p:spTgt spid="43"/>
                                        </p:tgtEl>
                                        <p:attrNameLst>
                                          <p:attrName>fillcolor</p:attrName>
                                        </p:attrNameLst>
                                      </p:cBhvr>
                                      <p:to>
                                        <a:srgbClr val="FFFF00"/>
                                      </p:to>
                                    </p:animClr>
                                    <p:set>
                                      <p:cBhvr>
                                        <p:cTn id="91" dur="250" fill="hold"/>
                                        <p:tgtEl>
                                          <p:spTgt spid="43"/>
                                        </p:tgtEl>
                                        <p:attrNameLst>
                                          <p:attrName>fill.type</p:attrName>
                                        </p:attrNameLst>
                                      </p:cBhvr>
                                      <p:to>
                                        <p:strVal val="solid"/>
                                      </p:to>
                                    </p:set>
                                    <p:set>
                                      <p:cBhvr>
                                        <p:cTn id="92"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93" restart="whenNotActive" fill="hold" evtFilter="cancelBubble" nodeType="interactiveSeq">
                <p:stCondLst>
                  <p:cond evt="onClick" delay="0">
                    <p:tgtEl>
                      <p:spTgt spid="44"/>
                    </p:tgtEl>
                  </p:cond>
                </p:stCondLst>
                <p:endSync evt="end" delay="0">
                  <p:rtn val="all"/>
                </p:endSync>
                <p:childTnLst>
                  <p:par>
                    <p:cTn id="94" fill="hold">
                      <p:stCondLst>
                        <p:cond delay="0"/>
                      </p:stCondLst>
                      <p:childTnLst>
                        <p:par>
                          <p:cTn id="95" fill="hold">
                            <p:stCondLst>
                              <p:cond delay="0"/>
                            </p:stCondLst>
                            <p:childTnLst>
                              <p:par>
                                <p:cTn id="96" presetID="1" presetClass="emph" presetSubtype="2" fill="hold" nodeType="clickEffect">
                                  <p:stCondLst>
                                    <p:cond delay="0"/>
                                  </p:stCondLst>
                                  <p:childTnLst>
                                    <p:animClr clrSpc="rgb" dir="cw">
                                      <p:cBhvr>
                                        <p:cTn id="97" dur="250" fill="hold"/>
                                        <p:tgtEl>
                                          <p:spTgt spid="44"/>
                                        </p:tgtEl>
                                        <p:attrNameLst>
                                          <p:attrName>fillcolor</p:attrName>
                                        </p:attrNameLst>
                                      </p:cBhvr>
                                      <p:to>
                                        <a:srgbClr val="FFF2CC"/>
                                      </p:to>
                                    </p:animClr>
                                    <p:set>
                                      <p:cBhvr>
                                        <p:cTn id="98" dur="250" fill="hold"/>
                                        <p:tgtEl>
                                          <p:spTgt spid="44"/>
                                        </p:tgtEl>
                                        <p:attrNameLst>
                                          <p:attrName>fill.type</p:attrName>
                                        </p:attrNameLst>
                                      </p:cBhvr>
                                      <p:to>
                                        <p:strVal val="solid"/>
                                      </p:to>
                                    </p:set>
                                    <p:set>
                                      <p:cBhvr>
                                        <p:cTn id="99" dur="250" fill="hold"/>
                                        <p:tgtEl>
                                          <p:spTgt spid="44"/>
                                        </p:tgtEl>
                                        <p:attrNameLst>
                                          <p:attrName>fill.on</p:attrName>
                                        </p:attrNameLst>
                                      </p:cBhvr>
                                      <p:to>
                                        <p:strVal val="true"/>
                                      </p:to>
                                    </p:set>
                                  </p:childTnLst>
                                  <p:subTnLst>
                                    <p:audio>
                                      <p:cMediaNode>
                                        <p:cTn display="0" masterRel="sameClick">
                                          <p:stCondLst>
                                            <p:cond evt="begin" delay="0">
                                              <p:tn val="96"/>
                                            </p:cond>
                                          </p:stCondLst>
                                          <p:endCondLst>
                                            <p:cond evt="onStopAudio" delay="0">
                                              <p:tgtEl>
                                                <p:sldTgt/>
                                              </p:tgtEl>
                                            </p:cond>
                                          </p:endCondLst>
                                        </p:cTn>
                                        <p:tgtEl>
                                          <p:sndTgt r:embed="rId3" name="click.wav"/>
                                        </p:tgtEl>
                                      </p:cMediaNode>
                                    </p:audio>
                                  </p:subTnLst>
                                </p:cTn>
                              </p:par>
                              <p:par>
                                <p:cTn id="100" presetID="23" presetClass="entr" presetSubtype="32" fill="hold" nodeType="withEffect">
                                  <p:stCondLst>
                                    <p:cond delay="1000"/>
                                  </p:stCondLst>
                                  <p:childTnLst>
                                    <p:set>
                                      <p:cBhvr>
                                        <p:cTn id="101" dur="1" fill="hold">
                                          <p:stCondLst>
                                            <p:cond delay="0"/>
                                          </p:stCondLst>
                                        </p:cTn>
                                        <p:tgtEl>
                                          <p:spTgt spid="49"/>
                                        </p:tgtEl>
                                        <p:attrNameLst>
                                          <p:attrName>style.visibility</p:attrName>
                                        </p:attrNameLst>
                                      </p:cBhvr>
                                      <p:to>
                                        <p:strVal val="visible"/>
                                      </p:to>
                                    </p:set>
                                    <p:anim calcmode="lin" valueType="num">
                                      <p:cBhvr>
                                        <p:cTn id="102" dur="250" fill="hold"/>
                                        <p:tgtEl>
                                          <p:spTgt spid="49"/>
                                        </p:tgtEl>
                                        <p:attrNameLst>
                                          <p:attrName>ppt_w</p:attrName>
                                        </p:attrNameLst>
                                      </p:cBhvr>
                                      <p:tavLst>
                                        <p:tav tm="0">
                                          <p:val>
                                            <p:strVal val="4*#ppt_w"/>
                                          </p:val>
                                        </p:tav>
                                        <p:tav tm="100000">
                                          <p:val>
                                            <p:strVal val="#ppt_w"/>
                                          </p:val>
                                        </p:tav>
                                      </p:tavLst>
                                    </p:anim>
                                    <p:anim calcmode="lin" valueType="num">
                                      <p:cBhvr>
                                        <p:cTn id="103"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0"/>
                                            </p:cond>
                                          </p:stCondLst>
                                          <p:endCondLst>
                                            <p:cond evt="onStopAudio" delay="0">
                                              <p:tgtEl>
                                                <p:sldTgt/>
                                              </p:tgtEl>
                                            </p:cond>
                                          </p:endCondLst>
                                        </p:cTn>
                                        <p:tgtEl>
                                          <p:sndTgt r:embed="rId4" name="Wrong Buzzer.wav"/>
                                        </p:tgtEl>
                                      </p:cMediaNode>
                                    </p:audio>
                                  </p:subTnLst>
                                </p:cTn>
                              </p:par>
                              <p:par>
                                <p:cTn id="104" presetID="1" presetClass="emph" presetSubtype="2" fill="hold" nodeType="withEffect">
                                  <p:stCondLst>
                                    <p:cond delay="1000"/>
                                  </p:stCondLst>
                                  <p:childTnLst>
                                    <p:animClr clrSpc="rgb" dir="cw">
                                      <p:cBhvr>
                                        <p:cTn id="105" dur="250" fill="hold"/>
                                        <p:tgtEl>
                                          <p:spTgt spid="44"/>
                                        </p:tgtEl>
                                        <p:attrNameLst>
                                          <p:attrName>fillcolor</p:attrName>
                                        </p:attrNameLst>
                                      </p:cBhvr>
                                      <p:to>
                                        <a:srgbClr val="FFFF00"/>
                                      </p:to>
                                    </p:animClr>
                                    <p:set>
                                      <p:cBhvr>
                                        <p:cTn id="106" dur="250" fill="hold"/>
                                        <p:tgtEl>
                                          <p:spTgt spid="44"/>
                                        </p:tgtEl>
                                        <p:attrNameLst>
                                          <p:attrName>fill.type</p:attrName>
                                        </p:attrNameLst>
                                      </p:cBhvr>
                                      <p:to>
                                        <p:strVal val="solid"/>
                                      </p:to>
                                    </p:set>
                                    <p:set>
                                      <p:cBhvr>
                                        <p:cTn id="107"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P spid="6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4246804"/>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fr-FR" sz="3600" dirty="0">
                <a:solidFill>
                  <a:srgbClr val="FF0000"/>
                </a:solidFill>
              </a:rPr>
              <a:t>Hai </a:t>
            </a:r>
            <a:r>
              <a:rPr lang="fr-FR" sz="3600" dirty="0" err="1">
                <a:solidFill>
                  <a:srgbClr val="FF0000"/>
                </a:solidFill>
              </a:rPr>
              <a:t>tiếp</a:t>
            </a:r>
            <a:r>
              <a:rPr lang="fr-FR" sz="3600" dirty="0">
                <a:solidFill>
                  <a:srgbClr val="FF0000"/>
                </a:solidFill>
              </a:rPr>
              <a:t> </a:t>
            </a:r>
            <a:r>
              <a:rPr lang="fr-FR" sz="3600" dirty="0" err="1">
                <a:solidFill>
                  <a:srgbClr val="FF0000"/>
                </a:solidFill>
              </a:rPr>
              <a:t>tuyến</a:t>
            </a:r>
            <a:r>
              <a:rPr lang="fr-FR" sz="3600" dirty="0">
                <a:solidFill>
                  <a:srgbClr val="FF0000"/>
                </a:solidFill>
              </a:rPr>
              <a:t> </a:t>
            </a:r>
            <a:r>
              <a:rPr lang="fr-FR" sz="3600" dirty="0" err="1">
                <a:solidFill>
                  <a:srgbClr val="FF0000"/>
                </a:solidFill>
              </a:rPr>
              <a:t>tại</a:t>
            </a:r>
            <a:r>
              <a:rPr lang="fr-FR" sz="3600" dirty="0">
                <a:solidFill>
                  <a:srgbClr val="FF0000"/>
                </a:solidFill>
              </a:rPr>
              <a:t> A</a:t>
            </a:r>
            <a:r>
              <a:rPr lang="fr-FR" sz="3600" b="1" dirty="0">
                <a:solidFill>
                  <a:srgbClr val="FF0000"/>
                </a:solidFill>
              </a:rPr>
              <a:t> </a:t>
            </a:r>
            <a:r>
              <a:rPr lang="fr-FR" sz="3600" dirty="0" err="1">
                <a:solidFill>
                  <a:srgbClr val="FF0000"/>
                </a:solidFill>
              </a:rPr>
              <a:t>và</a:t>
            </a:r>
            <a:r>
              <a:rPr lang="fr-FR" sz="3600" dirty="0">
                <a:solidFill>
                  <a:srgbClr val="FF0000"/>
                </a:solidFill>
              </a:rPr>
              <a:t> B</a:t>
            </a:r>
            <a:r>
              <a:rPr lang="fr-FR" sz="3600" b="1" dirty="0">
                <a:solidFill>
                  <a:srgbClr val="FF0000"/>
                </a:solidFill>
              </a:rPr>
              <a:t> </a:t>
            </a:r>
            <a:r>
              <a:rPr lang="fr-FR" sz="3600" dirty="0" err="1">
                <a:solidFill>
                  <a:srgbClr val="FF0000"/>
                </a:solidFill>
              </a:rPr>
              <a:t>của</a:t>
            </a:r>
            <a:r>
              <a:rPr lang="fr-FR" sz="3600" dirty="0">
                <a:solidFill>
                  <a:srgbClr val="FF0000"/>
                </a:solidFill>
              </a:rPr>
              <a:t> </a:t>
            </a:r>
            <a:r>
              <a:rPr lang="fr-FR" sz="3600" dirty="0" err="1">
                <a:solidFill>
                  <a:srgbClr val="FF0000"/>
                </a:solidFill>
              </a:rPr>
              <a:t>đường</a:t>
            </a:r>
            <a:r>
              <a:rPr lang="fr-FR" sz="3600" dirty="0">
                <a:solidFill>
                  <a:srgbClr val="FF0000"/>
                </a:solidFill>
              </a:rPr>
              <a:t> </a:t>
            </a:r>
            <a:r>
              <a:rPr lang="fr-FR" sz="3600" dirty="0" err="1">
                <a:solidFill>
                  <a:srgbClr val="FF0000"/>
                </a:solidFill>
              </a:rPr>
              <a:t>tròn</a:t>
            </a:r>
            <a:r>
              <a:rPr lang="fr-FR" sz="3600" dirty="0">
                <a:solidFill>
                  <a:srgbClr val="FF0000"/>
                </a:solidFill>
              </a:rPr>
              <a:t> (O) </a:t>
            </a:r>
            <a:r>
              <a:rPr lang="fr-FR" sz="3600" dirty="0" err="1">
                <a:solidFill>
                  <a:srgbClr val="FF0000"/>
                </a:solidFill>
              </a:rPr>
              <a:t>cắt</a:t>
            </a:r>
            <a:r>
              <a:rPr lang="fr-FR" sz="3600" dirty="0">
                <a:solidFill>
                  <a:srgbClr val="FF0000"/>
                </a:solidFill>
              </a:rPr>
              <a:t> </a:t>
            </a:r>
            <a:r>
              <a:rPr lang="fr-FR" sz="3600" dirty="0" err="1">
                <a:solidFill>
                  <a:srgbClr val="FF0000"/>
                </a:solidFill>
              </a:rPr>
              <a:t>nhau</a:t>
            </a:r>
            <a:r>
              <a:rPr lang="fr-FR" sz="3600" dirty="0">
                <a:solidFill>
                  <a:srgbClr val="FF0000"/>
                </a:solidFill>
              </a:rPr>
              <a:t> </a:t>
            </a:r>
            <a:r>
              <a:rPr lang="fr-FR" sz="3600" dirty="0" err="1">
                <a:solidFill>
                  <a:srgbClr val="FF0000"/>
                </a:solidFill>
              </a:rPr>
              <a:t>tại</a:t>
            </a:r>
            <a:r>
              <a:rPr lang="fr-FR" sz="3600" dirty="0">
                <a:solidFill>
                  <a:srgbClr val="FF0000"/>
                </a:solidFill>
              </a:rPr>
              <a:t> I. </a:t>
            </a:r>
            <a:r>
              <a:rPr lang="fr-FR" sz="3600" dirty="0" err="1">
                <a:solidFill>
                  <a:srgbClr val="FF0000"/>
                </a:solidFill>
              </a:rPr>
              <a:t>Đường</a:t>
            </a:r>
            <a:r>
              <a:rPr lang="fr-FR" sz="3600" dirty="0">
                <a:solidFill>
                  <a:srgbClr val="FF0000"/>
                </a:solidFill>
              </a:rPr>
              <a:t> </a:t>
            </a:r>
            <a:r>
              <a:rPr lang="fr-FR" sz="3600" dirty="0" err="1">
                <a:solidFill>
                  <a:srgbClr val="FF0000"/>
                </a:solidFill>
              </a:rPr>
              <a:t>thẳng</a:t>
            </a:r>
            <a:r>
              <a:rPr lang="fr-FR" sz="3600" dirty="0">
                <a:solidFill>
                  <a:srgbClr val="FF0000"/>
                </a:solidFill>
              </a:rPr>
              <a:t> qua I </a:t>
            </a:r>
            <a:r>
              <a:rPr lang="fr-FR" sz="3600" dirty="0" err="1">
                <a:solidFill>
                  <a:srgbClr val="FF0000"/>
                </a:solidFill>
              </a:rPr>
              <a:t>vuông</a:t>
            </a:r>
            <a:r>
              <a:rPr lang="fr-FR" sz="3600" dirty="0">
                <a:solidFill>
                  <a:srgbClr val="FF0000"/>
                </a:solidFill>
              </a:rPr>
              <a:t> </a:t>
            </a:r>
            <a:r>
              <a:rPr lang="fr-FR" sz="3600" dirty="0" err="1">
                <a:solidFill>
                  <a:srgbClr val="FF0000"/>
                </a:solidFill>
              </a:rPr>
              <a:t>góc</a:t>
            </a:r>
            <a:r>
              <a:rPr lang="fr-FR" sz="3600" dirty="0">
                <a:solidFill>
                  <a:srgbClr val="FF0000"/>
                </a:solidFill>
              </a:rPr>
              <a:t> </a:t>
            </a:r>
            <a:r>
              <a:rPr lang="fr-FR" sz="3600" dirty="0" err="1">
                <a:solidFill>
                  <a:srgbClr val="FF0000"/>
                </a:solidFill>
              </a:rPr>
              <a:t>với</a:t>
            </a:r>
            <a:r>
              <a:rPr lang="fr-FR" sz="3600" dirty="0">
                <a:solidFill>
                  <a:srgbClr val="FF0000"/>
                </a:solidFill>
              </a:rPr>
              <a:t> IA </a:t>
            </a:r>
            <a:r>
              <a:rPr lang="fr-FR" sz="3600" dirty="0" err="1">
                <a:solidFill>
                  <a:srgbClr val="FF0000"/>
                </a:solidFill>
              </a:rPr>
              <a:t>cắt</a:t>
            </a:r>
            <a:r>
              <a:rPr lang="fr-FR" sz="3600" dirty="0">
                <a:solidFill>
                  <a:srgbClr val="FF0000"/>
                </a:solidFill>
              </a:rPr>
              <a:t> OB </a:t>
            </a:r>
            <a:r>
              <a:rPr lang="fr-FR" sz="3600" dirty="0" err="1">
                <a:solidFill>
                  <a:srgbClr val="FF0000"/>
                </a:solidFill>
              </a:rPr>
              <a:t>tại</a:t>
            </a:r>
            <a:r>
              <a:rPr lang="fr-FR" sz="3600" dirty="0">
                <a:solidFill>
                  <a:srgbClr val="FF0000"/>
                </a:solidFill>
              </a:rPr>
              <a:t> K. </a:t>
            </a:r>
            <a:r>
              <a:rPr lang="fr-FR" sz="3600" dirty="0" err="1">
                <a:solidFill>
                  <a:srgbClr val="FF0000"/>
                </a:solidFill>
              </a:rPr>
              <a:t>Chọn</a:t>
            </a:r>
            <a:r>
              <a:rPr lang="fr-FR" sz="3600" dirty="0">
                <a:solidFill>
                  <a:srgbClr val="FF0000"/>
                </a:solidFill>
              </a:rPr>
              <a:t> </a:t>
            </a:r>
            <a:r>
              <a:rPr lang="fr-FR" sz="3600" dirty="0" err="1">
                <a:solidFill>
                  <a:srgbClr val="FF0000"/>
                </a:solidFill>
              </a:rPr>
              <a:t>khẳng</a:t>
            </a:r>
            <a:r>
              <a:rPr lang="fr-FR" sz="3600" dirty="0">
                <a:solidFill>
                  <a:srgbClr val="FF0000"/>
                </a:solidFill>
              </a:rPr>
              <a:t> </a:t>
            </a:r>
            <a:r>
              <a:rPr lang="fr-FR" sz="3600" dirty="0" err="1">
                <a:solidFill>
                  <a:srgbClr val="FF0000"/>
                </a:solidFill>
              </a:rPr>
              <a:t>định</a:t>
            </a:r>
            <a:r>
              <a:rPr lang="fr-FR" sz="3600" dirty="0">
                <a:solidFill>
                  <a:srgbClr val="FF0000"/>
                </a:solidFill>
              </a:rPr>
              <a:t> </a:t>
            </a:r>
            <a:r>
              <a:rPr lang="fr-FR" sz="3600" dirty="0" err="1">
                <a:solidFill>
                  <a:srgbClr val="FF0000"/>
                </a:solidFill>
              </a:rPr>
              <a:t>đúng</a:t>
            </a:r>
            <a:r>
              <a:rPr lang="fr-FR" sz="3600" dirty="0">
                <a:solidFill>
                  <a:srgbClr val="FF0000"/>
                </a:solidFill>
              </a:rPr>
              <a:t>.</a:t>
            </a:r>
            <a:endParaRPr lang="en-US" sz="3600" dirty="0">
              <a:solidFill>
                <a:srgbClr val="FF0000"/>
              </a:solidFill>
            </a:endParaRPr>
          </a:p>
        </p:txBody>
      </p:sp>
      <p:sp>
        <p:nvSpPr>
          <p:cNvPr id="26" name="Rectangle 25"/>
          <p:cNvSpPr/>
          <p:nvPr/>
        </p:nvSpPr>
        <p:spPr>
          <a:xfrm>
            <a:off x="1110220" y="1894754"/>
            <a:ext cx="4906798" cy="8057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kumimoji="0" lang="en-US" altLang="en-US" sz="3600" b="1" i="0" u="none" strike="noStrike" kern="1200" cap="none" spc="0" normalizeH="0" baseline="0" noProof="0" dirty="0">
                <a:ln>
                  <a:noFill/>
                </a:ln>
                <a:solidFill>
                  <a:prstClr val="black"/>
                </a:solidFill>
                <a:effectLst/>
                <a:uLnTx/>
                <a:uFillTx/>
                <a:latin typeface="Calibri"/>
                <a:ea typeface="+mn-ea"/>
                <a:cs typeface="+mn-cs"/>
              </a:rPr>
              <a:t>OI=KO=KI</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895473"/>
            <a:ext cx="4906798" cy="8057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a:t>
            </a:r>
            <a:r>
              <a:rPr kumimoji="0" lang="en-US" altLang="en-US" sz="3600" b="1" i="0" u="none" strike="noStrike" kern="1200" cap="none" spc="0" normalizeH="0" baseline="0" noProof="0" dirty="0">
                <a:ln>
                  <a:noFill/>
                </a:ln>
                <a:solidFill>
                  <a:prstClr val="black"/>
                </a:solidFill>
                <a:effectLst/>
                <a:uLnTx/>
                <a:uFillTx/>
                <a:latin typeface="Calibri"/>
                <a:ea typeface="+mn-ea"/>
                <a:cs typeface="+mn-cs"/>
              </a:rPr>
              <a:t>IO=IK </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3" name="Rectangle 42"/>
          <p:cNvSpPr/>
          <p:nvPr/>
        </p:nvSpPr>
        <p:spPr>
          <a:xfrm>
            <a:off x="1110220" y="2866252"/>
            <a:ext cx="4906798" cy="83686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a:t>
            </a:r>
            <a:r>
              <a:rPr kumimoji="0" lang="en-US" altLang="en-US" sz="3600" b="1" i="0" u="none" strike="noStrike" kern="1200" cap="none" spc="0" normalizeH="0" baseline="0" noProof="0" dirty="0">
                <a:ln>
                  <a:noFill/>
                </a:ln>
                <a:solidFill>
                  <a:prstClr val="black"/>
                </a:solidFill>
                <a:effectLst/>
                <a:uLnTx/>
                <a:uFillTx/>
                <a:latin typeface="Calibri"/>
                <a:ea typeface="+mn-ea"/>
                <a:cs typeface="+mn-cs"/>
              </a:rPr>
              <a:t>OI=OK</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 name="Rectangle 43"/>
          <p:cNvSpPr/>
          <p:nvPr/>
        </p:nvSpPr>
        <p:spPr>
          <a:xfrm>
            <a:off x="6130615" y="2870441"/>
            <a:ext cx="4906798" cy="83686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r>
              <a:rPr kumimoji="0" lang="en-US" altLang="en-US" sz="3600" b="1" i="0" u="none" strike="noStrike" kern="1200" cap="none" spc="0" normalizeH="0" baseline="0" noProof="0" dirty="0">
                <a:ln>
                  <a:noFill/>
                </a:ln>
                <a:solidFill>
                  <a:prstClr val="black"/>
                </a:solidFill>
                <a:effectLst/>
                <a:uLnTx/>
                <a:uFillTx/>
                <a:latin typeface="Calibri"/>
                <a:ea typeface="+mn-ea"/>
                <a:cs typeface="+mn-cs"/>
              </a:rPr>
              <a:t>KO=KI</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6" y="1920230"/>
            <a:ext cx="805722" cy="740114"/>
          </a:xfrm>
          <a:prstGeom prst="rect">
            <a:avLst/>
          </a:prstGeom>
        </p:spPr>
      </p:pic>
      <p:pic>
        <p:nvPicPr>
          <p:cNvPr id="51" name="Picture 5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4614" y="2929846"/>
            <a:ext cx="732404" cy="698776"/>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32671" y="2942915"/>
            <a:ext cx="804742" cy="698955"/>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04821" y="1971902"/>
            <a:ext cx="732592" cy="672938"/>
          </a:xfrm>
          <a:prstGeom prst="rect">
            <a:avLst/>
          </a:prstGeom>
        </p:spPr>
      </p:pic>
      <p:sp>
        <p:nvSpPr>
          <p:cNvPr id="17" name="TextBox 16"/>
          <p:cNvSpPr txBox="1"/>
          <p:nvPr/>
        </p:nvSpPr>
        <p:spPr>
          <a:xfrm>
            <a:off x="10361978" y="6562165"/>
            <a:ext cx="1726928"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Cloud 56">
            <a:hlinkClick r:id="rId13" action="ppaction://hlinksldjump"/>
            <a:extLst>
              <a:ext uri="{FF2B5EF4-FFF2-40B4-BE49-F238E27FC236}">
                <a16:creationId xmlns:a16="http://schemas.microsoft.com/office/drawing/2014/main" id="{970EC8E3-706D-490A-AE21-201D1E6004DB}"/>
              </a:ext>
            </a:extLst>
          </p:cNvPr>
          <p:cNvSpPr/>
          <p:nvPr/>
        </p:nvSpPr>
        <p:spPr>
          <a:xfrm>
            <a:off x="6970139" y="4453319"/>
            <a:ext cx="2359211" cy="1554006"/>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20" name="Hình chữ nhật 19">
            <a:extLst>
              <a:ext uri="{FF2B5EF4-FFF2-40B4-BE49-F238E27FC236}">
                <a16:creationId xmlns:a16="http://schemas.microsoft.com/office/drawing/2014/main" id="{B4805264-428E-41F0-A89F-00E9933F4597}"/>
              </a:ext>
            </a:extLst>
          </p:cNvPr>
          <p:cNvSpPr/>
          <p:nvPr/>
        </p:nvSpPr>
        <p:spPr>
          <a:xfrm>
            <a:off x="0" y="3876559"/>
            <a:ext cx="6893169" cy="300957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1" name="Picture 29">
            <a:extLst>
              <a:ext uri="{FF2B5EF4-FFF2-40B4-BE49-F238E27FC236}">
                <a16:creationId xmlns:a16="http://schemas.microsoft.com/office/drawing/2014/main" id="{A535B31C-0058-45C4-B75F-01507E7B5C0F}"/>
              </a:ext>
            </a:extLst>
          </p:cNvPr>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1730" y="3951051"/>
            <a:ext cx="2750607" cy="2781715"/>
          </a:xfrm>
          <a:prstGeom prst="rect">
            <a:avLst/>
          </a:prstGeom>
          <a:noFill/>
          <a:ln>
            <a:noFill/>
          </a:ln>
        </p:spPr>
      </p:pic>
      <mc:AlternateContent xmlns:mc="http://schemas.openxmlformats.org/markup-compatibility/2006" xmlns:a14="http://schemas.microsoft.com/office/drawing/2010/main">
        <mc:Choice Requires="a14">
          <p:sp>
            <p:nvSpPr>
              <p:cNvPr id="3" name="Hộp Văn bản 2">
                <a:extLst>
                  <a:ext uri="{FF2B5EF4-FFF2-40B4-BE49-F238E27FC236}">
                    <a16:creationId xmlns:a16="http://schemas.microsoft.com/office/drawing/2014/main" id="{FF105CC5-AAC5-4B10-B4BB-B69EEA7FB505}"/>
                  </a:ext>
                </a:extLst>
              </p:cNvPr>
              <p:cNvSpPr txBox="1"/>
              <p:nvPr/>
            </p:nvSpPr>
            <p:spPr>
              <a:xfrm>
                <a:off x="2180153" y="4134383"/>
                <a:ext cx="4809258" cy="2558586"/>
              </a:xfrm>
              <a:prstGeom prst="rect">
                <a:avLst/>
              </a:prstGeom>
              <a:noFill/>
            </p:spPr>
            <p:txBody>
              <a:bodyPr wrap="square" rtlCol="0">
                <a:spAutoFit/>
              </a:bodyPr>
              <a:lstStyle/>
              <a:p>
                <a:pPr marL="629920" marR="0">
                  <a:lnSpc>
                    <a:spcPct val="115000"/>
                  </a:lnSpc>
                  <a:spcBef>
                    <a:spcPts val="0"/>
                  </a:spcBef>
                  <a:spcAft>
                    <a:spcPts val="0"/>
                  </a:spcAft>
                  <a:tabLst>
                    <a:tab pos="629920" algn="l"/>
                    <a:tab pos="2160270" algn="l"/>
                    <a:tab pos="3600450" algn="l"/>
                    <a:tab pos="5040630" algn="l"/>
                  </a:tabLst>
                </a:pP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Xét</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(O)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a:effectLst/>
                    <a:latin typeface="Times New Roman" panose="02020603050405020304" pitchFamily="18" charset="0"/>
                    <a:ea typeface="Calibri" panose="020F0502020204030204" pitchFamily="34" charset="0"/>
                    <a:cs typeface="Times New Roman" panose="02020603050405020304" pitchFamily="18" charset="0"/>
                  </a:rPr>
                  <a:t>IA</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a:effectLst/>
                    <a:latin typeface="Times New Roman" panose="02020603050405020304" pitchFamily="18" charset="0"/>
                    <a:ea typeface="Calibri" panose="020F0502020204030204" pitchFamily="34" charset="0"/>
                    <a:cs typeface="Times New Roman" panose="02020603050405020304" pitchFamily="18" charset="0"/>
                  </a:rPr>
                  <a:t>IB </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là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hai</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tuyến</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cắt</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nhau</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tại</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a:effectLst/>
                    <a:latin typeface="Times New Roman" panose="02020603050405020304" pitchFamily="18" charset="0"/>
                    <a:ea typeface="Calibri" panose="020F0502020204030204" pitchFamily="34" charset="0"/>
                    <a:cs typeface="Times New Roman" panose="02020603050405020304" pitchFamily="18" charset="0"/>
                  </a:rPr>
                  <a:t>I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nên</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2000" i="1">
                            <a:effectLst/>
                            <a:latin typeface="Cambria Math" panose="02040503050406030204" pitchFamily="18" charset="0"/>
                            <a:ea typeface="Calibri" panose="020F0502020204030204" pitchFamily="34" charset="0"/>
                          </a:rPr>
                        </m:ctrlPr>
                      </m:accPr>
                      <m:e>
                        <m:r>
                          <a:rPr lang="fr-FR" sz="2000" i="1">
                            <a:effectLst/>
                            <a:latin typeface="Cambria Math" panose="02040503050406030204" pitchFamily="18" charset="0"/>
                            <a:ea typeface="Calibri" panose="020F0502020204030204" pitchFamily="34" charset="0"/>
                          </a:rPr>
                          <m:t>𝐴𝑂𝐼</m:t>
                        </m:r>
                      </m:e>
                    </m:acc>
                    <m:r>
                      <a:rPr lang="fr-FR" sz="2000" i="1">
                        <a:effectLst/>
                        <a:latin typeface="Cambria Math" panose="02040503050406030204" pitchFamily="18" charset="0"/>
                        <a:ea typeface="Calibri" panose="020F0502020204030204" pitchFamily="34" charset="0"/>
                      </a:rPr>
                      <m:t>=</m:t>
                    </m:r>
                    <m:acc>
                      <m:accPr>
                        <m:chr m:val="̂"/>
                        <m:ctrlPr>
                          <a:rPr lang="en-US" sz="2000" i="1">
                            <a:effectLst/>
                            <a:latin typeface="Cambria Math" panose="02040503050406030204" pitchFamily="18" charset="0"/>
                            <a:ea typeface="Calibri" panose="020F0502020204030204" pitchFamily="34" charset="0"/>
                          </a:rPr>
                        </m:ctrlPr>
                      </m:accPr>
                      <m:e>
                        <m:r>
                          <a:rPr lang="fr-FR" sz="2000" i="1">
                            <a:effectLst/>
                            <a:latin typeface="Cambria Math" panose="02040503050406030204" pitchFamily="18" charset="0"/>
                            <a:ea typeface="Calibri" panose="020F0502020204030204" pitchFamily="34" charset="0"/>
                          </a:rPr>
                          <m:t>𝐾𝑂𝐼</m:t>
                        </m:r>
                      </m:e>
                    </m:acc>
                  </m:oMath>
                </a14:m>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629920" marR="0">
                  <a:lnSpc>
                    <a:spcPct val="115000"/>
                  </a:lnSpc>
                  <a:spcBef>
                    <a:spcPts val="0"/>
                  </a:spcBef>
                  <a:spcAft>
                    <a:spcPts val="0"/>
                  </a:spcAft>
                  <a:tabLst>
                    <a:tab pos="629920" algn="l"/>
                    <a:tab pos="2160270" algn="l"/>
                    <a:tab pos="3600450" algn="l"/>
                    <a:tab pos="5040630" algn="l"/>
                  </a:tabLst>
                </a:pP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Mà</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a:effectLst/>
                    <a:latin typeface="Times New Roman" panose="02020603050405020304" pitchFamily="18" charset="0"/>
                    <a:ea typeface="Calibri" panose="020F0502020204030204" pitchFamily="34" charset="0"/>
                    <a:cs typeface="Times New Roman" panose="02020603050405020304" pitchFamily="18" charset="0"/>
                  </a:rPr>
                  <a:t>OA//KI</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cùng</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vuông</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góc</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AI)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nên</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2000" i="1">
                            <a:effectLst/>
                            <a:latin typeface="Cambria Math" panose="02040503050406030204" pitchFamily="18" charset="0"/>
                            <a:ea typeface="Calibri" panose="020F0502020204030204" pitchFamily="34" charset="0"/>
                          </a:rPr>
                        </m:ctrlPr>
                      </m:accPr>
                      <m:e>
                        <m:r>
                          <a:rPr lang="fr-FR" sz="2000" i="1">
                            <a:effectLst/>
                            <a:latin typeface="Cambria Math" panose="02040503050406030204" pitchFamily="18" charset="0"/>
                            <a:ea typeface="Calibri" panose="020F0502020204030204" pitchFamily="34" charset="0"/>
                          </a:rPr>
                          <m:t>𝐾𝐼𝑂</m:t>
                        </m:r>
                      </m:e>
                    </m:acc>
                    <m:r>
                      <a:rPr lang="fr-FR" sz="2000" i="1">
                        <a:effectLst/>
                        <a:latin typeface="Cambria Math" panose="02040503050406030204" pitchFamily="18" charset="0"/>
                        <a:ea typeface="Calibri" panose="020F0502020204030204" pitchFamily="34" charset="0"/>
                      </a:rPr>
                      <m:t>=</m:t>
                    </m:r>
                    <m:acc>
                      <m:accPr>
                        <m:chr m:val="̂"/>
                        <m:ctrlPr>
                          <a:rPr lang="en-US" sz="2000" i="1">
                            <a:effectLst/>
                            <a:latin typeface="Cambria Math" panose="02040503050406030204" pitchFamily="18" charset="0"/>
                            <a:ea typeface="Calibri" panose="020F0502020204030204" pitchFamily="34" charset="0"/>
                          </a:rPr>
                        </m:ctrlPr>
                      </m:accPr>
                      <m:e>
                        <m:r>
                          <a:rPr lang="fr-FR" sz="2000" i="1">
                            <a:effectLst/>
                            <a:latin typeface="Cambria Math" panose="02040503050406030204" pitchFamily="18" charset="0"/>
                            <a:ea typeface="Calibri" panose="020F0502020204030204" pitchFamily="34" charset="0"/>
                          </a:rPr>
                          <m:t>𝐼𝑂𝐴</m:t>
                        </m:r>
                      </m:e>
                    </m:acc>
                  </m:oMath>
                </a14:m>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so</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le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629920" marR="0">
                  <a:lnSpc>
                    <a:spcPct val="115000"/>
                  </a:lnSpc>
                  <a:spcBef>
                    <a:spcPts val="0"/>
                  </a:spcBef>
                  <a:spcAft>
                    <a:spcPts val="0"/>
                  </a:spcAft>
                  <a:tabLst>
                    <a:tab pos="629920" algn="l"/>
                    <a:tab pos="2160270" algn="l"/>
                    <a:tab pos="3600450" algn="l"/>
                    <a:tab pos="5040630" algn="l"/>
                  </a:tabLst>
                </a:pP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2000" i="1">
                            <a:effectLst/>
                            <a:latin typeface="Cambria Math" panose="02040503050406030204" pitchFamily="18" charset="0"/>
                            <a:ea typeface="Calibri" panose="020F0502020204030204" pitchFamily="34" charset="0"/>
                          </a:rPr>
                        </m:ctrlPr>
                      </m:accPr>
                      <m:e>
                        <m:r>
                          <a:rPr lang="fr-FR" sz="2000" i="1">
                            <a:effectLst/>
                            <a:latin typeface="Cambria Math" panose="02040503050406030204" pitchFamily="18" charset="0"/>
                            <a:ea typeface="Calibri" panose="020F0502020204030204" pitchFamily="34" charset="0"/>
                          </a:rPr>
                          <m:t>𝐾𝑂𝐼</m:t>
                        </m:r>
                      </m:e>
                    </m:acc>
                    <m:r>
                      <a:rPr lang="fr-FR" sz="2000" i="1">
                        <a:effectLst/>
                        <a:latin typeface="Cambria Math" panose="02040503050406030204" pitchFamily="18" charset="0"/>
                        <a:ea typeface="Calibri" panose="020F0502020204030204" pitchFamily="34" charset="0"/>
                      </a:rPr>
                      <m:t>=</m:t>
                    </m:r>
                    <m:acc>
                      <m:accPr>
                        <m:chr m:val="̂"/>
                        <m:ctrlPr>
                          <a:rPr lang="en-US" sz="2000" i="1">
                            <a:effectLst/>
                            <a:latin typeface="Cambria Math" panose="02040503050406030204" pitchFamily="18" charset="0"/>
                            <a:ea typeface="Calibri" panose="020F0502020204030204" pitchFamily="34" charset="0"/>
                          </a:rPr>
                        </m:ctrlPr>
                      </m:accPr>
                      <m:e>
                        <m:r>
                          <a:rPr lang="fr-FR" sz="2000" i="1">
                            <a:effectLst/>
                            <a:latin typeface="Cambria Math" panose="02040503050406030204" pitchFamily="18" charset="0"/>
                            <a:ea typeface="Calibri" panose="020F0502020204030204" pitchFamily="34" charset="0"/>
                          </a:rPr>
                          <m:t>𝐾𝐼𝑂</m:t>
                        </m:r>
                      </m:e>
                    </m:acc>
                  </m:oMath>
                </a14:m>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629920" marR="0">
                  <a:lnSpc>
                    <a:spcPct val="115000"/>
                  </a:lnSpc>
                  <a:spcBef>
                    <a:spcPts val="0"/>
                  </a:spcBef>
                  <a:spcAft>
                    <a:spcPts val="0"/>
                  </a:spcAft>
                  <a:tabLst>
                    <a:tab pos="629920" algn="l"/>
                    <a:tab pos="2160270" algn="l"/>
                    <a:tab pos="3600450" algn="l"/>
                    <a:tab pos="5040630" algn="l"/>
                  </a:tabLst>
                </a:pP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suy ra </a:t>
                </a:r>
                <a14:m>
                  <m:oMath xmlns:m="http://schemas.openxmlformats.org/officeDocument/2006/math">
                    <m:r>
                      <a:rPr lang="fr-FR" sz="2000" i="1">
                        <a:effectLst/>
                        <a:latin typeface="Cambria Math" panose="02040503050406030204" pitchFamily="18" charset="0"/>
                        <a:ea typeface="Calibri" panose="020F0502020204030204" pitchFamily="34" charset="0"/>
                      </a:rPr>
                      <m:t>𝛥</m:t>
                    </m:r>
                    <m:r>
                      <a:rPr lang="fr-FR" sz="2000" i="1">
                        <a:effectLst/>
                        <a:latin typeface="Cambria Math" panose="02040503050406030204" pitchFamily="18" charset="0"/>
                        <a:ea typeface="Calibri" panose="020F0502020204030204" pitchFamily="34" charset="0"/>
                      </a:rPr>
                      <m:t>𝐾𝑂𝐼</m:t>
                    </m:r>
                  </m:oMath>
                </a14:m>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cân</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tại</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fr-FR" sz="2000" i="1">
                        <a:effectLst/>
                        <a:latin typeface="Cambria Math" panose="02040503050406030204" pitchFamily="18" charset="0"/>
                        <a:ea typeface="Calibri" panose="020F0502020204030204" pitchFamily="34" charset="0"/>
                      </a:rPr>
                      <m:t>𝐾</m:t>
                    </m:r>
                    <m:r>
                      <a:rPr lang="fr-FR" sz="2000" i="1">
                        <a:effectLst/>
                        <a:latin typeface="Cambria Math" panose="02040503050406030204" pitchFamily="18" charset="0"/>
                        <a:ea typeface="Calibri" panose="020F0502020204030204" pitchFamily="34" charset="0"/>
                        <a:cs typeface="Cambria Math" panose="02040503050406030204" pitchFamily="18" charset="0"/>
                      </a:rPr>
                      <m:t>⇒</m:t>
                    </m:r>
                    <m:r>
                      <a:rPr lang="fr-FR" sz="2000" i="1">
                        <a:effectLst/>
                        <a:latin typeface="Cambria Math" panose="02040503050406030204" pitchFamily="18" charset="0"/>
                        <a:ea typeface="Calibri" panose="020F0502020204030204" pitchFamily="34" charset="0"/>
                      </a:rPr>
                      <m:t>𝐾𝐼</m:t>
                    </m:r>
                    <m:r>
                      <a:rPr lang="fr-FR" sz="2000" i="1">
                        <a:effectLst/>
                        <a:latin typeface="Cambria Math" panose="02040503050406030204" pitchFamily="18" charset="0"/>
                        <a:ea typeface="Calibri" panose="020F0502020204030204" pitchFamily="34" charset="0"/>
                      </a:rPr>
                      <m:t>=</m:t>
                    </m:r>
                    <m:r>
                      <a:rPr lang="fr-FR" sz="2000" i="1">
                        <a:effectLst/>
                        <a:latin typeface="Cambria Math" panose="02040503050406030204" pitchFamily="18" charset="0"/>
                        <a:ea typeface="Calibri" panose="020F0502020204030204" pitchFamily="34" charset="0"/>
                      </a:rPr>
                      <m:t>𝐾𝑂</m:t>
                    </m:r>
                  </m:oMath>
                </a14:m>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p:txBody>
          </p:sp>
        </mc:Choice>
        <mc:Fallback xmlns="">
          <p:sp>
            <p:nvSpPr>
              <p:cNvPr id="3" name="Hộp Văn bản 2">
                <a:extLst>
                  <a:ext uri="{FF2B5EF4-FFF2-40B4-BE49-F238E27FC236}">
                    <a16:creationId xmlns:a16="http://schemas.microsoft.com/office/drawing/2014/main" id="{FF105CC5-AAC5-4B10-B4BB-B69EEA7FB505}"/>
                  </a:ext>
                </a:extLst>
              </p:cNvPr>
              <p:cNvSpPr txBox="1">
                <a:spLocks noRot="1" noChangeAspect="1" noMove="1" noResize="1" noEditPoints="1" noAdjustHandles="1" noChangeArrowheads="1" noChangeShapeType="1" noTextEdit="1"/>
              </p:cNvSpPr>
              <p:nvPr/>
            </p:nvSpPr>
            <p:spPr>
              <a:xfrm>
                <a:off x="2180153" y="4134383"/>
                <a:ext cx="4809258" cy="2558586"/>
              </a:xfrm>
              <a:prstGeom prst="rect">
                <a:avLst/>
              </a:prstGeom>
              <a:blipFill>
                <a:blip r:embed="rId15"/>
                <a:stretch>
                  <a:fillRect t="-476"/>
                </a:stretch>
              </a:blipFill>
            </p:spPr>
            <p:txBody>
              <a:bodyPr/>
              <a:lstStyle/>
              <a:p>
                <a:r>
                  <a:rPr lang="en-US">
                    <a:noFill/>
                  </a:rPr>
                  <a:t> </a:t>
                </a:r>
              </a:p>
            </p:txBody>
          </p:sp>
        </mc:Fallback>
      </mc:AlternateContent>
    </p:spTree>
    <p:extLst>
      <p:ext uri="{BB962C8B-B14F-4D97-AF65-F5344CB8AC3E}">
        <p14:creationId xmlns:p14="http://schemas.microsoft.com/office/powerpoint/2010/main" val="3190605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childTnLst>
                          </p:cTn>
                        </p:par>
                        <p:par>
                          <p:cTn id="96" fill="hold">
                            <p:stCondLst>
                              <p:cond delay="250"/>
                            </p:stCondLst>
                            <p:childTnLst>
                              <p:par>
                                <p:cTn id="97" presetID="22" presetClass="entr" presetSubtype="4" fill="hold" grpId="0" nodeType="afterEffect">
                                  <p:stCondLst>
                                    <p:cond delay="0"/>
                                  </p:stCondLst>
                                  <p:childTnLst>
                                    <p:set>
                                      <p:cBhvr>
                                        <p:cTn id="98" dur="1" fill="hold">
                                          <p:stCondLst>
                                            <p:cond delay="0"/>
                                          </p:stCondLst>
                                        </p:cTn>
                                        <p:tgtEl>
                                          <p:spTgt spid="3"/>
                                        </p:tgtEl>
                                        <p:attrNameLst>
                                          <p:attrName>style.visibility</p:attrName>
                                        </p:attrNameLst>
                                      </p:cBhvr>
                                      <p:to>
                                        <p:strVal val="visible"/>
                                      </p:to>
                                    </p:set>
                                    <p:animEffect transition="in" filter="wipe(down)">
                                      <p:cBhvr>
                                        <p:cTn id="99" dur="500"/>
                                        <p:tgtEl>
                                          <p:spTgt spid="3"/>
                                        </p:tgtEl>
                                      </p:cBhvr>
                                    </p:animEffect>
                                  </p:childTnLst>
                                </p:cTn>
                              </p:par>
                              <p:par>
                                <p:cTn id="100" presetID="23" presetClass="entr" presetSubtype="32" fill="hold" nodeType="withEffect">
                                  <p:stCondLst>
                                    <p:cond delay="1000"/>
                                  </p:stCondLst>
                                  <p:childTnLst>
                                    <p:set>
                                      <p:cBhvr>
                                        <p:cTn id="101" dur="1" fill="hold">
                                          <p:stCondLst>
                                            <p:cond delay="0"/>
                                          </p:stCondLst>
                                        </p:cTn>
                                        <p:tgtEl>
                                          <p:spTgt spid="49"/>
                                        </p:tgtEl>
                                        <p:attrNameLst>
                                          <p:attrName>style.visibility</p:attrName>
                                        </p:attrNameLst>
                                      </p:cBhvr>
                                      <p:to>
                                        <p:strVal val="visible"/>
                                      </p:to>
                                    </p:set>
                                    <p:anim calcmode="lin" valueType="num">
                                      <p:cBhvr>
                                        <p:cTn id="102" dur="250" fill="hold"/>
                                        <p:tgtEl>
                                          <p:spTgt spid="49"/>
                                        </p:tgtEl>
                                        <p:attrNameLst>
                                          <p:attrName>ppt_w</p:attrName>
                                        </p:attrNameLst>
                                      </p:cBhvr>
                                      <p:tavLst>
                                        <p:tav tm="0">
                                          <p:val>
                                            <p:strVal val="4*#ppt_w"/>
                                          </p:val>
                                        </p:tav>
                                        <p:tav tm="100000">
                                          <p:val>
                                            <p:strVal val="#ppt_w"/>
                                          </p:val>
                                        </p:tav>
                                      </p:tavLst>
                                    </p:anim>
                                    <p:anim calcmode="lin" valueType="num">
                                      <p:cBhvr>
                                        <p:cTn id="103"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0"/>
                                            </p:cond>
                                          </p:stCondLst>
                                          <p:endCondLst>
                                            <p:cond evt="onStopAudio" delay="0">
                                              <p:tgtEl>
                                                <p:sldTgt/>
                                              </p:tgtEl>
                                            </p:cond>
                                          </p:endCondLst>
                                        </p:cTn>
                                        <p:tgtEl>
                                          <p:sndTgt r:embed="rId4" name="Check mark.wav"/>
                                        </p:tgtEl>
                                      </p:cMediaNode>
                                    </p:audio>
                                  </p:subTnLst>
                                </p:cTn>
                              </p:par>
                              <p:par>
                                <p:cTn id="104" presetID="1" presetClass="emph" presetSubtype="2" fill="hold" nodeType="withEffect">
                                  <p:stCondLst>
                                    <p:cond delay="1000"/>
                                  </p:stCondLst>
                                  <p:childTnLst>
                                    <p:animClr clrSpc="rgb" dir="cw">
                                      <p:cBhvr>
                                        <p:cTn id="105" dur="250" fill="hold"/>
                                        <p:tgtEl>
                                          <p:spTgt spid="44"/>
                                        </p:tgtEl>
                                        <p:attrNameLst>
                                          <p:attrName>fillcolor</p:attrName>
                                        </p:attrNameLst>
                                      </p:cBhvr>
                                      <p:to>
                                        <a:srgbClr val="00B050"/>
                                      </p:to>
                                    </p:animClr>
                                    <p:set>
                                      <p:cBhvr>
                                        <p:cTn id="106" dur="250" fill="hold"/>
                                        <p:tgtEl>
                                          <p:spTgt spid="44"/>
                                        </p:tgtEl>
                                        <p:attrNameLst>
                                          <p:attrName>fill.type</p:attrName>
                                        </p:attrNameLst>
                                      </p:cBhvr>
                                      <p:to>
                                        <p:strVal val="solid"/>
                                      </p:to>
                                    </p:set>
                                    <p:set>
                                      <p:cBhvr>
                                        <p:cTn id="107"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fr-FR" sz="3600" dirty="0">
                <a:solidFill>
                  <a:srgbClr val="FF0000"/>
                </a:solidFill>
              </a:rPr>
              <a:t>Cho </a:t>
            </a:r>
            <a:r>
              <a:rPr lang="fr-FR" sz="3600" dirty="0" err="1">
                <a:solidFill>
                  <a:srgbClr val="FF0000"/>
                </a:solidFill>
              </a:rPr>
              <a:t>đường</a:t>
            </a:r>
            <a:r>
              <a:rPr lang="fr-FR" sz="3600" dirty="0">
                <a:solidFill>
                  <a:srgbClr val="FF0000"/>
                </a:solidFill>
              </a:rPr>
              <a:t> </a:t>
            </a:r>
            <a:r>
              <a:rPr lang="fr-FR" sz="3600" dirty="0" err="1">
                <a:solidFill>
                  <a:srgbClr val="FF0000"/>
                </a:solidFill>
              </a:rPr>
              <a:t>tròn</a:t>
            </a:r>
            <a:r>
              <a:rPr lang="fr-FR" sz="3600" dirty="0">
                <a:solidFill>
                  <a:srgbClr val="FF0000"/>
                </a:solidFill>
              </a:rPr>
              <a:t> (O;R), </a:t>
            </a:r>
            <a:r>
              <a:rPr lang="fr-FR" sz="3600" dirty="0" err="1">
                <a:solidFill>
                  <a:srgbClr val="FF0000"/>
                </a:solidFill>
              </a:rPr>
              <a:t>từ</a:t>
            </a:r>
            <a:r>
              <a:rPr lang="fr-FR" sz="3600" dirty="0">
                <a:solidFill>
                  <a:srgbClr val="FF0000"/>
                </a:solidFill>
              </a:rPr>
              <a:t> </a:t>
            </a:r>
            <a:r>
              <a:rPr lang="fr-FR" sz="3600" dirty="0" err="1">
                <a:solidFill>
                  <a:srgbClr val="FF0000"/>
                </a:solidFill>
              </a:rPr>
              <a:t>một</a:t>
            </a:r>
            <a:r>
              <a:rPr lang="fr-FR" sz="3600" dirty="0">
                <a:solidFill>
                  <a:srgbClr val="FF0000"/>
                </a:solidFill>
              </a:rPr>
              <a:t> </a:t>
            </a:r>
            <a:r>
              <a:rPr lang="fr-FR" sz="3600" dirty="0" err="1">
                <a:solidFill>
                  <a:srgbClr val="FF0000"/>
                </a:solidFill>
              </a:rPr>
              <a:t>điểm</a:t>
            </a:r>
            <a:r>
              <a:rPr lang="fr-FR" sz="3600" dirty="0">
                <a:solidFill>
                  <a:srgbClr val="FF0000"/>
                </a:solidFill>
              </a:rPr>
              <a:t> M ở </a:t>
            </a:r>
            <a:r>
              <a:rPr lang="fr-FR" sz="3600" dirty="0" err="1">
                <a:solidFill>
                  <a:srgbClr val="FF0000"/>
                </a:solidFill>
              </a:rPr>
              <a:t>ngoài</a:t>
            </a:r>
            <a:r>
              <a:rPr lang="fr-FR" sz="3600" dirty="0">
                <a:solidFill>
                  <a:srgbClr val="FF0000"/>
                </a:solidFill>
              </a:rPr>
              <a:t> (O) </a:t>
            </a:r>
            <a:r>
              <a:rPr lang="fr-FR" sz="3600" dirty="0" err="1">
                <a:solidFill>
                  <a:srgbClr val="FF0000"/>
                </a:solidFill>
              </a:rPr>
              <a:t>vẽ</a:t>
            </a:r>
            <a:r>
              <a:rPr lang="fr-FR" sz="3600" dirty="0">
                <a:solidFill>
                  <a:srgbClr val="FF0000"/>
                </a:solidFill>
              </a:rPr>
              <a:t> </a:t>
            </a:r>
            <a:r>
              <a:rPr lang="fr-FR" sz="3600" dirty="0" err="1">
                <a:solidFill>
                  <a:srgbClr val="FF0000"/>
                </a:solidFill>
              </a:rPr>
              <a:t>hai</a:t>
            </a:r>
            <a:r>
              <a:rPr lang="fr-FR" sz="3600" dirty="0">
                <a:solidFill>
                  <a:srgbClr val="FF0000"/>
                </a:solidFill>
              </a:rPr>
              <a:t> </a:t>
            </a:r>
            <a:r>
              <a:rPr lang="fr-FR" sz="3600" dirty="0" err="1">
                <a:solidFill>
                  <a:srgbClr val="FF0000"/>
                </a:solidFill>
              </a:rPr>
              <a:t>tiếp</a:t>
            </a:r>
            <a:r>
              <a:rPr lang="fr-FR" sz="3600" dirty="0">
                <a:solidFill>
                  <a:srgbClr val="FF0000"/>
                </a:solidFill>
              </a:rPr>
              <a:t> </a:t>
            </a:r>
            <a:r>
              <a:rPr lang="fr-FR" sz="3600" dirty="0" err="1">
                <a:solidFill>
                  <a:srgbClr val="FF0000"/>
                </a:solidFill>
              </a:rPr>
              <a:t>tuyến</a:t>
            </a:r>
            <a:r>
              <a:rPr lang="fr-FR" sz="3600" dirty="0">
                <a:solidFill>
                  <a:srgbClr val="FF0000"/>
                </a:solidFill>
              </a:rPr>
              <a:t> MA </a:t>
            </a:r>
            <a:r>
              <a:rPr lang="fr-FR" sz="3600" dirty="0" err="1">
                <a:solidFill>
                  <a:srgbClr val="FF0000"/>
                </a:solidFill>
              </a:rPr>
              <a:t>và</a:t>
            </a:r>
            <a:r>
              <a:rPr lang="fr-FR" sz="3600" dirty="0">
                <a:solidFill>
                  <a:srgbClr val="FF0000"/>
                </a:solidFill>
              </a:rPr>
              <a:t> MB </a:t>
            </a:r>
            <a:r>
              <a:rPr lang="fr-FR" sz="3600" dirty="0" err="1">
                <a:solidFill>
                  <a:srgbClr val="FF0000"/>
                </a:solidFill>
              </a:rPr>
              <a:t>sao</a:t>
            </a:r>
            <a:r>
              <a:rPr lang="fr-FR" sz="3600" dirty="0">
                <a:solidFill>
                  <a:srgbClr val="FF0000"/>
                </a:solidFill>
              </a:rPr>
              <a:t> </a:t>
            </a:r>
            <a:r>
              <a:rPr lang="fr-FR" sz="3600" dirty="0" err="1">
                <a:solidFill>
                  <a:srgbClr val="FF0000"/>
                </a:solidFill>
              </a:rPr>
              <a:t>cho</a:t>
            </a:r>
            <a:r>
              <a:rPr lang="fr-FR" sz="3600" dirty="0">
                <a:solidFill>
                  <a:srgbClr val="FF0000"/>
                </a:solidFill>
              </a:rPr>
              <a:t> </a:t>
            </a:r>
            <a:r>
              <a:rPr lang="fr-FR" sz="3600" dirty="0" err="1">
                <a:solidFill>
                  <a:srgbClr val="FF0000"/>
                </a:solidFill>
              </a:rPr>
              <a:t>góc</a:t>
            </a:r>
            <a:r>
              <a:rPr lang="fr-FR" sz="3600" dirty="0">
                <a:solidFill>
                  <a:srgbClr val="FF0000"/>
                </a:solidFill>
              </a:rPr>
              <a:t> AMB </a:t>
            </a:r>
            <a:r>
              <a:rPr lang="fr-FR" sz="3600" dirty="0" err="1">
                <a:solidFill>
                  <a:srgbClr val="FF0000"/>
                </a:solidFill>
              </a:rPr>
              <a:t>bằng</a:t>
            </a:r>
            <a:r>
              <a:rPr lang="fr-FR" sz="3600" dirty="0">
                <a:solidFill>
                  <a:srgbClr val="FF0000"/>
                </a:solidFill>
              </a:rPr>
              <a:t> 120</a:t>
            </a:r>
            <a:r>
              <a:rPr lang="fr-FR" sz="3600" baseline="30000" dirty="0">
                <a:solidFill>
                  <a:srgbClr val="FF0000"/>
                </a:solidFill>
              </a:rPr>
              <a:t>0</a:t>
            </a:r>
            <a:r>
              <a:rPr lang="fr-FR" sz="3600" dirty="0">
                <a:solidFill>
                  <a:srgbClr val="FF0000"/>
                </a:solidFill>
              </a:rPr>
              <a:t>. </a:t>
            </a:r>
            <a:r>
              <a:rPr lang="fr-FR" sz="3600" dirty="0" err="1">
                <a:solidFill>
                  <a:srgbClr val="FF0000"/>
                </a:solidFill>
              </a:rPr>
              <a:t>Tính</a:t>
            </a:r>
            <a:r>
              <a:rPr lang="fr-FR" sz="3600" dirty="0">
                <a:solidFill>
                  <a:srgbClr val="FF0000"/>
                </a:solidFill>
              </a:rPr>
              <a:t> </a:t>
            </a:r>
            <a:r>
              <a:rPr lang="fr-FR" sz="3600" dirty="0" err="1">
                <a:solidFill>
                  <a:srgbClr val="FF0000"/>
                </a:solidFill>
              </a:rPr>
              <a:t>độ</a:t>
            </a:r>
            <a:r>
              <a:rPr lang="fr-FR" sz="3600" dirty="0">
                <a:solidFill>
                  <a:srgbClr val="FF0000"/>
                </a:solidFill>
              </a:rPr>
              <a:t> </a:t>
            </a:r>
            <a:r>
              <a:rPr lang="fr-FR" sz="3600" dirty="0" err="1">
                <a:solidFill>
                  <a:srgbClr val="FF0000"/>
                </a:solidFill>
              </a:rPr>
              <a:t>dài</a:t>
            </a:r>
            <a:r>
              <a:rPr lang="fr-FR" sz="3600" dirty="0">
                <a:solidFill>
                  <a:srgbClr val="FF0000"/>
                </a:solidFill>
              </a:rPr>
              <a:t> </a:t>
            </a:r>
            <a:r>
              <a:rPr lang="fr-FR" sz="3600" dirty="0" err="1">
                <a:solidFill>
                  <a:srgbClr val="FF0000"/>
                </a:solidFill>
              </a:rPr>
              <a:t>dây</a:t>
            </a:r>
            <a:r>
              <a:rPr lang="fr-FR" sz="3600" dirty="0">
                <a:solidFill>
                  <a:srgbClr val="FF0000"/>
                </a:solidFill>
              </a:rPr>
              <a:t> MA </a:t>
            </a:r>
            <a:r>
              <a:rPr lang="fr-FR" sz="3600" dirty="0" err="1">
                <a:solidFill>
                  <a:srgbClr val="FF0000"/>
                </a:solidFill>
              </a:rPr>
              <a:t>theo</a:t>
            </a:r>
            <a:r>
              <a:rPr lang="fr-FR" sz="3600" dirty="0">
                <a:solidFill>
                  <a:srgbClr val="FF0000"/>
                </a:solidFill>
              </a:rPr>
              <a:t> R</a:t>
            </a:r>
            <a:endParaRPr lang="en-US" sz="3600" dirty="0">
              <a:solidFill>
                <a:srgbClr val="FF0000"/>
              </a:solidFill>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a:t>
            </a:r>
          </a:p>
        </p:txBody>
      </p:sp>
      <p:sp>
        <p:nvSpPr>
          <p:cNvPr id="44" name="Rectangle 43"/>
          <p:cNvSpPr/>
          <p:nvPr/>
        </p:nvSpPr>
        <p:spPr>
          <a:xfrm>
            <a:off x="6130615" y="3031899"/>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1974821"/>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
        <p:nvSpPr>
          <p:cNvPr id="18" name="TextBox 17"/>
          <p:cNvSpPr txBox="1"/>
          <p:nvPr/>
        </p:nvSpPr>
        <p:spPr>
          <a:xfrm>
            <a:off x="10375425" y="6494930"/>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2" name="Đối tượng 1">
            <a:extLst>
              <a:ext uri="{FF2B5EF4-FFF2-40B4-BE49-F238E27FC236}">
                <a16:creationId xmlns:a16="http://schemas.microsoft.com/office/drawing/2014/main" id="{BDBFCAAA-8221-4DC5-AB35-312BCA77B834}"/>
              </a:ext>
            </a:extLst>
          </p:cNvPr>
          <p:cNvGraphicFramePr>
            <a:graphicFrameLocks noChangeAspect="1"/>
          </p:cNvGraphicFramePr>
          <p:nvPr>
            <p:extLst>
              <p:ext uri="{D42A27DB-BD31-4B8C-83A1-F6EECF244321}">
                <p14:modId xmlns:p14="http://schemas.microsoft.com/office/powerpoint/2010/main" val="973646512"/>
              </p:ext>
            </p:extLst>
          </p:nvPr>
        </p:nvGraphicFramePr>
        <p:xfrm>
          <a:off x="1793650" y="2949575"/>
          <a:ext cx="471487" cy="512763"/>
        </p:xfrm>
        <a:graphic>
          <a:graphicData uri="http://schemas.openxmlformats.org/presentationml/2006/ole">
            <mc:AlternateContent xmlns:mc="http://schemas.openxmlformats.org/markup-compatibility/2006">
              <mc:Choice xmlns:v="urn:schemas-microsoft-com:vml" Requires="v">
                <p:oleObj name="Equation" r:id="rId14" imgW="152280" imgH="164880" progId="Equation.DSMT4">
                  <p:embed/>
                </p:oleObj>
              </mc:Choice>
              <mc:Fallback>
                <p:oleObj name="Equation" r:id="rId14" imgW="152280" imgH="164880" progId="Equation.DSMT4">
                  <p:embed/>
                  <p:pic>
                    <p:nvPicPr>
                      <p:cNvPr id="2" name="Đối tượng 1">
                        <a:extLst>
                          <a:ext uri="{FF2B5EF4-FFF2-40B4-BE49-F238E27FC236}">
                            <a16:creationId xmlns:a16="http://schemas.microsoft.com/office/drawing/2014/main" id="{BDBFCAAA-8221-4DC5-AB35-312BCA77B834}"/>
                          </a:ext>
                        </a:extLst>
                      </p:cNvPr>
                      <p:cNvPicPr/>
                      <p:nvPr/>
                    </p:nvPicPr>
                    <p:blipFill>
                      <a:blip r:embed="rId15"/>
                      <a:stretch>
                        <a:fillRect/>
                      </a:stretch>
                    </p:blipFill>
                    <p:spPr>
                      <a:xfrm>
                        <a:off x="1793650" y="2949575"/>
                        <a:ext cx="471487" cy="512763"/>
                      </a:xfrm>
                      <a:prstGeom prst="rect">
                        <a:avLst/>
                      </a:prstGeom>
                    </p:spPr>
                  </p:pic>
                </p:oleObj>
              </mc:Fallback>
            </mc:AlternateContent>
          </a:graphicData>
        </a:graphic>
      </p:graphicFrame>
      <p:graphicFrame>
        <p:nvGraphicFramePr>
          <p:cNvPr id="3" name="Đối tượng 2">
            <a:extLst>
              <a:ext uri="{FF2B5EF4-FFF2-40B4-BE49-F238E27FC236}">
                <a16:creationId xmlns:a16="http://schemas.microsoft.com/office/drawing/2014/main" id="{8CD562E0-A0E2-496E-AF94-FC6545FBC67D}"/>
              </a:ext>
            </a:extLst>
          </p:cNvPr>
          <p:cNvGraphicFramePr>
            <a:graphicFrameLocks noChangeAspect="1"/>
          </p:cNvGraphicFramePr>
          <p:nvPr>
            <p:extLst>
              <p:ext uri="{D42A27DB-BD31-4B8C-83A1-F6EECF244321}">
                <p14:modId xmlns:p14="http://schemas.microsoft.com/office/powerpoint/2010/main" val="2348956243"/>
              </p:ext>
            </p:extLst>
          </p:nvPr>
        </p:nvGraphicFramePr>
        <p:xfrm>
          <a:off x="7000876" y="1923568"/>
          <a:ext cx="535042" cy="838066"/>
        </p:xfrm>
        <a:graphic>
          <a:graphicData uri="http://schemas.openxmlformats.org/presentationml/2006/ole">
            <mc:AlternateContent xmlns:mc="http://schemas.openxmlformats.org/markup-compatibility/2006">
              <mc:Choice xmlns:v="urn:schemas-microsoft-com:vml" Requires="v">
                <p:oleObj name="Equation" r:id="rId16" imgW="266400" imgH="419040" progId="Equation.DSMT4">
                  <p:embed/>
                </p:oleObj>
              </mc:Choice>
              <mc:Fallback>
                <p:oleObj name="Equation" r:id="rId16" imgW="266400" imgH="419040" progId="Equation.DSMT4">
                  <p:embed/>
                  <p:pic>
                    <p:nvPicPr>
                      <p:cNvPr id="3" name="Đối tượng 2">
                        <a:extLst>
                          <a:ext uri="{FF2B5EF4-FFF2-40B4-BE49-F238E27FC236}">
                            <a16:creationId xmlns:a16="http://schemas.microsoft.com/office/drawing/2014/main" id="{8CD562E0-A0E2-496E-AF94-FC6545FBC67D}"/>
                          </a:ext>
                        </a:extLst>
                      </p:cNvPr>
                      <p:cNvPicPr/>
                      <p:nvPr/>
                    </p:nvPicPr>
                    <p:blipFill>
                      <a:blip r:embed="rId17"/>
                      <a:stretch>
                        <a:fillRect/>
                      </a:stretch>
                    </p:blipFill>
                    <p:spPr>
                      <a:xfrm>
                        <a:off x="7000876" y="1923568"/>
                        <a:ext cx="535042" cy="838066"/>
                      </a:xfrm>
                      <a:prstGeom prst="rect">
                        <a:avLst/>
                      </a:prstGeom>
                    </p:spPr>
                  </p:pic>
                </p:oleObj>
              </mc:Fallback>
            </mc:AlternateContent>
          </a:graphicData>
        </a:graphic>
      </p:graphicFrame>
      <p:graphicFrame>
        <p:nvGraphicFramePr>
          <p:cNvPr id="5" name="Đối tượng 4">
            <a:extLst>
              <a:ext uri="{FF2B5EF4-FFF2-40B4-BE49-F238E27FC236}">
                <a16:creationId xmlns:a16="http://schemas.microsoft.com/office/drawing/2014/main" id="{3FA60622-F6B0-4AB3-AC46-278B8F0904BE}"/>
              </a:ext>
            </a:extLst>
          </p:cNvPr>
          <p:cNvGraphicFramePr>
            <a:graphicFrameLocks noChangeAspect="1"/>
          </p:cNvGraphicFramePr>
          <p:nvPr>
            <p:extLst>
              <p:ext uri="{D42A27DB-BD31-4B8C-83A1-F6EECF244321}">
                <p14:modId xmlns:p14="http://schemas.microsoft.com/office/powerpoint/2010/main" val="1729805838"/>
              </p:ext>
            </p:extLst>
          </p:nvPr>
        </p:nvGraphicFramePr>
        <p:xfrm>
          <a:off x="6735539" y="3092403"/>
          <a:ext cx="777166" cy="498273"/>
        </p:xfrm>
        <a:graphic>
          <a:graphicData uri="http://schemas.openxmlformats.org/presentationml/2006/ole">
            <mc:AlternateContent xmlns:mc="http://schemas.openxmlformats.org/markup-compatibility/2006">
              <mc:Choice xmlns:v="urn:schemas-microsoft-com:vml" Requires="v">
                <p:oleObj name="Equation" r:id="rId18" imgW="355320" imgH="228600" progId="Equation.DSMT4">
                  <p:embed/>
                </p:oleObj>
              </mc:Choice>
              <mc:Fallback>
                <p:oleObj name="Equation" r:id="rId18" imgW="355320" imgH="228600" progId="Equation.DSMT4">
                  <p:embed/>
                  <p:pic>
                    <p:nvPicPr>
                      <p:cNvPr id="5" name="Đối tượng 4">
                        <a:extLst>
                          <a:ext uri="{FF2B5EF4-FFF2-40B4-BE49-F238E27FC236}">
                            <a16:creationId xmlns:a16="http://schemas.microsoft.com/office/drawing/2014/main" id="{3FA60622-F6B0-4AB3-AC46-278B8F0904BE}"/>
                          </a:ext>
                        </a:extLst>
                      </p:cNvPr>
                      <p:cNvPicPr/>
                      <p:nvPr/>
                    </p:nvPicPr>
                    <p:blipFill>
                      <a:blip r:embed="rId19"/>
                      <a:stretch>
                        <a:fillRect/>
                      </a:stretch>
                    </p:blipFill>
                    <p:spPr>
                      <a:xfrm>
                        <a:off x="6735539" y="3092403"/>
                        <a:ext cx="777166" cy="498273"/>
                      </a:xfrm>
                      <a:prstGeom prst="rect">
                        <a:avLst/>
                      </a:prstGeom>
                    </p:spPr>
                  </p:pic>
                </p:oleObj>
              </mc:Fallback>
            </mc:AlternateContent>
          </a:graphicData>
        </a:graphic>
      </p:graphicFrame>
      <p:sp>
        <p:nvSpPr>
          <p:cNvPr id="23" name="Cloud 56">
            <a:hlinkClick r:id="rId20" action="ppaction://hlinksldjump"/>
            <a:extLst>
              <a:ext uri="{FF2B5EF4-FFF2-40B4-BE49-F238E27FC236}">
                <a16:creationId xmlns:a16="http://schemas.microsoft.com/office/drawing/2014/main" id="{1DE9458F-EFDE-44A4-9E13-7E8E6868403E}"/>
              </a:ext>
            </a:extLst>
          </p:cNvPr>
          <p:cNvSpPr/>
          <p:nvPr/>
        </p:nvSpPr>
        <p:spPr>
          <a:xfrm>
            <a:off x="6970139" y="4453319"/>
            <a:ext cx="2359211" cy="1554006"/>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24" name="Hình chữ nhật 23">
            <a:extLst>
              <a:ext uri="{FF2B5EF4-FFF2-40B4-BE49-F238E27FC236}">
                <a16:creationId xmlns:a16="http://schemas.microsoft.com/office/drawing/2014/main" id="{37451288-138B-4502-BFF2-3BCF1AAE8DD8}"/>
              </a:ext>
            </a:extLst>
          </p:cNvPr>
          <p:cNvSpPr/>
          <p:nvPr/>
        </p:nvSpPr>
        <p:spPr>
          <a:xfrm>
            <a:off x="0" y="3896751"/>
            <a:ext cx="6893169" cy="298938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5" name="Picture 30">
            <a:extLst>
              <a:ext uri="{FF2B5EF4-FFF2-40B4-BE49-F238E27FC236}">
                <a16:creationId xmlns:a16="http://schemas.microsoft.com/office/drawing/2014/main" id="{CCE1E0C4-BA2F-4CD4-BE33-9437391BDA53}"/>
              </a:ext>
            </a:extLst>
          </p:cNvPr>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9122" y="3881130"/>
            <a:ext cx="2584879" cy="2777002"/>
          </a:xfrm>
          <a:prstGeom prst="rect">
            <a:avLst/>
          </a:prstGeom>
          <a:noFill/>
          <a:ln>
            <a:noFill/>
          </a:ln>
        </p:spPr>
      </p:pic>
      <mc:AlternateContent xmlns:mc="http://schemas.openxmlformats.org/markup-compatibility/2006" xmlns:a14="http://schemas.microsoft.com/office/drawing/2010/main">
        <mc:Choice Requires="a14">
          <p:sp>
            <p:nvSpPr>
              <p:cNvPr id="27" name="Hộp Văn bản 26">
                <a:extLst>
                  <a:ext uri="{FF2B5EF4-FFF2-40B4-BE49-F238E27FC236}">
                    <a16:creationId xmlns:a16="http://schemas.microsoft.com/office/drawing/2014/main" id="{C8FDA2F8-C8BB-4AE5-8D59-3B3AAE9E605C}"/>
                  </a:ext>
                </a:extLst>
              </p:cNvPr>
              <p:cNvSpPr txBox="1"/>
              <p:nvPr/>
            </p:nvSpPr>
            <p:spPr>
              <a:xfrm>
                <a:off x="2194667" y="4802044"/>
                <a:ext cx="4809258" cy="1168140"/>
              </a:xfrm>
              <a:prstGeom prst="rect">
                <a:avLst/>
              </a:prstGeom>
              <a:noFill/>
            </p:spPr>
            <p:txBody>
              <a:bodyPr wrap="square" rtlCol="0">
                <a:spAutoFit/>
              </a:bodyPr>
              <a:lstStyle/>
              <a:p>
                <a:pPr marL="629920" marR="0">
                  <a:lnSpc>
                    <a:spcPct val="115000"/>
                  </a:lnSpc>
                  <a:spcBef>
                    <a:spcPts val="0"/>
                  </a:spcBef>
                  <a:spcAft>
                    <a:spcPts val="0"/>
                  </a:spcAft>
                  <a:tabLst>
                    <a:tab pos="629920" algn="l"/>
                    <a:tab pos="2160270" algn="l"/>
                    <a:tab pos="3600450" algn="l"/>
                    <a:tab pos="5040630" algn="l"/>
                  </a:tabLst>
                </a:pPr>
                <a:r>
                  <a:rPr lang="fr-FR" sz="2000" dirty="0">
                    <a:effectLst/>
                    <a:latin typeface="Times New Roman" panose="02020603050405020304" pitchFamily="18" charset="0"/>
                    <a:ea typeface="Times New Roman" panose="02020603050405020304" pitchFamily="18" charset="0"/>
                  </a:rPr>
                  <a:t>Xét (O): </a:t>
                </a:r>
                <a:r>
                  <a:rPr lang="fr-FR" sz="2000" dirty="0">
                    <a:latin typeface="Times New Roman" panose="02020603050405020304" pitchFamily="18" charset="0"/>
                    <a:ea typeface="Times New Roman" panose="02020603050405020304" pitchFamily="18" charset="0"/>
                  </a:rPr>
                  <a:t>M</a:t>
                </a:r>
                <a:r>
                  <a:rPr lang="fr-FR" sz="2000" dirty="0">
                    <a:effectLst/>
                    <a:latin typeface="Times New Roman" panose="02020603050405020304" pitchFamily="18" charset="0"/>
                    <a:ea typeface="Calibri" panose="020F0502020204030204" pitchFamily="34" charset="0"/>
                  </a:rPr>
                  <a:t>A</a:t>
                </a:r>
                <a:r>
                  <a:rPr lang="fr-FR" sz="2000" dirty="0">
                    <a:effectLst/>
                    <a:latin typeface="Times New Roman" panose="02020603050405020304" pitchFamily="18" charset="0"/>
                    <a:ea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rPr>
                  <a:t>và</a:t>
                </a:r>
                <a:r>
                  <a:rPr lang="fr-FR" sz="2000" dirty="0">
                    <a:effectLst/>
                    <a:latin typeface="Times New Roman" panose="02020603050405020304" pitchFamily="18" charset="0"/>
                    <a:ea typeface="Times New Roman" panose="02020603050405020304" pitchFamily="18" charset="0"/>
                  </a:rPr>
                  <a:t> </a:t>
                </a:r>
                <a:r>
                  <a:rPr lang="fr-FR" sz="2000" dirty="0">
                    <a:latin typeface="Times New Roman" panose="02020603050405020304" pitchFamily="18" charset="0"/>
                    <a:ea typeface="Times New Roman" panose="02020603050405020304" pitchFamily="18" charset="0"/>
                  </a:rPr>
                  <a:t>M</a:t>
                </a:r>
                <a:r>
                  <a:rPr lang="fr-FR" sz="2000" dirty="0">
                    <a:effectLst/>
                    <a:latin typeface="Times New Roman" panose="02020603050405020304" pitchFamily="18" charset="0"/>
                    <a:ea typeface="Calibri" panose="020F0502020204030204" pitchFamily="34" charset="0"/>
                  </a:rPr>
                  <a:t>B </a:t>
                </a:r>
                <a:r>
                  <a:rPr lang="fr-FR" sz="2000" dirty="0">
                    <a:effectLst/>
                    <a:latin typeface="Times New Roman" panose="02020603050405020304" pitchFamily="18" charset="0"/>
                    <a:ea typeface="Times New Roman" panose="02020603050405020304" pitchFamily="18" charset="0"/>
                  </a:rPr>
                  <a:t>là </a:t>
                </a:r>
                <a:r>
                  <a:rPr lang="fr-FR" sz="2000" dirty="0" err="1">
                    <a:effectLst/>
                    <a:latin typeface="Times New Roman" panose="02020603050405020304" pitchFamily="18" charset="0"/>
                    <a:ea typeface="Times New Roman" panose="02020603050405020304" pitchFamily="18" charset="0"/>
                  </a:rPr>
                  <a:t>hai</a:t>
                </a:r>
                <a:r>
                  <a:rPr lang="fr-FR" sz="2000" dirty="0">
                    <a:effectLst/>
                    <a:latin typeface="Times New Roman" panose="02020603050405020304" pitchFamily="18" charset="0"/>
                    <a:ea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rPr>
                  <a:t>tiếp</a:t>
                </a:r>
                <a:r>
                  <a:rPr lang="fr-FR" sz="2000" dirty="0">
                    <a:effectLst/>
                    <a:latin typeface="Times New Roman" panose="02020603050405020304" pitchFamily="18" charset="0"/>
                    <a:ea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rPr>
                  <a:t>tuyến</a:t>
                </a:r>
                <a:r>
                  <a:rPr lang="fr-FR" sz="2000" dirty="0">
                    <a:effectLst/>
                    <a:latin typeface="Times New Roman" panose="02020603050405020304" pitchFamily="18" charset="0"/>
                    <a:ea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rPr>
                  <a:t>cắt</a:t>
                </a:r>
                <a:r>
                  <a:rPr lang="fr-FR" sz="2000" dirty="0">
                    <a:effectLst/>
                    <a:latin typeface="Times New Roman" panose="02020603050405020304" pitchFamily="18" charset="0"/>
                    <a:ea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rPr>
                  <a:t>nhau</a:t>
                </a:r>
                <a:r>
                  <a:rPr lang="fr-FR" sz="2000" dirty="0">
                    <a:effectLst/>
                    <a:latin typeface="Times New Roman" panose="02020603050405020304" pitchFamily="18" charset="0"/>
                    <a:ea typeface="Calibri" panose="020F0502020204030204" pitchFamily="34" charset="0"/>
                  </a:rPr>
                  <a:t> </a:t>
                </a:r>
                <a:r>
                  <a:rPr lang="fr-FR" sz="2000" dirty="0" err="1">
                    <a:effectLst/>
                    <a:latin typeface="Times New Roman" panose="02020603050405020304" pitchFamily="18" charset="0"/>
                    <a:ea typeface="Times New Roman" panose="02020603050405020304" pitchFamily="18" charset="0"/>
                  </a:rPr>
                  <a:t>nên</a:t>
                </a:r>
                <a:r>
                  <a:rPr lang="fr-FR" sz="2000" dirty="0">
                    <a:effectLst/>
                    <a:latin typeface="Times New Roman" panose="02020603050405020304" pitchFamily="18" charset="0"/>
                    <a:ea typeface="Times New Roman" panose="02020603050405020304" pitchFamily="18" charset="0"/>
                  </a:rPr>
                  <a:t> </a:t>
                </a:r>
                <a14:m>
                  <m:oMath xmlns:m="http://schemas.openxmlformats.org/officeDocument/2006/math">
                    <m:acc>
                      <m:accPr>
                        <m:chr m:val="̂"/>
                        <m:ctrlPr>
                          <a:rPr lang="en-US" sz="2000" i="1">
                            <a:effectLst/>
                            <a:latin typeface="Cambria Math" panose="02040503050406030204" pitchFamily="18" charset="0"/>
                            <a:ea typeface="Calibri" panose="020F0502020204030204" pitchFamily="34" charset="0"/>
                          </a:rPr>
                        </m:ctrlPr>
                      </m:accPr>
                      <m:e>
                        <m:r>
                          <a:rPr lang="fr-FR" sz="2000" i="1">
                            <a:effectLst/>
                            <a:latin typeface="Cambria Math" panose="02040503050406030204" pitchFamily="18" charset="0"/>
                            <a:ea typeface="Calibri" panose="020F0502020204030204" pitchFamily="34" charset="0"/>
                          </a:rPr>
                          <m:t>𝐴</m:t>
                        </m:r>
                        <m:r>
                          <a:rPr lang="en-US" sz="2000" b="0" i="1" smtClean="0">
                            <a:effectLst/>
                            <a:latin typeface="Cambria Math" panose="02040503050406030204" pitchFamily="18" charset="0"/>
                            <a:ea typeface="Calibri" panose="020F0502020204030204" pitchFamily="34" charset="0"/>
                          </a:rPr>
                          <m:t>𝑀𝑂</m:t>
                        </m:r>
                      </m:e>
                    </m:acc>
                    <m:r>
                      <a:rPr lang="fr-FR" sz="2000" i="1">
                        <a:effectLst/>
                        <a:latin typeface="Cambria Math" panose="02040503050406030204" pitchFamily="18" charset="0"/>
                        <a:ea typeface="Calibri" panose="020F0502020204030204" pitchFamily="34" charset="0"/>
                      </a:rPr>
                      <m:t>=</m:t>
                    </m:r>
                    <m:acc>
                      <m:accPr>
                        <m:chr m:val="̂"/>
                        <m:ctrlPr>
                          <a:rPr lang="en-US" sz="2000" i="1">
                            <a:effectLst/>
                            <a:latin typeface="Cambria Math" panose="02040503050406030204" pitchFamily="18" charset="0"/>
                            <a:ea typeface="Calibri" panose="020F0502020204030204" pitchFamily="34" charset="0"/>
                          </a:rPr>
                        </m:ctrlPr>
                      </m:accPr>
                      <m:e>
                        <m:r>
                          <a:rPr lang="en-US" sz="2000" b="0" i="1" smtClean="0">
                            <a:effectLst/>
                            <a:latin typeface="Cambria Math" panose="02040503050406030204" pitchFamily="18" charset="0"/>
                            <a:ea typeface="Calibri" panose="020F0502020204030204" pitchFamily="34" charset="0"/>
                          </a:rPr>
                          <m:t>𝐵𝑀𝑂</m:t>
                        </m:r>
                      </m:e>
                    </m:acc>
                    <m:r>
                      <a:rPr lang="en-US" sz="2000" b="0" i="1" smtClean="0">
                        <a:effectLst/>
                        <a:latin typeface="Cambria Math" panose="02040503050406030204" pitchFamily="18" charset="0"/>
                        <a:ea typeface="Calibri" panose="020F0502020204030204" pitchFamily="34" charset="0"/>
                      </a:rPr>
                      <m:t>=60</m:t>
                    </m:r>
                  </m:oMath>
                </a14:m>
                <a:r>
                  <a:rPr lang="fr-FR" sz="2000" baseline="30000" dirty="0">
                    <a:solidFill>
                      <a:schemeClr val="tx1"/>
                    </a:solidFill>
                  </a:rPr>
                  <a:t>0</a:t>
                </a:r>
                <a:endParaRPr lang="en-US" sz="2000" dirty="0">
                  <a:effectLst/>
                  <a:latin typeface="Times New Roman" panose="02020603050405020304" pitchFamily="18" charset="0"/>
                  <a:ea typeface="Times New Roman" panose="02020603050405020304" pitchFamily="18" charset="0"/>
                </a:endParaRPr>
              </a:p>
              <a:p>
                <a:pPr marL="629920" marR="0">
                  <a:lnSpc>
                    <a:spcPct val="115000"/>
                  </a:lnSpc>
                  <a:spcBef>
                    <a:spcPts val="0"/>
                  </a:spcBef>
                  <a:spcAft>
                    <a:spcPts val="0"/>
                  </a:spcAft>
                  <a:tabLst>
                    <a:tab pos="629920" algn="l"/>
                    <a:tab pos="2160270" algn="l"/>
                    <a:tab pos="3600450" algn="l"/>
                    <a:tab pos="5040630" algn="l"/>
                  </a:tabLst>
                </a:pPr>
                <a:r>
                  <a:rPr lang="fr-FR" sz="2000" dirty="0" err="1">
                    <a:latin typeface="Times New Roman" panose="02020603050405020304" pitchFamily="18" charset="0"/>
                    <a:ea typeface="Times New Roman" panose="02020603050405020304" pitchFamily="18" charset="0"/>
                  </a:rPr>
                  <a:t>Suy</a:t>
                </a:r>
                <a:r>
                  <a:rPr lang="fr-FR" sz="2000" dirty="0">
                    <a:latin typeface="Times New Roman" panose="02020603050405020304" pitchFamily="18" charset="0"/>
                    <a:ea typeface="Times New Roman" panose="02020603050405020304" pitchFamily="18" charset="0"/>
                  </a:rPr>
                  <a:t> ra MA=OA:</a:t>
                </a:r>
                <a:r>
                  <a:rPr lang="fr-FR" sz="2000" dirty="0">
                    <a:effectLst/>
                    <a:latin typeface="Times New Roman" panose="02020603050405020304" pitchFamily="18" charset="0"/>
                    <a:ea typeface="Times New Roman" panose="02020603050405020304" pitchFamily="18" charset="0"/>
                  </a:rPr>
                  <a:t> tg </a:t>
                </a:r>
                <a14:m>
                  <m:oMath xmlns:m="http://schemas.openxmlformats.org/officeDocument/2006/math">
                    <m:acc>
                      <m:accPr>
                        <m:chr m:val="̂"/>
                        <m:ctrlPr>
                          <a:rPr lang="en-US" sz="2000" i="1">
                            <a:effectLst/>
                            <a:latin typeface="Cambria Math" panose="02040503050406030204" pitchFamily="18" charset="0"/>
                            <a:ea typeface="Calibri" panose="020F0502020204030204" pitchFamily="34" charset="0"/>
                          </a:rPr>
                        </m:ctrlPr>
                      </m:accPr>
                      <m:e>
                        <m:r>
                          <a:rPr lang="en-US" sz="2000" b="0" i="1" smtClean="0">
                            <a:effectLst/>
                            <a:latin typeface="Cambria Math" panose="02040503050406030204" pitchFamily="18" charset="0"/>
                            <a:ea typeface="Calibri" panose="020F0502020204030204" pitchFamily="34" charset="0"/>
                          </a:rPr>
                          <m:t>𝐴𝑀</m:t>
                        </m:r>
                        <m:r>
                          <a:rPr lang="fr-FR" sz="2000" i="1">
                            <a:effectLst/>
                            <a:latin typeface="Cambria Math" panose="02040503050406030204" pitchFamily="18" charset="0"/>
                            <a:ea typeface="Calibri" panose="020F0502020204030204" pitchFamily="34" charset="0"/>
                          </a:rPr>
                          <m:t>𝑂</m:t>
                        </m:r>
                      </m:e>
                    </m:acc>
                  </m:oMath>
                </a14:m>
                <a:r>
                  <a:rPr lang="fr-FR" sz="2000" dirty="0">
                    <a:effectLst/>
                    <a:latin typeface="Times New Roman" panose="02020603050405020304" pitchFamily="18" charset="0"/>
                    <a:ea typeface="Times New Roman" panose="02020603050405020304" pitchFamily="18" charset="0"/>
                  </a:rPr>
                  <a:t>=R/</a:t>
                </a:r>
                <a14:m>
                  <m:oMath xmlns:m="http://schemas.openxmlformats.org/officeDocument/2006/math">
                    <m:rad>
                      <m:radPr>
                        <m:degHide m:val="on"/>
                        <m:ctrlPr>
                          <a:rPr lang="fr-FR" sz="2000" i="1">
                            <a:solidFill>
                              <a:srgbClr val="836967"/>
                            </a:solidFill>
                            <a:latin typeface="Cambria Math" panose="02040503050406030204" pitchFamily="18" charset="0"/>
                          </a:rPr>
                        </m:ctrlPr>
                      </m:radPr>
                      <m:deg/>
                      <m:e>
                        <m:r>
                          <a:rPr lang="fr-FR" sz="2000" i="1">
                            <a:latin typeface="Cambria Math" panose="02040503050406030204" pitchFamily="18" charset="0"/>
                          </a:rPr>
                          <m:t>3</m:t>
                        </m:r>
                      </m:e>
                    </m:rad>
                  </m:oMath>
                </a14:m>
                <a:endParaRPr lang="en-US" sz="2000" dirty="0"/>
              </a:p>
            </p:txBody>
          </p:sp>
        </mc:Choice>
        <mc:Fallback xmlns="">
          <p:sp>
            <p:nvSpPr>
              <p:cNvPr id="27" name="Hộp Văn bản 26">
                <a:extLst>
                  <a:ext uri="{FF2B5EF4-FFF2-40B4-BE49-F238E27FC236}">
                    <a16:creationId xmlns:a16="http://schemas.microsoft.com/office/drawing/2014/main" id="{C8FDA2F8-C8BB-4AE5-8D59-3B3AAE9E605C}"/>
                  </a:ext>
                </a:extLst>
              </p:cNvPr>
              <p:cNvSpPr txBox="1">
                <a:spLocks noRot="1" noChangeAspect="1" noMove="1" noResize="1" noEditPoints="1" noAdjustHandles="1" noChangeArrowheads="1" noChangeShapeType="1" noTextEdit="1"/>
              </p:cNvSpPr>
              <p:nvPr/>
            </p:nvSpPr>
            <p:spPr>
              <a:xfrm>
                <a:off x="2194667" y="4802044"/>
                <a:ext cx="4809258" cy="1168140"/>
              </a:xfrm>
              <a:prstGeom prst="rect">
                <a:avLst/>
              </a:prstGeom>
              <a:blipFill>
                <a:blip r:embed="rId25"/>
                <a:stretch>
                  <a:fillRect t="-1571" r="-2788" b="-8377"/>
                </a:stretch>
              </a:blipFill>
            </p:spPr>
            <p:txBody>
              <a:bodyPr/>
              <a:lstStyle/>
              <a:p>
                <a:r>
                  <a:rPr lang="en-US">
                    <a:noFill/>
                  </a:rPr>
                  <a:t> </a:t>
                </a:r>
              </a:p>
            </p:txBody>
          </p:sp>
        </mc:Fallback>
      </mc:AlternateContent>
      <p:graphicFrame>
        <p:nvGraphicFramePr>
          <p:cNvPr id="6" name="Object 5"/>
          <p:cNvGraphicFramePr>
            <a:graphicFrameLocks noChangeAspect="1"/>
          </p:cNvGraphicFramePr>
          <p:nvPr>
            <p:extLst>
              <p:ext uri="{D42A27DB-BD31-4B8C-83A1-F6EECF244321}">
                <p14:modId xmlns:p14="http://schemas.microsoft.com/office/powerpoint/2010/main" val="2651279646"/>
              </p:ext>
            </p:extLst>
          </p:nvPr>
        </p:nvGraphicFramePr>
        <p:xfrm>
          <a:off x="1659679" y="1915654"/>
          <a:ext cx="534988" cy="838200"/>
        </p:xfrm>
        <a:graphic>
          <a:graphicData uri="http://schemas.openxmlformats.org/presentationml/2006/ole">
            <mc:AlternateContent xmlns:mc="http://schemas.openxmlformats.org/markup-compatibility/2006">
              <mc:Choice xmlns:v="urn:schemas-microsoft-com:vml" Requires="v">
                <p:oleObj name="Equation" r:id="rId26" imgW="266400" imgH="419040" progId="Equation.DSMT4">
                  <p:embed/>
                </p:oleObj>
              </mc:Choice>
              <mc:Fallback>
                <p:oleObj name="Equation" r:id="rId26" imgW="266400" imgH="419040" progId="Equation.DSMT4">
                  <p:embed/>
                  <p:pic>
                    <p:nvPicPr>
                      <p:cNvPr id="0" name="Đối tượng 2"/>
                      <p:cNvPicPr>
                        <a:picLocks noChangeAspect="1" noChangeArrowheads="1"/>
                      </p:cNvPicPr>
                      <p:nvPr/>
                    </p:nvPicPr>
                    <p:blipFill>
                      <a:blip r:embed="rId27"/>
                      <a:srcRect/>
                      <a:stretch>
                        <a:fillRect/>
                      </a:stretch>
                    </p:blipFill>
                    <p:spPr bwMode="auto">
                      <a:xfrm>
                        <a:off x="1659679" y="1915654"/>
                        <a:ext cx="53498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100337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childTnLst>
                          </p:cTn>
                        </p:par>
                        <p:par>
                          <p:cTn id="51" fill="hold">
                            <p:stCondLst>
                              <p:cond delay="250"/>
                            </p:stCondLst>
                            <p:childTnLst>
                              <p:par>
                                <p:cTn id="52" presetID="22" presetClass="entr" presetSubtype="4" fill="hold" grpId="0" nodeType="after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wipe(down)">
                                      <p:cBhvr>
                                        <p:cTn id="54" dur="500"/>
                                        <p:tgtEl>
                                          <p:spTgt spid="27"/>
                                        </p:tgtEl>
                                      </p:cBhvr>
                                    </p:animEffect>
                                  </p:childTnLst>
                                </p:cTn>
                              </p:par>
                              <p:par>
                                <p:cTn id="55" presetID="23" presetClass="entr" presetSubtype="32" fill="hold" nodeType="withEffect">
                                  <p:stCondLst>
                                    <p:cond delay="1000"/>
                                  </p:stCondLst>
                                  <p:childTnLst>
                                    <p:set>
                                      <p:cBhvr>
                                        <p:cTn id="56" dur="1" fill="hold">
                                          <p:stCondLst>
                                            <p:cond delay="0"/>
                                          </p:stCondLst>
                                        </p:cTn>
                                        <p:tgtEl>
                                          <p:spTgt spid="47"/>
                                        </p:tgtEl>
                                        <p:attrNameLst>
                                          <p:attrName>style.visibility</p:attrName>
                                        </p:attrNameLst>
                                      </p:cBhvr>
                                      <p:to>
                                        <p:strVal val="visible"/>
                                      </p:to>
                                    </p:set>
                                    <p:anim calcmode="lin" valueType="num">
                                      <p:cBhvr>
                                        <p:cTn id="57" dur="250" fill="hold"/>
                                        <p:tgtEl>
                                          <p:spTgt spid="47"/>
                                        </p:tgtEl>
                                        <p:attrNameLst>
                                          <p:attrName>ppt_w</p:attrName>
                                        </p:attrNameLst>
                                      </p:cBhvr>
                                      <p:tavLst>
                                        <p:tav tm="0">
                                          <p:val>
                                            <p:strVal val="4*#ppt_w"/>
                                          </p:val>
                                        </p:tav>
                                        <p:tav tm="100000">
                                          <p:val>
                                            <p:strVal val="#ppt_w"/>
                                          </p:val>
                                        </p:tav>
                                      </p:tavLst>
                                    </p:anim>
                                    <p:anim calcmode="lin" valueType="num">
                                      <p:cBhvr>
                                        <p:cTn id="58"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3" name="Check mark.wav"/>
                                        </p:tgtEl>
                                      </p:cMediaNode>
                                    </p:audio>
                                  </p:subTnLst>
                                </p:cTn>
                              </p:par>
                              <p:par>
                                <p:cTn id="59" presetID="1" presetClass="emph" presetSubtype="2" fill="hold" nodeType="withEffect">
                                  <p:stCondLst>
                                    <p:cond delay="1000"/>
                                  </p:stCondLst>
                                  <p:childTnLst>
                                    <p:animClr clrSpc="rgb" dir="cw">
                                      <p:cBhvr>
                                        <p:cTn id="60" dur="250" fill="hold"/>
                                        <p:tgtEl>
                                          <p:spTgt spid="26"/>
                                        </p:tgtEl>
                                        <p:attrNameLst>
                                          <p:attrName>fillcolor</p:attrName>
                                        </p:attrNameLst>
                                      </p:cBhvr>
                                      <p:to>
                                        <a:srgbClr val="00B050"/>
                                      </p:to>
                                    </p:animClr>
                                    <p:set>
                                      <p:cBhvr>
                                        <p:cTn id="61" dur="250" fill="hold"/>
                                        <p:tgtEl>
                                          <p:spTgt spid="26"/>
                                        </p:tgtEl>
                                        <p:attrNameLst>
                                          <p:attrName>fill.type</p:attrName>
                                        </p:attrNameLst>
                                      </p:cBhvr>
                                      <p:to>
                                        <p:strVal val="solid"/>
                                      </p:to>
                                    </p:set>
                                    <p:set>
                                      <p:cBhvr>
                                        <p:cTn id="62"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63" restart="whenNotActive" fill="hold" evtFilter="cancelBubble" nodeType="interactiveSeq">
                <p:stCondLst>
                  <p:cond evt="onClick" delay="0">
                    <p:tgtEl>
                      <p:spTgt spid="42"/>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50" fill="hold"/>
                                        <p:tgtEl>
                                          <p:spTgt spid="42"/>
                                        </p:tgtEl>
                                        <p:attrNameLst>
                                          <p:attrName>fillcolor</p:attrName>
                                        </p:attrNameLst>
                                      </p:cBhvr>
                                      <p:to>
                                        <a:srgbClr val="FFF2CC"/>
                                      </p:to>
                                    </p:animClr>
                                    <p:set>
                                      <p:cBhvr>
                                        <p:cTn id="68" dur="250" fill="hold"/>
                                        <p:tgtEl>
                                          <p:spTgt spid="42"/>
                                        </p:tgtEl>
                                        <p:attrNameLst>
                                          <p:attrName>fill.type</p:attrName>
                                        </p:attrNameLst>
                                      </p:cBhvr>
                                      <p:to>
                                        <p:strVal val="solid"/>
                                      </p:to>
                                    </p:set>
                                    <p:set>
                                      <p:cBhvr>
                                        <p:cTn id="69" dur="250" fill="hold"/>
                                        <p:tgtEl>
                                          <p:spTgt spid="42"/>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2" name="click.wav"/>
                                        </p:tgtEl>
                                      </p:cMediaNode>
                                    </p:audio>
                                  </p:subTnLst>
                                </p:cTn>
                              </p:par>
                              <p:par>
                                <p:cTn id="70" presetID="23" presetClass="entr" presetSubtype="32" fill="hold" nodeType="withEffect">
                                  <p:stCondLst>
                                    <p:cond delay="1000"/>
                                  </p:stCondLst>
                                  <p:childTnLst>
                                    <p:set>
                                      <p:cBhvr>
                                        <p:cTn id="71" dur="1" fill="hold">
                                          <p:stCondLst>
                                            <p:cond delay="0"/>
                                          </p:stCondLst>
                                        </p:cTn>
                                        <p:tgtEl>
                                          <p:spTgt spid="53"/>
                                        </p:tgtEl>
                                        <p:attrNameLst>
                                          <p:attrName>style.visibility</p:attrName>
                                        </p:attrNameLst>
                                      </p:cBhvr>
                                      <p:to>
                                        <p:strVal val="visible"/>
                                      </p:to>
                                    </p:set>
                                    <p:anim calcmode="lin" valueType="num">
                                      <p:cBhvr>
                                        <p:cTn id="72" dur="250" fill="hold"/>
                                        <p:tgtEl>
                                          <p:spTgt spid="53"/>
                                        </p:tgtEl>
                                        <p:attrNameLst>
                                          <p:attrName>ppt_w</p:attrName>
                                        </p:attrNameLst>
                                      </p:cBhvr>
                                      <p:tavLst>
                                        <p:tav tm="0">
                                          <p:val>
                                            <p:strVal val="4*#ppt_w"/>
                                          </p:val>
                                        </p:tav>
                                        <p:tav tm="100000">
                                          <p:val>
                                            <p:strVal val="#ppt_w"/>
                                          </p:val>
                                        </p:tav>
                                      </p:tavLst>
                                    </p:anim>
                                    <p:anim calcmode="lin" valueType="num">
                                      <p:cBhvr>
                                        <p:cTn id="73"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4" name="Wrong Buzzer.wav"/>
                                        </p:tgtEl>
                                      </p:cMediaNode>
                                    </p:audio>
                                  </p:subTnLst>
                                </p:cTn>
                              </p:par>
                              <p:par>
                                <p:cTn id="74" presetID="1" presetClass="emph" presetSubtype="2" fill="hold" nodeType="withEffect">
                                  <p:stCondLst>
                                    <p:cond delay="1000"/>
                                  </p:stCondLst>
                                  <p:childTnLst>
                                    <p:animClr clrSpc="rgb" dir="cw">
                                      <p:cBhvr>
                                        <p:cTn id="75" dur="250" fill="hold"/>
                                        <p:tgtEl>
                                          <p:spTgt spid="42"/>
                                        </p:tgtEl>
                                        <p:attrNameLst>
                                          <p:attrName>fillcolor</p:attrName>
                                        </p:attrNameLst>
                                      </p:cBhvr>
                                      <p:to>
                                        <a:srgbClr val="FFFF00"/>
                                      </p:to>
                                    </p:animClr>
                                    <p:set>
                                      <p:cBhvr>
                                        <p:cTn id="76" dur="250" fill="hold"/>
                                        <p:tgtEl>
                                          <p:spTgt spid="42"/>
                                        </p:tgtEl>
                                        <p:attrNameLst>
                                          <p:attrName>fill.type</p:attrName>
                                        </p:attrNameLst>
                                      </p:cBhvr>
                                      <p:to>
                                        <p:strVal val="solid"/>
                                      </p:to>
                                    </p:set>
                                    <p:set>
                                      <p:cBhvr>
                                        <p:cTn id="77"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8" restart="whenNotActive" fill="hold" evtFilter="cancelBubble" nodeType="interactiveSeq">
                <p:stCondLst>
                  <p:cond evt="onClick" delay="0">
                    <p:tgtEl>
                      <p:spTgt spid="43"/>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clickEffect">
                                  <p:stCondLst>
                                    <p:cond delay="0"/>
                                  </p:stCondLst>
                                  <p:childTnLst>
                                    <p:animClr clrSpc="rgb" dir="cw">
                                      <p:cBhvr>
                                        <p:cTn id="82" dur="250" fill="hold"/>
                                        <p:tgtEl>
                                          <p:spTgt spid="43"/>
                                        </p:tgtEl>
                                        <p:attrNameLst>
                                          <p:attrName>fillcolor</p:attrName>
                                        </p:attrNameLst>
                                      </p:cBhvr>
                                      <p:to>
                                        <a:srgbClr val="FFF2CC"/>
                                      </p:to>
                                    </p:animClr>
                                    <p:set>
                                      <p:cBhvr>
                                        <p:cTn id="83" dur="250" fill="hold"/>
                                        <p:tgtEl>
                                          <p:spTgt spid="43"/>
                                        </p:tgtEl>
                                        <p:attrNameLst>
                                          <p:attrName>fill.type</p:attrName>
                                        </p:attrNameLst>
                                      </p:cBhvr>
                                      <p:to>
                                        <p:strVal val="solid"/>
                                      </p:to>
                                    </p:set>
                                    <p:set>
                                      <p:cBhvr>
                                        <p:cTn id="84" dur="250" fill="hold"/>
                                        <p:tgtEl>
                                          <p:spTgt spid="43"/>
                                        </p:tgtEl>
                                        <p:attrNameLst>
                                          <p:attrName>fill.on</p:attrName>
                                        </p:attrNameLst>
                                      </p:cBhvr>
                                      <p:to>
                                        <p:strVal val="true"/>
                                      </p:to>
                                    </p:set>
                                  </p:childTnLst>
                                  <p:subTnLst>
                                    <p:audio>
                                      <p:cMediaNode>
                                        <p:cTn display="0" masterRel="sameClick">
                                          <p:stCondLst>
                                            <p:cond evt="begin" delay="0">
                                              <p:tn val="81"/>
                                            </p:cond>
                                          </p:stCondLst>
                                          <p:endCondLst>
                                            <p:cond evt="onStopAudio" delay="0">
                                              <p:tgtEl>
                                                <p:sldTgt/>
                                              </p:tgtEl>
                                            </p:cond>
                                          </p:endCondLst>
                                        </p:cTn>
                                        <p:tgtEl>
                                          <p:sndTgt r:embed="rId2" name="click.wav"/>
                                        </p:tgtEl>
                                      </p:cMediaNode>
                                    </p:audio>
                                  </p:subTnLst>
                                </p:cTn>
                              </p:par>
                              <p:par>
                                <p:cTn id="85" presetID="23" presetClass="entr" presetSubtype="32" fill="hold" nodeType="withEffect">
                                  <p:stCondLst>
                                    <p:cond delay="1000"/>
                                  </p:stCondLst>
                                  <p:childTnLst>
                                    <p:set>
                                      <p:cBhvr>
                                        <p:cTn id="86" dur="1" fill="hold">
                                          <p:stCondLst>
                                            <p:cond delay="0"/>
                                          </p:stCondLst>
                                        </p:cTn>
                                        <p:tgtEl>
                                          <p:spTgt spid="51"/>
                                        </p:tgtEl>
                                        <p:attrNameLst>
                                          <p:attrName>style.visibility</p:attrName>
                                        </p:attrNameLst>
                                      </p:cBhvr>
                                      <p:to>
                                        <p:strVal val="visible"/>
                                      </p:to>
                                    </p:set>
                                    <p:anim calcmode="lin" valueType="num">
                                      <p:cBhvr>
                                        <p:cTn id="87" dur="250" fill="hold"/>
                                        <p:tgtEl>
                                          <p:spTgt spid="51"/>
                                        </p:tgtEl>
                                        <p:attrNameLst>
                                          <p:attrName>ppt_w</p:attrName>
                                        </p:attrNameLst>
                                      </p:cBhvr>
                                      <p:tavLst>
                                        <p:tav tm="0">
                                          <p:val>
                                            <p:strVal val="4*#ppt_w"/>
                                          </p:val>
                                        </p:tav>
                                        <p:tav tm="100000">
                                          <p:val>
                                            <p:strVal val="#ppt_w"/>
                                          </p:val>
                                        </p:tav>
                                      </p:tavLst>
                                    </p:anim>
                                    <p:anim calcmode="lin" valueType="num">
                                      <p:cBhvr>
                                        <p:cTn id="88"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4" name="Wrong Buzzer.wav"/>
                                        </p:tgtEl>
                                      </p:cMediaNode>
                                    </p:audio>
                                  </p:subTnLst>
                                </p:cTn>
                              </p:par>
                              <p:par>
                                <p:cTn id="89" presetID="1" presetClass="emph" presetSubtype="2" fill="hold" nodeType="withEffect">
                                  <p:stCondLst>
                                    <p:cond delay="1000"/>
                                  </p:stCondLst>
                                  <p:childTnLst>
                                    <p:animClr clrSpc="rgb" dir="cw">
                                      <p:cBhvr>
                                        <p:cTn id="90" dur="250" fill="hold"/>
                                        <p:tgtEl>
                                          <p:spTgt spid="43"/>
                                        </p:tgtEl>
                                        <p:attrNameLst>
                                          <p:attrName>fillcolor</p:attrName>
                                        </p:attrNameLst>
                                      </p:cBhvr>
                                      <p:to>
                                        <a:srgbClr val="FFFF00"/>
                                      </p:to>
                                    </p:animClr>
                                    <p:set>
                                      <p:cBhvr>
                                        <p:cTn id="91" dur="250" fill="hold"/>
                                        <p:tgtEl>
                                          <p:spTgt spid="43"/>
                                        </p:tgtEl>
                                        <p:attrNameLst>
                                          <p:attrName>fill.type</p:attrName>
                                        </p:attrNameLst>
                                      </p:cBhvr>
                                      <p:to>
                                        <p:strVal val="solid"/>
                                      </p:to>
                                    </p:set>
                                    <p:set>
                                      <p:cBhvr>
                                        <p:cTn id="92"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93" restart="whenNotActive" fill="hold" evtFilter="cancelBubble" nodeType="interactiveSeq">
                <p:stCondLst>
                  <p:cond evt="onClick" delay="0">
                    <p:tgtEl>
                      <p:spTgt spid="44"/>
                    </p:tgtEl>
                  </p:cond>
                </p:stCondLst>
                <p:endSync evt="end" delay="0">
                  <p:rtn val="all"/>
                </p:endSync>
                <p:childTnLst>
                  <p:par>
                    <p:cTn id="94" fill="hold">
                      <p:stCondLst>
                        <p:cond delay="0"/>
                      </p:stCondLst>
                      <p:childTnLst>
                        <p:par>
                          <p:cTn id="95" fill="hold">
                            <p:stCondLst>
                              <p:cond delay="0"/>
                            </p:stCondLst>
                            <p:childTnLst>
                              <p:par>
                                <p:cTn id="96" presetID="1" presetClass="emph" presetSubtype="2" fill="hold" nodeType="clickEffect">
                                  <p:stCondLst>
                                    <p:cond delay="0"/>
                                  </p:stCondLst>
                                  <p:childTnLst>
                                    <p:animClr clrSpc="rgb" dir="cw">
                                      <p:cBhvr>
                                        <p:cTn id="97" dur="250" fill="hold"/>
                                        <p:tgtEl>
                                          <p:spTgt spid="44"/>
                                        </p:tgtEl>
                                        <p:attrNameLst>
                                          <p:attrName>fillcolor</p:attrName>
                                        </p:attrNameLst>
                                      </p:cBhvr>
                                      <p:to>
                                        <a:srgbClr val="FFF2CC"/>
                                      </p:to>
                                    </p:animClr>
                                    <p:set>
                                      <p:cBhvr>
                                        <p:cTn id="98" dur="250" fill="hold"/>
                                        <p:tgtEl>
                                          <p:spTgt spid="44"/>
                                        </p:tgtEl>
                                        <p:attrNameLst>
                                          <p:attrName>fill.type</p:attrName>
                                        </p:attrNameLst>
                                      </p:cBhvr>
                                      <p:to>
                                        <p:strVal val="solid"/>
                                      </p:to>
                                    </p:set>
                                    <p:set>
                                      <p:cBhvr>
                                        <p:cTn id="99" dur="250" fill="hold"/>
                                        <p:tgtEl>
                                          <p:spTgt spid="44"/>
                                        </p:tgtEl>
                                        <p:attrNameLst>
                                          <p:attrName>fill.on</p:attrName>
                                        </p:attrNameLst>
                                      </p:cBhvr>
                                      <p:to>
                                        <p:strVal val="true"/>
                                      </p:to>
                                    </p:set>
                                  </p:childTnLst>
                                  <p:subTnLst>
                                    <p:audio>
                                      <p:cMediaNode>
                                        <p:cTn display="0" masterRel="sameClick">
                                          <p:stCondLst>
                                            <p:cond evt="begin" delay="0">
                                              <p:tn val="96"/>
                                            </p:cond>
                                          </p:stCondLst>
                                          <p:endCondLst>
                                            <p:cond evt="onStopAudio" delay="0">
                                              <p:tgtEl>
                                                <p:sldTgt/>
                                              </p:tgtEl>
                                            </p:cond>
                                          </p:endCondLst>
                                        </p:cTn>
                                        <p:tgtEl>
                                          <p:sndTgt r:embed="rId2" name="click.wav"/>
                                        </p:tgtEl>
                                      </p:cMediaNode>
                                    </p:audio>
                                  </p:subTnLst>
                                </p:cTn>
                              </p:par>
                              <p:par>
                                <p:cTn id="100" presetID="23" presetClass="entr" presetSubtype="32" fill="hold" nodeType="withEffect">
                                  <p:stCondLst>
                                    <p:cond delay="1000"/>
                                  </p:stCondLst>
                                  <p:childTnLst>
                                    <p:set>
                                      <p:cBhvr>
                                        <p:cTn id="101" dur="1" fill="hold">
                                          <p:stCondLst>
                                            <p:cond delay="0"/>
                                          </p:stCondLst>
                                        </p:cTn>
                                        <p:tgtEl>
                                          <p:spTgt spid="49"/>
                                        </p:tgtEl>
                                        <p:attrNameLst>
                                          <p:attrName>style.visibility</p:attrName>
                                        </p:attrNameLst>
                                      </p:cBhvr>
                                      <p:to>
                                        <p:strVal val="visible"/>
                                      </p:to>
                                    </p:set>
                                    <p:anim calcmode="lin" valueType="num">
                                      <p:cBhvr>
                                        <p:cTn id="102" dur="250" fill="hold"/>
                                        <p:tgtEl>
                                          <p:spTgt spid="49"/>
                                        </p:tgtEl>
                                        <p:attrNameLst>
                                          <p:attrName>ppt_w</p:attrName>
                                        </p:attrNameLst>
                                      </p:cBhvr>
                                      <p:tavLst>
                                        <p:tav tm="0">
                                          <p:val>
                                            <p:strVal val="4*#ppt_w"/>
                                          </p:val>
                                        </p:tav>
                                        <p:tav tm="100000">
                                          <p:val>
                                            <p:strVal val="#ppt_w"/>
                                          </p:val>
                                        </p:tav>
                                      </p:tavLst>
                                    </p:anim>
                                    <p:anim calcmode="lin" valueType="num">
                                      <p:cBhvr>
                                        <p:cTn id="103"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0"/>
                                            </p:cond>
                                          </p:stCondLst>
                                          <p:endCondLst>
                                            <p:cond evt="onStopAudio" delay="0">
                                              <p:tgtEl>
                                                <p:sldTgt/>
                                              </p:tgtEl>
                                            </p:cond>
                                          </p:endCondLst>
                                        </p:cTn>
                                        <p:tgtEl>
                                          <p:sndTgt r:embed="rId4" name="Wrong Buzzer.wav"/>
                                        </p:tgtEl>
                                      </p:cMediaNode>
                                    </p:audio>
                                  </p:subTnLst>
                                </p:cTn>
                              </p:par>
                              <p:par>
                                <p:cTn id="104" presetID="1" presetClass="emph" presetSubtype="2" fill="hold" nodeType="withEffect">
                                  <p:stCondLst>
                                    <p:cond delay="1000"/>
                                  </p:stCondLst>
                                  <p:childTnLst>
                                    <p:animClr clrSpc="rgb" dir="cw">
                                      <p:cBhvr>
                                        <p:cTn id="105" dur="250" fill="hold"/>
                                        <p:tgtEl>
                                          <p:spTgt spid="44"/>
                                        </p:tgtEl>
                                        <p:attrNameLst>
                                          <p:attrName>fillcolor</p:attrName>
                                        </p:attrNameLst>
                                      </p:cBhvr>
                                      <p:to>
                                        <a:srgbClr val="FFFF00"/>
                                      </p:to>
                                    </p:animClr>
                                    <p:set>
                                      <p:cBhvr>
                                        <p:cTn id="106" dur="250" fill="hold"/>
                                        <p:tgtEl>
                                          <p:spTgt spid="44"/>
                                        </p:tgtEl>
                                        <p:attrNameLst>
                                          <p:attrName>fill.type</p:attrName>
                                        </p:attrNameLst>
                                      </p:cBhvr>
                                      <p:to>
                                        <p:strVal val="solid"/>
                                      </p:to>
                                    </p:set>
                                    <p:set>
                                      <p:cBhvr>
                                        <p:cTn id="107"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600" dirty="0" err="1">
                <a:solidFill>
                  <a:srgbClr val="FF0000"/>
                </a:solidFill>
              </a:rPr>
              <a:t>Mỗi</a:t>
            </a:r>
            <a:r>
              <a:rPr lang="en-US" sz="3600" dirty="0">
                <a:solidFill>
                  <a:srgbClr val="FF0000"/>
                </a:solidFill>
              </a:rPr>
              <a:t> </a:t>
            </a:r>
            <a:r>
              <a:rPr lang="en-US" sz="3600" dirty="0" err="1">
                <a:solidFill>
                  <a:srgbClr val="FF0000"/>
                </a:solidFill>
              </a:rPr>
              <a:t>một</a:t>
            </a:r>
            <a:r>
              <a:rPr lang="en-US" sz="3600" dirty="0">
                <a:solidFill>
                  <a:srgbClr val="FF0000"/>
                </a:solidFill>
              </a:rPr>
              <a:t> tam </a:t>
            </a:r>
            <a:r>
              <a:rPr lang="en-US" sz="3600" dirty="0" err="1">
                <a:solidFill>
                  <a:srgbClr val="FF0000"/>
                </a:solidFill>
              </a:rPr>
              <a:t>giác</a:t>
            </a:r>
            <a:r>
              <a:rPr lang="en-US" sz="3600" dirty="0">
                <a:solidFill>
                  <a:srgbClr val="FF0000"/>
                </a:solidFill>
              </a:rPr>
              <a:t> </a:t>
            </a:r>
            <a:r>
              <a:rPr lang="en-US" sz="3600" dirty="0" err="1">
                <a:solidFill>
                  <a:srgbClr val="FF0000"/>
                </a:solidFill>
              </a:rPr>
              <a:t>có</a:t>
            </a:r>
            <a:r>
              <a:rPr lang="en-US" sz="3600" dirty="0">
                <a:solidFill>
                  <a:srgbClr val="FF0000"/>
                </a:solidFill>
              </a:rPr>
              <a:t> bao </a:t>
            </a:r>
            <a:r>
              <a:rPr lang="en-US" sz="3600" dirty="0" err="1">
                <a:solidFill>
                  <a:srgbClr val="FF0000"/>
                </a:solidFill>
              </a:rPr>
              <a:t>nhiêu</a:t>
            </a:r>
            <a:r>
              <a:rPr lang="en-US" sz="3600" dirty="0">
                <a:solidFill>
                  <a:srgbClr val="FF0000"/>
                </a:solidFill>
              </a:rPr>
              <a:t> </a:t>
            </a:r>
            <a:r>
              <a:rPr lang="en-US" sz="3600" dirty="0" err="1">
                <a:solidFill>
                  <a:srgbClr val="FF0000"/>
                </a:solidFill>
              </a:rPr>
              <a:t>đường</a:t>
            </a:r>
            <a:r>
              <a:rPr lang="en-US" sz="3600" dirty="0">
                <a:solidFill>
                  <a:srgbClr val="FF0000"/>
                </a:solidFill>
              </a:rPr>
              <a:t> </a:t>
            </a:r>
            <a:r>
              <a:rPr lang="en-US" sz="3600" dirty="0" err="1">
                <a:solidFill>
                  <a:srgbClr val="FF0000"/>
                </a:solidFill>
              </a:rPr>
              <a:t>tròn</a:t>
            </a:r>
            <a:r>
              <a:rPr lang="en-US" sz="3600" dirty="0">
                <a:solidFill>
                  <a:srgbClr val="FF0000"/>
                </a:solidFill>
              </a:rPr>
              <a:t> </a:t>
            </a:r>
            <a:r>
              <a:rPr lang="en-US" sz="3600" dirty="0" err="1">
                <a:solidFill>
                  <a:srgbClr val="FF0000"/>
                </a:solidFill>
              </a:rPr>
              <a:t>bàng</a:t>
            </a:r>
            <a:r>
              <a:rPr lang="en-US" sz="3600" dirty="0">
                <a:solidFill>
                  <a:srgbClr val="FF0000"/>
                </a:solidFill>
              </a:rPr>
              <a:t> </a:t>
            </a:r>
            <a:r>
              <a:rPr lang="en-US" sz="3600" dirty="0" err="1">
                <a:solidFill>
                  <a:srgbClr val="FF0000"/>
                </a:solidFill>
              </a:rPr>
              <a:t>tiếp</a:t>
            </a:r>
            <a:r>
              <a:rPr lang="en-US" sz="3600" dirty="0">
                <a:solidFill>
                  <a:srgbClr val="FF0000"/>
                </a:solidFill>
              </a:rPr>
              <a:t>?</a:t>
            </a:r>
          </a:p>
        </p:txBody>
      </p:sp>
      <p:sp>
        <p:nvSpPr>
          <p:cNvPr id="26" name="Rectangle 25"/>
          <p:cNvSpPr/>
          <p:nvPr/>
        </p:nvSpPr>
        <p:spPr>
          <a:xfrm>
            <a:off x="1110220" y="206545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kumimoji="0" lang="en-US" altLang="en-US" sz="4000" b="1" i="0" u="none" strike="noStrike" kern="1200" cap="none" spc="0" normalizeH="0" baseline="0" noProof="0" dirty="0">
                <a:ln>
                  <a:noFill/>
                </a:ln>
                <a:solidFill>
                  <a:prstClr val="black"/>
                </a:solidFill>
                <a:effectLst/>
                <a:uLnTx/>
                <a:uFillTx/>
                <a:latin typeface="Calibri"/>
                <a:ea typeface="+mn-ea"/>
                <a:cs typeface="+mn-cs"/>
              </a:rPr>
              <a:t>1</a:t>
            </a:r>
            <a:endPar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206964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a:t>
            </a:r>
            <a:r>
              <a:rPr kumimoji="0" lang="en-US" altLang="en-US" sz="4000" b="1" i="0" u="none" strike="noStrike" kern="1200" cap="none" spc="0" normalizeH="0" baseline="0" noProof="0" dirty="0">
                <a:ln>
                  <a:noFill/>
                </a:ln>
                <a:solidFill>
                  <a:prstClr val="black"/>
                </a:solidFill>
                <a:effectLst/>
                <a:uLnTx/>
                <a:uFillTx/>
                <a:latin typeface="Calibri"/>
                <a:ea typeface="+mn-ea"/>
                <a:cs typeface="+mn-cs"/>
              </a:rPr>
              <a:t>2</a:t>
            </a:r>
            <a:endPar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3" name="Rectangle 42"/>
          <p:cNvSpPr/>
          <p:nvPr/>
        </p:nvSpPr>
        <p:spPr>
          <a:xfrm>
            <a:off x="1110220" y="2954630"/>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a:t>
            </a:r>
            <a:r>
              <a:rPr kumimoji="0" lang="en-US" altLang="en-US" sz="4000" b="1" i="0" u="none" strike="noStrike" kern="1200" cap="none" spc="0" normalizeH="0" baseline="0" noProof="0" dirty="0">
                <a:ln>
                  <a:noFill/>
                </a:ln>
                <a:solidFill>
                  <a:prstClr val="black"/>
                </a:solidFill>
                <a:effectLst/>
                <a:uLnTx/>
                <a:uFillTx/>
                <a:latin typeface="Calibri"/>
                <a:ea typeface="+mn-ea"/>
                <a:cs typeface="+mn-cs"/>
              </a:rPr>
              <a:t>3</a:t>
            </a:r>
            <a:endPar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 name="Rectangle 43"/>
          <p:cNvSpPr/>
          <p:nvPr/>
        </p:nvSpPr>
        <p:spPr>
          <a:xfrm>
            <a:off x="6130615" y="2958819"/>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r>
              <a:rPr kumimoji="0" lang="en-US" altLang="en-US" sz="4000" b="1" i="0" u="none" strike="noStrike" kern="1200" cap="none" spc="0" normalizeH="0" baseline="0" noProof="0" dirty="0">
                <a:ln>
                  <a:noFill/>
                </a:ln>
                <a:solidFill>
                  <a:prstClr val="black"/>
                </a:solidFill>
                <a:effectLst/>
                <a:uLnTx/>
                <a:uFillTx/>
                <a:latin typeface="Calibri"/>
                <a:ea typeface="+mn-ea"/>
                <a:cs typeface="+mn-cs"/>
              </a:rPr>
              <a:t>4</a:t>
            </a:r>
            <a:endPar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6" y="2090933"/>
            <a:ext cx="805722" cy="708059"/>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12482" y="3018224"/>
            <a:ext cx="804536" cy="64362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32671" y="2999591"/>
            <a:ext cx="804742" cy="707197"/>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04821" y="2142605"/>
            <a:ext cx="732592" cy="643793"/>
          </a:xfrm>
          <a:prstGeom prst="rect">
            <a:avLst/>
          </a:prstGeom>
        </p:spPr>
      </p:pic>
      <p:sp>
        <p:nvSpPr>
          <p:cNvPr id="17" name="TextBox 16"/>
          <p:cNvSpPr txBox="1"/>
          <p:nvPr/>
        </p:nvSpPr>
        <p:spPr>
          <a:xfrm>
            <a:off x="10361978" y="6521824"/>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Cloud 56">
            <a:hlinkClick r:id="rId13" action="ppaction://hlinksldjump"/>
            <a:extLst>
              <a:ext uri="{FF2B5EF4-FFF2-40B4-BE49-F238E27FC236}">
                <a16:creationId xmlns:a16="http://schemas.microsoft.com/office/drawing/2014/main" id="{505F787E-711C-4B52-A09D-0720BC3ACDAF}"/>
              </a:ext>
            </a:extLst>
          </p:cNvPr>
          <p:cNvSpPr/>
          <p:nvPr/>
        </p:nvSpPr>
        <p:spPr>
          <a:xfrm>
            <a:off x="6970139" y="4453319"/>
            <a:ext cx="2359211" cy="1554006"/>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9075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theme/_rels/theme10.xml.rels><?xml version="1.0" encoding="UTF-8" standalone="yes"?>
<Relationships xmlns="http://schemas.openxmlformats.org/package/2006/relationships"><Relationship Id="rId1" Type="http://schemas.openxmlformats.org/officeDocument/2006/relationships/image" Target="../media/image10.jpeg"/></Relationships>
</file>

<file path=ppt/theme/_rels/them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Có dải băng">
  <a:themeElements>
    <a:clrScheme name="Có dải băng">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Có dải băng">
      <a:maj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Có dải băng">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11.xml><?xml version="1.0" encoding="utf-8"?>
<a:theme xmlns:a="http://schemas.openxmlformats.org/drawingml/2006/main" name="3_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
      <a:majorFont>
        <a:latin typeface="A3.OpenSansBold-San"/>
        <a:ea typeface=""/>
        <a:cs typeface=""/>
      </a:majorFont>
      <a:minorFont>
        <a:latin typeface="A3.OpenSans-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10A84C02-4F09-40FE-82F3-79312BC08B2E}" vid="{69A41932-5ED9-47B3-8A6B-37B62AB78E10}"/>
    </a:ext>
  </a:extLst>
</a:theme>
</file>

<file path=ppt/theme/theme12.xml><?xml version="1.0" encoding="utf-8"?>
<a:theme xmlns:a="http://schemas.openxmlformats.org/drawingml/2006/main" name="4_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
      <a:majorFont>
        <a:latin typeface="A3.OpenSansBold-San"/>
        <a:ea typeface=""/>
        <a:cs typeface=""/>
      </a:majorFont>
      <a:minorFont>
        <a:latin typeface="A3.OpenSans-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10A84C02-4F09-40FE-82F3-79312BC08B2E}" vid="{69A41932-5ED9-47B3-8A6B-37B62AB78E10}"/>
    </a:ext>
  </a:extLst>
</a:theme>
</file>

<file path=ppt/theme/theme13.xml><?xml version="1.0" encoding="utf-8"?>
<a:theme xmlns:a="http://schemas.openxmlformats.org/drawingml/2006/main" name="5_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
      <a:majorFont>
        <a:latin typeface="A3.OpenSansBold-San"/>
        <a:ea typeface=""/>
        <a:cs typeface=""/>
      </a:majorFont>
      <a:minorFont>
        <a:latin typeface="A3.OpenSans-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10A84C02-4F09-40FE-82F3-79312BC08B2E}" vid="{69A41932-5ED9-47B3-8A6B-37B62AB78E10}"/>
    </a:ext>
  </a:extLst>
</a:theme>
</file>

<file path=ppt/theme/theme14.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ủ đề1">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hủ đề1" id="{F4633BB5-4311-4C3E-AAB3-71277140D019}" vid="{215E6E18-94E6-4247-8C66-137729C90119}"/>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Hoài niệm">
  <a:themeElements>
    <a:clrScheme name="Hoài niệm">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Hoài niệm">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oài niệm">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6.xml><?xml version="1.0" encoding="utf-8"?>
<a:theme xmlns:a="http://schemas.openxmlformats.org/drawingml/2006/main" name="Huy hiệu">
  <a:themeElements>
    <a:clrScheme name="Huy hiệu">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Huy hiệu">
      <a:majorFont>
        <a:latin typeface="Impact"/>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uy hiệu">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7.xml><?xml version="1.0" encoding="utf-8"?>
<a:theme xmlns:a="http://schemas.openxmlformats.org/drawingml/2006/main" name="Cổ tức">
  <a:themeElements>
    <a:clrScheme name="Cổ tức">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Cổ tức">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ổ tức">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8.xml><?xml version="1.0" encoding="utf-8"?>
<a:theme xmlns:a="http://schemas.openxmlformats.org/drawingml/2006/main" name="Phương diện">
  <a:themeElements>
    <a:clrScheme name="Phương diện">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Phương diện">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hương diện">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9.xml><?xml version="1.0" encoding="utf-8"?>
<a:theme xmlns:a="http://schemas.openxmlformats.org/drawingml/2006/main" name="Hữu cơ">
  <a:themeElements>
    <a:clrScheme name="Hữu cơ">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Hữu cơ">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ữu cơ">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customUI/customUI14.xml>PPT7 11
</file>

<file path=docProps/app.xml><?xml version="1.0" encoding="utf-8"?>
<Properties xmlns="http://schemas.openxmlformats.org/officeDocument/2006/extended-properties" xmlns:vt="http://schemas.openxmlformats.org/officeDocument/2006/docPropsVTypes">
  <TotalTime>7324</TotalTime>
  <Words>1270</Words>
  <Application>Microsoft Office PowerPoint</Application>
  <PresentationFormat>Widescreen</PresentationFormat>
  <Paragraphs>187</Paragraphs>
  <Slides>24</Slides>
  <Notes>3</Notes>
  <HiddenSlides>0</HiddenSlides>
  <MMClips>1</MMClips>
  <ScaleCrop>false</ScaleCrop>
  <HeadingPairs>
    <vt:vector size="8" baseType="variant">
      <vt:variant>
        <vt:lpstr>Fonts Used</vt:lpstr>
      </vt:variant>
      <vt:variant>
        <vt:i4>25</vt:i4>
      </vt:variant>
      <vt:variant>
        <vt:lpstr>Theme</vt:lpstr>
      </vt:variant>
      <vt:variant>
        <vt:i4>13</vt:i4>
      </vt:variant>
      <vt:variant>
        <vt:lpstr>Embedded OLE Servers</vt:lpstr>
      </vt:variant>
      <vt:variant>
        <vt:i4>1</vt:i4>
      </vt:variant>
      <vt:variant>
        <vt:lpstr>Slide Titles</vt:lpstr>
      </vt:variant>
      <vt:variant>
        <vt:i4>24</vt:i4>
      </vt:variant>
    </vt:vector>
  </HeadingPairs>
  <TitlesOfParts>
    <vt:vector size="63" baseType="lpstr">
      <vt:lpstr>A3.OpenSansBold-San</vt:lpstr>
      <vt:lpstr>A3.OpenSans-San</vt:lpstr>
      <vt:lpstr>.VnTimeH</vt:lpstr>
      <vt:lpstr>.VnArial Narrow</vt:lpstr>
      <vt:lpstr>Calibri</vt:lpstr>
      <vt:lpstr>Impact</vt:lpstr>
      <vt:lpstr>Arial</vt:lpstr>
      <vt:lpstr>Times New Roman</vt:lpstr>
      <vt:lpstr>Cambria Math</vt:lpstr>
      <vt:lpstr>Trebuchet MS</vt:lpstr>
      <vt:lpstr>.VnHelvetInsH</vt:lpstr>
      <vt:lpstr>Arial </vt:lpstr>
      <vt:lpstr>Kalam</vt:lpstr>
      <vt:lpstr>Corbel</vt:lpstr>
      <vt:lpstr>Gill Sans MT</vt:lpstr>
      <vt:lpstr>Wingdings</vt:lpstr>
      <vt:lpstr>Wingdings 3</vt:lpstr>
      <vt:lpstr>Tahoma</vt:lpstr>
      <vt:lpstr>Symbol</vt:lpstr>
      <vt:lpstr>Calibri Light</vt:lpstr>
      <vt:lpstr>思源黑体 Heavy</vt:lpstr>
      <vt:lpstr>Garamond</vt:lpstr>
      <vt:lpstr>Montserrat</vt:lpstr>
      <vt:lpstr>Verdana</vt:lpstr>
      <vt:lpstr>Wingdings 2</vt:lpstr>
      <vt:lpstr>Office Theme</vt:lpstr>
      <vt:lpstr>2_Office Theme</vt:lpstr>
      <vt:lpstr>Chủ đề1</vt:lpstr>
      <vt:lpstr>1_Office Theme</vt:lpstr>
      <vt:lpstr>Hoài niệm</vt:lpstr>
      <vt:lpstr>Huy hiệu</vt:lpstr>
      <vt:lpstr>Cổ tức</vt:lpstr>
      <vt:lpstr>Phương diện</vt:lpstr>
      <vt:lpstr>Hữu cơ</vt:lpstr>
      <vt:lpstr>Có dải băng</vt:lpstr>
      <vt:lpstr>3_Office Theme</vt:lpstr>
      <vt:lpstr>4_Office Theme</vt:lpstr>
      <vt:lpstr>5_Office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vvxel</dc:creator>
  <cp:lastModifiedBy>A36697 Dương Tuấn Anh</cp:lastModifiedBy>
  <cp:revision>120</cp:revision>
  <dcterms:created xsi:type="dcterms:W3CDTF">2018-05-10T00:06:18Z</dcterms:created>
  <dcterms:modified xsi:type="dcterms:W3CDTF">2024-01-02T02:16:29Z</dcterms:modified>
</cp:coreProperties>
</file>