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d18af89175564a1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</p:sldMasterIdLst>
  <p:notesMasterIdLst>
    <p:notesMasterId r:id="rId36"/>
  </p:notesMasterIdLst>
  <p:sldIdLst>
    <p:sldId id="289" r:id="rId3"/>
    <p:sldId id="333" r:id="rId4"/>
    <p:sldId id="293" r:id="rId5"/>
    <p:sldId id="309" r:id="rId6"/>
    <p:sldId id="303" r:id="rId7"/>
    <p:sldId id="308" r:id="rId8"/>
    <p:sldId id="331" r:id="rId9"/>
    <p:sldId id="311" r:id="rId10"/>
    <p:sldId id="335" r:id="rId11"/>
    <p:sldId id="336" r:id="rId12"/>
    <p:sldId id="312" r:id="rId13"/>
    <p:sldId id="337" r:id="rId14"/>
    <p:sldId id="315" r:id="rId15"/>
    <p:sldId id="338" r:id="rId16"/>
    <p:sldId id="313" r:id="rId17"/>
    <p:sldId id="316" r:id="rId18"/>
    <p:sldId id="317" r:id="rId19"/>
    <p:sldId id="318" r:id="rId20"/>
    <p:sldId id="319" r:id="rId21"/>
    <p:sldId id="339" r:id="rId22"/>
    <p:sldId id="320" r:id="rId23"/>
    <p:sldId id="340" r:id="rId24"/>
    <p:sldId id="341" r:id="rId25"/>
    <p:sldId id="342" r:id="rId26"/>
    <p:sldId id="330" r:id="rId27"/>
    <p:sldId id="344" r:id="rId28"/>
    <p:sldId id="345" r:id="rId29"/>
    <p:sldId id="305" r:id="rId30"/>
    <p:sldId id="310" r:id="rId31"/>
    <p:sldId id="328" r:id="rId32"/>
    <p:sldId id="329" r:id="rId33"/>
    <p:sldId id="325" r:id="rId34"/>
    <p:sldId id="299" r:id="rId35"/>
  </p:sldIdLst>
  <p:sldSz cx="12192000" cy="6858000"/>
  <p:notesSz cx="7315200" cy="96012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4800"/>
    <a:srgbClr val="28A83D"/>
    <a:srgbClr val="0033CC"/>
    <a:srgbClr val="C4FF1D"/>
    <a:srgbClr val="594029"/>
    <a:srgbClr val="75A7D5"/>
    <a:srgbClr val="183550"/>
    <a:srgbClr val="7EADD8"/>
    <a:srgbClr val="D1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18.2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0,'12771'0,"-12705"0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7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28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0,'12770'0,"-12704"0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2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0,'0'943,"0"-905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3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1,'0'715,"0"-691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08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0,'15995'0,"-15912"0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0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1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7:25.00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3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0,'17950'0,"-17856"0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50.2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0,'0'1052,"0"-1009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4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4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0,'17949'0,"-17855"0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0,'0'561,"0"-538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1,'0'528,"0"-510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17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0,'9231'0,"-9183"0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21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0,'0'561,"0"-538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2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1,'0'528,"0"-510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57.55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1,'0'1190,"0"-1150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5:13.9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5:15.0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0,'12771'0,"-12705"0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1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0,'0'1052,"0"-1009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1,'0'1190,"0"-1150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0,'15995'0,"-15912"0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1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3.wmf"/><Relationship Id="rId3" Type="http://schemas.openxmlformats.org/officeDocument/2006/relationships/customXml" Target="../ink/ink1.xml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72.wmf"/><Relationship Id="rId5" Type="http://schemas.openxmlformats.org/officeDocument/2006/relationships/image" Target="../media/image81.png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.bin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88.png"/><Relationship Id="rId3" Type="http://schemas.openxmlformats.org/officeDocument/2006/relationships/image" Target="../media/image75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customXml" Target="../ink/ink4.xml"/><Relationship Id="rId5" Type="http://schemas.openxmlformats.org/officeDocument/2006/relationships/image" Target="../media/image73.wmf"/><Relationship Id="rId10" Type="http://schemas.openxmlformats.org/officeDocument/2006/relationships/image" Target="../media/image76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78.emf"/><Relationship Id="rId3" Type="http://schemas.openxmlformats.org/officeDocument/2006/relationships/customXml" Target="../ink/ink6.xml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7.bin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77.wmf"/><Relationship Id="rId5" Type="http://schemas.openxmlformats.org/officeDocument/2006/relationships/image" Target="../media/image81.png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6.bin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1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84.wmf"/><Relationship Id="rId18" Type="http://schemas.openxmlformats.org/officeDocument/2006/relationships/customXml" Target="../ink/ink14.xml"/><Relationship Id="rId3" Type="http://schemas.openxmlformats.org/officeDocument/2006/relationships/customXml" Target="../ink/ink9.xml"/><Relationship Id="rId21" Type="http://schemas.openxmlformats.org/officeDocument/2006/relationships/image" Target="../media/image85.wmf"/><Relationship Id="rId7" Type="http://schemas.openxmlformats.org/officeDocument/2006/relationships/image" Target="../media/image95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00.png"/><Relationship Id="rId2" Type="http://schemas.openxmlformats.org/officeDocument/2006/relationships/image" Target="../media/image82.emf"/><Relationship Id="rId16" Type="http://schemas.openxmlformats.org/officeDocument/2006/relationships/customXml" Target="../ink/ink13.xml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83.wmf"/><Relationship Id="rId5" Type="http://schemas.openxmlformats.org/officeDocument/2006/relationships/image" Target="../media/image81.png"/><Relationship Id="rId15" Type="http://schemas.openxmlformats.org/officeDocument/2006/relationships/image" Target="../media/image99.png"/><Relationship Id="rId23" Type="http://schemas.openxmlformats.org/officeDocument/2006/relationships/image" Target="../media/image8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01.png"/><Relationship Id="rId9" Type="http://schemas.openxmlformats.org/officeDocument/2006/relationships/image" Target="../media/image96.png"/><Relationship Id="rId14" Type="http://schemas.openxmlformats.org/officeDocument/2006/relationships/customXml" Target="../ink/ink12.xml"/><Relationship Id="rId22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3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Lien%20ket%20DDK%20va%20day.ppt" TargetMode="External"/><Relationship Id="rId18" Type="http://schemas.openxmlformats.org/officeDocument/2006/relationships/image" Target="../media/image17.png"/><Relationship Id="rId26" Type="http://schemas.openxmlformats.org/officeDocument/2006/relationships/hyperlink" Target="LK%203vi%20tri%202&#273;tron.ppt" TargetMode="External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image" Target="../media/image5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54" Type="http://schemas.openxmlformats.org/officeDocument/2006/relationships/image" Target="../media/image51.png"/><Relationship Id="rId6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X&#273;%20&#273;&#432;&#7901;ng%20tr&#242;n.ppt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57" Type="http://schemas.openxmlformats.org/officeDocument/2006/relationships/image" Target="../media/image54.png"/><Relationship Id="rId61" Type="http://schemas.openxmlformats.org/officeDocument/2006/relationships/image" Target="../media/image57.png"/><Relationship Id="rId10" Type="http://schemas.openxmlformats.org/officeDocument/2006/relationships/hyperlink" Target="Lien%20ket%20tinh%20&#273;x&#273;tron.ppt" TargetMode="External"/><Relationship Id="rId19" Type="http://schemas.openxmlformats.org/officeDocument/2006/relationships/hyperlink" Target="LK%20ddk%20vg%20voi%20day.ppt" TargetMode="Externa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hyperlink" Target="LK%20ddt%20va%20&#273;tron.ppt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56" Type="http://schemas.openxmlformats.org/officeDocument/2006/relationships/image" Target="../media/image53.png"/><Relationship Id="rId8" Type="http://schemas.openxmlformats.org/officeDocument/2006/relationships/image" Target="../media/image9.png"/><Relationship Id="rId51" Type="http://schemas.openxmlformats.org/officeDocument/2006/relationships/image" Target="../media/image48.png"/><Relationship Id="rId3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7.wmf"/><Relationship Id="rId18" Type="http://schemas.openxmlformats.org/officeDocument/2006/relationships/image" Target="../media/image95.png"/><Relationship Id="rId3" Type="http://schemas.openxmlformats.org/officeDocument/2006/relationships/image" Target="../media/image92.emf"/><Relationship Id="rId21" Type="http://schemas.openxmlformats.org/officeDocument/2006/relationships/customXml" Target="../ink/ink18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22.bin"/><Relationship Id="rId17" Type="http://schemas.openxmlformats.org/officeDocument/2006/relationships/customXml" Target="../ink/ink16.xml"/><Relationship Id="rId2" Type="http://schemas.openxmlformats.org/officeDocument/2006/relationships/image" Target="../media/image68.jpeg"/><Relationship Id="rId16" Type="http://schemas.openxmlformats.org/officeDocument/2006/relationships/image" Target="../media/image8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21.bin"/><Relationship Id="rId19" Type="http://schemas.openxmlformats.org/officeDocument/2006/relationships/customXml" Target="../ink/ink17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5.wmf"/><Relationship Id="rId1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95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customXml" Target="../ink/ink20.xml"/><Relationship Id="rId2" Type="http://schemas.openxmlformats.org/officeDocument/2006/relationships/image" Target="../media/image92.emf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96.png"/><Relationship Id="rId4" Type="http://schemas.openxmlformats.org/officeDocument/2006/relationships/image" Target="../media/image99.wmf"/><Relationship Id="rId9" Type="http://schemas.openxmlformats.org/officeDocument/2006/relationships/customXml" Target="../ink/ink19.xml"/><Relationship Id="rId14" Type="http://schemas.openxmlformats.org/officeDocument/2006/relationships/customXml" Target="../ink/ink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95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customXml" Target="../ink/ink24.xml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96.png"/><Relationship Id="rId4" Type="http://schemas.openxmlformats.org/officeDocument/2006/relationships/image" Target="../media/image103.wmf"/><Relationship Id="rId9" Type="http://schemas.openxmlformats.org/officeDocument/2006/relationships/customXml" Target="../ink/ink23.xml"/><Relationship Id="rId14" Type="http://schemas.openxmlformats.org/officeDocument/2006/relationships/customXml" Target="../ink/ink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6.wmf"/><Relationship Id="rId7" Type="http://schemas.openxmlformats.org/officeDocument/2006/relationships/oleObject" Target="../embeddings/oleObject32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emf"/><Relationship Id="rId5" Type="http://schemas.openxmlformats.org/officeDocument/2006/relationships/image" Target="../media/image107.wmf"/><Relationship Id="rId10" Type="http://schemas.openxmlformats.org/officeDocument/2006/relationships/image" Target="../media/image109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customXml" Target="../ink/ink26.xml"/><Relationship Id="rId18" Type="http://schemas.openxmlformats.org/officeDocument/2006/relationships/customXml" Target="../ink/ink28.xml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115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14.wmf"/><Relationship Id="rId17" Type="http://schemas.openxmlformats.org/officeDocument/2006/relationships/image" Target="../media/image95.png"/><Relationship Id="rId2" Type="http://schemas.openxmlformats.org/officeDocument/2006/relationships/image" Target="../media/image102.emf"/><Relationship Id="rId16" Type="http://schemas.openxmlformats.org/officeDocument/2006/relationships/customXml" Target="../ink/ink27.xml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81.png"/><Relationship Id="rId10" Type="http://schemas.openxmlformats.org/officeDocument/2006/relationships/image" Target="../media/image113.wmf"/><Relationship Id="rId19" Type="http://schemas.openxmlformats.org/officeDocument/2006/relationships/image" Target="../media/image96.png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116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20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19.w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1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60.png"/><Relationship Id="rId4" Type="http://schemas.openxmlformats.org/officeDocument/2006/relationships/hyperlink" Target="https://www.publicdomainpictures.net/view-image.php?image=209446&amp;picture=tropical-beach-scen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49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3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gif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28.jpeg"/><Relationship Id="rId15" Type="http://schemas.openxmlformats.org/officeDocument/2006/relationships/image" Target="../media/image134.emf"/><Relationship Id="rId10" Type="http://schemas.openxmlformats.org/officeDocument/2006/relationships/image" Target="../media/image131.wmf"/><Relationship Id="rId4" Type="http://schemas.openxmlformats.org/officeDocument/2006/relationships/image" Target="../media/image127.jpe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slide" Target="slide6.xml"/><Relationship Id="rId7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FF3C403-C65A-4585-BD27-108AB6AF9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3103563" cy="310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E7060-BCF7-4BB5-BFD2-71E48C60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97213"/>
            <a:ext cx="2700762" cy="1847248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26F480B8-46E5-48FC-858B-F8A88AB0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87379"/>
            <a:ext cx="7543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BEACBF-7229-404E-A3EA-759F8910AE47}"/>
              </a:ext>
            </a:extLst>
          </p:cNvPr>
          <p:cNvSpPr/>
          <p:nvPr/>
        </p:nvSpPr>
        <p:spPr>
          <a:xfrm rot="5400000">
            <a:off x="-2362200" y="2667001"/>
            <a:ext cx="6477000" cy="14478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22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3DB1D-689B-4B5C-BF15-328C42A6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46" y="152400"/>
            <a:ext cx="3623877" cy="3429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7190205-E140-481E-9711-27664E8AF13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90406"/>
            <a:ext cx="77724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958EEF6-AAD1-4C21-AF6E-FCB859B741E7}"/>
              </a:ext>
            </a:extLst>
          </p:cNvPr>
          <p:cNvSpPr/>
          <p:nvPr/>
        </p:nvSpPr>
        <p:spPr>
          <a:xfrm>
            <a:off x="3457656" y="735157"/>
            <a:ext cx="152400" cy="354332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6168DE-9885-4A51-8507-7F7E229E6BDA}"/>
                  </a:ext>
                </a:extLst>
              </p14:cNvPr>
              <p14:cNvContentPartPr/>
              <p14:nvPr/>
            </p14:nvContentPartPr>
            <p14:xfrm>
              <a:off x="1604194" y="1115971"/>
              <a:ext cx="4621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6168DE-9885-4A51-8507-7F7E229E6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95" y="1097971"/>
                <a:ext cx="465711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194053-8C5F-4298-B2AC-BC61B3CF53C2}"/>
                  </a:ext>
                </a:extLst>
              </p14:cNvPr>
              <p14:cNvContentPartPr/>
              <p14:nvPr/>
            </p14:nvContentPartPr>
            <p14:xfrm>
              <a:off x="1603474" y="1102585"/>
              <a:ext cx="360" cy="39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194053-8C5F-4298-B2AC-BC61B3CF53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474" y="1084585"/>
                <a:ext cx="360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FA982D-9ACF-4FEE-8F5D-62CDBE224076}"/>
                  </a:ext>
                </a:extLst>
              </p14:cNvPr>
              <p14:cNvContentPartPr/>
              <p14:nvPr/>
            </p14:nvContentPartPr>
            <p14:xfrm>
              <a:off x="6225674" y="1116147"/>
              <a:ext cx="360" cy="443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FA982D-9ACF-4FEE-8F5D-62CDBE2240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7674" y="1098147"/>
                <a:ext cx="36000" cy="47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39A1FD6-4140-4D50-86D4-476C7AB41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89110"/>
              </p:ext>
            </p:extLst>
          </p:nvPr>
        </p:nvGraphicFramePr>
        <p:xfrm>
          <a:off x="730685" y="1425743"/>
          <a:ext cx="2365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39" name="Object 6">
                        <a:extLst>
                          <a:ext uri="{FF2B5EF4-FFF2-40B4-BE49-F238E27FC236}">
                            <a16:creationId xmlns:a16="http://schemas.microsoft.com/office/drawing/2014/main" id="{41FC66FB-8009-4AA2-A0F5-952939E8A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85" y="1425743"/>
                        <a:ext cx="23653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82C74D9-589D-40B8-AC21-482867B38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14074"/>
              </p:ext>
            </p:extLst>
          </p:nvPr>
        </p:nvGraphicFramePr>
        <p:xfrm>
          <a:off x="5133357" y="1497145"/>
          <a:ext cx="19716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53800" progId="Equation.DSMT4">
                  <p:embed/>
                </p:oleObj>
              </mc:Choice>
              <mc:Fallback>
                <p:oleObj name="Equation" r:id="rId12" imgW="723600" imgH="253800" progId="Equation.DSMT4">
                  <p:embed/>
                  <p:pic>
                    <p:nvPicPr>
                      <p:cNvPr id="40" name="Object 10">
                        <a:extLst>
                          <a:ext uri="{FF2B5EF4-FFF2-40B4-BE49-F238E27FC236}">
                            <a16:creationId xmlns:a16="http://schemas.microsoft.com/office/drawing/2014/main" id="{6F8107BF-3D7E-44EC-B7E6-4C91B1CE1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357" y="1497145"/>
                        <a:ext cx="1971675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F39B89-29F9-47BE-A7C2-75CB98943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58153"/>
              </p:ext>
            </p:extLst>
          </p:nvPr>
        </p:nvGraphicFramePr>
        <p:xfrm>
          <a:off x="685800" y="2406146"/>
          <a:ext cx="277185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53800" progId="Equation.DSMT4">
                  <p:embed/>
                </p:oleObj>
              </mc:Choice>
              <mc:Fallback>
                <p:oleObj name="Equation" r:id="rId14" imgW="116820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F00505E-C589-4153-B9CB-F338AF1E1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2406146"/>
                        <a:ext cx="277185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Up 12">
            <a:extLst>
              <a:ext uri="{FF2B5EF4-FFF2-40B4-BE49-F238E27FC236}">
                <a16:creationId xmlns:a16="http://schemas.microsoft.com/office/drawing/2014/main" id="{981A5E00-3B3D-4ED6-A6B5-D3902730E26A}"/>
              </a:ext>
            </a:extLst>
          </p:cNvPr>
          <p:cNvSpPr/>
          <p:nvPr/>
        </p:nvSpPr>
        <p:spPr>
          <a:xfrm>
            <a:off x="1618447" y="2081900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1CE91F6-6867-4D22-919D-C9A8FD8B8681}"/>
              </a:ext>
            </a:extLst>
          </p:cNvPr>
          <p:cNvSpPr/>
          <p:nvPr/>
        </p:nvSpPr>
        <p:spPr>
          <a:xfrm>
            <a:off x="6073995" y="225906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02C9A52-B7F5-4497-85E7-5913C65818C0}"/>
              </a:ext>
            </a:extLst>
          </p:cNvPr>
          <p:cNvSpPr txBox="1">
            <a:spLocks noChangeArrowheads="1"/>
          </p:cNvSpPr>
          <p:nvPr/>
        </p:nvSpPr>
        <p:spPr>
          <a:xfrm>
            <a:off x="194857" y="3253072"/>
            <a:ext cx="4076700" cy="571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E.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65790C9F-2169-434B-95C2-076625328CD6}"/>
              </a:ext>
            </a:extLst>
          </p:cNvPr>
          <p:cNvSpPr/>
          <p:nvPr/>
        </p:nvSpPr>
        <p:spPr>
          <a:xfrm>
            <a:off x="1575619" y="2868163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AF17145-F23B-464E-B638-AD363F563F89}"/>
              </a:ext>
            </a:extLst>
          </p:cNvPr>
          <p:cNvSpPr/>
          <p:nvPr/>
        </p:nvSpPr>
        <p:spPr>
          <a:xfrm>
            <a:off x="1474019" y="383445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0FA5788D-6597-4EFD-B609-8BD9B5536A16}"/>
              </a:ext>
            </a:extLst>
          </p:cNvPr>
          <p:cNvSpPr/>
          <p:nvPr/>
        </p:nvSpPr>
        <p:spPr>
          <a:xfrm>
            <a:off x="6042995" y="347953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A4261E0-42DE-43A1-84DB-6C55956591E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134"/>
            <a:ext cx="4953000" cy="111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6D54047-8756-4ECE-843F-B59DCFC541FF}"/>
              </a:ext>
            </a:extLst>
          </p:cNvPr>
          <p:cNvSpPr txBox="1">
            <a:spLocks noChangeArrowheads="1"/>
          </p:cNvSpPr>
          <p:nvPr/>
        </p:nvSpPr>
        <p:spPr>
          <a:xfrm>
            <a:off x="4157045" y="2770683"/>
            <a:ext cx="4076700" cy="571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A.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3098BCE-825A-40B2-9582-9F49CF902D52}"/>
              </a:ext>
            </a:extLst>
          </p:cNvPr>
          <p:cNvSpPr txBox="1">
            <a:spLocks noChangeArrowheads="1"/>
          </p:cNvSpPr>
          <p:nvPr/>
        </p:nvSpPr>
        <p:spPr>
          <a:xfrm>
            <a:off x="4762502" y="3962214"/>
            <a:ext cx="4953000" cy="111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>
            <a:extLst>
              <a:ext uri="{FF2B5EF4-FFF2-40B4-BE49-F238E27FC236}">
                <a16:creationId xmlns:a16="http://schemas.microsoft.com/office/drawing/2014/main" id="{C74E1BEE-0FCD-4799-AD73-F528382595C7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387499"/>
            <a:ext cx="8162086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E.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6">
            <a:extLst>
              <a:ext uri="{FF2B5EF4-FFF2-40B4-BE49-F238E27FC236}">
                <a16:creationId xmlns:a16="http://schemas.microsoft.com/office/drawing/2014/main" id="{41FC66FB-8009-4AA2-A0F5-952939E8A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974909"/>
              </p:ext>
            </p:extLst>
          </p:nvPr>
        </p:nvGraphicFramePr>
        <p:xfrm>
          <a:off x="3049168" y="4434587"/>
          <a:ext cx="24447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253800" progId="Equation.DSMT4">
                  <p:embed/>
                </p:oleObj>
              </mc:Choice>
              <mc:Fallback>
                <p:oleObj name="Equation" r:id="rId2" imgW="1180800" imgH="253800" progId="Equation.DSMT4">
                  <p:embed/>
                  <p:pic>
                    <p:nvPicPr>
                      <p:cNvPr id="189446" name="Object 6">
                        <a:extLst>
                          <a:ext uri="{FF2B5EF4-FFF2-40B4-BE49-F238E27FC236}">
                            <a16:creationId xmlns:a16="http://schemas.microsoft.com/office/drawing/2014/main" id="{A2910ABD-C5CD-4126-B123-DF07B0E9D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168" y="4434587"/>
                        <a:ext cx="24447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>
            <a:extLst>
              <a:ext uri="{FF2B5EF4-FFF2-40B4-BE49-F238E27FC236}">
                <a16:creationId xmlns:a16="http://schemas.microsoft.com/office/drawing/2014/main" id="{6F8107BF-3D7E-44EC-B7E6-4C91B1CE1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84903"/>
              </p:ext>
            </p:extLst>
          </p:nvPr>
        </p:nvGraphicFramePr>
        <p:xfrm>
          <a:off x="5580146" y="4328323"/>
          <a:ext cx="19716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53800" progId="Equation.DSMT4">
                  <p:embed/>
                </p:oleObj>
              </mc:Choice>
              <mc:Fallback>
                <p:oleObj name="Equation" r:id="rId4" imgW="723600" imgH="253800" progId="Equation.DSMT4">
                  <p:embed/>
                  <p:pic>
                    <p:nvPicPr>
                      <p:cNvPr id="189450" name="Object 10">
                        <a:extLst>
                          <a:ext uri="{FF2B5EF4-FFF2-40B4-BE49-F238E27FC236}">
                            <a16:creationId xmlns:a16="http://schemas.microsoft.com/office/drawing/2014/main" id="{73C3BC25-27B8-4B2F-8183-665967EBD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46" y="4328323"/>
                        <a:ext cx="1971675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5EF5496-E042-4F29-8D57-78EBF3F5D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946" y="152400"/>
            <a:ext cx="362387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F07D31-80EC-43BA-9302-5EA1B1BD145E}"/>
              </a:ext>
            </a:extLst>
          </p:cNvPr>
          <p:cNvSpPr txBox="1"/>
          <p:nvPr/>
        </p:nvSpPr>
        <p:spPr>
          <a:xfrm>
            <a:off x="237648" y="25931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0A337-D275-4AF3-935E-84C75552CF54}"/>
              </a:ext>
            </a:extLst>
          </p:cNvPr>
          <p:cNvSpPr txBox="1"/>
          <p:nvPr/>
        </p:nvSpPr>
        <p:spPr>
          <a:xfrm>
            <a:off x="272689" y="44110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1D9F8-AEE5-47B7-9CAF-ADDDBB1E4855}"/>
              </a:ext>
            </a:extLst>
          </p:cNvPr>
          <p:cNvSpPr txBox="1"/>
          <p:nvPr/>
        </p:nvSpPr>
        <p:spPr>
          <a:xfrm>
            <a:off x="366418" y="5094289"/>
            <a:ext cx="875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019" y="3577647"/>
            <a:ext cx="7375564" cy="724288"/>
            <a:chOff x="593548" y="3556039"/>
            <a:chExt cx="6995176" cy="724288"/>
          </a:xfrm>
        </p:grpSpPr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4F00505E-C589-4153-B9CB-F338AF1E1E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35363"/>
                </p:ext>
              </p:extLst>
            </p:nvPr>
          </p:nvGraphicFramePr>
          <p:xfrm>
            <a:off x="1603198" y="3587693"/>
            <a:ext cx="26289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68200" imgH="253800" progId="Equation.DSMT4">
                    <p:embed/>
                  </p:oleObj>
                </mc:Choice>
                <mc:Fallback>
                  <p:oleObj name="Equation" r:id="rId7" imgW="1168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03198" y="3587693"/>
                          <a:ext cx="26289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003DB6FC-B7CF-4553-87B8-85199E200E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149681"/>
                </p:ext>
              </p:extLst>
            </p:nvPr>
          </p:nvGraphicFramePr>
          <p:xfrm>
            <a:off x="4914069" y="3556039"/>
            <a:ext cx="2674655" cy="595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366984" imgH="527435" progId="Equation.DSMT4">
                    <p:embed/>
                  </p:oleObj>
                </mc:Choice>
                <mc:Fallback>
                  <p:oleObj name="Equation" r:id="rId9" imgW="2366984" imgH="52743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14069" y="3556039"/>
                          <a:ext cx="2674655" cy="595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74E1BEE-0FCD-4799-AD73-F528382595C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3548" y="3696827"/>
              <a:ext cx="4648200" cy="5835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</a:t>
              </a: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C74E1BEE-0FCD-4799-AD73-F528382595C7}"/>
              </a:ext>
            </a:extLst>
          </p:cNvPr>
          <p:cNvSpPr txBox="1">
            <a:spLocks noChangeArrowheads="1"/>
          </p:cNvSpPr>
          <p:nvPr/>
        </p:nvSpPr>
        <p:spPr>
          <a:xfrm>
            <a:off x="351915" y="2743957"/>
            <a:ext cx="5744085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HFC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4349E0-2E34-4DAC-847F-FCEE0E3C062D}"/>
                  </a:ext>
                </a:extLst>
              </p14:cNvPr>
              <p14:cNvContentPartPr/>
              <p14:nvPr/>
            </p14:nvContentPartPr>
            <p14:xfrm>
              <a:off x="2447715" y="331401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4349E0-2E34-4DAC-847F-FCEE0E3C0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9075" y="33053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9578BB-EFF3-4EAE-94D1-1800D5778DE8}"/>
                  </a:ext>
                </a:extLst>
              </p14:cNvPr>
              <p14:cNvContentPartPr/>
              <p14:nvPr/>
            </p14:nvContentPartPr>
            <p14:xfrm>
              <a:off x="428115" y="340005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9578BB-EFF3-4EAE-94D1-1800D5778D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9115" y="33910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3">
            <a:extLst>
              <a:ext uri="{FF2B5EF4-FFF2-40B4-BE49-F238E27FC236}">
                <a16:creationId xmlns:a16="http://schemas.microsoft.com/office/drawing/2014/main" id="{29131676-C52C-4764-9118-CAB5100EE723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617156"/>
            <a:ext cx="1752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" grpId="0"/>
      <p:bldP spid="11" grpId="0"/>
      <p:bldP spid="12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8D72D-5024-4B75-8603-EC892885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28600"/>
            <a:ext cx="3776237" cy="357316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EEF0A22-73C0-4430-B874-6BB7D2F00434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1"/>
            <a:ext cx="53340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AE.AB = AF.AC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D5826B4-F524-4884-B5CA-CCCD7A991C49}"/>
              </a:ext>
            </a:extLst>
          </p:cNvPr>
          <p:cNvSpPr/>
          <p:nvPr/>
        </p:nvSpPr>
        <p:spPr>
          <a:xfrm>
            <a:off x="1461234" y="2162883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D61F2D2D-1DF9-4E41-87F2-F22514EE1DB4}"/>
              </a:ext>
            </a:extLst>
          </p:cNvPr>
          <p:cNvSpPr/>
          <p:nvPr/>
        </p:nvSpPr>
        <p:spPr>
          <a:xfrm>
            <a:off x="3457656" y="735157"/>
            <a:ext cx="152400" cy="354332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A83B6A-24A1-41A4-A613-1BAEE826E7D0}"/>
                  </a:ext>
                </a:extLst>
              </p14:cNvPr>
              <p14:cNvContentPartPr/>
              <p14:nvPr/>
            </p14:nvContentPartPr>
            <p14:xfrm>
              <a:off x="1604194" y="1115971"/>
              <a:ext cx="4621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A83B6A-24A1-41A4-A613-1BAEE826E7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95" y="1097971"/>
                <a:ext cx="465711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2F348A-EDC3-4855-B3C2-4AA9866106AA}"/>
                  </a:ext>
                </a:extLst>
              </p14:cNvPr>
              <p14:cNvContentPartPr/>
              <p14:nvPr/>
            </p14:nvContentPartPr>
            <p14:xfrm>
              <a:off x="1603474" y="1102585"/>
              <a:ext cx="360" cy="39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2F348A-EDC3-4855-B3C2-4AA9866106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474" y="1084585"/>
                <a:ext cx="360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2AC1F7-4BB0-4C7C-8A26-C7171CE50269}"/>
                  </a:ext>
                </a:extLst>
              </p14:cNvPr>
              <p14:cNvContentPartPr/>
              <p14:nvPr/>
            </p14:nvContentPartPr>
            <p14:xfrm>
              <a:off x="6225674" y="1116147"/>
              <a:ext cx="360" cy="44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2AC1F7-4BB0-4C7C-8A26-C7171CE502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7674" y="1098147"/>
                <a:ext cx="36000" cy="47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0AE28A4F-2289-4F92-8E3B-0B3C512D9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11581"/>
              </p:ext>
            </p:extLst>
          </p:nvPr>
        </p:nvGraphicFramePr>
        <p:xfrm>
          <a:off x="647700" y="1622515"/>
          <a:ext cx="243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726" imgH="228501" progId="Equation.DSMT4">
                  <p:embed/>
                </p:oleObj>
              </mc:Choice>
              <mc:Fallback>
                <p:oleObj name="Equation" r:id="rId10" imgW="1091726" imgH="228501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FC243AD2-9512-48D2-A29C-0EDC10F6D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622515"/>
                        <a:ext cx="24384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ED0DFB4-A3A6-42B5-B23E-3BF15CBD3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34126"/>
              </p:ext>
            </p:extLst>
          </p:nvPr>
        </p:nvGraphicFramePr>
        <p:xfrm>
          <a:off x="4973639" y="1664408"/>
          <a:ext cx="2549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9779" imgH="498594" progId="Equation.DSMT4">
                  <p:embed/>
                </p:oleObj>
              </mc:Choice>
              <mc:Fallback>
                <p:oleObj name="Equation" r:id="rId12" imgW="2549779" imgH="4985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73639" y="1664408"/>
                        <a:ext cx="25495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Up 13">
            <a:extLst>
              <a:ext uri="{FF2B5EF4-FFF2-40B4-BE49-F238E27FC236}">
                <a16:creationId xmlns:a16="http://schemas.microsoft.com/office/drawing/2014/main" id="{D71F5E1A-DFCD-4765-9ED3-3A63263457E8}"/>
              </a:ext>
            </a:extLst>
          </p:cNvPr>
          <p:cNvSpPr/>
          <p:nvPr/>
        </p:nvSpPr>
        <p:spPr>
          <a:xfrm>
            <a:off x="6149474" y="2204959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0952CD3-D02B-4AD5-B857-379E1A6593DB}"/>
              </a:ext>
            </a:extLst>
          </p:cNvPr>
          <p:cNvSpPr txBox="1">
            <a:spLocks noChangeArrowheads="1"/>
          </p:cNvSpPr>
          <p:nvPr/>
        </p:nvSpPr>
        <p:spPr>
          <a:xfrm>
            <a:off x="109963" y="2451464"/>
            <a:ext cx="438583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A0F0C34-0228-48A0-8701-E839A2DD48C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305813"/>
            <a:ext cx="4316680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28DC42D-254F-4BAC-B2A0-6F1998A2C2E3}"/>
              </a:ext>
            </a:extLst>
          </p:cNvPr>
          <p:cNvSpPr/>
          <p:nvPr/>
        </p:nvSpPr>
        <p:spPr>
          <a:xfrm>
            <a:off x="1451074" y="2985880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3102AEAF-9907-42B0-AA5A-ACD9F8C5A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55178"/>
              </p:ext>
            </p:extLst>
          </p:nvPr>
        </p:nvGraphicFramePr>
        <p:xfrm>
          <a:off x="7391400" y="3997104"/>
          <a:ext cx="1439126" cy="3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92991F81-B47D-4BF2-9C9B-34A8CCEFC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97104"/>
                        <a:ext cx="1439126" cy="39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A05FD763-C910-4F3E-B10F-DB36F2E531D6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0" y="3597751"/>
            <a:ext cx="4316681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A7C64B7-3F3D-4C5D-8913-854D71C7DEFC}"/>
              </a:ext>
            </a:extLst>
          </p:cNvPr>
          <p:cNvSpPr txBox="1">
            <a:spLocks noChangeArrowheads="1"/>
          </p:cNvSpPr>
          <p:nvPr/>
        </p:nvSpPr>
        <p:spPr>
          <a:xfrm>
            <a:off x="4709197" y="2636822"/>
            <a:ext cx="4227953" cy="399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51337056-AB50-4B3C-BC82-0EA313EA39DF}"/>
              </a:ext>
            </a:extLst>
          </p:cNvPr>
          <p:cNvSpPr/>
          <p:nvPr/>
        </p:nvSpPr>
        <p:spPr>
          <a:xfrm>
            <a:off x="6223018" y="3142610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452651" y="3505200"/>
            <a:ext cx="6629400" cy="57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AE.AB = AF.AC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73473-CAC7-417E-B41F-ACC0C75F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28600"/>
            <a:ext cx="4843037" cy="458259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452651" y="914400"/>
            <a:ext cx="6629400" cy="849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FC243AD2-9512-48D2-A29C-0EDC10F6D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21938"/>
              </p:ext>
            </p:extLst>
          </p:nvPr>
        </p:nvGraphicFramePr>
        <p:xfrm>
          <a:off x="4648200" y="1791648"/>
          <a:ext cx="243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228501" progId="Equation.DSMT4">
                  <p:embed/>
                </p:oleObj>
              </mc:Choice>
              <mc:Fallback>
                <p:oleObj name="Equation" r:id="rId3" imgW="109172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91648"/>
                        <a:ext cx="24384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828800"/>
            <a:ext cx="66294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908" y="2362200"/>
            <a:ext cx="6629400" cy="533400"/>
            <a:chOff x="762000" y="3733801"/>
            <a:chExt cx="6629400" cy="533400"/>
          </a:xfrm>
        </p:grpSpPr>
        <p:graphicFrame>
          <p:nvGraphicFramePr>
            <p:cNvPr id="11" name="Object 8">
              <a:extLst>
                <a:ext uri="{FF2B5EF4-FFF2-40B4-BE49-F238E27FC236}">
                  <a16:creationId xmlns:a16="http://schemas.microsoft.com/office/drawing/2014/main" id="{D6F3D30D-2963-4B0F-ADDC-35908AFA92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105245"/>
                </p:ext>
              </p:extLst>
            </p:nvPr>
          </p:nvGraphicFramePr>
          <p:xfrm>
            <a:off x="2250744" y="3774745"/>
            <a:ext cx="9906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177723" progId="Equation.DSMT4">
                    <p:embed/>
                  </p:oleObj>
                </mc:Choice>
                <mc:Fallback>
                  <p:oleObj name="Equation" r:id="rId5" imgW="457002" imgH="177723" progId="Equation.DSMT4">
                    <p:embed/>
                    <p:pic>
                      <p:nvPicPr>
                        <p:cNvPr id="190472" name="Object 8">
                          <a:extLst>
                            <a:ext uri="{FF2B5EF4-FFF2-40B4-BE49-F238E27FC236}">
                              <a16:creationId xmlns:a16="http://schemas.microsoft.com/office/drawing/2014/main" id="{AC6B5A0A-7321-4570-ACE3-BF10A2319E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0744" y="3774745"/>
                          <a:ext cx="990600" cy="3921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>
              <a:extLst>
                <a:ext uri="{FF2B5EF4-FFF2-40B4-BE49-F238E27FC236}">
                  <a16:creationId xmlns:a16="http://schemas.microsoft.com/office/drawing/2014/main" id="{92991F81-B47D-4BF2-9C9B-34A8CCEFCF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64238"/>
                </p:ext>
              </p:extLst>
            </p:nvPr>
          </p:nvGraphicFramePr>
          <p:xfrm>
            <a:off x="5486400" y="3774745"/>
            <a:ext cx="1439126" cy="396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60240" imgH="177480" progId="Equation.DSMT4">
                    <p:embed/>
                  </p:oleObj>
                </mc:Choice>
                <mc:Fallback>
                  <p:oleObj name="Equation" r:id="rId7" imgW="660240" imgH="177480" progId="Equation.DSMT4">
                    <p:embed/>
                    <p:pic>
                      <p:nvPicPr>
                        <p:cNvPr id="190474" name="Object 10">
                          <a:extLst>
                            <a:ext uri="{FF2B5EF4-FFF2-40B4-BE49-F238E27FC236}">
                              <a16:creationId xmlns:a16="http://schemas.microsoft.com/office/drawing/2014/main" id="{7681BDE0-FB7C-4DD3-BF42-06A269C7B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3774745"/>
                          <a:ext cx="1439126" cy="3969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AB258C21-C32F-436A-B51D-6167A588B4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62000" y="3733801"/>
              <a:ext cx="6629400" cy="5334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908" y="2833048"/>
            <a:ext cx="6685696" cy="565246"/>
            <a:chOff x="487908" y="2833048"/>
            <a:chExt cx="6685696" cy="565246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1FE4C0A3-C18F-44C4-B4A6-318B56EFEF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006399"/>
                </p:ext>
              </p:extLst>
            </p:nvPr>
          </p:nvGraphicFramePr>
          <p:xfrm>
            <a:off x="4624079" y="2833048"/>
            <a:ext cx="2549525" cy="498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68200" imgH="228600" progId="Equation.DSMT4">
                    <p:embed/>
                  </p:oleObj>
                </mc:Choice>
                <mc:Fallback>
                  <p:oleObj name="Equation" r:id="rId9" imgW="1168200" imgH="228600" progId="Equation.DSMT4">
                    <p:embed/>
                    <p:pic>
                      <p:nvPicPr>
                        <p:cNvPr id="190476" name="Object 12">
                          <a:extLst>
                            <a:ext uri="{FF2B5EF4-FFF2-40B4-BE49-F238E27FC236}">
                              <a16:creationId xmlns:a16="http://schemas.microsoft.com/office/drawing/2014/main" id="{D628DD72-6DCB-4E56-AE60-D4D91FB6D0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4079" y="2833048"/>
                          <a:ext cx="2549525" cy="4983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AB258C21-C32F-436A-B51D-6167A588B4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908" y="2864894"/>
              <a:ext cx="6629400" cy="5334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A24C7579-C23D-4740-80C6-E566C19C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09" y="285132"/>
            <a:ext cx="3547715" cy="32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4185161-2BCA-44D2-AB70-B3A472FB5A1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51189"/>
            <a:ext cx="6858000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lphaLcParenR" startAt="4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BB46E4A-034E-4134-9610-8BB648B85602}"/>
              </a:ext>
            </a:extLst>
          </p:cNvPr>
          <p:cNvSpPr/>
          <p:nvPr/>
        </p:nvSpPr>
        <p:spPr>
          <a:xfrm>
            <a:off x="3456896" y="735157"/>
            <a:ext cx="153160" cy="250547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E551F-4B74-4E46-AA3F-A40C2817E711}"/>
                  </a:ext>
                </a:extLst>
              </p14:cNvPr>
              <p14:cNvContentPartPr/>
              <p14:nvPr/>
            </p14:nvContentPartPr>
            <p14:xfrm>
              <a:off x="1581150" y="1003030"/>
              <a:ext cx="5788052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E551F-4B74-4E46-AA3F-A40C2817E7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151" y="985030"/>
                <a:ext cx="582369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329AAE-9841-407F-8241-496FD09806B6}"/>
                  </a:ext>
                </a:extLst>
              </p14:cNvPr>
              <p14:cNvContentPartPr/>
              <p14:nvPr/>
            </p14:nvContentPartPr>
            <p14:xfrm>
              <a:off x="1603834" y="1006175"/>
              <a:ext cx="360" cy="3327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329AAE-9841-407F-8241-496FD09806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834" y="988170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F38E72-1361-4EDD-8831-3F88B3879C7C}"/>
                  </a:ext>
                </a:extLst>
              </p14:cNvPr>
              <p14:cNvContentPartPr/>
              <p14:nvPr/>
            </p14:nvContentPartPr>
            <p14:xfrm>
              <a:off x="7369202" y="1013322"/>
              <a:ext cx="360" cy="31120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F38E72-1361-4EDD-8831-3F88B3879C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1202" y="995333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45510F1-A97C-40A1-B936-2BD2D5F8DC55}"/>
              </a:ext>
            </a:extLst>
          </p:cNvPr>
          <p:cNvSpPr txBox="1"/>
          <p:nvPr/>
        </p:nvSpPr>
        <p:spPr>
          <a:xfrm>
            <a:off x="166868" y="1226884"/>
            <a:ext cx="40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AA41388-39F7-410D-A4B7-E81C48ACABAD}"/>
              </a:ext>
            </a:extLst>
          </p:cNvPr>
          <p:cNvSpPr txBox="1">
            <a:spLocks noChangeArrowheads="1"/>
          </p:cNvSpPr>
          <p:nvPr/>
        </p:nvSpPr>
        <p:spPr>
          <a:xfrm>
            <a:off x="5051019" y="1365589"/>
            <a:ext cx="4454793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(K).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41E8443-758B-4FB1-B202-8B6A53D58998}"/>
              </a:ext>
            </a:extLst>
          </p:cNvPr>
          <p:cNvSpPr/>
          <p:nvPr/>
        </p:nvSpPr>
        <p:spPr>
          <a:xfrm>
            <a:off x="1603704" y="1688922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B03FC91-7ED4-42FC-9F60-9D5AF3053A0A}"/>
              </a:ext>
            </a:extLst>
          </p:cNvPr>
          <p:cNvSpPr/>
          <p:nvPr/>
        </p:nvSpPr>
        <p:spPr>
          <a:xfrm>
            <a:off x="7037372" y="184270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9328CCA-EF61-4993-98B2-D1594E2DC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25396"/>
              </p:ext>
            </p:extLst>
          </p:nvPr>
        </p:nvGraphicFramePr>
        <p:xfrm>
          <a:off x="1193171" y="1970813"/>
          <a:ext cx="1303796" cy="49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C88AA0D-5254-4CC2-8800-B33DF8B62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3171" y="1970813"/>
                        <a:ext cx="1303796" cy="49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row: Up 18">
            <a:extLst>
              <a:ext uri="{FF2B5EF4-FFF2-40B4-BE49-F238E27FC236}">
                <a16:creationId xmlns:a16="http://schemas.microsoft.com/office/drawing/2014/main" id="{8E41D686-A82F-4AFF-B3D8-DCF537592386}"/>
              </a:ext>
            </a:extLst>
          </p:cNvPr>
          <p:cNvSpPr/>
          <p:nvPr/>
        </p:nvSpPr>
        <p:spPr>
          <a:xfrm>
            <a:off x="1756104" y="234562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91E5B4-BEF1-4BE8-95C7-73A0B30A5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96032"/>
              </p:ext>
            </p:extLst>
          </p:nvPr>
        </p:nvGraphicFramePr>
        <p:xfrm>
          <a:off x="880664" y="2532306"/>
          <a:ext cx="3210324" cy="6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22360" imgH="266400" progId="Equation.DSMT4">
                  <p:embed/>
                </p:oleObj>
              </mc:Choice>
              <mc:Fallback>
                <p:oleObj name="Equation" r:id="rId12" imgW="142236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7F2A30D-7591-43E4-9EE3-92D1BC2C4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0664" y="2532306"/>
                        <a:ext cx="3210324" cy="6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row: Up 22">
            <a:extLst>
              <a:ext uri="{FF2B5EF4-FFF2-40B4-BE49-F238E27FC236}">
                <a16:creationId xmlns:a16="http://schemas.microsoft.com/office/drawing/2014/main" id="{BBEA67F5-26FF-4CAA-A466-C0EA3B1911E8}"/>
              </a:ext>
            </a:extLst>
          </p:cNvPr>
          <p:cNvSpPr/>
          <p:nvPr/>
        </p:nvSpPr>
        <p:spPr>
          <a:xfrm flipH="1">
            <a:off x="2124088" y="3129038"/>
            <a:ext cx="159892" cy="215193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876BE0-B149-4AC9-B4D0-0B122E967E27}"/>
                  </a:ext>
                </a:extLst>
              </p14:cNvPr>
              <p14:cNvContentPartPr/>
              <p14:nvPr/>
            </p14:nvContentPartPr>
            <p14:xfrm>
              <a:off x="515156" y="3328935"/>
              <a:ext cx="46211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876BE0-B149-4AC9-B4D0-0B122E967E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157" y="3310935"/>
                <a:ext cx="465675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FE7912-01A5-44C7-8F2F-F097962A17F2}"/>
                  </a:ext>
                </a:extLst>
              </p14:cNvPr>
              <p14:cNvContentPartPr/>
              <p14:nvPr/>
            </p14:nvContentPartPr>
            <p14:xfrm>
              <a:off x="529266" y="3324120"/>
              <a:ext cx="360" cy="353612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FE7912-01A5-44C7-8F2F-F097962A17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266" y="3306115"/>
                <a:ext cx="36000" cy="38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F654DC-D03C-4D47-A4DC-E964C737813E}"/>
                  </a:ext>
                </a:extLst>
              </p14:cNvPr>
              <p14:cNvContentPartPr/>
              <p14:nvPr/>
            </p14:nvContentPartPr>
            <p14:xfrm>
              <a:off x="5135916" y="3357590"/>
              <a:ext cx="360" cy="266113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F654DC-D03C-4D47-A4DC-E964C73781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7916" y="3339609"/>
                <a:ext cx="36000" cy="301715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67F107-C813-4B59-A5F3-FCE205168C3C}"/>
              </a:ext>
            </a:extLst>
          </p:cNvPr>
          <p:cNvSpPr txBox="1"/>
          <p:nvPr/>
        </p:nvSpPr>
        <p:spPr>
          <a:xfrm>
            <a:off x="4511376" y="4592257"/>
            <a:ext cx="483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(do IE = IH = r 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F2A4D7B-C601-4918-8D04-AD46C66BA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96640"/>
              </p:ext>
            </p:extLst>
          </p:nvPr>
        </p:nvGraphicFramePr>
        <p:xfrm>
          <a:off x="70540" y="3569607"/>
          <a:ext cx="1239474" cy="64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266400" progId="Equation.DSMT4">
                  <p:embed/>
                </p:oleObj>
              </mc:Choice>
              <mc:Fallback>
                <p:oleObj name="Equation" r:id="rId20" imgW="50796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BF529C-C277-472C-8C0E-5898FE667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540" y="3569607"/>
                        <a:ext cx="1239474" cy="649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>
            <a:extLst>
              <a:ext uri="{FF2B5EF4-FFF2-40B4-BE49-F238E27FC236}">
                <a16:creationId xmlns:a16="http://schemas.microsoft.com/office/drawing/2014/main" id="{C8F91E63-FE40-4F19-9F10-718AAAE8E424}"/>
              </a:ext>
            </a:extLst>
          </p:cNvPr>
          <p:cNvSpPr txBox="1">
            <a:spLocks noChangeArrowheads="1"/>
          </p:cNvSpPr>
          <p:nvPr/>
        </p:nvSpPr>
        <p:spPr>
          <a:xfrm>
            <a:off x="56583" y="4536449"/>
            <a:ext cx="4454793" cy="43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7D08FA23-3E49-473A-984C-5AE1A58D966D}"/>
              </a:ext>
            </a:extLst>
          </p:cNvPr>
          <p:cNvSpPr/>
          <p:nvPr/>
        </p:nvSpPr>
        <p:spPr>
          <a:xfrm>
            <a:off x="5105400" y="4248095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1756E692-F523-426A-BE47-82B3BC67B1D4}"/>
              </a:ext>
            </a:extLst>
          </p:cNvPr>
          <p:cNvSpPr/>
          <p:nvPr/>
        </p:nvSpPr>
        <p:spPr>
          <a:xfrm>
            <a:off x="883809" y="5218821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299328DA-88F8-4DF1-BF97-791F07B2F3D4}"/>
              </a:ext>
            </a:extLst>
          </p:cNvPr>
          <p:cNvSpPr txBox="1">
            <a:spLocks noChangeArrowheads="1"/>
          </p:cNvSpPr>
          <p:nvPr/>
        </p:nvSpPr>
        <p:spPr>
          <a:xfrm>
            <a:off x="35136" y="5464276"/>
            <a:ext cx="4454793" cy="563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.Ta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GH = GE.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A5BA34D-263C-473F-A69F-FD9C51815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49533"/>
              </p:ext>
            </p:extLst>
          </p:nvPr>
        </p:nvGraphicFramePr>
        <p:xfrm>
          <a:off x="4645001" y="3523987"/>
          <a:ext cx="1232536" cy="6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266400" progId="Equation.DSMT4">
                  <p:embed/>
                </p:oleObj>
              </mc:Choice>
              <mc:Fallback>
                <p:oleObj name="Equation" r:id="rId22" imgW="54576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B982C8-6C9A-4C51-94F0-83F27EC1C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45001" y="3523987"/>
                        <a:ext cx="1232536" cy="6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rrow: Up 33">
            <a:extLst>
              <a:ext uri="{FF2B5EF4-FFF2-40B4-BE49-F238E27FC236}">
                <a16:creationId xmlns:a16="http://schemas.microsoft.com/office/drawing/2014/main" id="{175F1509-0A2E-47A5-867A-43E4016684E9}"/>
              </a:ext>
            </a:extLst>
          </p:cNvPr>
          <p:cNvSpPr/>
          <p:nvPr/>
        </p:nvSpPr>
        <p:spPr>
          <a:xfrm>
            <a:off x="590550" y="406373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B5B119-FC95-4F7F-B022-0DB9EDCD3BEB}"/>
              </a:ext>
            </a:extLst>
          </p:cNvPr>
          <p:cNvSpPr txBox="1"/>
          <p:nvPr/>
        </p:nvSpPr>
        <p:spPr>
          <a:xfrm>
            <a:off x="5349066" y="2162647"/>
            <a:ext cx="352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9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/>
      <p:bldP spid="12" grpId="0"/>
      <p:bldP spid="13" grpId="0" animBg="1"/>
      <p:bldP spid="14" grpId="0" animBg="1"/>
      <p:bldP spid="19" grpId="0" animBg="1"/>
      <p:bldP spid="23" grpId="0" animBg="1"/>
      <p:bldP spid="27" grpId="0"/>
      <p:bldP spid="29" grpId="0"/>
      <p:bldP spid="30" grpId="0" animBg="1"/>
      <p:bldP spid="31" grpId="0" animBg="1"/>
      <p:bldP spid="32" grpId="0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8B18DA1-FE53-4721-A173-AF85BC2F1EBE}"/>
              </a:ext>
            </a:extLst>
          </p:cNvPr>
          <p:cNvSpPr txBox="1">
            <a:spLocks noChangeArrowheads="1"/>
          </p:cNvSpPr>
          <p:nvPr/>
        </p:nvSpPr>
        <p:spPr>
          <a:xfrm>
            <a:off x="385867" y="285132"/>
            <a:ext cx="7706832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lphaLcParenR" startAt="4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EF.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0AE7B2-8096-4DCA-8D1B-792914BF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521A95-8534-4C43-9069-61A17245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0C1E49-16ED-4E03-8388-E75BD9C2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B467B8-2C58-4F89-A285-E5793997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" name="Picture 94">
            <a:extLst>
              <a:ext uri="{FF2B5EF4-FFF2-40B4-BE49-F238E27FC236}">
                <a16:creationId xmlns:a16="http://schemas.microsoft.com/office/drawing/2014/main" id="{A899A14B-17FD-46B8-98CE-9C3B8C90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81" y="285132"/>
            <a:ext cx="4347044" cy="402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2276" y="2408875"/>
            <a:ext cx="6045435" cy="968417"/>
            <a:chOff x="1603871" y="1780090"/>
            <a:chExt cx="6045435" cy="968417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65B982C8-6C9A-4C51-94F0-83F27EC1C7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91691"/>
                </p:ext>
              </p:extLst>
            </p:nvPr>
          </p:nvGraphicFramePr>
          <p:xfrm>
            <a:off x="4078342" y="2146570"/>
            <a:ext cx="1232536" cy="60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266400" progId="Equation.DSMT4">
                    <p:embed/>
                  </p:oleObj>
                </mc:Choice>
                <mc:Fallback>
                  <p:oleObj name="Equation" r:id="rId3" imgW="5457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78342" y="2146570"/>
                          <a:ext cx="1232536" cy="60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832F3-2FED-4B0C-B413-32212E93D6D5}"/>
                </a:ext>
              </a:extLst>
            </p:cNvPr>
            <p:cNvSpPr txBox="1"/>
            <p:nvPr/>
          </p:nvSpPr>
          <p:spPr>
            <a:xfrm>
              <a:off x="1603871" y="1780090"/>
              <a:ext cx="60454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IEH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(do IE = IH = r ). Do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867" y="3436663"/>
            <a:ext cx="6952939" cy="601937"/>
            <a:chOff x="385867" y="2987423"/>
            <a:chExt cx="6952939" cy="601937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7F2A30D-7591-43E4-9EE3-92D1BC2C4F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0016331"/>
                </p:ext>
              </p:extLst>
            </p:nvPr>
          </p:nvGraphicFramePr>
          <p:xfrm>
            <a:off x="1361676" y="2987423"/>
            <a:ext cx="3210324" cy="60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22360" imgH="266400" progId="Equation.DSMT4">
                    <p:embed/>
                  </p:oleObj>
                </mc:Choice>
                <mc:Fallback>
                  <p:oleObj name="Equation" r:id="rId5" imgW="14223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1676" y="2987423"/>
                          <a:ext cx="3210324" cy="60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8155C6-2FEA-4E08-88C6-B551ABF08391}"/>
                </a:ext>
              </a:extLst>
            </p:cNvPr>
            <p:cNvSpPr txBox="1"/>
            <p:nvPr/>
          </p:nvSpPr>
          <p:spPr>
            <a:xfrm>
              <a:off x="385867" y="2988557"/>
              <a:ext cx="695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93CE39-054C-42C4-981B-623C26155819}"/>
              </a:ext>
            </a:extLst>
          </p:cNvPr>
          <p:cNvSpPr txBox="1"/>
          <p:nvPr/>
        </p:nvSpPr>
        <p:spPr>
          <a:xfrm>
            <a:off x="419986" y="4963180"/>
            <a:ext cx="86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41E4D-0E23-4E08-91B2-D6F016063A78}"/>
              </a:ext>
            </a:extLst>
          </p:cNvPr>
          <p:cNvSpPr txBox="1"/>
          <p:nvPr/>
        </p:nvSpPr>
        <p:spPr>
          <a:xfrm>
            <a:off x="425302" y="56752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6553" y="1560551"/>
            <a:ext cx="7706832" cy="649249"/>
            <a:chOff x="476553" y="1380855"/>
            <a:chExt cx="7706832" cy="649249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7BBF529C-C277-472C-8C0E-5898FE6679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035750"/>
                </p:ext>
              </p:extLst>
            </p:nvPr>
          </p:nvGraphicFramePr>
          <p:xfrm>
            <a:off x="5297281" y="1380855"/>
            <a:ext cx="1239474" cy="649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960" imgH="266400" progId="Equation.DSMT4">
                    <p:embed/>
                  </p:oleObj>
                </mc:Choice>
                <mc:Fallback>
                  <p:oleObj name="Equation" r:id="rId7" imgW="507960" imgH="2664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4F00505E-C589-4153-B9CB-F338AF1E1E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97281" y="1380855"/>
                          <a:ext cx="1239474" cy="649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18B18DA1-FE53-4721-A173-AF85BC2F1EB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6553" y="1524000"/>
              <a:ext cx="7706832" cy="4572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GEH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  =&gt;              .</a:t>
              </a:r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18B18DA1-FE53-4721-A173-AF85BC2F1E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60684"/>
            <a:ext cx="7706832" cy="563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GH = GE.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9511" y="4233990"/>
            <a:ext cx="6952939" cy="566610"/>
            <a:chOff x="429511" y="4040646"/>
            <a:chExt cx="6952939" cy="566610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C88AA0D-5254-4CC2-8800-B33DF8B622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589582"/>
                </p:ext>
              </p:extLst>
            </p:nvPr>
          </p:nvGraphicFramePr>
          <p:xfrm>
            <a:off x="1461448" y="4110573"/>
            <a:ext cx="1303796" cy="496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33160" imgH="203040" progId="Equation.DSMT4">
                    <p:embed/>
                  </p:oleObj>
                </mc:Choice>
                <mc:Fallback>
                  <p:oleObj name="Equation" r:id="rId9" imgW="533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61448" y="4110573"/>
                          <a:ext cx="1303796" cy="4966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8155C6-2FEA-4E08-88C6-B551ABF08391}"/>
                </a:ext>
              </a:extLst>
            </p:cNvPr>
            <p:cNvSpPr txBox="1"/>
            <p:nvPr/>
          </p:nvSpPr>
          <p:spPr>
            <a:xfrm>
              <a:off x="429511" y="4040646"/>
              <a:ext cx="695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EF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5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6E5A8B4F-9105-48AF-9F42-D1B7A6D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60" y="320621"/>
            <a:ext cx="461014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2FD13-8A11-48E1-ACD3-188A503B3D75}"/>
              </a:ext>
            </a:extLst>
          </p:cNvPr>
          <p:cNvSpPr txBox="1">
            <a:spLocks noChangeArrowheads="1"/>
          </p:cNvSpPr>
          <p:nvPr/>
        </p:nvSpPr>
        <p:spPr>
          <a:xfrm>
            <a:off x="79074" y="702470"/>
            <a:ext cx="4569126" cy="753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E83228-6F7B-4E3A-A283-71D45520C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28223"/>
              </p:ext>
            </p:extLst>
          </p:nvPr>
        </p:nvGraphicFramePr>
        <p:xfrm>
          <a:off x="1447799" y="533400"/>
          <a:ext cx="2539409" cy="9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BF529C-C277-472C-8C0E-5898FE667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799" y="533400"/>
                        <a:ext cx="2539409" cy="9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1AEC12-BFD9-4E4C-8E83-A46CCBA90725}"/>
              </a:ext>
            </a:extLst>
          </p:cNvPr>
          <p:cNvSpPr txBox="1"/>
          <p:nvPr/>
        </p:nvSpPr>
        <p:spPr>
          <a:xfrm>
            <a:off x="363278" y="4341002"/>
            <a:ext cx="939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E390-DA64-4782-9448-7636F4E2AEC2}"/>
              </a:ext>
            </a:extLst>
          </p:cNvPr>
          <p:cNvSpPr txBox="1"/>
          <p:nvPr/>
        </p:nvSpPr>
        <p:spPr>
          <a:xfrm>
            <a:off x="3543084" y="3528342"/>
            <a:ext cx="354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 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C561-F5E3-4FB9-8464-06D2180EC2CD}"/>
              </a:ext>
            </a:extLst>
          </p:cNvPr>
          <p:cNvSpPr txBox="1"/>
          <p:nvPr/>
        </p:nvSpPr>
        <p:spPr>
          <a:xfrm>
            <a:off x="3578526" y="2886493"/>
            <a:ext cx="465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(O)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E8FD-6B83-40B8-A475-820CE983DEC9}"/>
              </a:ext>
            </a:extLst>
          </p:cNvPr>
          <p:cNvSpPr txBox="1"/>
          <p:nvPr/>
        </p:nvSpPr>
        <p:spPr>
          <a:xfrm>
            <a:off x="3578526" y="2270033"/>
            <a:ext cx="312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18548-498A-45E1-9250-C7D6342217D6}"/>
              </a:ext>
            </a:extLst>
          </p:cNvPr>
          <p:cNvSpPr txBox="1"/>
          <p:nvPr/>
        </p:nvSpPr>
        <p:spPr>
          <a:xfrm>
            <a:off x="3519041" y="1647158"/>
            <a:ext cx="289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C67D-AC25-4DFC-8853-1669F91A9E3F}"/>
              </a:ext>
            </a:extLst>
          </p:cNvPr>
          <p:cNvSpPr txBox="1"/>
          <p:nvPr/>
        </p:nvSpPr>
        <p:spPr>
          <a:xfrm>
            <a:off x="242441" y="160905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EF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9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68B2A-EAE1-4121-9E61-47DB0DFF5C8D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B753-E053-4C41-8ABB-69B228CEDDB2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1600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2</a:t>
            </a: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:</a:t>
            </a:r>
            <a:endParaRPr lang="vi-VN" sz="3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76D19-8FA1-4BB4-A11D-0A32CF32DC61}"/>
              </a:ext>
            </a:extLst>
          </p:cNvPr>
          <p:cNvSpPr txBox="1"/>
          <p:nvPr/>
        </p:nvSpPr>
        <p:spPr>
          <a:xfrm>
            <a:off x="1600200" y="838200"/>
            <a:ext cx="10134600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Cho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(O)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( O’ 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A.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AOB, AO’C.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CE.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 ADME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: MD </a:t>
            </a:r>
            <a:r>
              <a:rPr lang="en-US" altLang="en-US" sz="2800">
                <a:latin typeface="Times New Roman" panose="02020603050405020304" pitchFamily="18" charset="0"/>
              </a:rPr>
              <a:t>. MB </a:t>
            </a:r>
            <a:r>
              <a:rPr lang="en-US" altLang="en-US" sz="2800" dirty="0">
                <a:latin typeface="Times New Roman" panose="02020603050405020304" pitchFamily="18" charset="0"/>
              </a:rPr>
              <a:t>= ME . MC.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DE.</a:t>
            </a:r>
          </a:p>
        </p:txBody>
      </p:sp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9B125A4-D993-4FCE-AA3F-29313716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57" y="4361704"/>
            <a:ext cx="2267161" cy="22671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168B2B-12C5-4AC2-A015-739ECD0C2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4038600"/>
            <a:ext cx="2005343" cy="1371600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A900834-D6DD-41DE-8385-0698EF059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14502"/>
              </p:ext>
            </p:extLst>
          </p:nvPr>
        </p:nvGraphicFramePr>
        <p:xfrm>
          <a:off x="3352800" y="1981200"/>
          <a:ext cx="694018" cy="4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B042DBC-2390-4C19-AF15-35F0599AF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1981200"/>
                        <a:ext cx="694018" cy="4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4E65F-7FE2-439C-BCA8-7026488B7BC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72F3-713D-469D-B692-610C44005DD3}"/>
              </a:ext>
            </a:extLst>
          </p:cNvPr>
          <p:cNvSpPr txBox="1">
            <a:spLocks/>
          </p:cNvSpPr>
          <p:nvPr/>
        </p:nvSpPr>
        <p:spPr bwMode="auto">
          <a:xfrm>
            <a:off x="1371599" y="228600"/>
            <a:ext cx="1719905" cy="61335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2: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2E86B-519A-4770-93D8-483B2476CB35}"/>
              </a:ext>
            </a:extLst>
          </p:cNvPr>
          <p:cNvCxnSpPr>
            <a:cxnSpLocks/>
          </p:cNvCxnSpPr>
          <p:nvPr/>
        </p:nvCxnSpPr>
        <p:spPr>
          <a:xfrm flipH="1">
            <a:off x="2377444" y="1219200"/>
            <a:ext cx="32695" cy="5410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FE2190-032A-41CF-9F15-7F56D6E1F770}"/>
              </a:ext>
            </a:extLst>
          </p:cNvPr>
          <p:cNvCxnSpPr>
            <a:cxnSpLocks/>
          </p:cNvCxnSpPr>
          <p:nvPr/>
        </p:nvCxnSpPr>
        <p:spPr>
          <a:xfrm flipV="1">
            <a:off x="1519982" y="3536792"/>
            <a:ext cx="10308914" cy="1045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0C72EB-FE75-4DA5-9254-E32974B39360}"/>
              </a:ext>
            </a:extLst>
          </p:cNvPr>
          <p:cNvSpPr txBox="1"/>
          <p:nvPr/>
        </p:nvSpPr>
        <p:spPr>
          <a:xfrm>
            <a:off x="1457337" y="2329425"/>
            <a:ext cx="83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93617-5538-4D2A-AEF4-3B35A63EBF26}"/>
              </a:ext>
            </a:extLst>
          </p:cNvPr>
          <p:cNvSpPr txBox="1"/>
          <p:nvPr/>
        </p:nvSpPr>
        <p:spPr>
          <a:xfrm>
            <a:off x="1330963" y="4600319"/>
            <a:ext cx="83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BD8F8-F9D9-4C09-AD70-41F87B8FA7DB}"/>
              </a:ext>
            </a:extLst>
          </p:cNvPr>
          <p:cNvSpPr txBox="1"/>
          <p:nvPr/>
        </p:nvSpPr>
        <p:spPr>
          <a:xfrm>
            <a:off x="2322214" y="925964"/>
            <a:ext cx="5450186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      Hai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(O)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( O’ 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A.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AOB, AO’C.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CE.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E8523-1F76-477B-A4A9-E302B3291564}"/>
              </a:ext>
            </a:extLst>
          </p:cNvPr>
          <p:cNvSpPr txBox="1"/>
          <p:nvPr/>
        </p:nvSpPr>
        <p:spPr>
          <a:xfrm>
            <a:off x="2476002" y="3924051"/>
            <a:ext cx="9264351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 ADME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: MD </a:t>
            </a:r>
            <a:r>
              <a:rPr lang="en-US" altLang="en-US" sz="2800">
                <a:latin typeface="Times New Roman" panose="02020603050405020304" pitchFamily="18" charset="0"/>
              </a:rPr>
              <a:t>. MB </a:t>
            </a:r>
            <a:r>
              <a:rPr lang="en-US" altLang="en-US" sz="2800" dirty="0">
                <a:latin typeface="Times New Roman" panose="02020603050405020304" pitchFamily="18" charset="0"/>
              </a:rPr>
              <a:t>= ME . MC.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DE.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B6C0FE-A4FA-47C0-89CD-32784F52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71" y="68975"/>
            <a:ext cx="4440629" cy="3422984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B042DBC-2390-4C19-AF15-35F0599AF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23231"/>
              </p:ext>
            </p:extLst>
          </p:nvPr>
        </p:nvGraphicFramePr>
        <p:xfrm>
          <a:off x="4264182" y="3843799"/>
          <a:ext cx="827087" cy="50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15640" progId="Equation.DSMT4">
                  <p:embed/>
                </p:oleObj>
              </mc:Choice>
              <mc:Fallback>
                <p:oleObj name="Equation" r:id="rId4" imgW="355320" imgH="215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B982C8-6C9A-4C51-94F0-83F27EC1C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182" y="3843799"/>
                        <a:ext cx="827087" cy="502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6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1254154D-069D-42A6-895E-7DC2CDE28E9C}"/>
              </a:ext>
            </a:extLst>
          </p:cNvPr>
          <p:cNvSpPr txBox="1">
            <a:spLocks/>
          </p:cNvSpPr>
          <p:nvPr/>
        </p:nvSpPr>
        <p:spPr>
          <a:xfrm>
            <a:off x="480806" y="479028"/>
            <a:ext cx="902473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PHÂN CÔNG NHIỆM VỤ HOẠT ĐỘNG NHÓM</a:t>
            </a:r>
          </a:p>
        </p:txBody>
      </p:sp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370CB69A-8E21-4249-9C28-06FF840BF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088537"/>
              </p:ext>
            </p:extLst>
          </p:nvPr>
        </p:nvGraphicFramePr>
        <p:xfrm>
          <a:off x="480806" y="2236568"/>
          <a:ext cx="6019800" cy="2106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77331224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0083911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770099611"/>
                    </a:ext>
                  </a:extLst>
                </a:gridCol>
              </a:tblGrid>
              <a:tr h="112385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1:</a:t>
                      </a:r>
                    </a:p>
                    <a:p>
                      <a:pPr algn="ctr"/>
                      <a:endParaRPr lang="en-US" sz="3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2: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3: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38280"/>
                  </a:ext>
                </a:extLst>
              </a:tr>
              <a:tr h="78114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a)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b)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c)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9036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864D876-7C62-47A8-8EBF-BEECCDAA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27360"/>
              </p:ext>
            </p:extLst>
          </p:nvPr>
        </p:nvGraphicFramePr>
        <p:xfrm>
          <a:off x="6500606" y="2216834"/>
          <a:ext cx="4406900" cy="2146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16160466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47419874"/>
                    </a:ext>
                  </a:extLst>
                </a:gridCol>
              </a:tblGrid>
              <a:tr h="112385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4: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5: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77093"/>
                  </a:ext>
                </a:extLst>
              </a:tr>
              <a:tr h="1022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d)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e)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28816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4BDAF101-3B3F-4466-9A75-27D8379D7432}"/>
              </a:ext>
            </a:extLst>
          </p:cNvPr>
          <p:cNvSpPr txBox="1"/>
          <p:nvPr/>
        </p:nvSpPr>
        <p:spPr>
          <a:xfrm>
            <a:off x="480806" y="105770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 Khi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CD9AB6-C875-4A96-B87E-5801CAD8FC24}"/>
              </a:ext>
            </a:extLst>
          </p:cNvPr>
          <p:cNvSpPr txBox="1"/>
          <p:nvPr/>
        </p:nvSpPr>
        <p:spPr>
          <a:xfrm>
            <a:off x="480806" y="5105400"/>
            <a:ext cx="965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28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7C5C41-ADFD-4D82-860A-C710FE10D2B1}"/>
              </a:ext>
            </a:extLst>
          </p:cNvPr>
          <p:cNvSpPr/>
          <p:nvPr/>
        </p:nvSpPr>
        <p:spPr>
          <a:xfrm rot="5400000">
            <a:off x="-2362200" y="2667001"/>
            <a:ext cx="6477000" cy="14478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:KHỞI ĐỘNG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49B163-18D4-45C5-A07F-7923E6427E04}"/>
              </a:ext>
            </a:extLst>
          </p:cNvPr>
          <p:cNvSpPr/>
          <p:nvPr/>
        </p:nvSpPr>
        <p:spPr>
          <a:xfrm flipH="1" flipV="1">
            <a:off x="2643188" y="1684338"/>
            <a:ext cx="77787" cy="1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1" name="Picture 26" descr="image026">
            <a:extLst>
              <a:ext uri="{FF2B5EF4-FFF2-40B4-BE49-F238E27FC236}">
                <a16:creationId xmlns:a16="http://schemas.microsoft.com/office/drawing/2014/main" id="{C50D0F05-EFA9-4236-B3EF-FFC37366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28751"/>
            <a:ext cx="14700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34">
            <a:extLst>
              <a:ext uri="{FF2B5EF4-FFF2-40B4-BE49-F238E27FC236}">
                <a16:creationId xmlns:a16="http://schemas.microsoft.com/office/drawing/2014/main" id="{EBF37850-22EE-40D5-910D-2E093192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1654176"/>
            <a:ext cx="134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</a:t>
            </a:r>
          </a:p>
        </p:txBody>
      </p:sp>
      <p:pic>
        <p:nvPicPr>
          <p:cNvPr id="63" name="Picture 2" descr="image002">
            <a:extLst>
              <a:ext uri="{FF2B5EF4-FFF2-40B4-BE49-F238E27FC236}">
                <a16:creationId xmlns:a16="http://schemas.microsoft.com/office/drawing/2014/main" id="{A7F4DA00-7E90-4E36-8CBA-7247F74E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179888"/>
            <a:ext cx="20542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 descr="image003">
            <a:extLst>
              <a:ext uri="{FF2B5EF4-FFF2-40B4-BE49-F238E27FC236}">
                <a16:creationId xmlns:a16="http://schemas.microsoft.com/office/drawing/2014/main" id="{4EAB13B1-8B1A-4C5E-8D46-5129DC46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591051"/>
            <a:ext cx="1095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 descr="image004">
            <a:extLst>
              <a:ext uri="{FF2B5EF4-FFF2-40B4-BE49-F238E27FC236}">
                <a16:creationId xmlns:a16="http://schemas.microsoft.com/office/drawing/2014/main" id="{DD0C5743-CD1A-401C-B7EF-A939C02C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608513"/>
            <a:ext cx="11318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 descr="image005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46AF6A05-D390-46A8-9113-44E4C5BF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70438"/>
            <a:ext cx="1090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 descr="image006">
            <a:extLst>
              <a:ext uri="{FF2B5EF4-FFF2-40B4-BE49-F238E27FC236}">
                <a16:creationId xmlns:a16="http://schemas.microsoft.com/office/drawing/2014/main" id="{45640998-4E6F-4DF3-95B1-6264BF75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203701"/>
            <a:ext cx="3714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 descr="image007">
            <a:extLst>
              <a:ext uri="{FF2B5EF4-FFF2-40B4-BE49-F238E27FC236}">
                <a16:creationId xmlns:a16="http://schemas.microsoft.com/office/drawing/2014/main" id="{8B8AF395-F669-4446-9CD4-F56FF6F5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557838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8" descr="image00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230EA462-F309-4344-8E35-546E154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557838"/>
            <a:ext cx="14874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9" descr="image009">
            <a:extLst>
              <a:ext uri="{FF2B5EF4-FFF2-40B4-BE49-F238E27FC236}">
                <a16:creationId xmlns:a16="http://schemas.microsoft.com/office/drawing/2014/main" id="{1FF8D932-CB53-4F21-BA6D-C3322899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71938"/>
            <a:ext cx="20431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0" descr="image010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4A3DD843-E6CA-4691-825D-5E6BE55B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414838"/>
            <a:ext cx="13112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1" descr="image011">
            <a:extLst>
              <a:ext uri="{FF2B5EF4-FFF2-40B4-BE49-F238E27FC236}">
                <a16:creationId xmlns:a16="http://schemas.microsoft.com/office/drawing/2014/main" id="{92176AB6-DC2F-436C-A58C-2D81CAA3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0006">
            <a:off x="6192838" y="4567238"/>
            <a:ext cx="17097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2" descr="image012">
            <a:extLst>
              <a:ext uri="{FF2B5EF4-FFF2-40B4-BE49-F238E27FC236}">
                <a16:creationId xmlns:a16="http://schemas.microsoft.com/office/drawing/2014/main" id="{C97C58C1-55A8-4971-9094-0F452B4E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46613"/>
            <a:ext cx="15414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3" descr="image013">
            <a:extLst>
              <a:ext uri="{FF2B5EF4-FFF2-40B4-BE49-F238E27FC236}">
                <a16:creationId xmlns:a16="http://schemas.microsoft.com/office/drawing/2014/main" id="{F4378786-0E13-4171-BCCE-AD90AC74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344988"/>
            <a:ext cx="16033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4" descr="image014">
            <a:extLst>
              <a:ext uri="{FF2B5EF4-FFF2-40B4-BE49-F238E27FC236}">
                <a16:creationId xmlns:a16="http://schemas.microsoft.com/office/drawing/2014/main" id="{BAE04074-7395-4454-B497-4A428580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605338"/>
            <a:ext cx="12319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5" descr="image015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4F625D4A-6515-4CE5-B8D1-7E397E82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567238"/>
            <a:ext cx="2027237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6" descr="image016">
            <a:extLst>
              <a:ext uri="{FF2B5EF4-FFF2-40B4-BE49-F238E27FC236}">
                <a16:creationId xmlns:a16="http://schemas.microsoft.com/office/drawing/2014/main" id="{815BE8A5-F645-4668-A898-33D8E9B5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843213"/>
            <a:ext cx="4746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7" descr="image017">
            <a:extLst>
              <a:ext uri="{FF2B5EF4-FFF2-40B4-BE49-F238E27FC236}">
                <a16:creationId xmlns:a16="http://schemas.microsoft.com/office/drawing/2014/main" id="{2015E5E1-48D9-405F-AD11-92E5A21E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4076"/>
            <a:ext cx="9779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8" descr="image018">
            <a:extLst>
              <a:ext uri="{FF2B5EF4-FFF2-40B4-BE49-F238E27FC236}">
                <a16:creationId xmlns:a16="http://schemas.microsoft.com/office/drawing/2014/main" id="{A54053DE-C3A2-4675-877D-06BA53B6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450976"/>
            <a:ext cx="6064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9" descr="image019">
            <a:extLst>
              <a:ext uri="{FF2B5EF4-FFF2-40B4-BE49-F238E27FC236}">
                <a16:creationId xmlns:a16="http://schemas.microsoft.com/office/drawing/2014/main" id="{75AF5B43-62B2-4CD7-A1CC-FBD4201B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50838"/>
            <a:ext cx="163353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0" descr="image020">
            <a:extLst>
              <a:ext uri="{FF2B5EF4-FFF2-40B4-BE49-F238E27FC236}">
                <a16:creationId xmlns:a16="http://schemas.microsoft.com/office/drawing/2014/main" id="{EF4A8089-14DA-4A8B-AA9A-CB41FA0E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11251"/>
            <a:ext cx="16764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1" descr="image021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A3E6F04A-5BF0-47CB-AA3D-9C9886B4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28638"/>
            <a:ext cx="9826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2" descr="image022">
            <a:extLst>
              <a:ext uri="{FF2B5EF4-FFF2-40B4-BE49-F238E27FC236}">
                <a16:creationId xmlns:a16="http://schemas.microsoft.com/office/drawing/2014/main" id="{CB82E2EC-DFB1-4FB9-ACC5-5DDF4E81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816101"/>
            <a:ext cx="9953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3" descr="image023">
            <a:extLst>
              <a:ext uri="{FF2B5EF4-FFF2-40B4-BE49-F238E27FC236}">
                <a16:creationId xmlns:a16="http://schemas.microsoft.com/office/drawing/2014/main" id="{DDEAD793-231E-470A-8A74-B2B9B2C2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398588"/>
            <a:ext cx="903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4" descr="image024">
            <a:extLst>
              <a:ext uri="{FF2B5EF4-FFF2-40B4-BE49-F238E27FC236}">
                <a16:creationId xmlns:a16="http://schemas.microsoft.com/office/drawing/2014/main" id="{71B7EAB1-F49F-46F7-9DDA-04CE9D0D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073151"/>
            <a:ext cx="11525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5" descr="image025">
            <a:extLst>
              <a:ext uri="{FF2B5EF4-FFF2-40B4-BE49-F238E27FC236}">
                <a16:creationId xmlns:a16="http://schemas.microsoft.com/office/drawing/2014/main" id="{A09D634A-99A0-4244-9A0C-E9C2E44E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373188"/>
            <a:ext cx="1130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7" descr="image027">
            <a:extLst>
              <a:ext uri="{FF2B5EF4-FFF2-40B4-BE49-F238E27FC236}">
                <a16:creationId xmlns:a16="http://schemas.microsoft.com/office/drawing/2014/main" id="{FE7E3978-4402-4403-9215-02E5D2B5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822451"/>
            <a:ext cx="9445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8" descr="image028">
            <a:extLst>
              <a:ext uri="{FF2B5EF4-FFF2-40B4-BE49-F238E27FC236}">
                <a16:creationId xmlns:a16="http://schemas.microsoft.com/office/drawing/2014/main" id="{DC1C2709-9E1B-46F1-B68B-75A1C492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914526"/>
            <a:ext cx="12715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9" descr="image029">
            <a:extLst>
              <a:ext uri="{FF2B5EF4-FFF2-40B4-BE49-F238E27FC236}">
                <a16:creationId xmlns:a16="http://schemas.microsoft.com/office/drawing/2014/main" id="{733BFB02-CD8B-4328-9E5F-4AE1C74C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084388"/>
            <a:ext cx="1162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0" descr="image030">
            <a:extLst>
              <a:ext uri="{FF2B5EF4-FFF2-40B4-BE49-F238E27FC236}">
                <a16:creationId xmlns:a16="http://schemas.microsoft.com/office/drawing/2014/main" id="{6146210B-2F3E-4E73-A734-7259FE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068513"/>
            <a:ext cx="12700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1" descr="image031">
            <a:extLst>
              <a:ext uri="{FF2B5EF4-FFF2-40B4-BE49-F238E27FC236}">
                <a16:creationId xmlns:a16="http://schemas.microsoft.com/office/drawing/2014/main" id="{C79AF4BB-1E9B-445C-B544-3C669322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122488"/>
            <a:ext cx="8080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2" descr="image032">
            <a:extLst>
              <a:ext uri="{FF2B5EF4-FFF2-40B4-BE49-F238E27FC236}">
                <a16:creationId xmlns:a16="http://schemas.microsoft.com/office/drawing/2014/main" id="{D2E60269-E452-47BE-AC41-908109C3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693988"/>
            <a:ext cx="11064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3" descr="image033">
            <a:extLst>
              <a:ext uri="{FF2B5EF4-FFF2-40B4-BE49-F238E27FC236}">
                <a16:creationId xmlns:a16="http://schemas.microsoft.com/office/drawing/2014/main" id="{140CB127-D6B1-4CF0-B0B9-23617A9B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586038"/>
            <a:ext cx="165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4" descr="image034">
            <a:extLst>
              <a:ext uri="{FF2B5EF4-FFF2-40B4-BE49-F238E27FC236}">
                <a16:creationId xmlns:a16="http://schemas.microsoft.com/office/drawing/2014/main" id="{AB2A0E9D-F6E8-407C-8A7A-B75582A9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725738"/>
            <a:ext cx="11763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35" descr="image035">
            <a:extLst>
              <a:ext uri="{FF2B5EF4-FFF2-40B4-BE49-F238E27FC236}">
                <a16:creationId xmlns:a16="http://schemas.microsoft.com/office/drawing/2014/main" id="{2A35FF32-C5B6-4A7D-8B7A-CB11D0D3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703513"/>
            <a:ext cx="148907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6" descr="image036">
            <a:extLst>
              <a:ext uri="{FF2B5EF4-FFF2-40B4-BE49-F238E27FC236}">
                <a16:creationId xmlns:a16="http://schemas.microsoft.com/office/drawing/2014/main" id="{3C872C3D-0724-403F-8183-3DD03AD2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814638"/>
            <a:ext cx="8826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7" descr="image037">
            <a:extLst>
              <a:ext uri="{FF2B5EF4-FFF2-40B4-BE49-F238E27FC236}">
                <a16:creationId xmlns:a16="http://schemas.microsoft.com/office/drawing/2014/main" id="{3478B573-C41A-4E18-9E45-7CAC7589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068638"/>
            <a:ext cx="1606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8" descr="image038">
            <a:extLst>
              <a:ext uri="{FF2B5EF4-FFF2-40B4-BE49-F238E27FC236}">
                <a16:creationId xmlns:a16="http://schemas.microsoft.com/office/drawing/2014/main" id="{C505A89C-EF45-4FEA-B17E-F1D113F1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90863"/>
            <a:ext cx="908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9" descr="image039">
            <a:extLst>
              <a:ext uri="{FF2B5EF4-FFF2-40B4-BE49-F238E27FC236}">
                <a16:creationId xmlns:a16="http://schemas.microsoft.com/office/drawing/2014/main" id="{AAAA10F9-DD2A-4AB8-BF8B-D25D1007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076576"/>
            <a:ext cx="1343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0" descr="image040">
            <a:extLst>
              <a:ext uri="{FF2B5EF4-FFF2-40B4-BE49-F238E27FC236}">
                <a16:creationId xmlns:a16="http://schemas.microsoft.com/office/drawing/2014/main" id="{7357E08E-6A8C-4719-AB87-676DA56F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792413"/>
            <a:ext cx="4953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1" descr="image041">
            <a:extLst>
              <a:ext uri="{FF2B5EF4-FFF2-40B4-BE49-F238E27FC236}">
                <a16:creationId xmlns:a16="http://schemas.microsoft.com/office/drawing/2014/main" id="{23A593AD-A05B-4D91-83CF-C6B65FFD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517901"/>
            <a:ext cx="160813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42" descr="image042">
            <a:extLst>
              <a:ext uri="{FF2B5EF4-FFF2-40B4-BE49-F238E27FC236}">
                <a16:creationId xmlns:a16="http://schemas.microsoft.com/office/drawing/2014/main" id="{0B1F15BA-835D-4AEC-A1EB-A852CDA7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541713"/>
            <a:ext cx="91598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3" descr="image043">
            <a:extLst>
              <a:ext uri="{FF2B5EF4-FFF2-40B4-BE49-F238E27FC236}">
                <a16:creationId xmlns:a16="http://schemas.microsoft.com/office/drawing/2014/main" id="{7086A380-C6A7-415C-AC15-799DC51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524251"/>
            <a:ext cx="13192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4" descr="image044">
            <a:extLst>
              <a:ext uri="{FF2B5EF4-FFF2-40B4-BE49-F238E27FC236}">
                <a16:creationId xmlns:a16="http://schemas.microsoft.com/office/drawing/2014/main" id="{1671332E-D8D1-4046-86BF-CB5397A6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52663"/>
            <a:ext cx="13795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5" descr="image045">
            <a:extLst>
              <a:ext uri="{FF2B5EF4-FFF2-40B4-BE49-F238E27FC236}">
                <a16:creationId xmlns:a16="http://schemas.microsoft.com/office/drawing/2014/main" id="{D3CCE228-748A-4588-A953-7EC42306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603376"/>
            <a:ext cx="831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6" descr="image046">
            <a:extLst>
              <a:ext uri="{FF2B5EF4-FFF2-40B4-BE49-F238E27FC236}">
                <a16:creationId xmlns:a16="http://schemas.microsoft.com/office/drawing/2014/main" id="{0F37CA80-FB2D-4CBC-BA0C-8DA866E8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276351"/>
            <a:ext cx="106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7" descr="image047">
            <a:extLst>
              <a:ext uri="{FF2B5EF4-FFF2-40B4-BE49-F238E27FC236}">
                <a16:creationId xmlns:a16="http://schemas.microsoft.com/office/drawing/2014/main" id="{B89246CE-F74A-4390-A2F5-DC33CF81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519238"/>
            <a:ext cx="12874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48" descr="image048">
            <a:extLst>
              <a:ext uri="{FF2B5EF4-FFF2-40B4-BE49-F238E27FC236}">
                <a16:creationId xmlns:a16="http://schemas.microsoft.com/office/drawing/2014/main" id="{A7BEE12A-5079-446A-8444-B4EC8AC2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636713"/>
            <a:ext cx="855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9" descr="image049">
            <a:extLst>
              <a:ext uri="{FF2B5EF4-FFF2-40B4-BE49-F238E27FC236}">
                <a16:creationId xmlns:a16="http://schemas.microsoft.com/office/drawing/2014/main" id="{958A6AFD-1433-4A46-AA40-EDE274BC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303463"/>
            <a:ext cx="1027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50" descr="image050">
            <a:extLst>
              <a:ext uri="{FF2B5EF4-FFF2-40B4-BE49-F238E27FC236}">
                <a16:creationId xmlns:a16="http://schemas.microsoft.com/office/drawing/2014/main" id="{6DF35B46-BE96-4809-8EB2-44D57C89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838326"/>
            <a:ext cx="91122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51" descr="image051">
            <a:extLst>
              <a:ext uri="{FF2B5EF4-FFF2-40B4-BE49-F238E27FC236}">
                <a16:creationId xmlns:a16="http://schemas.microsoft.com/office/drawing/2014/main" id="{B18C5423-667A-420E-AD17-9922092B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085976"/>
            <a:ext cx="15367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52" descr="image052">
            <a:extLst>
              <a:ext uri="{FF2B5EF4-FFF2-40B4-BE49-F238E27FC236}">
                <a16:creationId xmlns:a16="http://schemas.microsoft.com/office/drawing/2014/main" id="{613B3FC1-8509-4543-90AE-81B7C475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336801"/>
            <a:ext cx="6318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53" descr="image053">
            <a:extLst>
              <a:ext uri="{FF2B5EF4-FFF2-40B4-BE49-F238E27FC236}">
                <a16:creationId xmlns:a16="http://schemas.microsoft.com/office/drawing/2014/main" id="{36BB52C7-136A-4B72-A6B0-53740660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339976"/>
            <a:ext cx="96678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54" descr="image054">
            <a:extLst>
              <a:ext uri="{FF2B5EF4-FFF2-40B4-BE49-F238E27FC236}">
                <a16:creationId xmlns:a16="http://schemas.microsoft.com/office/drawing/2014/main" id="{D0EDC7EC-E4AA-479E-A675-66DC4135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2533651"/>
            <a:ext cx="1184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55" descr="image055">
            <a:hlinkClick r:id="rId60" action="ppaction://hlinkpres?slideindex=1&amp;slidetitle="/>
            <a:extLst>
              <a:ext uri="{FF2B5EF4-FFF2-40B4-BE49-F238E27FC236}">
                <a16:creationId xmlns:a16="http://schemas.microsoft.com/office/drawing/2014/main" id="{84A837F5-E472-4C5F-94CE-C3D40A93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3030538"/>
            <a:ext cx="654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56" descr="image001">
            <a:extLst>
              <a:ext uri="{FF2B5EF4-FFF2-40B4-BE49-F238E27FC236}">
                <a16:creationId xmlns:a16="http://schemas.microsoft.com/office/drawing/2014/main" id="{8642F490-B9BD-41FD-BC4A-4BA8C02D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889376"/>
            <a:ext cx="887413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A1AE13-A542-451E-8BE4-681EE58AA1C2}"/>
              </a:ext>
            </a:extLst>
          </p:cNvPr>
          <p:cNvSpPr txBox="1">
            <a:spLocks/>
          </p:cNvSpPr>
          <p:nvPr/>
        </p:nvSpPr>
        <p:spPr bwMode="auto">
          <a:xfrm>
            <a:off x="152400" y="114797"/>
            <a:ext cx="1719905" cy="61335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2: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6FCF3-DD50-4098-AF46-426504D0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21475"/>
            <a:ext cx="3962400" cy="2951476"/>
          </a:xfrm>
          <a:prstGeom prst="rect">
            <a:avLst/>
          </a:prstGeom>
        </p:spPr>
      </p:pic>
      <p:sp>
        <p:nvSpPr>
          <p:cNvPr id="4" name="TextBox 50">
            <a:extLst>
              <a:ext uri="{FF2B5EF4-FFF2-40B4-BE49-F238E27FC236}">
                <a16:creationId xmlns:a16="http://schemas.microsoft.com/office/drawing/2014/main" id="{8D275D22-CF48-4AB2-B50C-92C4436C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95493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0">
            <a:extLst>
              <a:ext uri="{FF2B5EF4-FFF2-40B4-BE49-F238E27FC236}">
                <a16:creationId xmlns:a16="http://schemas.microsoft.com/office/drawing/2014/main" id="{ABF25DB1-162B-4B2D-B15E-9C7CB8AA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581" y="4396117"/>
            <a:ext cx="4164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: OD // O’E (cùng vuông góc với DE).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9C07053-281E-4339-915C-0FE9BC9B5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76403"/>
              </p:ext>
            </p:extLst>
          </p:nvPr>
        </p:nvGraphicFramePr>
        <p:xfrm>
          <a:off x="3581400" y="941297"/>
          <a:ext cx="1542337" cy="56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53800" progId="Equation.DSMT4">
                  <p:embed/>
                </p:oleObj>
              </mc:Choice>
              <mc:Fallback>
                <p:oleObj name="Equation" r:id="rId4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941297"/>
                        <a:ext cx="1542337" cy="56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777716-2848-4ECD-9841-8F566DBD8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25344"/>
              </p:ext>
            </p:extLst>
          </p:nvPr>
        </p:nvGraphicFramePr>
        <p:xfrm>
          <a:off x="3369734" y="1849428"/>
          <a:ext cx="1754003" cy="56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66400" progId="Equation.DSMT4">
                  <p:embed/>
                </p:oleObj>
              </mc:Choice>
              <mc:Fallback>
                <p:oleObj name="Equation" r:id="rId6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9734" y="1849428"/>
                        <a:ext cx="1754003" cy="56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8B7A7FC-D5D7-48E9-829B-4E69F9FC4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90270"/>
              </p:ext>
            </p:extLst>
          </p:nvPr>
        </p:nvGraphicFramePr>
        <p:xfrm>
          <a:off x="304800" y="3200400"/>
          <a:ext cx="2294327" cy="67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330120" progId="Equation.DSMT4">
                  <p:embed/>
                </p:oleObj>
              </mc:Choice>
              <mc:Fallback>
                <p:oleObj name="Equation" r:id="rId8" imgW="1130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3200400"/>
                        <a:ext cx="2294327" cy="67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35C2AD-8FA2-461B-A896-43239D44D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55572"/>
              </p:ext>
            </p:extLst>
          </p:nvPr>
        </p:nvGraphicFramePr>
        <p:xfrm>
          <a:off x="3217863" y="3200400"/>
          <a:ext cx="271697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800" imgH="355320" progId="Equation.DSMT4">
                  <p:embed/>
                </p:oleObj>
              </mc:Choice>
              <mc:Fallback>
                <p:oleObj name="Equation" r:id="rId10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7863" y="3200400"/>
                        <a:ext cx="2716970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D389D2B-DD78-450F-A800-0B96F0DF0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41259"/>
              </p:ext>
            </p:extLst>
          </p:nvPr>
        </p:nvGraphicFramePr>
        <p:xfrm>
          <a:off x="6553200" y="3293474"/>
          <a:ext cx="1905000" cy="5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79360" progId="Equation.DSMT4">
                  <p:embed/>
                </p:oleObj>
              </mc:Choice>
              <mc:Fallback>
                <p:oleObj name="Equation" r:id="rId12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53200" y="3293474"/>
                        <a:ext cx="1905000" cy="5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0">
            <a:extLst>
              <a:ext uri="{FF2B5EF4-FFF2-40B4-BE49-F238E27FC236}">
                <a16:creationId xmlns:a16="http://schemas.microsoft.com/office/drawing/2014/main" id="{0FAC840B-5DC5-4554-960D-61E04FDD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50" y="4352065"/>
            <a:ext cx="23272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tam giác</a:t>
            </a:r>
            <a:r>
              <a:rPr kumimoji="0" lang="en-US" altLang="en-US" sz="2800" b="0" i="0" u="none" strike="noStrike" cap="none" normalizeH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OAD cân tại O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6B5D97E0-8BA1-4B69-8F7B-5BA64A80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4462281"/>
            <a:ext cx="25325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tam giác</a:t>
            </a:r>
            <a:r>
              <a:rPr kumimoji="0" lang="en-US" altLang="en-US" sz="2800" b="0" i="0" u="none" strike="noStrike" cap="none" normalizeH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O’AE cân tại O’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21F481C-3B75-4547-BBDA-A47871434B4E}"/>
              </a:ext>
            </a:extLst>
          </p:cNvPr>
          <p:cNvSpPr/>
          <p:nvPr/>
        </p:nvSpPr>
        <p:spPr>
          <a:xfrm>
            <a:off x="3962401" y="2351440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9CC45C-6284-42B1-BFDF-4A735A96D936}"/>
                  </a:ext>
                </a:extLst>
              </p14:cNvPr>
              <p14:cNvContentPartPr/>
              <p14:nvPr/>
            </p14:nvContentPartPr>
            <p14:xfrm>
              <a:off x="1265537" y="2833563"/>
              <a:ext cx="5788052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9CC45C-6284-42B1-BFDF-4A735A96D9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7538" y="2815563"/>
                <a:ext cx="582369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281261-9EA9-447E-957E-E3D01E8D8CB8}"/>
                  </a:ext>
                </a:extLst>
              </p14:cNvPr>
              <p14:cNvContentPartPr/>
              <p14:nvPr/>
            </p14:nvContentPartPr>
            <p14:xfrm>
              <a:off x="1288221" y="2836708"/>
              <a:ext cx="360" cy="3327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281261-9EA9-447E-957E-E3D01E8D8C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0221" y="2818703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884A68-D2B7-4260-903E-C00A22666656}"/>
                  </a:ext>
                </a:extLst>
              </p14:cNvPr>
              <p14:cNvContentPartPr/>
              <p14:nvPr/>
            </p14:nvContentPartPr>
            <p14:xfrm>
              <a:off x="7053589" y="2843855"/>
              <a:ext cx="360" cy="31120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884A68-D2B7-4260-903E-C00A226666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35589" y="2825866"/>
                <a:ext cx="36000" cy="346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1F6ABB-2423-4119-AF82-1175A97F273F}"/>
                  </a:ext>
                </a:extLst>
              </p14:cNvPr>
              <p14:cNvContentPartPr/>
              <p14:nvPr/>
            </p14:nvContentPartPr>
            <p14:xfrm>
              <a:off x="4114440" y="2833563"/>
              <a:ext cx="360" cy="31120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1F6ABB-2423-4119-AF82-1175A97F27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6440" y="2815574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Arrow: Up 22">
            <a:extLst>
              <a:ext uri="{FF2B5EF4-FFF2-40B4-BE49-F238E27FC236}">
                <a16:creationId xmlns:a16="http://schemas.microsoft.com/office/drawing/2014/main" id="{212E6847-762C-4F68-8350-DD2D5ED6F009}"/>
              </a:ext>
            </a:extLst>
          </p:cNvPr>
          <p:cNvSpPr/>
          <p:nvPr/>
        </p:nvSpPr>
        <p:spPr>
          <a:xfrm>
            <a:off x="4001273" y="1392148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1D719643-9150-4EA4-8246-8FA012E6A394}"/>
              </a:ext>
            </a:extLst>
          </p:cNvPr>
          <p:cNvSpPr/>
          <p:nvPr/>
        </p:nvSpPr>
        <p:spPr>
          <a:xfrm>
            <a:off x="907577" y="3923926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D495831D-B7F0-41D4-BAA2-421B0870CDFC}"/>
              </a:ext>
            </a:extLst>
          </p:cNvPr>
          <p:cNvSpPr/>
          <p:nvPr/>
        </p:nvSpPr>
        <p:spPr>
          <a:xfrm>
            <a:off x="4153672" y="4056937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91D10985-13D8-4766-9B34-752B08A0D215}"/>
              </a:ext>
            </a:extLst>
          </p:cNvPr>
          <p:cNvSpPr/>
          <p:nvPr/>
        </p:nvSpPr>
        <p:spPr>
          <a:xfrm>
            <a:off x="7161865" y="3825961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8" grpId="0" animBg="1"/>
      <p:bldP spid="23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536082"/>
            <a:ext cx="7682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: OD // O’E (cùng vuông góc với DE).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899EEB6-8CAC-45DC-B626-C5A89E14D22E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D7E7FB-CDC9-43AA-A6C9-FDFB51075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83477"/>
              </p:ext>
            </p:extLst>
          </p:nvPr>
        </p:nvGraphicFramePr>
        <p:xfrm>
          <a:off x="342900" y="4572000"/>
          <a:ext cx="655637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736560" progId="Equation.DSMT4">
                  <p:embed/>
                </p:oleObj>
              </mc:Choice>
              <mc:Fallback>
                <p:oleObj name="Equation" r:id="rId2" imgW="3035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900" y="4572000"/>
                        <a:ext cx="6556375" cy="159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5DC32A-738D-4A73-BE06-E98498C76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415" y="152401"/>
            <a:ext cx="4296585" cy="3200400"/>
          </a:xfrm>
          <a:prstGeom prst="rect">
            <a:avLst/>
          </a:prstGeom>
        </p:spPr>
      </p:pic>
      <p:sp>
        <p:nvSpPr>
          <p:cNvPr id="13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1416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đó 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5" y="2570946"/>
            <a:ext cx="783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giác ODA cân tại O, tam giác O’AE cân tại O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058C1-C038-4F72-85E3-949D619D0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421476"/>
            <a:ext cx="3733799" cy="2781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085D9-FE70-4DB1-BA70-CECAF5C9B0A0}"/>
              </a:ext>
            </a:extLst>
          </p:cNvPr>
          <p:cNvSpPr txBox="1"/>
          <p:nvPr/>
        </p:nvSpPr>
        <p:spPr>
          <a:xfrm>
            <a:off x="76200" y="3929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ứ giác </a:t>
            </a:r>
            <a:r>
              <a:rPr lang="en-US" altLang="en-US" sz="2800" dirty="0">
                <a:latin typeface="Times New Roman" panose="02020603050405020304" pitchFamily="18" charset="0"/>
              </a:rPr>
              <a:t> ADME 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là hình chữ nhật (tứ giác có 3 góc vuông).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BBE74-43FE-4A55-BBF5-9A275084C886}"/>
              </a:ext>
            </a:extLst>
          </p:cNvPr>
          <p:cNvSpPr txBox="1"/>
          <p:nvPr/>
        </p:nvSpPr>
        <p:spPr>
          <a:xfrm>
            <a:off x="152400" y="4553402"/>
            <a:ext cx="310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DF0DF2-AB1A-439B-9791-EAB742386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73488"/>
              </p:ext>
            </p:extLst>
          </p:nvPr>
        </p:nvGraphicFramePr>
        <p:xfrm>
          <a:off x="120902" y="1857162"/>
          <a:ext cx="1698703" cy="56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9E42EA0-A57C-46D8-A5B0-B819DB0E4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02" y="1857162"/>
                        <a:ext cx="1698703" cy="56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06A090-AABE-419D-9D66-6EAE8E274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35570"/>
              </p:ext>
            </p:extLst>
          </p:nvPr>
        </p:nvGraphicFramePr>
        <p:xfrm>
          <a:off x="3576181" y="1973707"/>
          <a:ext cx="1728245" cy="5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EC9926-0058-4873-A9F4-70F2F8B84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6181" y="1973707"/>
                        <a:ext cx="1728245" cy="59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B1D942-CA59-404D-9E97-E0CE66423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37608"/>
              </p:ext>
            </p:extLst>
          </p:nvPr>
        </p:nvGraphicFramePr>
        <p:xfrm>
          <a:off x="6706940" y="1995740"/>
          <a:ext cx="1517669" cy="55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4EEB671-D2F3-414E-B258-1C329A21D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6940" y="1995740"/>
                        <a:ext cx="1517669" cy="55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1DC231-F5B5-473D-9D0B-C73F4202A2E5}"/>
              </a:ext>
            </a:extLst>
          </p:cNvPr>
          <p:cNvSpPr txBox="1"/>
          <p:nvPr/>
        </p:nvSpPr>
        <p:spPr>
          <a:xfrm>
            <a:off x="6473348" y="2809791"/>
            <a:ext cx="269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91B22-1B11-42FE-8254-F1351ADACE4E}"/>
              </a:ext>
            </a:extLst>
          </p:cNvPr>
          <p:cNvSpPr txBox="1"/>
          <p:nvPr/>
        </p:nvSpPr>
        <p:spPr>
          <a:xfrm>
            <a:off x="0" y="2819400"/>
            <a:ext cx="314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3B72B-C0E4-4DF9-A653-D7A1B8B87B61}"/>
              </a:ext>
            </a:extLst>
          </p:cNvPr>
          <p:cNvSpPr txBox="1"/>
          <p:nvPr/>
        </p:nvSpPr>
        <p:spPr>
          <a:xfrm>
            <a:off x="3039313" y="2905780"/>
            <a:ext cx="331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DA90950-7B83-4AB1-9370-8B8D88FA1E4C}"/>
              </a:ext>
            </a:extLst>
          </p:cNvPr>
          <p:cNvSpPr/>
          <p:nvPr/>
        </p:nvSpPr>
        <p:spPr>
          <a:xfrm>
            <a:off x="3807265" y="1064131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97EDDC-A809-4E6F-B2CA-C4BA4679F948}"/>
                  </a:ext>
                </a:extLst>
              </p14:cNvPr>
              <p14:cNvContentPartPr/>
              <p14:nvPr/>
            </p14:nvContentPartPr>
            <p14:xfrm>
              <a:off x="958361" y="1548735"/>
              <a:ext cx="6495661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97EDDC-A809-4E6F-B2CA-C4BA4679F9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0362" y="1530735"/>
                <a:ext cx="653129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EF80DD-8B42-4552-A680-E02FF8CEF6FE}"/>
                  </a:ext>
                </a:extLst>
              </p14:cNvPr>
              <p14:cNvContentPartPr/>
              <p14:nvPr/>
            </p14:nvContentPartPr>
            <p14:xfrm>
              <a:off x="981046" y="1551880"/>
              <a:ext cx="360" cy="33273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EF80DD-8B42-4552-A680-E02FF8CEF6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3046" y="1533875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B5BF4A-70D0-4F41-BD39-32908088AC21}"/>
                  </a:ext>
                </a:extLst>
              </p14:cNvPr>
              <p14:cNvContentPartPr/>
              <p14:nvPr/>
            </p14:nvContentPartPr>
            <p14:xfrm>
              <a:off x="7474369" y="1577965"/>
              <a:ext cx="360" cy="31120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B5BF4A-70D0-4F41-BD39-32908088AC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6369" y="1559976"/>
                <a:ext cx="36000" cy="346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C89939-DED0-4F46-B043-B2E91D12039C}"/>
                  </a:ext>
                </a:extLst>
              </p14:cNvPr>
              <p14:cNvContentPartPr/>
              <p14:nvPr/>
            </p14:nvContentPartPr>
            <p14:xfrm>
              <a:off x="4067743" y="1565746"/>
              <a:ext cx="360" cy="31120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C89939-DED0-4F46-B043-B2E91D1203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9743" y="1547757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9B9104F8-8ACD-481A-B55C-56AFC569656A}"/>
              </a:ext>
            </a:extLst>
          </p:cNvPr>
          <p:cNvSpPr/>
          <p:nvPr/>
        </p:nvSpPr>
        <p:spPr>
          <a:xfrm>
            <a:off x="729965" y="2437571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8E88C4F-2B92-4638-AC09-0E9F2817B051}"/>
              </a:ext>
            </a:extLst>
          </p:cNvPr>
          <p:cNvSpPr/>
          <p:nvPr/>
        </p:nvSpPr>
        <p:spPr>
          <a:xfrm>
            <a:off x="4131964" y="2530584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DB5914E-3B96-4E10-A3DF-59CB557ABD9B}"/>
              </a:ext>
            </a:extLst>
          </p:cNvPr>
          <p:cNvSpPr/>
          <p:nvPr/>
        </p:nvSpPr>
        <p:spPr>
          <a:xfrm>
            <a:off x="7498629" y="2420084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2FBB4E0-EB72-422F-A758-40254DAD7249}"/>
              </a:ext>
            </a:extLst>
          </p:cNvPr>
          <p:cNvSpPr/>
          <p:nvPr/>
        </p:nvSpPr>
        <p:spPr>
          <a:xfrm>
            <a:off x="904243" y="3921231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2BCC77-F03C-4645-89A4-97DF730369D3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CA275-10F2-475D-8485-7B12C246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90" y="421475"/>
            <a:ext cx="4868810" cy="362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B091E-6B83-4B6B-9E1D-464AB025AA36}"/>
              </a:ext>
            </a:extLst>
          </p:cNvPr>
          <p:cNvSpPr txBox="1"/>
          <p:nvPr/>
        </p:nvSpPr>
        <p:spPr>
          <a:xfrm>
            <a:off x="152400" y="112826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42EA0-A57C-46D8-A5B0-B819DB0E4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36421"/>
              </p:ext>
            </p:extLst>
          </p:nvPr>
        </p:nvGraphicFramePr>
        <p:xfrm>
          <a:off x="5428712" y="2440108"/>
          <a:ext cx="1698703" cy="56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0BF7E43-FDAB-4A6A-A84E-8760298CB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8712" y="2440108"/>
                        <a:ext cx="1698703" cy="56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EC9926-0058-4873-A9F4-70F2F8B84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75935"/>
              </p:ext>
            </p:extLst>
          </p:nvPr>
        </p:nvGraphicFramePr>
        <p:xfrm>
          <a:off x="5110782" y="3168540"/>
          <a:ext cx="1728245" cy="5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ACC8D0-D3DA-4781-AC86-A1DE5A69B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0782" y="3168540"/>
                        <a:ext cx="1728245" cy="59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A71E52-E50D-4A1A-BDAE-5C4497AE18EA}"/>
              </a:ext>
            </a:extLst>
          </p:cNvPr>
          <p:cNvSpPr txBox="1"/>
          <p:nvPr/>
        </p:nvSpPr>
        <p:spPr>
          <a:xfrm>
            <a:off x="120902" y="3255773"/>
            <a:ext cx="50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FBDE-403F-4D46-8875-17DAE25CC197}"/>
              </a:ext>
            </a:extLst>
          </p:cNvPr>
          <p:cNvSpPr txBox="1"/>
          <p:nvPr/>
        </p:nvSpPr>
        <p:spPr>
          <a:xfrm>
            <a:off x="92327" y="2464437"/>
            <a:ext cx="560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=&gt;                 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7F88E3-8C7B-41FB-93BD-D231F3D84DDB}"/>
              </a:ext>
            </a:extLst>
          </p:cNvPr>
          <p:cNvGrpSpPr/>
          <p:nvPr/>
        </p:nvGrpSpPr>
        <p:grpSpPr>
          <a:xfrm>
            <a:off x="171450" y="4048108"/>
            <a:ext cx="4364475" cy="551879"/>
            <a:chOff x="19050" y="4349369"/>
            <a:chExt cx="4364475" cy="551879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D4EEB671-D2F3-414E-B258-1C329A21DC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444028"/>
                </p:ext>
              </p:extLst>
            </p:nvPr>
          </p:nvGraphicFramePr>
          <p:xfrm>
            <a:off x="2865856" y="4349369"/>
            <a:ext cx="1517669" cy="551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98400" imgH="253800" progId="Equation.DSMT4">
                    <p:embed/>
                  </p:oleObj>
                </mc:Choice>
                <mc:Fallback>
                  <p:oleObj name="Equation" r:id="rId7" imgW="698400" imgH="2538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648AF39-DF68-41A8-87A6-B610F3228D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65856" y="4349369"/>
                          <a:ext cx="1517669" cy="551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16CA92-A9C4-49C6-8084-1B69F4D551FC}"/>
                </a:ext>
              </a:extLst>
            </p:cNvPr>
            <p:cNvSpPr txBox="1"/>
            <p:nvPr/>
          </p:nvSpPr>
          <p:spPr>
            <a:xfrm>
              <a:off x="19050" y="4363699"/>
              <a:ext cx="2696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a)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B4CAD9-E597-4A0E-8F44-54988A04B290}"/>
              </a:ext>
            </a:extLst>
          </p:cNvPr>
          <p:cNvSpPr txBox="1"/>
          <p:nvPr/>
        </p:nvSpPr>
        <p:spPr>
          <a:xfrm>
            <a:off x="111377" y="4726496"/>
            <a:ext cx="959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 giác </a:t>
            </a:r>
            <a:r>
              <a:rPr lang="en-US" altLang="en-US" sz="2800" dirty="0">
                <a:latin typeface="Times New Roman" panose="02020603050405020304" pitchFamily="18" charset="0"/>
              </a:rPr>
              <a:t> ADME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hình chữ nhật (tứ giác có 3 góc vuông).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E2585-AF39-4B87-B17D-EB01D9A3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353" y="267317"/>
            <a:ext cx="3835407" cy="2856883"/>
          </a:xfrm>
          <a:prstGeom prst="rect">
            <a:avLst/>
          </a:prstGeom>
        </p:spPr>
      </p:pic>
      <p:sp>
        <p:nvSpPr>
          <p:cNvPr id="4" name="TextBox 50">
            <a:extLst>
              <a:ext uri="{FF2B5EF4-FFF2-40B4-BE49-F238E27FC236}">
                <a16:creationId xmlns:a16="http://schemas.microsoft.com/office/drawing/2014/main" id="{E77851BB-4EDD-44D4-B13D-A725C8C3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33400"/>
            <a:ext cx="855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0">
            <a:extLst>
              <a:ext uri="{FF2B5EF4-FFF2-40B4-BE49-F238E27FC236}">
                <a16:creationId xmlns:a16="http://schemas.microsoft.com/office/drawing/2014/main" id="{9FB29604-78AC-4BE8-AF4F-D7DB07F3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5903893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=&gt; ID = IA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6E53D-2758-43A2-A84C-51A70C512EBE}"/>
              </a:ext>
            </a:extLst>
          </p:cNvPr>
          <p:cNvSpPr txBox="1"/>
          <p:nvPr/>
        </p:nvSpPr>
        <p:spPr>
          <a:xfrm>
            <a:off x="165062" y="153105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05431-162D-45A4-BA97-C33388CD4F51}"/>
              </a:ext>
            </a:extLst>
          </p:cNvPr>
          <p:cNvSpPr txBox="1"/>
          <p:nvPr/>
        </p:nvSpPr>
        <p:spPr>
          <a:xfrm>
            <a:off x="4876800" y="1531057"/>
            <a:ext cx="392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E3C772-0E84-4DBF-898E-9F87EAB18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41129"/>
              </p:ext>
            </p:extLst>
          </p:nvPr>
        </p:nvGraphicFramePr>
        <p:xfrm>
          <a:off x="152401" y="4124423"/>
          <a:ext cx="3117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040" imgH="253800" progId="Equation.DSMT4">
                  <p:embed/>
                </p:oleObj>
              </mc:Choice>
              <mc:Fallback>
                <p:oleObj name="Equation" r:id="rId3" imgW="13460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F8910E-E407-4FD0-9BB8-3301B36FD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4124423"/>
                        <a:ext cx="31178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5B8F23-E7C1-43EF-A7EA-007F84E32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70063"/>
              </p:ext>
            </p:extLst>
          </p:nvPr>
        </p:nvGraphicFramePr>
        <p:xfrm>
          <a:off x="647699" y="2732395"/>
          <a:ext cx="1352023" cy="46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699" y="2732395"/>
                        <a:ext cx="1352023" cy="46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F36CE7-63BD-4BD2-B39A-86E703A1A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68551"/>
              </p:ext>
            </p:extLst>
          </p:nvPr>
        </p:nvGraphicFramePr>
        <p:xfrm>
          <a:off x="304800" y="3518356"/>
          <a:ext cx="2199040" cy="46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28600" progId="Equation.DSMT4">
                  <p:embed/>
                </p:oleObj>
              </mc:Choice>
              <mc:Fallback>
                <p:oleObj name="Equation" r:id="rId7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518356"/>
                        <a:ext cx="2199040" cy="46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0">
            <a:extLst>
              <a:ext uri="{FF2B5EF4-FFF2-40B4-BE49-F238E27FC236}">
                <a16:creationId xmlns:a16="http://schemas.microsoft.com/office/drawing/2014/main" id="{FCAAD501-1FB6-415F-A63F-1363291E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4831918"/>
            <a:ext cx="3810000" cy="1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OA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11B28-F113-43C1-91DC-4BA8585356AF}"/>
              </a:ext>
            </a:extLst>
          </p:cNvPr>
          <p:cNvSpPr txBox="1"/>
          <p:nvPr/>
        </p:nvSpPr>
        <p:spPr>
          <a:xfrm>
            <a:off x="4876800" y="277502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7DDDA146-7298-4A26-B516-A498F0D4AD9A}"/>
              </a:ext>
            </a:extLst>
          </p:cNvPr>
          <p:cNvSpPr/>
          <p:nvPr/>
        </p:nvSpPr>
        <p:spPr>
          <a:xfrm>
            <a:off x="3819527" y="102678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828D17-683B-4D59-866F-04D57C9B8567}"/>
                  </a:ext>
                </a:extLst>
              </p14:cNvPr>
              <p14:cNvContentPartPr/>
              <p14:nvPr/>
            </p14:nvContentPartPr>
            <p14:xfrm>
              <a:off x="961098" y="1305127"/>
              <a:ext cx="6495661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828D17-683B-4D59-866F-04D57C9B85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098" y="-980823"/>
                <a:ext cx="6531300" cy="457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C57E21-4DB4-46F4-B1E5-1EB4625ED49A}"/>
                  </a:ext>
                </a:extLst>
              </p14:cNvPr>
              <p14:cNvContentPartPr/>
              <p14:nvPr/>
            </p14:nvContentPartPr>
            <p14:xfrm>
              <a:off x="983783" y="1308273"/>
              <a:ext cx="360" cy="21030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C57E21-4DB4-46F4-B1E5-1EB4625ED4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5783" y="1290298"/>
                <a:ext cx="36000" cy="24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BAD4AF-7D60-42FF-A57D-01150D467D47}"/>
                  </a:ext>
                </a:extLst>
              </p14:cNvPr>
              <p14:cNvContentPartPr/>
              <p14:nvPr/>
            </p14:nvContentPartPr>
            <p14:xfrm>
              <a:off x="7444868" y="1334358"/>
              <a:ext cx="360" cy="19669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BAD4AF-7D60-42FF-A57D-01150D467D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26868" y="1316378"/>
                <a:ext cx="36000" cy="232299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Arrow: Up 21">
            <a:extLst>
              <a:ext uri="{FF2B5EF4-FFF2-40B4-BE49-F238E27FC236}">
                <a16:creationId xmlns:a16="http://schemas.microsoft.com/office/drawing/2014/main" id="{19ED2C18-F271-40DA-BA3E-9F1C6CB2B191}"/>
              </a:ext>
            </a:extLst>
          </p:cNvPr>
          <p:cNvSpPr/>
          <p:nvPr/>
        </p:nvSpPr>
        <p:spPr>
          <a:xfrm>
            <a:off x="1171311" y="2425396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22EBF45-5DCB-4150-9ABD-F9B00A72D58A}"/>
              </a:ext>
            </a:extLst>
          </p:cNvPr>
          <p:cNvSpPr/>
          <p:nvPr/>
        </p:nvSpPr>
        <p:spPr>
          <a:xfrm>
            <a:off x="1191839" y="3140759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FB5577BF-CF61-4D12-8338-A003D26E7EA2}"/>
              </a:ext>
            </a:extLst>
          </p:cNvPr>
          <p:cNvSpPr/>
          <p:nvPr/>
        </p:nvSpPr>
        <p:spPr>
          <a:xfrm>
            <a:off x="1010866" y="3908540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CFF4AD1-63E2-429C-8312-9FFE4997A2CC}"/>
              </a:ext>
            </a:extLst>
          </p:cNvPr>
          <p:cNvSpPr/>
          <p:nvPr/>
        </p:nvSpPr>
        <p:spPr>
          <a:xfrm>
            <a:off x="961098" y="458129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5D94D4C5-6633-4229-8AB7-8D70BE4DDA26}"/>
              </a:ext>
            </a:extLst>
          </p:cNvPr>
          <p:cNvSpPr/>
          <p:nvPr/>
        </p:nvSpPr>
        <p:spPr>
          <a:xfrm>
            <a:off x="6096000" y="2433944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0">
            <a:extLst>
              <a:ext uri="{FF2B5EF4-FFF2-40B4-BE49-F238E27FC236}">
                <a16:creationId xmlns:a16="http://schemas.microsoft.com/office/drawing/2014/main" id="{043A885A-9D08-49C3-B448-F8FEFFBC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026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=&gt; ID = IA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F8910E-E407-4FD0-9BB8-3301B36FD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94656"/>
              </p:ext>
            </p:extLst>
          </p:nvPr>
        </p:nvGraphicFramePr>
        <p:xfrm>
          <a:off x="76200" y="1016000"/>
          <a:ext cx="596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507960" progId="Equation.DSMT4">
                  <p:embed/>
                </p:oleObj>
              </mc:Choice>
              <mc:Fallback>
                <p:oleObj name="Equation" r:id="rId2" imgW="2577960" imgH="5079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C0D227A-1B83-40CF-AB5A-D773001A7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1016000"/>
                        <a:ext cx="5969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ABF1C3-5F0B-4851-AE1C-D935A444DA32}"/>
              </a:ext>
            </a:extLst>
          </p:cNvPr>
          <p:cNvSpPr txBox="1"/>
          <p:nvPr/>
        </p:nvSpPr>
        <p:spPr>
          <a:xfrm>
            <a:off x="84407" y="2523434"/>
            <a:ext cx="418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25416E-CEE0-4AE5-9554-97E38B955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87523"/>
              </p:ext>
            </p:extLst>
          </p:nvPr>
        </p:nvGraphicFramePr>
        <p:xfrm>
          <a:off x="4084638" y="2582863"/>
          <a:ext cx="16303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F431355-ECFC-4639-8455-3AA40AF31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4638" y="2582863"/>
                        <a:ext cx="163036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75546" y="3667780"/>
            <a:ext cx="983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944CF9-F78B-4641-9B39-35AC4507F1DD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63BB85-C64A-4485-8210-42EFB23C3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366" y="76200"/>
            <a:ext cx="4833761" cy="3600527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6F8910E-E407-4FD0-9BB8-3301B36FD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24390"/>
              </p:ext>
            </p:extLst>
          </p:nvPr>
        </p:nvGraphicFramePr>
        <p:xfrm>
          <a:off x="2846576" y="1480349"/>
          <a:ext cx="1420624" cy="6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53800" progId="Equation.DSMT4">
                  <p:embed/>
                </p:oleObj>
              </mc:Choice>
              <mc:Fallback>
                <p:oleObj name="Equation" r:id="rId7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6576" y="1480349"/>
                        <a:ext cx="1420624" cy="6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6375" y="1524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31845" y="2067580"/>
            <a:ext cx="745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625416E-CEE0-4AE5-9554-97E38B955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44708"/>
              </p:ext>
            </p:extLst>
          </p:nvPr>
        </p:nvGraphicFramePr>
        <p:xfrm>
          <a:off x="777607" y="3178483"/>
          <a:ext cx="1223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53800" progId="Equation.DSMT4">
                  <p:embed/>
                </p:oleObj>
              </mc:Choice>
              <mc:Fallback>
                <p:oleObj name="Equation" r:id="rId9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607" y="3178483"/>
                        <a:ext cx="1223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4407" y="318088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2155460" y="3153533"/>
            <a:ext cx="745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043756" y="1295400"/>
            <a:ext cx="1295400" cy="1030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98D02-A51F-43C3-8F0C-4665B2747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88" y="126283"/>
            <a:ext cx="4384814" cy="3266120"/>
          </a:xfrm>
          <a:prstGeom prst="rect">
            <a:avLst/>
          </a:prstGeom>
        </p:spPr>
      </p:pic>
      <p:sp>
        <p:nvSpPr>
          <p:cNvPr id="5" name="TextBox 50">
            <a:extLst>
              <a:ext uri="{FF2B5EF4-FFF2-40B4-BE49-F238E27FC236}">
                <a16:creationId xmlns:a16="http://schemas.microsoft.com/office/drawing/2014/main" id="{37A7758A-96DC-4AF7-804F-2B62D773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46334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BDD174-2105-4630-B419-1B2473E7B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62377"/>
              </p:ext>
            </p:extLst>
          </p:nvPr>
        </p:nvGraphicFramePr>
        <p:xfrm>
          <a:off x="2971800" y="590080"/>
          <a:ext cx="2270063" cy="36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590080"/>
                        <a:ext cx="2270063" cy="36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743FD7-59A6-4199-8A86-1E8D7544A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15882"/>
              </p:ext>
            </p:extLst>
          </p:nvPr>
        </p:nvGraphicFramePr>
        <p:xfrm>
          <a:off x="1346199" y="1639803"/>
          <a:ext cx="2110156" cy="47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6199" y="1639803"/>
                        <a:ext cx="2110156" cy="47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511ACF-33DA-4655-ABBA-A2A0ADAD9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70671"/>
              </p:ext>
            </p:extLst>
          </p:nvPr>
        </p:nvGraphicFramePr>
        <p:xfrm>
          <a:off x="4618856" y="1751378"/>
          <a:ext cx="2057400" cy="47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228600" progId="Equation.DSMT4">
                  <p:embed/>
                </p:oleObj>
              </mc:Choice>
              <mc:Fallback>
                <p:oleObj name="Equation" r:id="rId7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8856" y="1751378"/>
                        <a:ext cx="2057400" cy="47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814BB4-C1C1-4E7E-9965-F7533B428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06166"/>
              </p:ext>
            </p:extLst>
          </p:nvPr>
        </p:nvGraphicFramePr>
        <p:xfrm>
          <a:off x="577887" y="3312290"/>
          <a:ext cx="3317839" cy="6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330120" progId="Equation.DSMT4">
                  <p:embed/>
                </p:oleObj>
              </mc:Choice>
              <mc:Fallback>
                <p:oleObj name="Equation" r:id="rId9" imgW="1726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887" y="3312290"/>
                        <a:ext cx="3317839" cy="6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04CB48-C1AC-4B6A-8284-A0E2EE658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07167"/>
              </p:ext>
            </p:extLst>
          </p:nvPr>
        </p:nvGraphicFramePr>
        <p:xfrm>
          <a:off x="4641019" y="3277399"/>
          <a:ext cx="3391028" cy="6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080" imgH="330120" progId="Equation.DSMT4">
                  <p:embed/>
                </p:oleObj>
              </mc:Choice>
              <mc:Fallback>
                <p:oleObj name="Equation" r:id="rId11" imgW="1765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1019" y="3277399"/>
                        <a:ext cx="3391028" cy="6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A3AB0576-EC1D-4786-9F39-E8B49E71A38E}"/>
              </a:ext>
            </a:extLst>
          </p:cNvPr>
          <p:cNvSpPr txBox="1">
            <a:spLocks noChangeArrowheads="1"/>
          </p:cNvSpPr>
          <p:nvPr/>
        </p:nvSpPr>
        <p:spPr>
          <a:xfrm>
            <a:off x="398480" y="2475892"/>
            <a:ext cx="351689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35639C-B3B2-40EA-9EDF-A78B85803D1C}"/>
              </a:ext>
            </a:extLst>
          </p:cNvPr>
          <p:cNvSpPr txBox="1">
            <a:spLocks noChangeArrowheads="1"/>
          </p:cNvSpPr>
          <p:nvPr/>
        </p:nvSpPr>
        <p:spPr>
          <a:xfrm>
            <a:off x="4239481" y="2545940"/>
            <a:ext cx="362340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CB3CFCA-7AC6-4FA3-9230-F7EB8718ACBD}"/>
              </a:ext>
            </a:extLst>
          </p:cNvPr>
          <p:cNvSpPr/>
          <p:nvPr/>
        </p:nvSpPr>
        <p:spPr>
          <a:xfrm>
            <a:off x="3819527" y="102678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BE9DD9-6129-4583-B41B-77F37E385486}"/>
                  </a:ext>
                </a:extLst>
              </p14:cNvPr>
              <p14:cNvContentPartPr/>
              <p14:nvPr/>
            </p14:nvContentPartPr>
            <p14:xfrm>
              <a:off x="2057400" y="1352343"/>
              <a:ext cx="3340715" cy="4571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BE9DD9-6129-4583-B41B-77F37E3854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9400" y="-933607"/>
                <a:ext cx="3376354" cy="457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69FCED1-3260-461B-A9D0-9840BC153BB5}"/>
                  </a:ext>
                </a:extLst>
              </p14:cNvPr>
              <p14:cNvContentPartPr/>
              <p14:nvPr/>
            </p14:nvContentPartPr>
            <p14:xfrm>
              <a:off x="2081033" y="1352343"/>
              <a:ext cx="360" cy="21030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69FCED1-3260-461B-A9D0-9840BC153B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3033" y="1334368"/>
                <a:ext cx="36000" cy="24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8FB58D-393C-4017-A4BA-ADDA2229ACC4}"/>
                  </a:ext>
                </a:extLst>
              </p14:cNvPr>
              <p14:cNvContentPartPr/>
              <p14:nvPr/>
            </p14:nvContentPartPr>
            <p14:xfrm>
              <a:off x="5397755" y="1382326"/>
              <a:ext cx="360" cy="1966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8FB58D-393C-4017-A4BA-ADDA2229AC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9755" y="1364346"/>
                <a:ext cx="36000" cy="23229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Arrow: Up 20">
            <a:extLst>
              <a:ext uri="{FF2B5EF4-FFF2-40B4-BE49-F238E27FC236}">
                <a16:creationId xmlns:a16="http://schemas.microsoft.com/office/drawing/2014/main" id="{9E9F0930-BD01-4785-9886-43D2F27E3110}"/>
              </a:ext>
            </a:extLst>
          </p:cNvPr>
          <p:cNvSpPr/>
          <p:nvPr/>
        </p:nvSpPr>
        <p:spPr>
          <a:xfrm>
            <a:off x="1905001" y="2157690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6EA915D-84BF-4E4D-8CA8-0F9DD376D000}"/>
              </a:ext>
            </a:extLst>
          </p:cNvPr>
          <p:cNvSpPr/>
          <p:nvPr/>
        </p:nvSpPr>
        <p:spPr>
          <a:xfrm>
            <a:off x="5397755" y="219875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E565DE47-EADA-467B-9968-A30790C41B82}"/>
              </a:ext>
            </a:extLst>
          </p:cNvPr>
          <p:cNvSpPr/>
          <p:nvPr/>
        </p:nvSpPr>
        <p:spPr>
          <a:xfrm>
            <a:off x="1928634" y="2930113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FD24ADC-3D71-4E3C-85D6-94ED16B3F38F}"/>
              </a:ext>
            </a:extLst>
          </p:cNvPr>
          <p:cNvSpPr/>
          <p:nvPr/>
        </p:nvSpPr>
        <p:spPr>
          <a:xfrm>
            <a:off x="5736731" y="2930114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19C1528-B194-4F6C-9D6B-189E51403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48343"/>
              </p:ext>
            </p:extLst>
          </p:nvPr>
        </p:nvGraphicFramePr>
        <p:xfrm>
          <a:off x="893438" y="5087611"/>
          <a:ext cx="5776913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20680" imgH="901440" progId="Equation.DSMT4">
                  <p:embed/>
                </p:oleObj>
              </mc:Choice>
              <mc:Fallback>
                <p:oleObj name="Equation" r:id="rId20" imgW="2920680" imgH="901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E926B3C-353D-4CF1-86DA-541C68F39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3438" y="5087611"/>
                        <a:ext cx="5776913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50">
            <a:extLst>
              <a:ext uri="{FF2B5EF4-FFF2-40B4-BE49-F238E27FC236}">
                <a16:creationId xmlns:a16="http://schemas.microsoft.com/office/drawing/2014/main" id="{8B39CD8B-1CA0-4D2F-8CCF-20F12282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0" y="4565325"/>
            <a:ext cx="1465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4299B8F-A442-4988-9111-F89102622A60}"/>
              </a:ext>
            </a:extLst>
          </p:cNvPr>
          <p:cNvSpPr txBox="1">
            <a:spLocks noChangeArrowheads="1"/>
          </p:cNvSpPr>
          <p:nvPr/>
        </p:nvSpPr>
        <p:spPr>
          <a:xfrm>
            <a:off x="222753" y="4026368"/>
            <a:ext cx="175844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75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0">
            <a:extLst>
              <a:ext uri="{FF2B5EF4-FFF2-40B4-BE49-F238E27FC236}">
                <a16:creationId xmlns:a16="http://schemas.microsoft.com/office/drawing/2014/main" id="{9117C6DA-90CE-4BE0-BB2F-3E7CBBB9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65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FB5F303-01F3-4F5F-9F73-FFCA8A364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56346"/>
              </p:ext>
            </p:extLst>
          </p:nvPr>
        </p:nvGraphicFramePr>
        <p:xfrm>
          <a:off x="1657350" y="5679852"/>
          <a:ext cx="8877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480" imgH="266400" progId="Equation.DSMT4">
                  <p:embed/>
                </p:oleObj>
              </mc:Choice>
              <mc:Fallback>
                <p:oleObj name="Equation" r:id="rId2" imgW="425448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FB5F303-01F3-4F5F-9F73-FFCA8A364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7350" y="5679852"/>
                        <a:ext cx="887730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AE944CF9-F78B-4641-9B39-35AC4507F1DD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63BB85-C64A-4485-8210-42EFB23C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366" y="76200"/>
            <a:ext cx="4833761" cy="36005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043756" y="1295400"/>
            <a:ext cx="1295400" cy="1030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0">
            <a:extLst>
              <a:ext uri="{FF2B5EF4-FFF2-40B4-BE49-F238E27FC236}">
                <a16:creationId xmlns:a16="http://schemas.microsoft.com/office/drawing/2014/main" id="{3E2D71BF-E58A-46FB-A446-DEFEF473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707898"/>
            <a:ext cx="93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01DAEB-BE41-4439-8590-99CE69F5F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30673"/>
              </p:ext>
            </p:extLst>
          </p:nvPr>
        </p:nvGraphicFramePr>
        <p:xfrm>
          <a:off x="4071022" y="778231"/>
          <a:ext cx="1524000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022" y="778231"/>
                        <a:ext cx="1524000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CE45D03-761E-478F-8857-0217B79E9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0605"/>
              </p:ext>
            </p:extLst>
          </p:nvPr>
        </p:nvGraphicFramePr>
        <p:xfrm>
          <a:off x="3962481" y="1424960"/>
          <a:ext cx="1404840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2481" y="1424960"/>
                        <a:ext cx="1404840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AA2CD13-E8C7-413D-B2EB-6106B2F4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0505"/>
              </p:ext>
            </p:extLst>
          </p:nvPr>
        </p:nvGraphicFramePr>
        <p:xfrm>
          <a:off x="3528257" y="2135517"/>
          <a:ext cx="2735898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215640" progId="Equation.DSMT4">
                  <p:embed/>
                </p:oleObj>
              </mc:Choice>
              <mc:Fallback>
                <p:oleObj name="Equation" r:id="rId9" imgW="1307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8257" y="2135517"/>
                        <a:ext cx="2735898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7B6CFEF-6465-4891-90C4-E4DE2E265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74010"/>
              </p:ext>
            </p:extLst>
          </p:nvPr>
        </p:nvGraphicFramePr>
        <p:xfrm>
          <a:off x="3276600" y="3050320"/>
          <a:ext cx="3897121" cy="5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52480" imgH="253800" progId="Equation.DSMT4">
                  <p:embed/>
                </p:oleObj>
              </mc:Choice>
              <mc:Fallback>
                <p:oleObj name="Equation" r:id="rId11" imgW="1752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3050320"/>
                        <a:ext cx="3897121" cy="5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9DC0F9F-1572-43E3-80F2-D0D05EBBC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82653"/>
              </p:ext>
            </p:extLst>
          </p:nvPr>
        </p:nvGraphicFramePr>
        <p:xfrm>
          <a:off x="3429000" y="4090243"/>
          <a:ext cx="3055765" cy="48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63560" imgH="266400" progId="Equation.DSMT4">
                  <p:embed/>
                </p:oleObj>
              </mc:Choice>
              <mc:Fallback>
                <p:oleObj name="Equation" r:id="rId13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9000" y="4090243"/>
                        <a:ext cx="3055765" cy="48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row: Up 28">
            <a:extLst>
              <a:ext uri="{FF2B5EF4-FFF2-40B4-BE49-F238E27FC236}">
                <a16:creationId xmlns:a16="http://schemas.microsoft.com/office/drawing/2014/main" id="{4E44DEA1-D53B-4290-B952-6D2FEACA3B53}"/>
              </a:ext>
            </a:extLst>
          </p:cNvPr>
          <p:cNvSpPr/>
          <p:nvPr/>
        </p:nvSpPr>
        <p:spPr>
          <a:xfrm>
            <a:off x="4804483" y="1178148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29F8D1C8-86E6-45A6-AED1-8CF28CE7970B}"/>
              </a:ext>
            </a:extLst>
          </p:cNvPr>
          <p:cNvSpPr/>
          <p:nvPr/>
        </p:nvSpPr>
        <p:spPr>
          <a:xfrm>
            <a:off x="4743807" y="183573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6B3E5362-37E0-4910-A7B6-FC2D44AD5313}"/>
              </a:ext>
            </a:extLst>
          </p:cNvPr>
          <p:cNvSpPr/>
          <p:nvPr/>
        </p:nvSpPr>
        <p:spPr>
          <a:xfrm>
            <a:off x="4848084" y="2596269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D1CC078F-567F-4903-AE17-584078992B70}"/>
              </a:ext>
            </a:extLst>
          </p:cNvPr>
          <p:cNvSpPr/>
          <p:nvPr/>
        </p:nvSpPr>
        <p:spPr>
          <a:xfrm>
            <a:off x="4925619" y="372442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CFBB722-0810-4AD2-A635-0E30B289B9D7}"/>
              </a:ext>
            </a:extLst>
          </p:cNvPr>
          <p:cNvSpPr txBox="1">
            <a:spLocks noChangeArrowheads="1"/>
          </p:cNvSpPr>
          <p:nvPr/>
        </p:nvSpPr>
        <p:spPr>
          <a:xfrm>
            <a:off x="185989" y="4792921"/>
            <a:ext cx="175844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02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ƯỜNG HOÀNG VIỆT\hình nền\hình nền đơn sắc\349daf189bbc23580fa22d899617bd31.jpg">
            <a:extLst>
              <a:ext uri="{FF2B5EF4-FFF2-40B4-BE49-F238E27FC236}">
                <a16:creationId xmlns:a16="http://schemas.microsoft.com/office/drawing/2014/main" id="{C3BB7ACE-7966-43C7-A59C-375054F4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961" y="304800"/>
            <a:ext cx="10584755" cy="65532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C9764-899D-42DB-BD2F-E34FF7AD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59" y="-152400"/>
            <a:ext cx="3699938" cy="3270409"/>
          </a:xfrm>
          <a:prstGeom prst="rect">
            <a:avLst/>
          </a:prstGeom>
        </p:spPr>
      </p:pic>
      <p:pic>
        <p:nvPicPr>
          <p:cNvPr id="6" name="Picture 2" descr="Káº¿t quáº£ hÃ¬nh áº£nh cho LIGHTNING STOCK PNG">
            <a:extLst>
              <a:ext uri="{FF2B5EF4-FFF2-40B4-BE49-F238E27FC236}">
                <a16:creationId xmlns:a16="http://schemas.microsoft.com/office/drawing/2014/main" id="{EFAB73C2-7D05-49F5-9B1D-695F75E5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7" y="-523659"/>
            <a:ext cx="2414110" cy="40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17">
            <a:extLst>
              <a:ext uri="{FF2B5EF4-FFF2-40B4-BE49-F238E27FC236}">
                <a16:creationId xmlns:a16="http://schemas.microsoft.com/office/drawing/2014/main" id="{1CF394C6-7D80-4857-9BB0-EA95C190B06F}"/>
              </a:ext>
            </a:extLst>
          </p:cNvPr>
          <p:cNvSpPr/>
          <p:nvPr/>
        </p:nvSpPr>
        <p:spPr>
          <a:xfrm>
            <a:off x="684106" y="463610"/>
            <a:ext cx="2015337" cy="2114154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5-Point Star 18">
            <a:extLst>
              <a:ext uri="{FF2B5EF4-FFF2-40B4-BE49-F238E27FC236}">
                <a16:creationId xmlns:a16="http://schemas.microsoft.com/office/drawing/2014/main" id="{35F212E2-3865-4307-A8C2-CB02B1B0AA75}"/>
              </a:ext>
            </a:extLst>
          </p:cNvPr>
          <p:cNvSpPr/>
          <p:nvPr/>
        </p:nvSpPr>
        <p:spPr>
          <a:xfrm>
            <a:off x="10038708" y="1292915"/>
            <a:ext cx="614727" cy="752733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5-Point Star 19">
            <a:extLst>
              <a:ext uri="{FF2B5EF4-FFF2-40B4-BE49-F238E27FC236}">
                <a16:creationId xmlns:a16="http://schemas.microsoft.com/office/drawing/2014/main" id="{35A50F4D-6B73-4356-A64F-773A0BF3464B}"/>
              </a:ext>
            </a:extLst>
          </p:cNvPr>
          <p:cNvSpPr/>
          <p:nvPr/>
        </p:nvSpPr>
        <p:spPr>
          <a:xfrm>
            <a:off x="8347537" y="3597150"/>
            <a:ext cx="578831" cy="555590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" name="5-Point Star 20">
            <a:extLst>
              <a:ext uri="{FF2B5EF4-FFF2-40B4-BE49-F238E27FC236}">
                <a16:creationId xmlns:a16="http://schemas.microsoft.com/office/drawing/2014/main" id="{8947DE21-84AD-407D-A523-0B9EF384FB45}"/>
              </a:ext>
            </a:extLst>
          </p:cNvPr>
          <p:cNvSpPr/>
          <p:nvPr/>
        </p:nvSpPr>
        <p:spPr>
          <a:xfrm>
            <a:off x="9769284" y="3256566"/>
            <a:ext cx="1027731" cy="1148921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2" name="5-Point Star 21">
            <a:extLst>
              <a:ext uri="{FF2B5EF4-FFF2-40B4-BE49-F238E27FC236}">
                <a16:creationId xmlns:a16="http://schemas.microsoft.com/office/drawing/2014/main" id="{020624E9-38CB-4CC0-9D60-946336128324}"/>
              </a:ext>
            </a:extLst>
          </p:cNvPr>
          <p:cNvSpPr/>
          <p:nvPr/>
        </p:nvSpPr>
        <p:spPr>
          <a:xfrm>
            <a:off x="880221" y="2812320"/>
            <a:ext cx="1076990" cy="1443170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ysClr val="window" lastClr="FFFFFF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3" name="4-Point Star 22">
            <a:extLst>
              <a:ext uri="{FF2B5EF4-FFF2-40B4-BE49-F238E27FC236}">
                <a16:creationId xmlns:a16="http://schemas.microsoft.com/office/drawing/2014/main" id="{96828CE2-4BF2-4240-A227-22F61314F0E7}"/>
              </a:ext>
            </a:extLst>
          </p:cNvPr>
          <p:cNvSpPr/>
          <p:nvPr/>
        </p:nvSpPr>
        <p:spPr>
          <a:xfrm flipH="1">
            <a:off x="3987993" y="2382138"/>
            <a:ext cx="795379" cy="735871"/>
          </a:xfrm>
          <a:prstGeom prst="star4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5-Point Star 23">
            <a:extLst>
              <a:ext uri="{FF2B5EF4-FFF2-40B4-BE49-F238E27FC236}">
                <a16:creationId xmlns:a16="http://schemas.microsoft.com/office/drawing/2014/main" id="{53BD0B2A-E511-4DE7-8935-375B0201D7DB}"/>
              </a:ext>
            </a:extLst>
          </p:cNvPr>
          <p:cNvSpPr/>
          <p:nvPr/>
        </p:nvSpPr>
        <p:spPr>
          <a:xfrm>
            <a:off x="5346504" y="4751942"/>
            <a:ext cx="352189" cy="403030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23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5-Point Star 24">
            <a:extLst>
              <a:ext uri="{FF2B5EF4-FFF2-40B4-BE49-F238E27FC236}">
                <a16:creationId xmlns:a16="http://schemas.microsoft.com/office/drawing/2014/main" id="{408BEFA4-C323-4604-8E1E-997DD680619B}"/>
              </a:ext>
            </a:extLst>
          </p:cNvPr>
          <p:cNvSpPr/>
          <p:nvPr/>
        </p:nvSpPr>
        <p:spPr>
          <a:xfrm>
            <a:off x="10799236" y="4139723"/>
            <a:ext cx="1070048" cy="1160795"/>
          </a:xfrm>
          <a:prstGeom prst="star5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23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4A92F13-E466-4B9F-A9CA-6D0E6C9D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03" y="2514600"/>
            <a:ext cx="10584755" cy="42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FF"/>
                </a:solidFill>
                <a:latin typeface="VNI-Allegie" pitchFamily="2" charset="0"/>
              </a:rPr>
              <a:t>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B,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Khi ban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bấm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bấm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giây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Sau 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thưởng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9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9.</a:t>
            </a: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8C84E65F-7FE2-439C-BCA8-7026488B7BC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</p:spTree>
    <p:extLst>
      <p:ext uri="{BB962C8B-B14F-4D97-AF65-F5344CB8AC3E}">
        <p14:creationId xmlns:p14="http://schemas.microsoft.com/office/powerpoint/2010/main" val="2760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66">
            <a:extLst>
              <a:ext uri="{FF2B5EF4-FFF2-40B4-BE49-F238E27FC236}">
                <a16:creationId xmlns:a16="http://schemas.microsoft.com/office/drawing/2014/main" id="{43359FEA-1361-40E3-9BB2-06BA4652BB97}"/>
              </a:ext>
            </a:extLst>
          </p:cNvPr>
          <p:cNvSpPr/>
          <p:nvPr/>
        </p:nvSpPr>
        <p:spPr>
          <a:xfrm>
            <a:off x="708203" y="1648473"/>
            <a:ext cx="2388548" cy="2114154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5-Point Star 67">
            <a:extLst>
              <a:ext uri="{FF2B5EF4-FFF2-40B4-BE49-F238E27FC236}">
                <a16:creationId xmlns:a16="http://schemas.microsoft.com/office/drawing/2014/main" id="{682D0B00-56FC-44DA-98B2-07DCD7EC9BDD}"/>
              </a:ext>
            </a:extLst>
          </p:cNvPr>
          <p:cNvSpPr/>
          <p:nvPr/>
        </p:nvSpPr>
        <p:spPr>
          <a:xfrm>
            <a:off x="10322177" y="2614136"/>
            <a:ext cx="728565" cy="75273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68">
            <a:extLst>
              <a:ext uri="{FF2B5EF4-FFF2-40B4-BE49-F238E27FC236}">
                <a16:creationId xmlns:a16="http://schemas.microsoft.com/office/drawing/2014/main" id="{1CF88029-7D49-4763-8C31-1EA5C6AABA56}"/>
              </a:ext>
            </a:extLst>
          </p:cNvPr>
          <p:cNvSpPr/>
          <p:nvPr/>
        </p:nvSpPr>
        <p:spPr>
          <a:xfrm>
            <a:off x="8637654" y="4918371"/>
            <a:ext cx="686022" cy="55559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69">
            <a:extLst>
              <a:ext uri="{FF2B5EF4-FFF2-40B4-BE49-F238E27FC236}">
                <a16:creationId xmlns:a16="http://schemas.microsoft.com/office/drawing/2014/main" id="{3BDCC614-4BE0-4E41-98F3-432E7DCB11AD}"/>
              </a:ext>
            </a:extLst>
          </p:cNvPr>
          <p:cNvSpPr/>
          <p:nvPr/>
        </p:nvSpPr>
        <p:spPr>
          <a:xfrm>
            <a:off x="9976271" y="4577787"/>
            <a:ext cx="1218052" cy="114892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70">
            <a:extLst>
              <a:ext uri="{FF2B5EF4-FFF2-40B4-BE49-F238E27FC236}">
                <a16:creationId xmlns:a16="http://schemas.microsoft.com/office/drawing/2014/main" id="{828C2B10-F1FB-4634-A2E0-0138FC09C5C0}"/>
              </a:ext>
            </a:extLst>
          </p:cNvPr>
          <p:cNvSpPr/>
          <p:nvPr/>
        </p:nvSpPr>
        <p:spPr>
          <a:xfrm>
            <a:off x="1078085" y="3997183"/>
            <a:ext cx="1276433" cy="1443170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4-Point Star 71">
            <a:extLst>
              <a:ext uri="{FF2B5EF4-FFF2-40B4-BE49-F238E27FC236}">
                <a16:creationId xmlns:a16="http://schemas.microsoft.com/office/drawing/2014/main" id="{EE954095-2345-4BF0-A00F-26A8F35EC11E}"/>
              </a:ext>
            </a:extLst>
          </p:cNvPr>
          <p:cNvSpPr/>
          <p:nvPr/>
        </p:nvSpPr>
        <p:spPr>
          <a:xfrm flipH="1">
            <a:off x="4238009" y="3671275"/>
            <a:ext cx="942671" cy="73587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72">
            <a:extLst>
              <a:ext uri="{FF2B5EF4-FFF2-40B4-BE49-F238E27FC236}">
                <a16:creationId xmlns:a16="http://schemas.microsoft.com/office/drawing/2014/main" id="{1D7AB2AD-9C1B-48C9-81F8-4A3780972B7F}"/>
              </a:ext>
            </a:extLst>
          </p:cNvPr>
          <p:cNvSpPr/>
          <p:nvPr/>
        </p:nvSpPr>
        <p:spPr>
          <a:xfrm>
            <a:off x="5678591" y="6041079"/>
            <a:ext cx="417409" cy="403030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73">
            <a:extLst>
              <a:ext uri="{FF2B5EF4-FFF2-40B4-BE49-F238E27FC236}">
                <a16:creationId xmlns:a16="http://schemas.microsoft.com/office/drawing/2014/main" id="{9A18A3C1-29BF-4598-BBB8-7FCFD64174C5}"/>
              </a:ext>
            </a:extLst>
          </p:cNvPr>
          <p:cNvSpPr/>
          <p:nvPr/>
        </p:nvSpPr>
        <p:spPr>
          <a:xfrm>
            <a:off x="10998386" y="5460944"/>
            <a:ext cx="1268205" cy="1160795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Up Arrow 74">
            <a:extLst>
              <a:ext uri="{FF2B5EF4-FFF2-40B4-BE49-F238E27FC236}">
                <a16:creationId xmlns:a16="http://schemas.microsoft.com/office/drawing/2014/main" id="{9B668B36-C11D-42A7-B915-AF7EA1541048}"/>
              </a:ext>
            </a:extLst>
          </p:cNvPr>
          <p:cNvSpPr/>
          <p:nvPr/>
        </p:nvSpPr>
        <p:spPr>
          <a:xfrm>
            <a:off x="163215" y="5285442"/>
            <a:ext cx="910659" cy="1308538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Up Arrow 75">
            <a:extLst>
              <a:ext uri="{FF2B5EF4-FFF2-40B4-BE49-F238E27FC236}">
                <a16:creationId xmlns:a16="http://schemas.microsoft.com/office/drawing/2014/main" id="{2586137A-1808-4E29-A308-EA60A0144CBB}"/>
              </a:ext>
            </a:extLst>
          </p:cNvPr>
          <p:cNvSpPr/>
          <p:nvPr/>
        </p:nvSpPr>
        <p:spPr>
          <a:xfrm>
            <a:off x="876947" y="606618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Up Arrow 83">
            <a:extLst>
              <a:ext uri="{FF2B5EF4-FFF2-40B4-BE49-F238E27FC236}">
                <a16:creationId xmlns:a16="http://schemas.microsoft.com/office/drawing/2014/main" id="{939E5C9C-10F2-45C5-8D70-B7A313723EBB}"/>
              </a:ext>
            </a:extLst>
          </p:cNvPr>
          <p:cNvSpPr/>
          <p:nvPr/>
        </p:nvSpPr>
        <p:spPr>
          <a:xfrm>
            <a:off x="2126429" y="5638060"/>
            <a:ext cx="741069" cy="103792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84">
            <a:extLst>
              <a:ext uri="{FF2B5EF4-FFF2-40B4-BE49-F238E27FC236}">
                <a16:creationId xmlns:a16="http://schemas.microsoft.com/office/drawing/2014/main" id="{6558B52E-4D7A-4C96-BE18-A8D8BE6B42D9}"/>
              </a:ext>
            </a:extLst>
          </p:cNvPr>
          <p:cNvSpPr/>
          <p:nvPr/>
        </p:nvSpPr>
        <p:spPr>
          <a:xfrm>
            <a:off x="1574874" y="606618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0">
            <a:extLst>
              <a:ext uri="{FF2B5EF4-FFF2-40B4-BE49-F238E27FC236}">
                <a16:creationId xmlns:a16="http://schemas.microsoft.com/office/drawing/2014/main" id="{890855DB-8040-4EF0-BA99-804CDFA5F579}"/>
              </a:ext>
            </a:extLst>
          </p:cNvPr>
          <p:cNvSpPr/>
          <p:nvPr/>
        </p:nvSpPr>
        <p:spPr>
          <a:xfrm>
            <a:off x="1074521" y="4846768"/>
            <a:ext cx="505861" cy="583095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ABE7B5-8CAD-4CFA-8E38-CE3D1C2C03E4}"/>
              </a:ext>
            </a:extLst>
          </p:cNvPr>
          <p:cNvSpPr/>
          <p:nvPr/>
        </p:nvSpPr>
        <p:spPr>
          <a:xfrm>
            <a:off x="976683" y="4788836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D5F1BFEB-82E0-443D-A9C7-1BB1EAA8A59A}"/>
              </a:ext>
            </a:extLst>
          </p:cNvPr>
          <p:cNvSpPr/>
          <p:nvPr/>
        </p:nvSpPr>
        <p:spPr>
          <a:xfrm>
            <a:off x="1062718" y="441651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1C3B67-1A35-4006-94EB-2F96D9B70B98}"/>
              </a:ext>
            </a:extLst>
          </p:cNvPr>
          <p:cNvSpPr/>
          <p:nvPr/>
        </p:nvSpPr>
        <p:spPr>
          <a:xfrm>
            <a:off x="976683" y="435669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2835B464-6426-4362-B5FF-67E35E220CE6}"/>
              </a:ext>
            </a:extLst>
          </p:cNvPr>
          <p:cNvSpPr/>
          <p:nvPr/>
        </p:nvSpPr>
        <p:spPr>
          <a:xfrm>
            <a:off x="1062718" y="399032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7816DD-2653-4734-9179-9D716115C6A7}"/>
              </a:ext>
            </a:extLst>
          </p:cNvPr>
          <p:cNvSpPr/>
          <p:nvPr/>
        </p:nvSpPr>
        <p:spPr>
          <a:xfrm>
            <a:off x="976683" y="393051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E6D3AF53-BDF5-4988-881F-5DB1F1BA4C5C}"/>
              </a:ext>
            </a:extLst>
          </p:cNvPr>
          <p:cNvSpPr/>
          <p:nvPr/>
        </p:nvSpPr>
        <p:spPr>
          <a:xfrm>
            <a:off x="1062718" y="356414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19F965-EE75-4215-BF7D-29AC57E85898}"/>
              </a:ext>
            </a:extLst>
          </p:cNvPr>
          <p:cNvSpPr/>
          <p:nvPr/>
        </p:nvSpPr>
        <p:spPr>
          <a:xfrm>
            <a:off x="976683" y="350432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2CBAD45E-B4B8-4689-912C-A9F20ED90141}"/>
              </a:ext>
            </a:extLst>
          </p:cNvPr>
          <p:cNvSpPr/>
          <p:nvPr/>
        </p:nvSpPr>
        <p:spPr>
          <a:xfrm>
            <a:off x="1062718" y="313795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143EC4-8152-4627-AFFE-2C12E5225007}"/>
              </a:ext>
            </a:extLst>
          </p:cNvPr>
          <p:cNvSpPr/>
          <p:nvPr/>
        </p:nvSpPr>
        <p:spPr>
          <a:xfrm>
            <a:off x="976683" y="307814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4897FC-7F87-4FCD-A27A-2CE112A68E23}"/>
              </a:ext>
            </a:extLst>
          </p:cNvPr>
          <p:cNvSpPr/>
          <p:nvPr/>
        </p:nvSpPr>
        <p:spPr>
          <a:xfrm>
            <a:off x="964335" y="3029555"/>
            <a:ext cx="677103" cy="282126"/>
          </a:xfrm>
          <a:prstGeom prst="ellipse">
            <a:avLst/>
          </a:prstGeom>
          <a:solidFill>
            <a:srgbClr val="217529"/>
          </a:solidFill>
          <a:ln>
            <a:solidFill>
              <a:srgbClr val="217529"/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803990-5540-45E9-91FB-D359897EB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6786"/>
          <a:stretch/>
        </p:blipFill>
        <p:spPr>
          <a:xfrm>
            <a:off x="353205" y="1200687"/>
            <a:ext cx="1410854" cy="119993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6D21EE4-5CFE-4323-AE43-C4D3F154B71A}"/>
              </a:ext>
            </a:extLst>
          </p:cNvPr>
          <p:cNvGrpSpPr/>
          <p:nvPr/>
        </p:nvGrpSpPr>
        <p:grpSpPr>
          <a:xfrm>
            <a:off x="38100" y="4855528"/>
            <a:ext cx="917239" cy="661337"/>
            <a:chOff x="3921165" y="2951925"/>
            <a:chExt cx="1116495" cy="786967"/>
          </a:xfrm>
        </p:grpSpPr>
        <p:sp>
          <p:nvSpPr>
            <p:cNvPr id="28" name="Right Arrow 2">
              <a:extLst>
                <a:ext uri="{FF2B5EF4-FFF2-40B4-BE49-F238E27FC236}">
                  <a16:creationId xmlns:a16="http://schemas.microsoft.com/office/drawing/2014/main" id="{D2C36D93-53EC-4F43-BD3A-0502FAE3F1B2}"/>
                </a:ext>
              </a:extLst>
            </p:cNvPr>
            <p:cNvSpPr/>
            <p:nvPr/>
          </p:nvSpPr>
          <p:spPr>
            <a:xfrm>
              <a:off x="4277806" y="2992283"/>
              <a:ext cx="759854" cy="717733"/>
            </a:xfrm>
            <a:prstGeom prst="rightArrow">
              <a:avLst/>
            </a:prstGeom>
            <a:solidFill>
              <a:srgbClr val="FF00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81DA33-9EB7-4B00-AB00-6B6F21977603}"/>
                </a:ext>
              </a:extLst>
            </p:cNvPr>
            <p:cNvSpPr/>
            <p:nvPr/>
          </p:nvSpPr>
          <p:spPr>
            <a:xfrm>
              <a:off x="3921165" y="2951925"/>
              <a:ext cx="798490" cy="786967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</a:rPr>
                <a:t>Đội</a:t>
              </a:r>
              <a:r>
                <a:rPr lang="en-US" sz="1400" b="1" dirty="0">
                  <a:solidFill>
                    <a:srgbClr val="FF0000"/>
                  </a:solidFill>
                </a:rPr>
                <a:t> A</a:t>
              </a:r>
            </a:p>
          </p:txBody>
        </p:sp>
      </p:grp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E2EF1E88-C051-4A9F-8581-7D83EF4060DF}"/>
              </a:ext>
            </a:extLst>
          </p:cNvPr>
          <p:cNvSpPr/>
          <p:nvPr/>
        </p:nvSpPr>
        <p:spPr>
          <a:xfrm>
            <a:off x="1739822" y="185360"/>
            <a:ext cx="7753754" cy="11559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A8B79608-E8C4-4331-9B3C-63E55416A77E}"/>
              </a:ext>
            </a:extLst>
          </p:cNvPr>
          <p:cNvSpPr/>
          <p:nvPr/>
        </p:nvSpPr>
        <p:spPr>
          <a:xfrm>
            <a:off x="1752600" y="1262785"/>
            <a:ext cx="7797255" cy="13083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lvl="1" indent="-514350">
              <a:buAutoNum type="alphaLcParenR"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 ….. ……….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79">
            <a:extLst>
              <a:ext uri="{FF2B5EF4-FFF2-40B4-BE49-F238E27FC236}">
                <a16:creationId xmlns:a16="http://schemas.microsoft.com/office/drawing/2014/main" id="{75F4758F-457C-4078-A43B-4E03B73DB5AC}"/>
              </a:ext>
            </a:extLst>
          </p:cNvPr>
          <p:cNvSpPr/>
          <p:nvPr/>
        </p:nvSpPr>
        <p:spPr>
          <a:xfrm>
            <a:off x="1752600" y="2679941"/>
            <a:ext cx="7820783" cy="11493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…………..……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80">
            <a:extLst>
              <a:ext uri="{FF2B5EF4-FFF2-40B4-BE49-F238E27FC236}">
                <a16:creationId xmlns:a16="http://schemas.microsoft.com/office/drawing/2014/main" id="{0BA4E43B-CC30-41FC-800A-560218762D6E}"/>
              </a:ext>
            </a:extLst>
          </p:cNvPr>
          <p:cNvSpPr/>
          <p:nvPr/>
        </p:nvSpPr>
        <p:spPr>
          <a:xfrm>
            <a:off x="1753216" y="3884393"/>
            <a:ext cx="7832051" cy="114317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…..……….… . Hai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81">
            <a:extLst>
              <a:ext uri="{FF2B5EF4-FFF2-40B4-BE49-F238E27FC236}">
                <a16:creationId xmlns:a16="http://schemas.microsoft.com/office/drawing/2014/main" id="{DA0C8040-B6CD-4651-90D4-D7848C287B9B}"/>
              </a:ext>
            </a:extLst>
          </p:cNvPr>
          <p:cNvSpPr/>
          <p:nvPr/>
        </p:nvSpPr>
        <p:spPr>
          <a:xfrm>
            <a:off x="1878173" y="5084032"/>
            <a:ext cx="7730091" cy="156242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….….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….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4BB44F-0BAD-40EC-BC9B-835CBAEC7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" y="619736"/>
            <a:ext cx="760475" cy="1465844"/>
          </a:xfrm>
          <a:prstGeom prst="rect">
            <a:avLst/>
          </a:prstGeom>
        </p:spPr>
      </p:pic>
      <p:sp>
        <p:nvSpPr>
          <p:cNvPr id="38" name="0">
            <a:extLst>
              <a:ext uri="{FF2B5EF4-FFF2-40B4-BE49-F238E27FC236}">
                <a16:creationId xmlns:a16="http://schemas.microsoft.com/office/drawing/2014/main" id="{03490AC1-6395-4603-937A-4A92207AF866}"/>
              </a:ext>
            </a:extLst>
          </p:cNvPr>
          <p:cNvSpPr/>
          <p:nvPr/>
        </p:nvSpPr>
        <p:spPr>
          <a:xfrm>
            <a:off x="10706896" y="4931193"/>
            <a:ext cx="505861" cy="583095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36C264-A122-4E7D-A67E-7D649B278AC5}"/>
              </a:ext>
            </a:extLst>
          </p:cNvPr>
          <p:cNvSpPr/>
          <p:nvPr/>
        </p:nvSpPr>
        <p:spPr>
          <a:xfrm>
            <a:off x="10609058" y="4873261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ADDBDAC6-60D5-4956-82ED-9D436D9C8130}"/>
              </a:ext>
            </a:extLst>
          </p:cNvPr>
          <p:cNvSpPr/>
          <p:nvPr/>
        </p:nvSpPr>
        <p:spPr>
          <a:xfrm>
            <a:off x="10695093" y="450093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F2571DA-7E19-4E8A-B15C-F44661EA40EA}"/>
              </a:ext>
            </a:extLst>
          </p:cNvPr>
          <p:cNvSpPr/>
          <p:nvPr/>
        </p:nvSpPr>
        <p:spPr>
          <a:xfrm>
            <a:off x="10609058" y="444112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C09DB069-3040-4594-9E15-8EA774124611}"/>
              </a:ext>
            </a:extLst>
          </p:cNvPr>
          <p:cNvSpPr/>
          <p:nvPr/>
        </p:nvSpPr>
        <p:spPr>
          <a:xfrm>
            <a:off x="10695093" y="407475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65497A-16C5-420D-BA5A-14416CC9DC15}"/>
              </a:ext>
            </a:extLst>
          </p:cNvPr>
          <p:cNvSpPr/>
          <p:nvPr/>
        </p:nvSpPr>
        <p:spPr>
          <a:xfrm>
            <a:off x="10609058" y="401493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3">
            <a:extLst>
              <a:ext uri="{FF2B5EF4-FFF2-40B4-BE49-F238E27FC236}">
                <a16:creationId xmlns:a16="http://schemas.microsoft.com/office/drawing/2014/main" id="{09A556A9-E0BB-4CFF-9FAE-FA17C87965C1}"/>
              </a:ext>
            </a:extLst>
          </p:cNvPr>
          <p:cNvSpPr/>
          <p:nvPr/>
        </p:nvSpPr>
        <p:spPr>
          <a:xfrm>
            <a:off x="10695093" y="364856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7A09ABD-5F0D-44E3-A375-10F9A83E720E}"/>
              </a:ext>
            </a:extLst>
          </p:cNvPr>
          <p:cNvSpPr/>
          <p:nvPr/>
        </p:nvSpPr>
        <p:spPr>
          <a:xfrm>
            <a:off x="10609058" y="358875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B166E9D8-F929-485E-9C6E-CDE8C2AD54AC}"/>
              </a:ext>
            </a:extLst>
          </p:cNvPr>
          <p:cNvSpPr/>
          <p:nvPr/>
        </p:nvSpPr>
        <p:spPr>
          <a:xfrm>
            <a:off x="10695093" y="322238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43D79B-9AA8-4FE1-9E06-5990005DE484}"/>
              </a:ext>
            </a:extLst>
          </p:cNvPr>
          <p:cNvSpPr/>
          <p:nvPr/>
        </p:nvSpPr>
        <p:spPr>
          <a:xfrm>
            <a:off x="10609058" y="316256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4F3ED3-A0A6-4EB0-AAE8-78C7CE88C3EF}"/>
              </a:ext>
            </a:extLst>
          </p:cNvPr>
          <p:cNvSpPr/>
          <p:nvPr/>
        </p:nvSpPr>
        <p:spPr>
          <a:xfrm>
            <a:off x="10590786" y="3144999"/>
            <a:ext cx="677103" cy="282126"/>
          </a:xfrm>
          <a:prstGeom prst="ellipse">
            <a:avLst/>
          </a:prstGeom>
          <a:solidFill>
            <a:srgbClr val="217529"/>
          </a:solidFill>
          <a:ln>
            <a:solidFill>
              <a:srgbClr val="217529"/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16564B7-53B3-46C2-9C11-728363DDF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6786"/>
          <a:stretch/>
        </p:blipFill>
        <p:spPr>
          <a:xfrm>
            <a:off x="10134191" y="1309893"/>
            <a:ext cx="1410854" cy="119993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723FF08-68FF-42A6-BEA1-CE444782F5F9}"/>
              </a:ext>
            </a:extLst>
          </p:cNvPr>
          <p:cNvGrpSpPr/>
          <p:nvPr/>
        </p:nvGrpSpPr>
        <p:grpSpPr>
          <a:xfrm>
            <a:off x="9670475" y="4939953"/>
            <a:ext cx="917239" cy="661337"/>
            <a:chOff x="3921165" y="2951925"/>
            <a:chExt cx="1116495" cy="786967"/>
          </a:xfrm>
        </p:grpSpPr>
        <p:sp>
          <p:nvSpPr>
            <p:cNvPr id="51" name="Right Arrow 61">
              <a:extLst>
                <a:ext uri="{FF2B5EF4-FFF2-40B4-BE49-F238E27FC236}">
                  <a16:creationId xmlns:a16="http://schemas.microsoft.com/office/drawing/2014/main" id="{8A4D8755-6722-4103-884E-B774D6C17BF7}"/>
                </a:ext>
              </a:extLst>
            </p:cNvPr>
            <p:cNvSpPr/>
            <p:nvPr/>
          </p:nvSpPr>
          <p:spPr>
            <a:xfrm>
              <a:off x="4277806" y="2992283"/>
              <a:ext cx="759854" cy="717733"/>
            </a:xfrm>
            <a:prstGeom prst="rightArrow">
              <a:avLst/>
            </a:prstGeom>
            <a:solidFill>
              <a:srgbClr val="FF00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985CCB-7749-420B-BD9B-A64E467D8E68}"/>
                </a:ext>
              </a:extLst>
            </p:cNvPr>
            <p:cNvSpPr/>
            <p:nvPr/>
          </p:nvSpPr>
          <p:spPr>
            <a:xfrm>
              <a:off x="3921165" y="2951925"/>
              <a:ext cx="798490" cy="786967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</a:rPr>
                <a:t>Đội</a:t>
              </a:r>
              <a:r>
                <a:rPr lang="en-US" sz="1400" b="1" dirty="0">
                  <a:solidFill>
                    <a:srgbClr val="FF0000"/>
                  </a:solidFill>
                </a:rPr>
                <a:t> B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4356FFD0-28F1-4EE4-BEEC-3CD483FCC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88" y="576971"/>
            <a:ext cx="760475" cy="14658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525FD2B-FAF5-48B5-BE16-619237B1D6C2}"/>
              </a:ext>
            </a:extLst>
          </p:cNvPr>
          <p:cNvSpPr txBox="1"/>
          <p:nvPr/>
        </p:nvSpPr>
        <p:spPr>
          <a:xfrm>
            <a:off x="2901147" y="2895261"/>
            <a:ext cx="268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37A9EC-A153-448B-95F2-DBAB000422E7}"/>
              </a:ext>
            </a:extLst>
          </p:cNvPr>
          <p:cNvSpPr txBox="1"/>
          <p:nvPr/>
        </p:nvSpPr>
        <p:spPr>
          <a:xfrm>
            <a:off x="3256148" y="709249"/>
            <a:ext cx="304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D2A6A7-9EF8-4B92-AE21-8112B2EC8E49}"/>
              </a:ext>
            </a:extLst>
          </p:cNvPr>
          <p:cNvSpPr txBox="1"/>
          <p:nvPr/>
        </p:nvSpPr>
        <p:spPr>
          <a:xfrm>
            <a:off x="3344013" y="2036734"/>
            <a:ext cx="390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4FDDCF-84A8-44EB-AA34-7B0B92D1E49C}"/>
              </a:ext>
            </a:extLst>
          </p:cNvPr>
          <p:cNvSpPr txBox="1"/>
          <p:nvPr/>
        </p:nvSpPr>
        <p:spPr>
          <a:xfrm>
            <a:off x="5710173" y="2944793"/>
            <a:ext cx="382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EFD93F-69B0-49A5-A9F5-2E1773760A05}"/>
              </a:ext>
            </a:extLst>
          </p:cNvPr>
          <p:cNvSpPr txBox="1"/>
          <p:nvPr/>
        </p:nvSpPr>
        <p:spPr>
          <a:xfrm>
            <a:off x="7447560" y="5542964"/>
            <a:ext cx="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38BA82-2C8C-446D-AEE8-0F164944496C}"/>
              </a:ext>
            </a:extLst>
          </p:cNvPr>
          <p:cNvSpPr txBox="1"/>
          <p:nvPr/>
        </p:nvSpPr>
        <p:spPr>
          <a:xfrm>
            <a:off x="2946204" y="4179513"/>
            <a:ext cx="254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929415-309F-4C1C-A81E-2CC4FCCCC547}"/>
              </a:ext>
            </a:extLst>
          </p:cNvPr>
          <p:cNvSpPr txBox="1"/>
          <p:nvPr/>
        </p:nvSpPr>
        <p:spPr>
          <a:xfrm>
            <a:off x="5988421" y="3703796"/>
            <a:ext cx="238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BD6519-3AB9-4C5B-BCE5-FE2937509506}"/>
              </a:ext>
            </a:extLst>
          </p:cNvPr>
          <p:cNvSpPr txBox="1"/>
          <p:nvPr/>
        </p:nvSpPr>
        <p:spPr>
          <a:xfrm>
            <a:off x="3910798" y="5542964"/>
            <a:ext cx="97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6FD203-8556-47BA-AE6F-129CF9B2828F}"/>
              </a:ext>
            </a:extLst>
          </p:cNvPr>
          <p:cNvSpPr txBox="1"/>
          <p:nvPr/>
        </p:nvSpPr>
        <p:spPr>
          <a:xfrm>
            <a:off x="6993918" y="5098187"/>
            <a:ext cx="76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AutoShape 224">
            <a:extLst>
              <a:ext uri="{FF2B5EF4-FFF2-40B4-BE49-F238E27FC236}">
                <a16:creationId xmlns:a16="http://schemas.microsoft.com/office/drawing/2014/main" id="{3B1F99BD-75BA-48C1-90EC-EF7E5995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64651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00:10</a:t>
            </a:r>
          </a:p>
        </p:txBody>
      </p:sp>
      <p:sp>
        <p:nvSpPr>
          <p:cNvPr id="227" name="AutoShape 225">
            <a:extLst>
              <a:ext uri="{FF2B5EF4-FFF2-40B4-BE49-F238E27FC236}">
                <a16:creationId xmlns:a16="http://schemas.microsoft.com/office/drawing/2014/main" id="{BB651CBA-7421-4CF7-8555-03B72F98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54596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00:09</a:t>
            </a:r>
          </a:p>
        </p:txBody>
      </p:sp>
      <p:sp>
        <p:nvSpPr>
          <p:cNvPr id="228" name="AutoShape 226">
            <a:extLst>
              <a:ext uri="{FF2B5EF4-FFF2-40B4-BE49-F238E27FC236}">
                <a16:creationId xmlns:a16="http://schemas.microsoft.com/office/drawing/2014/main" id="{45F75452-02F4-4C89-82E6-57CA107E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1422" y="123665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00:08</a:t>
            </a:r>
          </a:p>
        </p:txBody>
      </p:sp>
      <p:sp>
        <p:nvSpPr>
          <p:cNvPr id="229" name="AutoShape 227">
            <a:extLst>
              <a:ext uri="{FF2B5EF4-FFF2-40B4-BE49-F238E27FC236}">
                <a16:creationId xmlns:a16="http://schemas.microsoft.com/office/drawing/2014/main" id="{A173BFA3-7828-499D-AAA3-CF8535CE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77268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00:07</a:t>
            </a:r>
          </a:p>
        </p:txBody>
      </p:sp>
      <p:sp>
        <p:nvSpPr>
          <p:cNvPr id="230" name="AutoShape 228">
            <a:extLst>
              <a:ext uri="{FF2B5EF4-FFF2-40B4-BE49-F238E27FC236}">
                <a16:creationId xmlns:a16="http://schemas.microsoft.com/office/drawing/2014/main" id="{809439C7-424C-417C-92E9-09EE04D4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209" y="16469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00:06</a:t>
            </a:r>
          </a:p>
        </p:txBody>
      </p:sp>
      <p:sp>
        <p:nvSpPr>
          <p:cNvPr id="231" name="AutoShape 229">
            <a:extLst>
              <a:ext uri="{FF2B5EF4-FFF2-40B4-BE49-F238E27FC236}">
                <a16:creationId xmlns:a16="http://schemas.microsoft.com/office/drawing/2014/main" id="{E76DA5BE-38AB-47AC-A40E-6B46BE80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700" y="152076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00:05</a:t>
            </a:r>
          </a:p>
        </p:txBody>
      </p:sp>
      <p:sp>
        <p:nvSpPr>
          <p:cNvPr id="232" name="AutoShape 230">
            <a:extLst>
              <a:ext uri="{FF2B5EF4-FFF2-40B4-BE49-F238E27FC236}">
                <a16:creationId xmlns:a16="http://schemas.microsoft.com/office/drawing/2014/main" id="{058B16AD-C5E1-4A83-A1B7-9495B7AA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903" y="23820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00:04</a:t>
            </a:r>
          </a:p>
        </p:txBody>
      </p:sp>
      <p:sp>
        <p:nvSpPr>
          <p:cNvPr id="233" name="AutoShape 231">
            <a:extLst>
              <a:ext uri="{FF2B5EF4-FFF2-40B4-BE49-F238E27FC236}">
                <a16:creationId xmlns:a16="http://schemas.microsoft.com/office/drawing/2014/main" id="{C0E96DCC-5CF7-423C-BE75-C17FC214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025" y="174585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00:03</a:t>
            </a:r>
          </a:p>
        </p:txBody>
      </p:sp>
      <p:sp>
        <p:nvSpPr>
          <p:cNvPr id="234" name="AutoShape 232">
            <a:extLst>
              <a:ext uri="{FF2B5EF4-FFF2-40B4-BE49-F238E27FC236}">
                <a16:creationId xmlns:a16="http://schemas.microsoft.com/office/drawing/2014/main" id="{A38E88D0-F729-49CA-85A0-FB9AF443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194" y="216124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00:02</a:t>
            </a:r>
          </a:p>
        </p:txBody>
      </p:sp>
      <p:sp>
        <p:nvSpPr>
          <p:cNvPr id="235" name="AutoShape 233">
            <a:extLst>
              <a:ext uri="{FF2B5EF4-FFF2-40B4-BE49-F238E27FC236}">
                <a16:creationId xmlns:a16="http://schemas.microsoft.com/office/drawing/2014/main" id="{7E61657F-529B-494F-BA47-88A089CA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22" y="15191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00:01</a:t>
            </a:r>
          </a:p>
        </p:txBody>
      </p:sp>
      <p:sp>
        <p:nvSpPr>
          <p:cNvPr id="236" name="AutoShape 234">
            <a:extLst>
              <a:ext uri="{FF2B5EF4-FFF2-40B4-BE49-F238E27FC236}">
                <a16:creationId xmlns:a16="http://schemas.microsoft.com/office/drawing/2014/main" id="{F41CB937-4A2A-48E8-9FEB-A87C5FF1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7129" y="181597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00:00</a:t>
            </a:r>
          </a:p>
        </p:txBody>
      </p:sp>
      <p:sp>
        <p:nvSpPr>
          <p:cNvPr id="237" name="Oval 235">
            <a:extLst>
              <a:ext uri="{FF2B5EF4-FFF2-40B4-BE49-F238E27FC236}">
                <a16:creationId xmlns:a16="http://schemas.microsoft.com/office/drawing/2014/main" id="{9E0087EF-47E3-4AA6-87A0-71DE5683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561" y="2320743"/>
            <a:ext cx="914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998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43148 L -0.00196 -0.49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36944 L -0.00326 -0.4314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43148 L -0.00196 -0.4937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36944 L -0.00326 -0.4314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30741 L -0.00196 -0.3694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24514 L -0.00469 -0.307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30741 L -0.00196 -0.3694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24514 L -0.00469 -0.307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87 L -0.00313 -0.05764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64 L -0.00196 -0.141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419 L -0.00326 -0.18634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18634 L -0.00196 -0.24514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87 L -0.00313 -0.05764 " pathEditMode="relative" rAng="0" ptsTypes="AA">
                                      <p:cBhvr>
                                        <p:cTn id="12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64 L -0.00196 -0.1419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419 L -0.00326 -0.18634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18634 L -0.00196 -0.24514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6727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2" y="152400"/>
            <a:ext cx="6046327" cy="388164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5521183" y="380999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1303629"/>
                  </p:ext>
                </p:extLst>
              </p:nvPr>
            </p:nvGraphicFramePr>
            <p:xfrm>
              <a:off x="3950144" y="2646243"/>
              <a:ext cx="849329" cy="10774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49329" cy="107743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1548616" ay="952790" az="45230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315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0144" y="2646243"/>
                <a:ext cx="849329" cy="107743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7" y="3810000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943600" y="728790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39696C-1032-4974-8531-B72D9D30DBF5}"/>
              </a:ext>
            </a:extLst>
          </p:cNvPr>
          <p:cNvSpPr/>
          <p:nvPr/>
        </p:nvSpPr>
        <p:spPr>
          <a:xfrm rot="5400000">
            <a:off x="-2895600" y="2971800"/>
            <a:ext cx="6858000" cy="9144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TÌM TÒI VÀ MỞ RỘNG </a:t>
            </a:r>
          </a:p>
        </p:txBody>
      </p:sp>
      <p:sp>
        <p:nvSpPr>
          <p:cNvPr id="3" name="WordArt 42">
            <a:extLst>
              <a:ext uri="{FF2B5EF4-FFF2-40B4-BE49-F238E27FC236}">
                <a16:creationId xmlns:a16="http://schemas.microsoft.com/office/drawing/2014/main" id="{11D7554D-4B6A-424D-BC2A-43B78EDB41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9829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BẠN NÀO  VỀ ĐÍCH TRƯỚC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AF418-E383-4B76-ABBD-BA17C71302A7}"/>
              </a:ext>
            </a:extLst>
          </p:cNvPr>
          <p:cNvSpPr txBox="1"/>
          <p:nvPr/>
        </p:nvSpPr>
        <p:spPr>
          <a:xfrm>
            <a:off x="1447800" y="1663412"/>
            <a:ext cx="1013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56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4C7C27C4-8F49-41F4-8998-CB2E669F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075" y="33282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B3CA75B-C35C-4926-9315-C0A69327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604" y="3464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2005FEF-30ED-463F-A8B7-CF3C65DE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564" y="37098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93F513E-7146-4C80-A5A7-D4C40B4E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146" y="33282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796CE57-A508-4375-B782-954166DE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388" y="30742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F1E97E4-40E8-4597-9F95-E1AF5F87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313" y="29357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D8E872B7-923D-459C-840F-464D5D13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377" y="25679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973A97D-61C6-4261-9E1F-F1C4EDCC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588" y="269563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8BDA7732-DE3B-4A6F-ADA7-2E4D3EE3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9892" y="282247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ACEDE0B3-CF6C-415B-B79B-21970096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330" y="368369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DD131A70-FC30-472D-B28B-39E76B32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63" y="2433442"/>
            <a:ext cx="350387" cy="280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34" name="Picture 15" descr="Khung cau hoi">
            <a:extLst>
              <a:ext uri="{FF2B5EF4-FFF2-40B4-BE49-F238E27FC236}">
                <a16:creationId xmlns:a16="http://schemas.microsoft.com/office/drawing/2014/main" id="{A1B4A469-0482-4267-A8B1-A525F51A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13" y="967353"/>
            <a:ext cx="10209212" cy="4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6">
            <a:extLst>
              <a:ext uri="{FF2B5EF4-FFF2-40B4-BE49-F238E27FC236}">
                <a16:creationId xmlns:a16="http://schemas.microsoft.com/office/drawing/2014/main" id="{09556E22-EFCB-48C0-9B74-216A812E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90" y="6148714"/>
            <a:ext cx="545047" cy="1120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FB1794A8-83A5-45E2-9087-7A329E669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613680"/>
            <a:ext cx="9235440" cy="39319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E116E4E8-42A5-407B-B853-6156A31B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570" y="25673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E2F5A3DB-7ADE-43A2-88B4-038E7954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29" y="32035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7A43A829-23CA-454B-8289-9FA3C387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416" y="29450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E371837-48E9-4A58-A9A4-50962DD0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789" y="267360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13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034EE84-208D-4BA7-8202-CD02A0F4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547" y="265625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14</a:t>
            </a:r>
          </a:p>
        </p:txBody>
      </p:sp>
      <p:grpSp>
        <p:nvGrpSpPr>
          <p:cNvPr id="42" name="Group 23">
            <a:extLst>
              <a:ext uri="{FF2B5EF4-FFF2-40B4-BE49-F238E27FC236}">
                <a16:creationId xmlns:a16="http://schemas.microsoft.com/office/drawing/2014/main" id="{D2BFA80A-54E6-4D82-9C26-09500522F042}"/>
              </a:ext>
            </a:extLst>
          </p:cNvPr>
          <p:cNvGrpSpPr>
            <a:grpSpLocks/>
          </p:cNvGrpSpPr>
          <p:nvPr/>
        </p:nvGrpSpPr>
        <p:grpSpPr bwMode="auto">
          <a:xfrm>
            <a:off x="1157562" y="5788734"/>
            <a:ext cx="10101604" cy="1038844"/>
            <a:chOff x="768" y="3404"/>
            <a:chExt cx="4896" cy="890"/>
          </a:xfrm>
        </p:grpSpPr>
        <p:pic>
          <p:nvPicPr>
            <p:cNvPr id="43" name="Picture 24" descr="Nut do">
              <a:extLst>
                <a:ext uri="{FF2B5EF4-FFF2-40B4-BE49-F238E27FC236}">
                  <a16:creationId xmlns:a16="http://schemas.microsoft.com/office/drawing/2014/main" id="{DD4449E9-900D-48DB-8865-7EADF6F42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5">
              <a:extLst>
                <a:ext uri="{FF2B5EF4-FFF2-40B4-BE49-F238E27FC236}">
                  <a16:creationId xmlns:a16="http://schemas.microsoft.com/office/drawing/2014/main" id="{93AD9F84-283F-472A-ADA0-34F17CA4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Rectangle 26">
            <a:extLst>
              <a:ext uri="{FF2B5EF4-FFF2-40B4-BE49-F238E27FC236}">
                <a16:creationId xmlns:a16="http://schemas.microsoft.com/office/drawing/2014/main" id="{602DF12D-5D02-42BE-AEE9-978A3DB4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339" y="29450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15</a:t>
            </a:r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09FC0101-4698-410D-BD64-CD03BCFA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674" y="25751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16</a:t>
            </a:r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FBF72035-5734-4303-A977-5B2FF3DB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975" y="28093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17</a:t>
            </a:r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DA9E6AD9-10F7-4442-A2D7-9880215C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355" y="306975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18</a:t>
            </a: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6462EAA2-E9CB-4ADC-B4BE-C9FECF08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972" y="267360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19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7669CB6C-1DA3-4AA9-A8F2-09DCEBB6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643" y="248133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20</a:t>
            </a: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9241F8DE-C0BB-4922-BF6D-4597A9210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688" y="2215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21</a:t>
            </a:r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61BE1D69-E36C-426E-91D6-F2980F07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431" y="304346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22</a:t>
            </a:r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CD35B902-4E43-4F04-BE72-BDFB2B16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587" y="24472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23</a:t>
            </a:r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9508774B-9E4A-4E16-9434-C0511B0E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380" y="2215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24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755B174F-5A5F-4F84-8F9C-4226A98B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180" y="22319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25</a:t>
            </a:r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72F8922B-67D5-45F0-8A5D-42177F59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408" y="24472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26</a:t>
            </a: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26C89CDC-5541-4182-A92F-378CFD81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665" y="23790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27</a:t>
            </a: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9485D72C-394B-44E9-9B33-BFDF1A377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458" y="237547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28</a:t>
            </a:r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id="{B026722C-28CE-4E59-AE6A-537EF412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408" y="25226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29</a:t>
            </a:r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34722867-5FCC-4164-8B81-29ED87940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68352"/>
            <a:ext cx="181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022F43-A92F-42FD-AE3E-B9BF9B21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427" y="5881702"/>
            <a:ext cx="711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F9BE54-5B21-46AE-9A86-6A395252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906" y="5788734"/>
            <a:ext cx="2112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pic>
        <p:nvPicPr>
          <p:cNvPr id="64" name="Picture 18" descr="Cau hoi">
            <a:extLst>
              <a:ext uri="{FF2B5EF4-FFF2-40B4-BE49-F238E27FC236}">
                <a16:creationId xmlns:a16="http://schemas.microsoft.com/office/drawing/2014/main" id="{9A666E7E-45F6-4A16-8B73-7E935698E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-125448"/>
            <a:ext cx="1067383" cy="11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46">
            <a:extLst>
              <a:ext uri="{FF2B5EF4-FFF2-40B4-BE49-F238E27FC236}">
                <a16:creationId xmlns:a16="http://schemas.microsoft.com/office/drawing/2014/main" id="{25954AC4-6C09-4D5D-B33B-BBF7C3897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1821573"/>
            <a:ext cx="6032501" cy="248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xe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tròn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bán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kính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20 cm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lăn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bức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tường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mặt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đất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60</a:t>
            </a:r>
            <a:r>
              <a:rPr lang="en-US" sz="3200" baseline="30000" dirty="0">
                <a:solidFill>
                  <a:srgbClr val="354800"/>
                </a:solidFill>
                <a:ea typeface="Calibri" panose="020F0502020204030204" pitchFamily="34" charset="0"/>
              </a:rPr>
              <a:t>0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Khoảng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ngắn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tâm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xe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tường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endParaRPr lang="en-US" altLang="en-US" sz="3200" dirty="0">
              <a:solidFill>
                <a:srgbClr val="354800"/>
              </a:solidFill>
            </a:endParaRPr>
          </a:p>
          <a:p>
            <a:pPr eaLnBrk="1" hangingPunct="1"/>
            <a:endParaRPr lang="en-US" altLang="en-US" sz="3200" b="0" dirty="0">
              <a:solidFill>
                <a:srgbClr val="3548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6" name="Object 47">
            <a:extLst>
              <a:ext uri="{FF2B5EF4-FFF2-40B4-BE49-F238E27FC236}">
                <a16:creationId xmlns:a16="http://schemas.microsoft.com/office/drawing/2014/main" id="{AC099429-BB17-474D-9F6C-2198ADA89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9140" y="4733131"/>
          <a:ext cx="17097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66" name="Object 47">
                        <a:extLst>
                          <a:ext uri="{FF2B5EF4-FFF2-40B4-BE49-F238E27FC236}">
                            <a16:creationId xmlns:a16="http://schemas.microsoft.com/office/drawing/2014/main" id="{AC099429-BB17-474D-9F6C-2198ADA89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40" y="4733131"/>
                        <a:ext cx="17097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48">
            <a:extLst>
              <a:ext uri="{FF2B5EF4-FFF2-40B4-BE49-F238E27FC236}">
                <a16:creationId xmlns:a16="http://schemas.microsoft.com/office/drawing/2014/main" id="{C867FD7B-B550-4EC5-A789-EE1A24378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627" y="4704809"/>
          <a:ext cx="17986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203040" progId="Equation.DSMT4">
                  <p:embed/>
                </p:oleObj>
              </mc:Choice>
              <mc:Fallback>
                <p:oleObj name="Equation" r:id="rId9" imgW="761760" imgH="203040" progId="Equation.DSMT4">
                  <p:embed/>
                  <p:pic>
                    <p:nvPicPr>
                      <p:cNvPr id="67" name="Object 48">
                        <a:extLst>
                          <a:ext uri="{FF2B5EF4-FFF2-40B4-BE49-F238E27FC236}">
                            <a16:creationId xmlns:a16="http://schemas.microsoft.com/office/drawing/2014/main" id="{C867FD7B-B550-4EC5-A789-EE1A243789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627" y="4704809"/>
                        <a:ext cx="17986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49">
            <a:extLst>
              <a:ext uri="{FF2B5EF4-FFF2-40B4-BE49-F238E27FC236}">
                <a16:creationId xmlns:a16="http://schemas.microsoft.com/office/drawing/2014/main" id="{35406CE2-9D1E-49B8-B6B5-4F414D897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0620" y="4721634"/>
          <a:ext cx="1822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68" name="Object 49">
                        <a:extLst>
                          <a:ext uri="{FF2B5EF4-FFF2-40B4-BE49-F238E27FC236}">
                            <a16:creationId xmlns:a16="http://schemas.microsoft.com/office/drawing/2014/main" id="{35406CE2-9D1E-49B8-B6B5-4F414D897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620" y="4721634"/>
                        <a:ext cx="18224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0">
            <a:extLst>
              <a:ext uri="{FF2B5EF4-FFF2-40B4-BE49-F238E27FC236}">
                <a16:creationId xmlns:a16="http://schemas.microsoft.com/office/drawing/2014/main" id="{D22C6A0F-A589-4CF9-9D42-E58E9EBFC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9481" y="4670079"/>
          <a:ext cx="195103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03040" progId="Equation.DSMT4">
                  <p:embed/>
                </p:oleObj>
              </mc:Choice>
              <mc:Fallback>
                <p:oleObj name="Equation" r:id="rId13" imgW="825480" imgH="203040" progId="Equation.DSMT4">
                  <p:embed/>
                  <p:pic>
                    <p:nvPicPr>
                      <p:cNvPr id="69" name="Object 50">
                        <a:extLst>
                          <a:ext uri="{FF2B5EF4-FFF2-40B4-BE49-F238E27FC236}">
                            <a16:creationId xmlns:a16="http://schemas.microsoft.com/office/drawing/2014/main" id="{D22C6A0F-A589-4CF9-9D42-E58E9EBFC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481" y="4670079"/>
                        <a:ext cx="195103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1319087-466D-45B0-80CC-B8F1FAB1BF6B}"/>
              </a:ext>
            </a:extLst>
          </p:cNvPr>
          <p:cNvSpPr/>
          <p:nvPr/>
        </p:nvSpPr>
        <p:spPr>
          <a:xfrm rot="5400000">
            <a:off x="-2963926" y="3009898"/>
            <a:ext cx="6940671" cy="838202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TÌM TÒI VÀ MỞ RỘNG</a:t>
            </a:r>
          </a:p>
        </p:txBody>
      </p:sp>
      <p:pic>
        <p:nvPicPr>
          <p:cNvPr id="71" name="Picture 15">
            <a:extLst>
              <a:ext uri="{FF2B5EF4-FFF2-40B4-BE49-F238E27FC236}">
                <a16:creationId xmlns:a16="http://schemas.microsoft.com/office/drawing/2014/main" id="{E09AB745-1B9E-4CE8-83E5-95941AA9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129"/>
            <a:ext cx="3815439" cy="23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WordArt 42">
            <a:extLst>
              <a:ext uri="{FF2B5EF4-FFF2-40B4-BE49-F238E27FC236}">
                <a16:creationId xmlns:a16="http://schemas.microsoft.com/office/drawing/2014/main" id="{2CEE8A63-6DE5-4414-9684-E73629F64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7678" y="190300"/>
            <a:ext cx="8077674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BẠN NÀO  VỀ ĐÍCH TRƯỚC </a:t>
            </a:r>
          </a:p>
        </p:txBody>
      </p:sp>
    </p:spTree>
    <p:extLst>
      <p:ext uri="{BB962C8B-B14F-4D97-AF65-F5344CB8AC3E}">
        <p14:creationId xmlns:p14="http://schemas.microsoft.com/office/powerpoint/2010/main" val="40914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46632B-E286-424B-989A-92DAC46BAC2B}"/>
              </a:ext>
            </a:extLst>
          </p:cNvPr>
          <p:cNvSpPr/>
          <p:nvPr/>
        </p:nvSpPr>
        <p:spPr>
          <a:xfrm rot="5400000">
            <a:off x="-2933700" y="3009900"/>
            <a:ext cx="6858000" cy="8382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TÌM TÒI VÀ MỞ RỘNG</a:t>
            </a:r>
          </a:p>
        </p:txBody>
      </p:sp>
      <p:sp>
        <p:nvSpPr>
          <p:cNvPr id="7" name="Rectangle 79">
            <a:extLst>
              <a:ext uri="{FF2B5EF4-FFF2-40B4-BE49-F238E27FC236}">
                <a16:creationId xmlns:a16="http://schemas.microsoft.com/office/drawing/2014/main" id="{83313CEF-CA34-4394-B96A-3C4E7475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064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81">
            <a:extLst>
              <a:ext uri="{FF2B5EF4-FFF2-40B4-BE49-F238E27FC236}">
                <a16:creationId xmlns:a16="http://schemas.microsoft.com/office/drawing/2014/main" id="{AF6D3402-E895-4FE7-8FFA-06B713E3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382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4182235-51E9-4AF2-B254-D5E8FD7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79" y="170953"/>
            <a:ext cx="2850379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5DBF8-D1A6-4F30-B59A-B2116680F83A}"/>
              </a:ext>
            </a:extLst>
          </p:cNvPr>
          <p:cNvSpPr txBox="1"/>
          <p:nvPr/>
        </p:nvSpPr>
        <p:spPr>
          <a:xfrm>
            <a:off x="996991" y="0"/>
            <a:ext cx="8106888" cy="3246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6146" name="Picture 17">
            <a:extLst>
              <a:ext uri="{FF2B5EF4-FFF2-40B4-BE49-F238E27FC236}">
                <a16:creationId xmlns:a16="http://schemas.microsoft.com/office/drawing/2014/main" id="{28246B26-F547-4BB7-8FD3-3CF073E9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01909"/>
            <a:ext cx="3820598" cy="29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AAF301-9388-4B63-A2DE-D9A1B0FB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127454"/>
            <a:ext cx="8610599" cy="3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2133600" y="460448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FAF69DA-DF78-4748-8B44-B28260E7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57" y="1514000"/>
            <a:ext cx="107619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442F215-6379-4C37-B4B2-AC3B83EE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66727"/>
            <a:ext cx="10983434" cy="23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 43 SGK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4ACD8-F11D-486F-91D5-BFDF72463F10}"/>
              </a:ext>
            </a:extLst>
          </p:cNvPr>
          <p:cNvGrpSpPr/>
          <p:nvPr/>
        </p:nvGrpSpPr>
        <p:grpSpPr>
          <a:xfrm>
            <a:off x="82527" y="152400"/>
            <a:ext cx="5855508" cy="2999491"/>
            <a:chOff x="-308629" y="141680"/>
            <a:chExt cx="5558416" cy="3502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D525DF-D3BF-4D76-9C69-8C4FA561F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63725" y="806907"/>
              <a:ext cx="1586062" cy="2682472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9435590-2551-47AE-9600-4DD15807BB8A}"/>
                </a:ext>
              </a:extLst>
            </p:cNvPr>
            <p:cNvSpPr/>
            <p:nvPr/>
          </p:nvSpPr>
          <p:spPr>
            <a:xfrm>
              <a:off x="-308629" y="141680"/>
              <a:ext cx="4009919" cy="35022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 đối xứng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vi-VN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rục đối xứng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endPara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94FE1B-0F04-4A8E-AF74-BA3107052A2E}"/>
              </a:ext>
            </a:extLst>
          </p:cNvPr>
          <p:cNvGrpSpPr/>
          <p:nvPr/>
        </p:nvGrpSpPr>
        <p:grpSpPr>
          <a:xfrm>
            <a:off x="228600" y="3838466"/>
            <a:ext cx="5806746" cy="2698995"/>
            <a:chOff x="-159479" y="3764131"/>
            <a:chExt cx="5604821" cy="26989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C5E672-7DA6-4D1E-8961-9B1919AC8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9DD927D-C9FC-4C6F-A57C-87FD7B47A152}"/>
                </a:ext>
              </a:extLst>
            </p:cNvPr>
            <p:cNvSpPr/>
            <p:nvPr/>
          </p:nvSpPr>
          <p:spPr>
            <a:xfrm>
              <a:off x="-159479" y="3920874"/>
              <a:ext cx="3574717" cy="254225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CA9CA6-45E2-4194-89C5-0652FA90861E}"/>
              </a:ext>
            </a:extLst>
          </p:cNvPr>
          <p:cNvGrpSpPr/>
          <p:nvPr/>
        </p:nvGrpSpPr>
        <p:grpSpPr>
          <a:xfrm>
            <a:off x="5669081" y="392344"/>
            <a:ext cx="5949550" cy="3341456"/>
            <a:chOff x="5605404" y="454240"/>
            <a:chExt cx="5949550" cy="33414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7CCC76-B452-458F-A1C5-A4ECD095C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B5EB20-5706-4B8A-998E-CEDCEC90B99A}"/>
                </a:ext>
              </a:extLst>
            </p:cNvPr>
            <p:cNvSpPr/>
            <p:nvPr/>
          </p:nvSpPr>
          <p:spPr>
            <a:xfrm>
              <a:off x="7635509" y="454240"/>
              <a:ext cx="3919445" cy="334145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cố, khắc sâu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II,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vi-VN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80AA2F-8883-4BE4-B7BC-81A088F2F1F0}"/>
              </a:ext>
            </a:extLst>
          </p:cNvPr>
          <p:cNvGrpSpPr/>
          <p:nvPr/>
        </p:nvGrpSpPr>
        <p:grpSpPr>
          <a:xfrm>
            <a:off x="6035344" y="3995209"/>
            <a:ext cx="5851855" cy="2640831"/>
            <a:chOff x="5474571" y="3766899"/>
            <a:chExt cx="5547054" cy="26408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375A81-BC2B-4389-A785-63DF1BF97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8555529-3606-4505-9BBA-02F505CA0DB4}"/>
                </a:ext>
              </a:extLst>
            </p:cNvPr>
            <p:cNvSpPr/>
            <p:nvPr/>
          </p:nvSpPr>
          <p:spPr>
            <a:xfrm>
              <a:off x="6775102" y="3766899"/>
              <a:ext cx="4246523" cy="2640831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vận dụng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giải các bài toán t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oán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C0160F-781A-4C4E-8B19-BCB32A33ADDC}"/>
              </a:ext>
            </a:extLst>
          </p:cNvPr>
          <p:cNvSpPr/>
          <p:nvPr/>
        </p:nvSpPr>
        <p:spPr>
          <a:xfrm>
            <a:off x="4681443" y="2743200"/>
            <a:ext cx="2557123" cy="1622323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31: ÔN TẬP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 II </a:t>
            </a:r>
          </a:p>
        </p:txBody>
      </p:sp>
    </p:spTree>
    <p:extLst>
      <p:ext uri="{BB962C8B-B14F-4D97-AF65-F5344CB8AC3E}">
        <p14:creationId xmlns:p14="http://schemas.microsoft.com/office/powerpoint/2010/main" val="15296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954DDC-C7DD-459C-81BD-892063F5A45A}"/>
              </a:ext>
            </a:extLst>
          </p:cNvPr>
          <p:cNvSpPr/>
          <p:nvPr/>
        </p:nvSpPr>
        <p:spPr>
          <a:xfrm rot="5400000">
            <a:off x="-2830420" y="2906620"/>
            <a:ext cx="6858000" cy="1044760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HÌNH THÀNH KIẾN THỨC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1E7B7B8-6A0A-4AD6-BB58-F479D03D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601" y="741056"/>
            <a:ext cx="904919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VNI-Allegie" pitchFamily="2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</a:rPr>
              <a:t>: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,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mệnh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hảo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hảo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tặng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5F328AB-559A-4E34-9C03-EF1BC283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8790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CẶP ĐÔI HOÀN HẢO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45B5C-B564-4DC0-A011-42E833BD4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209550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>
            <a:extLst>
              <a:ext uri="{FF2B5EF4-FFF2-40B4-BE49-F238E27FC236}">
                <a16:creationId xmlns:a16="http://schemas.microsoft.com/office/drawing/2014/main" id="{AC4339B3-813C-49E0-9725-42FEBE572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4119"/>
            <a:ext cx="10515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08">
            <a:extLst>
              <a:ext uri="{FF2B5EF4-FFF2-40B4-BE49-F238E27FC236}">
                <a16:creationId xmlns:a16="http://schemas.microsoft.com/office/drawing/2014/main" id="{C137B5AE-8284-4423-8931-2AFF2ED3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60117"/>
              </p:ext>
            </p:extLst>
          </p:nvPr>
        </p:nvGraphicFramePr>
        <p:xfrm>
          <a:off x="324772" y="697339"/>
          <a:ext cx="11791028" cy="6441222"/>
        </p:xfrm>
        <a:graphic>
          <a:graphicData uri="http://schemas.openxmlformats.org/drawingml/2006/table">
            <a:tbl>
              <a:tblPr/>
              <a:tblGrid>
                <a:gridCol w="5085428">
                  <a:extLst>
                    <a:ext uri="{9D8B030D-6E8A-4147-A177-3AD203B41FA5}">
                      <a16:colId xmlns:a16="http://schemas.microsoft.com/office/drawing/2014/main" val="24467381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793964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409954777"/>
                    </a:ext>
                  </a:extLst>
                </a:gridCol>
              </a:tblGrid>
              <a:tr h="4879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NAM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NỮ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07496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348702"/>
                  </a:ext>
                </a:extLst>
              </a:tr>
              <a:tr h="7355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3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878146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24605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86375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bất kỳ đường kính nào của đường tròn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130727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875974"/>
                  </a:ext>
                </a:extLst>
              </a:tr>
              <a:tr h="4879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94594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5EE49A-7999-4954-9508-C3C7941D3046}"/>
              </a:ext>
            </a:extLst>
          </p:cNvPr>
          <p:cNvCxnSpPr>
            <a:cxnSpLocks/>
          </p:cNvCxnSpPr>
          <p:nvPr/>
        </p:nvCxnSpPr>
        <p:spPr>
          <a:xfrm>
            <a:off x="5124450" y="1828800"/>
            <a:ext cx="666750" cy="533400"/>
          </a:xfrm>
          <a:prstGeom prst="straightConnector1">
            <a:avLst/>
          </a:prstGeom>
          <a:ln w="44450" cap="flat" cmpd="sng" algn="ctr">
            <a:solidFill>
              <a:srgbClr val="35480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2FCE9F-E489-4921-AB8A-80A30E019704}"/>
              </a:ext>
            </a:extLst>
          </p:cNvPr>
          <p:cNvCxnSpPr/>
          <p:nvPr/>
        </p:nvCxnSpPr>
        <p:spPr>
          <a:xfrm>
            <a:off x="5410200" y="21336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7B8D33-EA7D-4BA8-8057-654B1EAD7E9B}"/>
              </a:ext>
            </a:extLst>
          </p:cNvPr>
          <p:cNvCxnSpPr>
            <a:cxnSpLocks/>
          </p:cNvCxnSpPr>
          <p:nvPr/>
        </p:nvCxnSpPr>
        <p:spPr>
          <a:xfrm>
            <a:off x="4800600" y="2667000"/>
            <a:ext cx="990600" cy="3124200"/>
          </a:xfrm>
          <a:prstGeom prst="straightConnector1">
            <a:avLst/>
          </a:prstGeom>
          <a:ln w="44450" cap="flat" cmpd="sng" algn="ctr">
            <a:solidFill>
              <a:srgbClr val="28A83D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E11891-1D6A-4D16-A211-BF9BB9758192}"/>
              </a:ext>
            </a:extLst>
          </p:cNvPr>
          <p:cNvCxnSpPr>
            <a:cxnSpLocks/>
          </p:cNvCxnSpPr>
          <p:nvPr/>
        </p:nvCxnSpPr>
        <p:spPr>
          <a:xfrm>
            <a:off x="4953000" y="3427838"/>
            <a:ext cx="838200" cy="610762"/>
          </a:xfrm>
          <a:prstGeom prst="straightConnector1">
            <a:avLst/>
          </a:prstGeom>
          <a:ln w="44450" cap="flat" cmpd="sng" algn="ctr">
            <a:solidFill>
              <a:srgbClr val="35480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535B4D-C462-4675-BED5-AB70F47DE44F}"/>
              </a:ext>
            </a:extLst>
          </p:cNvPr>
          <p:cNvCxnSpPr>
            <a:cxnSpLocks/>
          </p:cNvCxnSpPr>
          <p:nvPr/>
        </p:nvCxnSpPr>
        <p:spPr>
          <a:xfrm>
            <a:off x="4953000" y="4419019"/>
            <a:ext cx="838200" cy="457781"/>
          </a:xfrm>
          <a:prstGeom prst="straightConnector1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E88823-173B-4B32-BB9A-9B6F11BE1231}"/>
              </a:ext>
            </a:extLst>
          </p:cNvPr>
          <p:cNvCxnSpPr>
            <a:cxnSpLocks/>
          </p:cNvCxnSpPr>
          <p:nvPr/>
        </p:nvCxnSpPr>
        <p:spPr>
          <a:xfrm flipV="1">
            <a:off x="4800600" y="1675819"/>
            <a:ext cx="1143000" cy="3363755"/>
          </a:xfrm>
          <a:prstGeom prst="straightConnector1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54E8CD-8025-4D33-A32B-A49D25158BAE}"/>
              </a:ext>
            </a:extLst>
          </p:cNvPr>
          <p:cNvCxnSpPr>
            <a:cxnSpLocks/>
          </p:cNvCxnSpPr>
          <p:nvPr/>
        </p:nvCxnSpPr>
        <p:spPr>
          <a:xfrm flipV="1">
            <a:off x="5111571" y="3352800"/>
            <a:ext cx="819150" cy="2590800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BB54DD-78E5-42C3-8A80-A4AA1D07B22E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8270-2127-43C4-A4CA-1F90C4097D27}"/>
              </a:ext>
            </a:extLst>
          </p:cNvPr>
          <p:cNvSpPr txBox="1">
            <a:spLocks/>
          </p:cNvSpPr>
          <p:nvPr/>
        </p:nvSpPr>
        <p:spPr bwMode="auto">
          <a:xfrm>
            <a:off x="1524000" y="152400"/>
            <a:ext cx="41148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41 </a:t>
            </a:r>
            <a:r>
              <a:rPr lang="vi-VN" sz="3200" b="1" i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– SGK (T128)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2A517-058C-4E4F-97DA-BDDCA9E4557E}"/>
              </a:ext>
            </a:extLst>
          </p:cNvPr>
          <p:cNvSpPr txBox="1"/>
          <p:nvPr/>
        </p:nvSpPr>
        <p:spPr>
          <a:xfrm>
            <a:off x="1676400" y="1219200"/>
            <a:ext cx="100100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</a:rPr>
              <a:t>Cho  (O)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BC,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</a:rPr>
              <a:t> AD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BC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dirty="0">
                <a:latin typeface="Times New Roman" panose="02020603050405020304" pitchFamily="18" charset="0"/>
              </a:rPr>
              <a:t> H.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</a:rPr>
              <a:t> E,F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 H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</a:rPr>
              <a:t> AB, AC.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</a:rPr>
              <a:t> (I), (K)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</a:rPr>
              <a:t> HBE, HCF. </a:t>
            </a:r>
          </a:p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  <a:hlinkClick r:id="rId3" action="ppaction://hlinksldjump"/>
                <a:hlinkMouseOver r:id="rId3" action="ppaction://hlinksldjump"/>
              </a:rPr>
              <a:t>a)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latin typeface="Times New Roman" panose="02020603050405020304" pitchFamily="18" charset="0"/>
              </a:rPr>
              <a:t>: (I) &amp; (O), (K) &amp; (O), (I) &amp; (K).</a:t>
            </a:r>
          </a:p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  <a:hlinkClick r:id="rId4" action="ppaction://hlinksldjump"/>
              </a:rPr>
              <a:t>b)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</a:rPr>
              <a:t> AEHF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hlinkClick r:id="rId5" action="ppaction://hlinksldjump"/>
              </a:rPr>
              <a:t>c)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</a:rPr>
              <a:t>:   AE.AB = AF.AC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</a:rPr>
              <a:t> EF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(I) &amp; (K).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</a:rPr>
              <a:t> H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EF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/>
            <a:endParaRPr lang="en-US" altLang="en-US" sz="3200" dirty="0">
              <a:latin typeface="Times New Roman" panose="02020603050405020304" pitchFamily="18" charset="0"/>
            </a:endParaRPr>
          </a:p>
          <a:p>
            <a:pPr marL="533400" indent="-533400"/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9F1BE-4C20-4C8E-9D28-44F1E726AB6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C497-995E-4BDD-B56E-C7AE846A21E9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2743200" cy="420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 41 </a:t>
            </a:r>
            <a:r>
              <a:rPr lang="vi-VN" b="1" i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SGK (T128)</a:t>
            </a:r>
            <a:endParaRPr lang="vi-VN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BC3E5A-C688-4314-8836-74B63E6579FB}"/>
              </a:ext>
            </a:extLst>
          </p:cNvPr>
          <p:cNvCxnSpPr>
            <a:cxnSpLocks/>
          </p:cNvCxnSpPr>
          <p:nvPr/>
        </p:nvCxnSpPr>
        <p:spPr>
          <a:xfrm flipH="1">
            <a:off x="1750015" y="1066800"/>
            <a:ext cx="32608" cy="5562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987B3A-6577-4F7F-A61D-C6157517B72B}"/>
              </a:ext>
            </a:extLst>
          </p:cNvPr>
          <p:cNvCxnSpPr>
            <a:cxnSpLocks/>
          </p:cNvCxnSpPr>
          <p:nvPr/>
        </p:nvCxnSpPr>
        <p:spPr>
          <a:xfrm>
            <a:off x="1125003" y="3514725"/>
            <a:ext cx="6952197" cy="269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8D87285-9323-4154-9614-6012A8B85528}"/>
              </a:ext>
            </a:extLst>
          </p:cNvPr>
          <p:cNvSpPr txBox="1"/>
          <p:nvPr/>
        </p:nvSpPr>
        <p:spPr>
          <a:xfrm>
            <a:off x="1125003" y="1877206"/>
            <a:ext cx="83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CD0F9-9A5C-4A67-8321-1F3723983AB6}"/>
              </a:ext>
            </a:extLst>
          </p:cNvPr>
          <p:cNvSpPr txBox="1"/>
          <p:nvPr/>
        </p:nvSpPr>
        <p:spPr>
          <a:xfrm>
            <a:off x="1125003" y="3845511"/>
            <a:ext cx="78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5A25E9-847A-4B53-B634-3F735C8AD637}"/>
              </a:ext>
            </a:extLst>
          </p:cNvPr>
          <p:cNvSpPr txBox="1"/>
          <p:nvPr/>
        </p:nvSpPr>
        <p:spPr>
          <a:xfrm>
            <a:off x="1724750" y="1004679"/>
            <a:ext cx="581746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BC,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</a:rPr>
              <a:t> AD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BC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H.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E,F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AB, AC.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(I), (K)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HBE, HCF.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928715-C4A5-46FA-A37C-9352299A3FE5}"/>
              </a:ext>
            </a:extLst>
          </p:cNvPr>
          <p:cNvSpPr txBox="1"/>
          <p:nvPr/>
        </p:nvSpPr>
        <p:spPr>
          <a:xfrm>
            <a:off x="1776388" y="3541713"/>
            <a:ext cx="6984026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hlinkClick r:id="rId3" action="ppaction://hlinksldjump"/>
                <a:hlinkMouseOver r:id="rId3" action="ppaction://hlinksldjump"/>
              </a:rPr>
              <a:t>a)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: (I) &amp; (O),  (K) &amp; (O), (I) &amp; (K).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hlinkClick r:id="rId4" action="ppaction://hlinksldjump"/>
              </a:rPr>
              <a:t>b)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hlinkClick r:id="rId5" action="ppaction://hlinksldjump"/>
              </a:rPr>
              <a:t>c)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:   AE.AB = AF.AC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(I) &amp; (K).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30C5367-BD43-4E8A-860D-BEB206972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8201865" y="4576557"/>
            <a:ext cx="2281443" cy="22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0149E33-50BC-4AE5-B5C2-9261C408F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51" y="4036654"/>
            <a:ext cx="2371949" cy="15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26">
            <a:extLst>
              <a:ext uri="{FF2B5EF4-FFF2-40B4-BE49-F238E27FC236}">
                <a16:creationId xmlns:a16="http://schemas.microsoft.com/office/drawing/2014/main" id="{EDAC8774-8A19-4523-AF83-30BEB3C8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309" y="177006"/>
            <a:ext cx="24018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</a:rPr>
              <a:t>Phiếu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6C428-519D-4E42-9050-A8A68B382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098" y="437171"/>
            <a:ext cx="3874358" cy="36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C428E-AFBE-4951-B74E-FC528F94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32"/>
            <a:ext cx="3623877" cy="3429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438A192-FBF1-4ADA-AA2E-AEAD9EC3603C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381000"/>
            <a:ext cx="4038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1506A72-D0C5-4B46-8EE7-726658396A47}"/>
              </a:ext>
            </a:extLst>
          </p:cNvPr>
          <p:cNvSpPr/>
          <p:nvPr/>
        </p:nvSpPr>
        <p:spPr>
          <a:xfrm>
            <a:off x="3124200" y="886787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12F79-2233-4791-8FCE-31EDD99E63B0}"/>
              </a:ext>
            </a:extLst>
          </p:cNvPr>
          <p:cNvSpPr txBox="1"/>
          <p:nvPr/>
        </p:nvSpPr>
        <p:spPr>
          <a:xfrm>
            <a:off x="2019300" y="1193512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= BO – BI </a:t>
            </a:r>
            <a:endParaRPr lang="en-US" sz="2800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0763C81-8E66-4998-8EBF-D251937E64E8}"/>
              </a:ext>
            </a:extLst>
          </p:cNvPr>
          <p:cNvSpPr/>
          <p:nvPr/>
        </p:nvSpPr>
        <p:spPr>
          <a:xfrm>
            <a:off x="2971800" y="170379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5EF2B23-A291-4218-8737-5D2D8A66C640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950268"/>
            <a:ext cx="3153255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+ IO = BO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D6EA787-89F1-49D0-BD2C-EC7BC8678AE0}"/>
              </a:ext>
            </a:extLst>
          </p:cNvPr>
          <p:cNvSpPr/>
          <p:nvPr/>
        </p:nvSpPr>
        <p:spPr>
          <a:xfrm>
            <a:off x="3024427" y="2476284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6BCAF0C-AB79-48B8-B538-9E7CCC018E1B}"/>
              </a:ext>
            </a:extLst>
          </p:cNvPr>
          <p:cNvSpPr txBox="1">
            <a:spLocks noChangeArrowheads="1"/>
          </p:cNvSpPr>
          <p:nvPr/>
        </p:nvSpPr>
        <p:spPr>
          <a:xfrm>
            <a:off x="1440536" y="2846364"/>
            <a:ext cx="3519727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 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C4A12FA-F9AB-4610-911E-1164EDB6086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1" y="3301639"/>
            <a:ext cx="1752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4EECE0F-6718-4477-97A5-9B92A1B6DA36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3941516"/>
            <a:ext cx="1017012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BI + IO = BO (do 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F7E26-5661-498D-918E-02850C235944}"/>
              </a:ext>
            </a:extLst>
          </p:cNvPr>
          <p:cNvSpPr txBox="1"/>
          <p:nvPr/>
        </p:nvSpPr>
        <p:spPr>
          <a:xfrm>
            <a:off x="1288526" y="5502558"/>
            <a:ext cx="100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 = HI + HK ( do 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(I)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D9B7D-5AF8-4A12-A010-A64F703E8A3B}"/>
              </a:ext>
            </a:extLst>
          </p:cNvPr>
          <p:cNvSpPr txBox="1"/>
          <p:nvPr/>
        </p:nvSpPr>
        <p:spPr>
          <a:xfrm>
            <a:off x="1284982" y="4941574"/>
            <a:ext cx="859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95C80D0-6811-4270-B6D9-CC26A7C15113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519463"/>
            <a:ext cx="1017012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IO = BO – BI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22&quot;/&gt;&lt;/object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6&quot;/&gt;&lt;property id=&quot;20307&quot; value=&quot;293&quot;/&gt;&lt;/object&gt;&lt;object type=&quot;3&quot; unique_id=&quot;10009&quot;&gt;&lt;property id=&quot;20148&quot; value=&quot;5&quot;/&gt;&lt;property id=&quot;20300&quot; value=&quot;Slide 7&quot;/&gt;&lt;property id=&quot;20307&quot; value=&quot;309&quot;/&gt;&lt;/object&gt;&lt;object type=&quot;3&quot; unique_id=&quot;10010&quot;&gt;&lt;property id=&quot;20148&quot; value=&quot;5&quot;/&gt;&lt;property id=&quot;20300&quot; value=&quot;Slide 8&quot;/&gt;&lt;property id=&quot;20307&quot; value=&quot;303&quot;/&gt;&lt;/object&gt;&lt;object type=&quot;3&quot; unique_id=&quot;10011&quot;&gt;&lt;property id=&quot;20148&quot; value=&quot;5&quot;/&gt;&lt;property id=&quot;20300&quot; value=&quot;Slide 9&quot;/&gt;&lt;property id=&quot;20307&quot; value=&quot;308&quot;/&gt;&lt;/object&gt;&lt;object type=&quot;3&quot; unique_id=&quot;10012&quot;&gt;&lt;property id=&quot;20148&quot; value=&quot;5&quot;/&gt;&lt;property id=&quot;20300&quot; value=&quot;Slide 11&quot;/&gt;&lt;property id=&quot;20307&quot; value=&quot;311&quot;/&gt;&lt;/object&gt;&lt;object type=&quot;3&quot; unique_id=&quot;10013&quot;&gt;&lt;property id=&quot;20148&quot; value=&quot;5&quot;/&gt;&lt;property id=&quot;20300&quot; value=&quot;Slide 12&quot;/&gt;&lt;property id=&quot;20307&quot; value=&quot;312&quot;/&gt;&lt;/object&gt;&lt;object type=&quot;3&quot; unique_id=&quot;10014&quot;&gt;&lt;property id=&quot;20148&quot; value=&quot;5&quot;/&gt;&lt;property id=&quot;20300&quot; value=&quot;Slide 13&quot;/&gt;&lt;property id=&quot;20307&quot; value=&quot;315&quot;/&gt;&lt;/object&gt;&lt;object type=&quot;3&quot; unique_id=&quot;10016&quot;&gt;&lt;property id=&quot;20148&quot; value=&quot;5&quot;/&gt;&lt;property id=&quot;20300&quot; value=&quot;Slide 14&quot;/&gt;&lt;property id=&quot;20307&quot; value=&quot;313&quot;/&gt;&lt;/object&gt;&lt;object type=&quot;3&quot; unique_id=&quot;10017&quot;&gt;&lt;property id=&quot;20148&quot; value=&quot;5&quot;/&gt;&lt;property id=&quot;20300&quot; value=&quot;Slide 15&quot;/&gt;&lt;property id=&quot;20307&quot; value=&quot;316&quot;/&gt;&lt;/object&gt;&lt;object type=&quot;3&quot; unique_id=&quot;10018&quot;&gt;&lt;property id=&quot;20148&quot; value=&quot;5&quot;/&gt;&lt;property id=&quot;20300&quot; value=&quot;Slide 16&quot;/&gt;&lt;property id=&quot;20307&quot; value=&quot;317&quot;/&gt;&lt;/object&gt;&lt;object type=&quot;3&quot; unique_id=&quot;10019&quot;&gt;&lt;property id=&quot;20148&quot; value=&quot;5&quot;/&gt;&lt;property id=&quot;20300&quot; value=&quot;Slide 17&quot;/&gt;&lt;property id=&quot;20307&quot; value=&quot;318&quot;/&gt;&lt;/object&gt;&lt;object type=&quot;3&quot; unique_id=&quot;10020&quot;&gt;&lt;property id=&quot;20148&quot; value=&quot;5&quot;/&gt;&lt;property id=&quot;20300&quot; value=&quot;Slide 18&quot;/&gt;&lt;property id=&quot;20307&quot; value=&quot;319&quot;/&gt;&lt;/object&gt;&lt;object type=&quot;3&quot; unique_id=&quot;10021&quot;&gt;&lt;property id=&quot;20148&quot; value=&quot;5&quot;/&gt;&lt;property id=&quot;20300&quot; value=&quot;Slide 19&quot;/&gt;&lt;property id=&quot;20307&quot; value=&quot;320&quot;/&gt;&lt;/object&gt;&lt;object type=&quot;3&quot; unique_id=&quot;10022&quot;&gt;&lt;property id=&quot;20148&quot; value=&quot;5&quot;/&gt;&lt;property id=&quot;20300&quot; value=&quot;Slide 21&quot;/&gt;&lt;property id=&quot;20307&quot; value=&quot;305&quot;/&gt;&lt;/object&gt;&lt;object type=&quot;3&quot; unique_id=&quot;10023&quot;&gt;&lt;property id=&quot;20148&quot; value=&quot;5&quot;/&gt;&lt;property id=&quot;20300&quot; value=&quot;Slide 22&quot;/&gt;&lt;property id=&quot;20307&quot; value=&quot;310&quot;/&gt;&lt;/object&gt;&lt;object type=&quot;3&quot; unique_id=&quot;10024&quot;&gt;&lt;property id=&quot;20148&quot; value=&quot;5&quot;/&gt;&lt;property id=&quot;20300&quot; value=&quot;Slide 23&quot;/&gt;&lt;property id=&quot;20307&quot; value=&quot;328&quot;/&gt;&lt;/object&gt;&lt;object type=&quot;3&quot; unique_id=&quot;10025&quot;&gt;&lt;property id=&quot;20148&quot; value=&quot;5&quot;/&gt;&lt;property id=&quot;20300&quot; value=&quot;Slide 24&quot;/&gt;&lt;property id=&quot;20307&quot; value=&quot;329&quot;/&gt;&lt;/object&gt;&lt;object type=&quot;3&quot; unique_id=&quot;10026&quot;&gt;&lt;property id=&quot;20148&quot; value=&quot;5&quot;/&gt;&lt;property id=&quot;20300&quot; value=&quot;Slide 25&quot;/&gt;&lt;property id=&quot;20307&quot; value=&quot;325&quot;/&gt;&lt;/object&gt;&lt;object type=&quot;3&quot; unique_id=&quot;10027&quot;&gt;&lt;property id=&quot;20148&quot; value=&quot;5&quot;/&gt;&lt;property id=&quot;20300&quot; value=&quot;Slide 26&quot;/&gt;&lt;property id=&quot;20307&quot; value=&quot;299&quot;/&gt;&lt;/object&gt;&lt;object type=&quot;3&quot; unique_id=&quot;10172&quot;&gt;&lt;property id=&quot;20148&quot; value=&quot;5&quot;/&gt;&lt;property id=&quot;20300&quot; value=&quot;Slide 5&quot;/&gt;&lt;property id=&quot;20307&quot; value=&quot;333&quot;/&gt;&lt;/object&gt;&lt;object type=&quot;3&quot; unique_id=&quot;10173&quot;&gt;&lt;property id=&quot;20148&quot; value=&quot;5&quot;/&gt;&lt;property id=&quot;20300&quot; value=&quot;Slide 10&quot;/&gt;&lt;property id=&quot;20307&quot; value=&quot;331&quot;/&gt;&lt;/object&gt;&lt;object type=&quot;3&quot; unique_id=&quot;10174&quot;&gt;&lt;property id=&quot;20148&quot; value=&quot;5&quot;/&gt;&lt;property id=&quot;20300&quot; value=&quot;Slide 20&quot;/&gt;&lt;property id=&quot;20307&quot; value=&quot;330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2679</Words>
  <Application>Microsoft Office PowerPoint</Application>
  <PresentationFormat>Widescreen</PresentationFormat>
  <Paragraphs>277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.VnTimeH</vt:lpstr>
      <vt:lpstr>Arial</vt:lpstr>
      <vt:lpstr>Calibri</vt:lpstr>
      <vt:lpstr>Calibri Light</vt:lpstr>
      <vt:lpstr>Cambria Math</vt:lpstr>
      <vt:lpstr>Tahoma</vt:lpstr>
      <vt:lpstr>Times New Roman</vt:lpstr>
      <vt:lpstr>VNI-Allegie</vt:lpstr>
      <vt:lpstr>Wingdings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A36697 Dương Tuấn Anh</cp:lastModifiedBy>
  <cp:revision>347</cp:revision>
  <cp:lastPrinted>2021-07-15T12:41:10Z</cp:lastPrinted>
  <dcterms:created xsi:type="dcterms:W3CDTF">2014-05-08T07:15:53Z</dcterms:created>
  <dcterms:modified xsi:type="dcterms:W3CDTF">2023-06-10T09:13:55Z</dcterms:modified>
</cp:coreProperties>
</file>