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openxmlformats.org/officeDocument/2006/relationships/custom-properties" Target="docProps/custom.xml" Id="rId4" /><Relationship Type="http://schemas.microsoft.com/office/2007/relationships/ui/extensibility" Target="/customUI/customUI14.xml" Id="Rd07ba95a130a4ad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9" r:id="rId4"/>
  </p:sldMasterIdLst>
  <p:notesMasterIdLst>
    <p:notesMasterId r:id="rId51"/>
  </p:notesMasterIdLst>
  <p:handoutMasterIdLst>
    <p:handoutMasterId r:id="rId52"/>
  </p:handoutMasterIdLst>
  <p:sldIdLst>
    <p:sldId id="279" r:id="rId5"/>
    <p:sldId id="277" r:id="rId6"/>
    <p:sldId id="278" r:id="rId7"/>
    <p:sldId id="331" r:id="rId8"/>
    <p:sldId id="258" r:id="rId9"/>
    <p:sldId id="332" r:id="rId10"/>
    <p:sldId id="256" r:id="rId11"/>
    <p:sldId id="322" r:id="rId12"/>
    <p:sldId id="266" r:id="rId13"/>
    <p:sldId id="320" r:id="rId14"/>
    <p:sldId id="317" r:id="rId15"/>
    <p:sldId id="310" r:id="rId16"/>
    <p:sldId id="311" r:id="rId17"/>
    <p:sldId id="312" r:id="rId18"/>
    <p:sldId id="313" r:id="rId19"/>
    <p:sldId id="314" r:id="rId20"/>
    <p:sldId id="315" r:id="rId21"/>
    <p:sldId id="318" r:id="rId22"/>
    <p:sldId id="327" r:id="rId23"/>
    <p:sldId id="307" r:id="rId24"/>
    <p:sldId id="283" r:id="rId25"/>
    <p:sldId id="284" r:id="rId26"/>
    <p:sldId id="286" r:id="rId27"/>
    <p:sldId id="287" r:id="rId28"/>
    <p:sldId id="288" r:id="rId29"/>
    <p:sldId id="289" r:id="rId30"/>
    <p:sldId id="292" r:id="rId31"/>
    <p:sldId id="291" r:id="rId32"/>
    <p:sldId id="293" r:id="rId33"/>
    <p:sldId id="294" r:id="rId34"/>
    <p:sldId id="295" r:id="rId35"/>
    <p:sldId id="296" r:id="rId36"/>
    <p:sldId id="297" r:id="rId37"/>
    <p:sldId id="306" r:id="rId38"/>
    <p:sldId id="298" r:id="rId39"/>
    <p:sldId id="302" r:id="rId40"/>
    <p:sldId id="300" r:id="rId41"/>
    <p:sldId id="303" r:id="rId42"/>
    <p:sldId id="299" r:id="rId43"/>
    <p:sldId id="304" r:id="rId44"/>
    <p:sldId id="305" r:id="rId45"/>
    <p:sldId id="326" r:id="rId46"/>
    <p:sldId id="323" r:id="rId47"/>
    <p:sldId id="329" r:id="rId48"/>
    <p:sldId id="275" r:id="rId49"/>
    <p:sldId id="264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111111"/>
    <a:srgbClr val="8A118D"/>
    <a:srgbClr val="4426A4"/>
    <a:srgbClr val="9D0F00"/>
    <a:srgbClr val="C7E6B6"/>
    <a:srgbClr val="FF6A6D"/>
    <a:srgbClr val="CBAA85"/>
    <a:srgbClr val="FFFFFF"/>
    <a:srgbClr val="008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0512" autoAdjust="0"/>
  </p:normalViewPr>
  <p:slideViewPr>
    <p:cSldViewPr snapToGrid="0">
      <p:cViewPr varScale="1">
        <p:scale>
          <a:sx n="65" d="100"/>
          <a:sy n="65" d="100"/>
        </p:scale>
        <p:origin x="93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883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812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9629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gợi</a:t>
            </a:r>
            <a:r>
              <a:rPr lang="en-US" baseline="0" dirty="0"/>
              <a:t> ý: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a, b?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V(3)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6.400.000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76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gợi</a:t>
            </a:r>
            <a:r>
              <a:rPr lang="en-US" baseline="0" dirty="0"/>
              <a:t> ý: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a, b?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V(3)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6.400.000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7660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878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878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4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Time new roman </a:t>
            </a:r>
            <a:r>
              <a:rPr lang="en-US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23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với</a:t>
            </a:r>
            <a:r>
              <a:rPr lang="en-US" baseline="0" dirty="0"/>
              <a:t> HS </a:t>
            </a:r>
            <a:r>
              <a:rPr lang="en-US" baseline="0" dirty="0" err="1"/>
              <a:t>chữ</a:t>
            </a:r>
            <a:r>
              <a:rPr lang="en-US" baseline="0" dirty="0"/>
              <a:t> y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I; </a:t>
            </a:r>
            <a:r>
              <a:rPr lang="en-US" baseline="0" dirty="0" err="1"/>
              <a:t>chữ</a:t>
            </a:r>
            <a:r>
              <a:rPr lang="en-US" baseline="0" dirty="0"/>
              <a:t> Đ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D</a:t>
            </a:r>
          </a:p>
          <a:p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: </a:t>
            </a:r>
            <a:r>
              <a:rPr lang="en-US" baseline="0" dirty="0" err="1"/>
              <a:t>bệnh</a:t>
            </a:r>
            <a:r>
              <a:rPr lang="en-US" baseline="0" dirty="0"/>
              <a:t> </a:t>
            </a:r>
            <a:r>
              <a:rPr lang="en-US" baseline="0" dirty="0" err="1"/>
              <a:t>dịch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hoành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nay?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16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Tất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Mathtype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* GVSB: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ra ô </a:t>
            </a:r>
            <a:r>
              <a:rPr lang="en-US" baseline="0" dirty="0" err="1"/>
              <a:t>chữ</a:t>
            </a:r>
            <a:r>
              <a:rPr lang="en-US" baseline="0" dirty="0"/>
              <a:t> Covid 19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Vâng</a:t>
            </a:r>
            <a:r>
              <a:rPr lang="en-US" baseline="0" dirty="0"/>
              <a:t>,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ý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71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41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D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461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357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764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71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August 29, 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5" y="5127870"/>
            <a:ext cx="3963591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40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3" y="580668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3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9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3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29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31" y="5240536"/>
            <a:ext cx="1486047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83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5" y="4099518"/>
            <a:ext cx="444543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0" y="237516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8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1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6" y="2045089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5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500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9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5" y="895261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3" y="3401291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3" y="4200313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5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3" y="0"/>
            <a:ext cx="6065967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53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8" y="3248025"/>
            <a:ext cx="4573339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5" y="2647953"/>
            <a:ext cx="5076011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5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1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7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2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9" y="1"/>
            <a:ext cx="8495015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4" y="919126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6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7" y="2995525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9" y="-12728"/>
            <a:ext cx="1398595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8" y="-12727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3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81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6003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7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3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42691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942691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90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6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7" y="721375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90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4" y="725129"/>
            <a:ext cx="38332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3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6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5" y="2088090"/>
            <a:ext cx="3103111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5" y="2088090"/>
            <a:ext cx="2243919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5" y="1913782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8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50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6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4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4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1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652" r:id="rId18"/>
    <p:sldLayoutId id="2147483653" r:id="rId19"/>
    <p:sldLayoutId id="2147483654" r:id="rId20"/>
    <p:sldLayoutId id="2147483655" r:id="rId21"/>
    <p:sldLayoutId id="2147483657" r:id="rId22"/>
    <p:sldLayoutId id="2147483662" r:id="rId23"/>
    <p:sldLayoutId id="2147483663" r:id="rId24"/>
    <p:sldLayoutId id="2147483664" r:id="rId25"/>
    <p:sldLayoutId id="2147483665" r:id="rId26"/>
    <p:sldLayoutId id="2147483666" r:id="rId27"/>
    <p:sldLayoutId id="2147483669" r:id="rId28"/>
    <p:sldLayoutId id="2147483670" r:id="rId29"/>
    <p:sldLayoutId id="2147483667" r:id="rId30"/>
    <p:sldLayoutId id="2147483671" r:id="rId31"/>
    <p:sldLayoutId id="2147483668" r:id="rId32"/>
    <p:sldLayoutId id="2147483660" r:id="rId3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Beat_Mua_he_-_Beat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4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3.wmf"/><Relationship Id="rId4" Type="http://schemas.openxmlformats.org/officeDocument/2006/relationships/slide" Target="slide11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9.wmf"/><Relationship Id="rId4" Type="http://schemas.openxmlformats.org/officeDocument/2006/relationships/slide" Target="slide11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2.wmf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2.png"/><Relationship Id="rId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6.bin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7.bin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7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80.wmf"/><Relationship Id="rId21" Type="http://schemas.openxmlformats.org/officeDocument/2006/relationships/image" Target="../media/image89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87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23" Type="http://schemas.openxmlformats.org/officeDocument/2006/relationships/image" Target="../media/image90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5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9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9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6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101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6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105.wmf"/><Relationship Id="rId3" Type="http://schemas.openxmlformats.org/officeDocument/2006/relationships/image" Target="../media/image95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74.bin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104.wmf"/><Relationship Id="rId5" Type="http://schemas.openxmlformats.org/officeDocument/2006/relationships/image" Target="../media/image102.wmf"/><Relationship Id="rId15" Type="http://schemas.openxmlformats.org/officeDocument/2006/relationships/image" Target="../media/image106.e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7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109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1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hyperlink" Target="http://www.allwhitebackground.com/colorful-background-images.html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1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8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eat_Mua_he_-_Beat.mp3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298757" y="353673"/>
            <a:ext cx="11498731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PhòngGD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&amp; ĐT TP LONG KHÁNH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6075" y="2510461"/>
            <a:ext cx="5541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THCS …….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1675833" y="3716854"/>
            <a:ext cx="942038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…..</a:t>
            </a:r>
            <a:endParaRPr lang="en-US" sz="32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1675833" y="4564162"/>
            <a:ext cx="942038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9/1</a:t>
            </a:r>
            <a:endParaRPr lang="en-US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44756" y="2011020"/>
            <a:ext cx="8305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atin typeface="VNI-Allegie" pitchFamily="2" charset="0"/>
              </a:rPr>
              <a:t>     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kỳ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1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ra.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</a:rPr>
              <a:t> 6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68758" y="1249020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36871" name="AutoShape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>
            <a:hlinkClick r:id="rId3" action="ppaction://hlinksldjump"/>
          </p:cNvPr>
          <p:cNvSpPr/>
          <p:nvPr/>
        </p:nvSpPr>
        <p:spPr>
          <a:xfrm>
            <a:off x="3595890" y="1264025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Hexagon 7">
            <a:hlinkClick r:id="rId4" action="ppaction://hlinksldjump"/>
          </p:cNvPr>
          <p:cNvSpPr/>
          <p:nvPr/>
        </p:nvSpPr>
        <p:spPr>
          <a:xfrm>
            <a:off x="5733973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Hexagon 8">
            <a:hlinkClick r:id="rId5" action="ppaction://hlinksldjump"/>
          </p:cNvPr>
          <p:cNvSpPr/>
          <p:nvPr/>
        </p:nvSpPr>
        <p:spPr>
          <a:xfrm>
            <a:off x="7912397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0" name="Hexagon 9">
            <a:hlinkClick r:id="rId6" action="ppaction://hlinksldjump"/>
          </p:cNvPr>
          <p:cNvSpPr/>
          <p:nvPr/>
        </p:nvSpPr>
        <p:spPr>
          <a:xfrm>
            <a:off x="3596304" y="2115091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1" name="Hexagon 10">
            <a:hlinkClick r:id="rId7" action="ppaction://hlinksldjump"/>
          </p:cNvPr>
          <p:cNvSpPr/>
          <p:nvPr/>
        </p:nvSpPr>
        <p:spPr>
          <a:xfrm>
            <a:off x="5735700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" name="Hexagon 11">
            <a:hlinkClick r:id="rId8" action="ppaction://hlinksldjump"/>
          </p:cNvPr>
          <p:cNvSpPr/>
          <p:nvPr/>
        </p:nvSpPr>
        <p:spPr>
          <a:xfrm>
            <a:off x="7912397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6BD036F3-FAE2-491C-9C4C-0BA75BBEC775}"/>
              </a:ext>
            </a:extLst>
          </p:cNvPr>
          <p:cNvSpPr/>
          <p:nvPr/>
        </p:nvSpPr>
        <p:spPr>
          <a:xfrm>
            <a:off x="32647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BED1DC7-B2ED-4574-A596-DEB21E3FB3F2}"/>
              </a:ext>
            </a:extLst>
          </p:cNvPr>
          <p:cNvSpPr/>
          <p:nvPr/>
        </p:nvSpPr>
        <p:spPr>
          <a:xfrm>
            <a:off x="54145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B1CA905-BDA8-4033-BEB0-A85499EEFD12}"/>
              </a:ext>
            </a:extLst>
          </p:cNvPr>
          <p:cNvSpPr/>
          <p:nvPr/>
        </p:nvSpPr>
        <p:spPr>
          <a:xfrm>
            <a:off x="43446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1DA465A9-2C09-4279-87D5-73F2E6CA2560}"/>
              </a:ext>
            </a:extLst>
          </p:cNvPr>
          <p:cNvSpPr/>
          <p:nvPr/>
        </p:nvSpPr>
        <p:spPr>
          <a:xfrm>
            <a:off x="648268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BB65BC7-F418-4C2E-90FB-3E094B6B6B74}"/>
              </a:ext>
            </a:extLst>
          </p:cNvPr>
          <p:cNvSpPr/>
          <p:nvPr/>
        </p:nvSpPr>
        <p:spPr>
          <a:xfrm>
            <a:off x="7585347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94B3BBC-D83A-4A6F-BE23-BAE63C0F10CB}"/>
              </a:ext>
            </a:extLst>
          </p:cNvPr>
          <p:cNvSpPr/>
          <p:nvPr/>
        </p:nvSpPr>
        <p:spPr>
          <a:xfrm>
            <a:off x="86611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2AEE57F6-9998-4B87-840B-147AF832E796}"/>
              </a:ext>
            </a:extLst>
          </p:cNvPr>
          <p:cNvSpPr/>
          <p:nvPr/>
        </p:nvSpPr>
        <p:spPr>
          <a:xfrm>
            <a:off x="3241941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53E13207-D457-4066-A895-9F77FA402238}"/>
              </a:ext>
            </a:extLst>
          </p:cNvPr>
          <p:cNvSpPr/>
          <p:nvPr/>
        </p:nvSpPr>
        <p:spPr>
          <a:xfrm>
            <a:off x="4364272" y="297107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03D0E891-2DDC-45A1-895E-06D2E4A94B47}"/>
              </a:ext>
            </a:extLst>
          </p:cNvPr>
          <p:cNvSpPr/>
          <p:nvPr/>
        </p:nvSpPr>
        <p:spPr>
          <a:xfrm>
            <a:off x="5414507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CD754829-03AC-41D3-A7F0-D30103BB4D6C}"/>
              </a:ext>
            </a:extLst>
          </p:cNvPr>
          <p:cNvSpPr/>
          <p:nvPr/>
        </p:nvSpPr>
        <p:spPr>
          <a:xfrm>
            <a:off x="6490268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D8B5633B-CA1B-47DB-B2E3-6207E4BBC666}"/>
              </a:ext>
            </a:extLst>
          </p:cNvPr>
          <p:cNvSpPr/>
          <p:nvPr/>
        </p:nvSpPr>
        <p:spPr>
          <a:xfrm>
            <a:off x="7585346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A4C583A4-7FE4-47EA-8932-72442A211621}"/>
              </a:ext>
            </a:extLst>
          </p:cNvPr>
          <p:cNvSpPr/>
          <p:nvPr/>
        </p:nvSpPr>
        <p:spPr>
          <a:xfrm>
            <a:off x="8612258" y="2970911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Go Forward or Next 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4DD71C1-02B2-4F63-AEF1-297FC707E036}"/>
              </a:ext>
            </a:extLst>
          </p:cNvPr>
          <p:cNvSpPr/>
          <p:nvPr/>
        </p:nvSpPr>
        <p:spPr>
          <a:xfrm>
            <a:off x="10530348" y="5796116"/>
            <a:ext cx="1661652" cy="10618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1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60868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2286" y="330552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4" action="ppaction://hlinksldjump"/>
          </p:cNvPr>
          <p:cNvSpPr/>
          <p:nvPr/>
        </p:nvSpPr>
        <p:spPr>
          <a:xfrm>
            <a:off x="1390929" y="5672172"/>
            <a:ext cx="1249032" cy="802370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09987"/>
              </p:ext>
            </p:extLst>
          </p:nvPr>
        </p:nvGraphicFramePr>
        <p:xfrm>
          <a:off x="2516565" y="2638506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6565" y="2638506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747297"/>
              </p:ext>
            </p:extLst>
          </p:nvPr>
        </p:nvGraphicFramePr>
        <p:xfrm>
          <a:off x="7518524" y="2663195"/>
          <a:ext cx="1423206" cy="55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03040" progId="Equation.DSMT4">
                  <p:embed/>
                </p:oleObj>
              </mc:Choice>
              <mc:Fallback>
                <p:oleObj name="Equation" r:id="rId7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18524" y="2663195"/>
                        <a:ext cx="1423206" cy="550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90926" y="433560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67762"/>
              </p:ext>
            </p:extLst>
          </p:nvPr>
        </p:nvGraphicFramePr>
        <p:xfrm>
          <a:off x="4008805" y="4427573"/>
          <a:ext cx="1743943" cy="48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08805" y="4427573"/>
                        <a:ext cx="1743943" cy="489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2785"/>
              </p:ext>
            </p:extLst>
          </p:nvPr>
        </p:nvGraphicFramePr>
        <p:xfrm>
          <a:off x="8185076" y="4422050"/>
          <a:ext cx="2408867" cy="48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203040" progId="Equation.DSMT4">
                  <p:embed/>
                </p:oleObj>
              </mc:Choice>
              <mc:Fallback>
                <p:oleObj name="Equation" r:id="rId11" imgW="97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85076" y="4422050"/>
                        <a:ext cx="2408867" cy="48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78850"/>
              </p:ext>
            </p:extLst>
          </p:nvPr>
        </p:nvGraphicFramePr>
        <p:xfrm>
          <a:off x="2055923" y="4360854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253800" progId="Equation.DSMT4">
                  <p:embed/>
                </p:oleObj>
              </mc:Choice>
              <mc:Fallback>
                <p:oleObj name="Equation" r:id="rId13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5923" y="4360854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16453"/>
              </p:ext>
            </p:extLst>
          </p:nvPr>
        </p:nvGraphicFramePr>
        <p:xfrm>
          <a:off x="6771286" y="4866438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71286" y="4866438"/>
                        <a:ext cx="15113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58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4" y="2877672"/>
            <a:ext cx="1035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2285" y="371139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Home 8">
            <a:hlinkClick r:id="rId4" action="ppaction://hlinksldjump"/>
          </p:cNvPr>
          <p:cNvSpPr/>
          <p:nvPr/>
        </p:nvSpPr>
        <p:spPr>
          <a:xfrm>
            <a:off x="1390928" y="5851075"/>
            <a:ext cx="1042555" cy="87451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2285" y="465418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song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370982"/>
              </p:ext>
            </p:extLst>
          </p:nvPr>
        </p:nvGraphicFramePr>
        <p:xfrm>
          <a:off x="7540383" y="472904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03040" progId="Equation.DSMT4">
                  <p:embed/>
                </p:oleObj>
              </mc:Choice>
              <mc:Fallback>
                <p:oleObj name="Equation" r:id="rId5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0383" y="472904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73547"/>
              </p:ext>
            </p:extLst>
          </p:nvPr>
        </p:nvGraphicFramePr>
        <p:xfrm>
          <a:off x="4276170" y="2957429"/>
          <a:ext cx="1345008" cy="50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203040" progId="Equation.DSMT4">
                  <p:embed/>
                </p:oleObj>
              </mc:Choice>
              <mc:Fallback>
                <p:oleObj name="Equation" r:id="rId7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6170" y="2957429"/>
                        <a:ext cx="1345008" cy="505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89236"/>
              </p:ext>
            </p:extLst>
          </p:nvPr>
        </p:nvGraphicFramePr>
        <p:xfrm>
          <a:off x="6106887" y="2967527"/>
          <a:ext cx="1345008" cy="4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06887" y="2967527"/>
                        <a:ext cx="1345008" cy="49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78916"/>
              </p:ext>
            </p:extLst>
          </p:nvPr>
        </p:nvGraphicFramePr>
        <p:xfrm>
          <a:off x="9468447" y="472802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203040" progId="Equation.DSMT4">
                  <p:embed/>
                </p:oleObj>
              </mc:Choice>
              <mc:Fallback>
                <p:oleObj name="Equation" r:id="rId11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68447" y="472802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69981"/>
              </p:ext>
            </p:extLst>
          </p:nvPr>
        </p:nvGraphicFramePr>
        <p:xfrm>
          <a:off x="1985945" y="4771338"/>
          <a:ext cx="2008303" cy="51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03040" progId="Equation.DSMT4">
                  <p:embed/>
                </p:oleObj>
              </mc:Choice>
              <mc:Fallback>
                <p:oleObj name="Equation" r:id="rId13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5945" y="4771338"/>
                        <a:ext cx="2008303" cy="51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279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40849"/>
              </p:ext>
            </p:extLst>
          </p:nvPr>
        </p:nvGraphicFramePr>
        <p:xfrm>
          <a:off x="1677148" y="3536231"/>
          <a:ext cx="5524719" cy="142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609480" progId="Equation.DSMT4">
                  <p:embed/>
                </p:oleObj>
              </mc:Choice>
              <mc:Fallback>
                <p:oleObj name="Equation" r:id="rId4" imgW="2361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7148" y="3536231"/>
                        <a:ext cx="5524719" cy="1425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tion Button: Home 7">
            <a:hlinkClick r:id="rId6" action="ppaction://hlinksldjump"/>
          </p:cNvPr>
          <p:cNvSpPr/>
          <p:nvPr/>
        </p:nvSpPr>
        <p:spPr>
          <a:xfrm>
            <a:off x="1390928" y="5900772"/>
            <a:ext cx="1190039" cy="95722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78191" y="4168805"/>
            <a:ext cx="604970" cy="6539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90929" y="5176848"/>
            <a:ext cx="9695329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57945"/>
              </p:ext>
            </p:extLst>
          </p:nvPr>
        </p:nvGraphicFramePr>
        <p:xfrm>
          <a:off x="5623018" y="5267070"/>
          <a:ext cx="2483286" cy="47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3018" y="5267070"/>
                        <a:ext cx="2483286" cy="47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55989"/>
              </p:ext>
            </p:extLst>
          </p:nvPr>
        </p:nvGraphicFramePr>
        <p:xfrm>
          <a:off x="9213057" y="5256386"/>
          <a:ext cx="1736024" cy="50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13057" y="5256386"/>
                        <a:ext cx="1736024" cy="505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93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30230"/>
              </p:ext>
            </p:extLst>
          </p:nvPr>
        </p:nvGraphicFramePr>
        <p:xfrm>
          <a:off x="1452286" y="3815327"/>
          <a:ext cx="3166807" cy="60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253800" progId="Equation.DSMT4">
                  <p:embed/>
                </p:oleObj>
              </mc:Choice>
              <mc:Fallback>
                <p:oleObj name="Equation" r:id="rId3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2286" y="3815327"/>
                        <a:ext cx="3166807" cy="600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5" y="3738286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ction Button: Home 7">
            <a:hlinkClick r:id="rId6" action="ppaction://hlinksldjump"/>
          </p:cNvPr>
          <p:cNvSpPr/>
          <p:nvPr/>
        </p:nvSpPr>
        <p:spPr>
          <a:xfrm>
            <a:off x="1390929" y="5503208"/>
            <a:ext cx="1175290" cy="912339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60" y="3584244"/>
            <a:ext cx="969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cong.</a:t>
            </a:r>
          </a:p>
        </p:txBody>
      </p:sp>
      <p:sp>
        <p:nvSpPr>
          <p:cNvPr id="9" name="Action Button: Home 8">
            <a:hlinkClick r:id="rId4" action="ppaction://hlinksldjump"/>
          </p:cNvPr>
          <p:cNvSpPr/>
          <p:nvPr/>
        </p:nvSpPr>
        <p:spPr>
          <a:xfrm>
            <a:off x="1390928" y="5503208"/>
            <a:ext cx="1426013" cy="1077217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97348" y="3661418"/>
            <a:ext cx="504264" cy="45018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54125"/>
              </p:ext>
            </p:extLst>
          </p:nvPr>
        </p:nvGraphicFramePr>
        <p:xfrm>
          <a:off x="4037776" y="2959521"/>
          <a:ext cx="3206173" cy="50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280" imgH="203040" progId="Equation.DSMT4">
                  <p:embed/>
                </p:oleObj>
              </mc:Choice>
              <mc:Fallback>
                <p:oleObj name="Equation" r:id="rId5" imgW="1295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7776" y="2959521"/>
                        <a:ext cx="3206173" cy="502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869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7" y="3711388"/>
            <a:ext cx="526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8" name="Action Button: Home 7">
            <a:hlinkClick r:id="rId4" action="ppaction://hlinksldjump"/>
          </p:cNvPr>
          <p:cNvSpPr/>
          <p:nvPr/>
        </p:nvSpPr>
        <p:spPr>
          <a:xfrm>
            <a:off x="1390929" y="5503209"/>
            <a:ext cx="1322774" cy="92708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0929" y="3711388"/>
            <a:ext cx="606287" cy="5578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35194"/>
              </p:ext>
            </p:extLst>
          </p:nvPr>
        </p:nvGraphicFramePr>
        <p:xfrm>
          <a:off x="3082965" y="2937634"/>
          <a:ext cx="1512786" cy="5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03040" progId="Equation.DSMT4">
                  <p:embed/>
                </p:oleObj>
              </mc:Choice>
              <mc:Fallback>
                <p:oleObj name="Equation" r:id="rId5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2965" y="2937634"/>
                        <a:ext cx="1512786" cy="5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57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1925516" y="268941"/>
            <a:ext cx="488229" cy="664426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2557528" y="268942"/>
            <a:ext cx="488229" cy="66442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124895" y="268942"/>
            <a:ext cx="488229" cy="66442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4185144" y="268942"/>
            <a:ext cx="488229" cy="66442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4758363" y="268937"/>
            <a:ext cx="825791" cy="66442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9520" y="1101627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9419" y="2070847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19519" y="3024954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9516" y="4409949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6448" y="-689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3673633" y="268939"/>
            <a:ext cx="488229" cy="664426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420" y="1560043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virus Corona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9520" y="2620961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38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ho,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khứu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9416" y="3548178"/>
            <a:ext cx="9977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9416" y="4986275"/>
            <a:ext cx="9977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5K: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57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81" y="2276061"/>
            <a:ext cx="2318010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/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604105" y="3468995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60533" y="1137036"/>
            <a:ext cx="38806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8741">
            <a:off x="5049140" y="1041020"/>
            <a:ext cx="736638" cy="692187"/>
          </a:xfrm>
          <a:prstGeom prst="rect">
            <a:avLst/>
          </a:prstGeom>
        </p:spPr>
      </p:pic>
      <p:pic>
        <p:nvPicPr>
          <p:cNvPr id="20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40" y="1004723"/>
            <a:ext cx="2149598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55" y="2408374"/>
            <a:ext cx="2176175" cy="14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79413" y="3159302"/>
            <a:ext cx="29110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169" r="-1" b="12168"/>
          <a:stretch/>
        </p:blipFill>
        <p:spPr>
          <a:xfrm>
            <a:off x="2743200" y="10428"/>
            <a:ext cx="9448800" cy="332249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1562" b="3023"/>
          <a:stretch/>
        </p:blipFill>
        <p:spPr>
          <a:xfrm rot="10800000">
            <a:off x="0" y="4010573"/>
            <a:ext cx="10859784" cy="2847429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355" y="753163"/>
            <a:ext cx="73806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200"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sbt, giáo án, tài liệu trên mạng internet</a:t>
            </a:r>
            <a:r>
              <a:rPr lang="en-US" sz="3200"/>
              <a:t>,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máy chiếu, bảng nhóm, viết lông…</a:t>
            </a:r>
            <a:endParaRPr lang="en-US" sz="3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06288" y="4539917"/>
            <a:ext cx="8516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238352" y="238352"/>
            <a:ext cx="3507578" cy="3030876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85665">
            <a:off x="-456356" y="1002416"/>
            <a:ext cx="3220098" cy="7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13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/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557912" y="887963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TRẮC NGHIỆM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21035" y="2505702"/>
            <a:ext cx="3574852" cy="357485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101552" y="2852209"/>
            <a:ext cx="3103563" cy="3103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271" y="855803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860328" y="3829050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999216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11921"/>
              </p:ext>
            </p:extLst>
          </p:nvPr>
        </p:nvGraphicFramePr>
        <p:xfrm>
          <a:off x="1242197" y="3960086"/>
          <a:ext cx="7461251" cy="213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609480" progId="Equation.DSMT4">
                  <p:embed/>
                </p:oleObj>
              </mc:Choice>
              <mc:Fallback>
                <p:oleObj name="Equation" r:id="rId2" imgW="21333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2197" y="3960086"/>
                        <a:ext cx="7461251" cy="213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9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464942" y="4062672"/>
            <a:ext cx="744635" cy="8180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790498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87453"/>
              </p:ext>
            </p:extLst>
          </p:nvPr>
        </p:nvGraphicFramePr>
        <p:xfrm>
          <a:off x="1620096" y="3500954"/>
          <a:ext cx="5904722" cy="127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06080" progId="Equation.DSMT4">
                  <p:embed/>
                </p:oleObj>
              </mc:Choice>
              <mc:Fallback>
                <p:oleObj name="Equation" r:id="rId2" imgW="18795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0096" y="3500954"/>
                        <a:ext cx="5904722" cy="127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87990"/>
              </p:ext>
            </p:extLst>
          </p:nvPr>
        </p:nvGraphicFramePr>
        <p:xfrm>
          <a:off x="3652236" y="2914138"/>
          <a:ext cx="2548924" cy="64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53800" progId="Equation.DSMT4">
                  <p:embed/>
                </p:oleObj>
              </mc:Choice>
              <mc:Fallback>
                <p:oleObj name="Equation" r:id="rId4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2236" y="2914138"/>
                        <a:ext cx="2548924" cy="64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0688-36C9-4629-8D9B-A6ADCC94A749}"/>
              </a:ext>
            </a:extLst>
          </p:cNvPr>
          <p:cNvGrpSpPr/>
          <p:nvPr/>
        </p:nvGrpSpPr>
        <p:grpSpPr>
          <a:xfrm>
            <a:off x="933002" y="5033586"/>
            <a:ext cx="10187272" cy="1569660"/>
            <a:chOff x="356532" y="5033586"/>
            <a:chExt cx="10187272" cy="15696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356532" y="5033586"/>
              <a:ext cx="10187272" cy="156966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846559"/>
                </p:ext>
              </p:extLst>
            </p:nvPr>
          </p:nvGraphicFramePr>
          <p:xfrm>
            <a:off x="1880905" y="5033586"/>
            <a:ext cx="2548924" cy="645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02960" imgH="253800" progId="Equation.DSMT4">
                    <p:embed/>
                  </p:oleObj>
                </mc:Choice>
                <mc:Fallback>
                  <p:oleObj name="Equation" r:id="rId6" imgW="10029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80905" y="5033586"/>
                          <a:ext cx="2548924" cy="645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154593"/>
                </p:ext>
              </p:extLst>
            </p:nvPr>
          </p:nvGraphicFramePr>
          <p:xfrm>
            <a:off x="8592787" y="5118265"/>
            <a:ext cx="874548" cy="453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177480" progId="Equation.DSMT4">
                    <p:embed/>
                  </p:oleObj>
                </mc:Choice>
                <mc:Fallback>
                  <p:oleObj name="Equation" r:id="rId8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592787" y="5118265"/>
                          <a:ext cx="874548" cy="4539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999147"/>
                </p:ext>
              </p:extLst>
            </p:nvPr>
          </p:nvGraphicFramePr>
          <p:xfrm>
            <a:off x="5819241" y="5724030"/>
            <a:ext cx="2927115" cy="471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04840" imgH="177480" progId="Equation.DSMT4">
                    <p:embed/>
                  </p:oleObj>
                </mc:Choice>
                <mc:Fallback>
                  <p:oleObj name="Equation" r:id="rId10" imgW="11048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819241" y="5724030"/>
                          <a:ext cx="2927115" cy="471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33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46859" y="3514955"/>
            <a:ext cx="577082" cy="6057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9197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58985"/>
              </p:ext>
            </p:extLst>
          </p:nvPr>
        </p:nvGraphicFramePr>
        <p:xfrm>
          <a:off x="2207383" y="3527213"/>
          <a:ext cx="4696442" cy="134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06080" progId="Equation.DSMT4">
                  <p:embed/>
                </p:oleObj>
              </mc:Choice>
              <mc:Fallback>
                <p:oleObj name="Equation" r:id="rId2" imgW="142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7383" y="3527213"/>
                        <a:ext cx="4696442" cy="134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48195"/>
              </p:ext>
            </p:extLst>
          </p:nvPr>
        </p:nvGraphicFramePr>
        <p:xfrm>
          <a:off x="4635116" y="2941916"/>
          <a:ext cx="1826562" cy="57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03040" progId="Equation.DSMT4">
                  <p:embed/>
                </p:oleObj>
              </mc:Choice>
              <mc:Fallback>
                <p:oleObj name="Equation" r:id="rId4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5116" y="2941916"/>
                        <a:ext cx="1826562" cy="573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97D5743-FD4B-4A27-98B5-CD59CAC14F43}"/>
              </a:ext>
            </a:extLst>
          </p:cNvPr>
          <p:cNvGrpSpPr/>
          <p:nvPr/>
        </p:nvGrpSpPr>
        <p:grpSpPr>
          <a:xfrm>
            <a:off x="1431282" y="4920169"/>
            <a:ext cx="8597298" cy="1144971"/>
            <a:chOff x="725606" y="4920169"/>
            <a:chExt cx="8597298" cy="11449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725606" y="4960863"/>
              <a:ext cx="8597298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703955"/>
                </p:ext>
              </p:extLst>
            </p:nvPr>
          </p:nvGraphicFramePr>
          <p:xfrm>
            <a:off x="5918406" y="4920169"/>
            <a:ext cx="3184525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91880" imgH="253800" progId="Equation.DSMT4">
                    <p:embed/>
                  </p:oleObj>
                </mc:Choice>
                <mc:Fallback>
                  <p:oleObj name="Equation" r:id="rId6" imgW="10918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18406" y="4920169"/>
                          <a:ext cx="3184525" cy="741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561034"/>
                </p:ext>
              </p:extLst>
            </p:nvPr>
          </p:nvGraphicFramePr>
          <p:xfrm>
            <a:off x="3828363" y="5524419"/>
            <a:ext cx="1723547" cy="540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47640" imgH="203040" progId="Equation.DSMT4">
                    <p:embed/>
                  </p:oleObj>
                </mc:Choice>
                <mc:Fallback>
                  <p:oleObj name="Equation" r:id="rId8" imgW="647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28363" y="5524419"/>
                          <a:ext cx="1723547" cy="5407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60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68771" y="4191248"/>
            <a:ext cx="719586" cy="7726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770618" y="2950909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856743"/>
              </p:ext>
            </p:extLst>
          </p:nvPr>
        </p:nvGraphicFramePr>
        <p:xfrm>
          <a:off x="1808922" y="3568901"/>
          <a:ext cx="4599003" cy="131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06080" progId="Equation.DSMT4">
                  <p:embed/>
                </p:oleObj>
              </mc:Choice>
              <mc:Fallback>
                <p:oleObj name="Equation" r:id="rId2" imgW="142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8922" y="3568901"/>
                        <a:ext cx="4599003" cy="131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03739"/>
              </p:ext>
            </p:extLst>
          </p:nvPr>
        </p:nvGraphicFramePr>
        <p:xfrm>
          <a:off x="3653081" y="3005790"/>
          <a:ext cx="1843644" cy="5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3081" y="3005790"/>
                        <a:ext cx="1843644" cy="5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DDF5099-D29F-413B-B393-B11568627689}"/>
              </a:ext>
            </a:extLst>
          </p:cNvPr>
          <p:cNvGrpSpPr/>
          <p:nvPr/>
        </p:nvGrpSpPr>
        <p:grpSpPr>
          <a:xfrm>
            <a:off x="800555" y="5146423"/>
            <a:ext cx="10539993" cy="1077218"/>
            <a:chOff x="800555" y="5017216"/>
            <a:chExt cx="10539993" cy="10772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800555" y="5017216"/>
              <a:ext cx="10539993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b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 = 6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665091"/>
                </p:ext>
              </p:extLst>
            </p:nvPr>
          </p:nvGraphicFramePr>
          <p:xfrm>
            <a:off x="2262796" y="5047908"/>
            <a:ext cx="1535989" cy="58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47640" imgH="203040" progId="Equation.DSMT4">
                    <p:embed/>
                  </p:oleObj>
                </mc:Choice>
                <mc:Fallback>
                  <p:oleObj name="Equation" r:id="rId6" imgW="647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62796" y="5047908"/>
                          <a:ext cx="1535989" cy="5870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0580082"/>
                </p:ext>
              </p:extLst>
            </p:nvPr>
          </p:nvGraphicFramePr>
          <p:xfrm>
            <a:off x="9045643" y="5056085"/>
            <a:ext cx="1843644" cy="567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60240" imgH="203040" progId="Equation.DSMT4">
                    <p:embed/>
                  </p:oleObj>
                </mc:Choice>
                <mc:Fallback>
                  <p:oleObj name="Equation" r:id="rId8" imgW="6602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045643" y="5056085"/>
                          <a:ext cx="1843644" cy="567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7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171289" y="4440203"/>
            <a:ext cx="762536" cy="742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840189" y="2681985"/>
            <a:ext cx="10187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song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833422" y="2061677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942717"/>
              </p:ext>
            </p:extLst>
          </p:nvPr>
        </p:nvGraphicFramePr>
        <p:xfrm>
          <a:off x="1345989" y="3900053"/>
          <a:ext cx="6689272" cy="123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431640" progId="Equation.DSMT4">
                  <p:embed/>
                </p:oleObj>
              </mc:Choice>
              <mc:Fallback>
                <p:oleObj name="Equation" r:id="rId2" imgW="2336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5989" y="3900053"/>
                        <a:ext cx="6689272" cy="123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48697"/>
              </p:ext>
            </p:extLst>
          </p:nvPr>
        </p:nvGraphicFramePr>
        <p:xfrm>
          <a:off x="4653321" y="2769824"/>
          <a:ext cx="1606485" cy="52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03040" progId="Equation.DSMT4">
                  <p:embed/>
                </p:oleObj>
              </mc:Choice>
              <mc:Fallback>
                <p:oleObj name="Equation" r:id="rId4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3321" y="2769824"/>
                        <a:ext cx="1606485" cy="524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6BC66-07EB-4341-852E-CC7EBD2AACF8}"/>
              </a:ext>
            </a:extLst>
          </p:cNvPr>
          <p:cNvGrpSpPr/>
          <p:nvPr/>
        </p:nvGrpSpPr>
        <p:grpSpPr>
          <a:xfrm>
            <a:off x="324451" y="5343838"/>
            <a:ext cx="10703009" cy="1116974"/>
            <a:chOff x="324451" y="5343838"/>
            <a:chExt cx="10703009" cy="11169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324451" y="5343838"/>
              <a:ext cx="10703009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567596"/>
                </p:ext>
              </p:extLst>
            </p:nvPr>
          </p:nvGraphicFramePr>
          <p:xfrm>
            <a:off x="2620763" y="5423848"/>
            <a:ext cx="3382078" cy="487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09400" imgH="203040" progId="Equation.DSMT4">
                    <p:embed/>
                  </p:oleObj>
                </mc:Choice>
                <mc:Fallback>
                  <p:oleObj name="Equation" r:id="rId6" imgW="1409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0763" y="5423848"/>
                          <a:ext cx="3382078" cy="487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9059262"/>
                </p:ext>
              </p:extLst>
            </p:nvPr>
          </p:nvGraphicFramePr>
          <p:xfrm>
            <a:off x="8353359" y="5432296"/>
            <a:ext cx="2008178" cy="510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99920" imgH="203040" progId="Equation.DSMT4">
                    <p:embed/>
                  </p:oleObj>
                </mc:Choice>
                <mc:Fallback>
                  <p:oleObj name="Equation" r:id="rId8" imgW="799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353359" y="5432296"/>
                          <a:ext cx="2008178" cy="510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050774"/>
                </p:ext>
              </p:extLst>
            </p:nvPr>
          </p:nvGraphicFramePr>
          <p:xfrm>
            <a:off x="3702122" y="5923535"/>
            <a:ext cx="1606485" cy="52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22080" imgH="203040" progId="Equation.DSMT4">
                    <p:embed/>
                  </p:oleObj>
                </mc:Choice>
                <mc:Fallback>
                  <p:oleObj name="Equation" r:id="rId10" imgW="6220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702122" y="5923535"/>
                          <a:ext cx="1606485" cy="524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586653"/>
                </p:ext>
              </p:extLst>
            </p:nvPr>
          </p:nvGraphicFramePr>
          <p:xfrm>
            <a:off x="9801493" y="5922203"/>
            <a:ext cx="1144545" cy="538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31640" imgH="203040" progId="Equation.DSMT4">
                    <p:embed/>
                  </p:oleObj>
                </mc:Choice>
                <mc:Fallback>
                  <p:oleObj name="Equation" r:id="rId12" imgW="431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801493" y="5922203"/>
                          <a:ext cx="1144545" cy="5386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8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64904" y="3859162"/>
            <a:ext cx="748145" cy="6979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1483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231433" y="3878065"/>
            <a:ext cx="6734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B.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42053"/>
              </p:ext>
            </p:extLst>
          </p:nvPr>
        </p:nvGraphicFramePr>
        <p:xfrm>
          <a:off x="7076792" y="3013309"/>
          <a:ext cx="1611663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03040" progId="Equation.DSMT4">
                  <p:embed/>
                </p:oleObj>
              </mc:Choice>
              <mc:Fallback>
                <p:oleObj name="Equation" r:id="rId2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76792" y="3013309"/>
                        <a:ext cx="1611663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0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4659587" y="222993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65" y="2966908"/>
            <a:ext cx="3103563" cy="3103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605" y="391282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68792" y="3039513"/>
            <a:ext cx="10187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68792" y="2347606"/>
            <a:ext cx="936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(1)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301968"/>
              </p:ext>
            </p:extLst>
          </p:nvPr>
        </p:nvGraphicFramePr>
        <p:xfrm>
          <a:off x="4262982" y="2436893"/>
          <a:ext cx="1935201" cy="57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253800" progId="Equation.DSMT4">
                  <p:embed/>
                </p:oleObj>
              </mc:Choice>
              <mc:Fallback>
                <p:oleObj name="Equation" r:id="rId2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2982" y="2436893"/>
                        <a:ext cx="1935201" cy="578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95998"/>
              </p:ext>
            </p:extLst>
          </p:nvPr>
        </p:nvGraphicFramePr>
        <p:xfrm>
          <a:off x="5775906" y="3664970"/>
          <a:ext cx="898100" cy="40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177480" progId="Equation.DSMT4">
                  <p:embed/>
                </p:oleObj>
              </mc:Choice>
              <mc:Fallback>
                <p:oleObj name="Equation" r:id="rId4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5906" y="3664970"/>
                        <a:ext cx="898100" cy="40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0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58855" y="2930180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13436"/>
              </p:ext>
            </p:extLst>
          </p:nvPr>
        </p:nvGraphicFramePr>
        <p:xfrm>
          <a:off x="4820186" y="4390535"/>
          <a:ext cx="2664609" cy="47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177480" progId="Equation.DSMT4">
                  <p:embed/>
                </p:oleObj>
              </mc:Choice>
              <mc:Fallback>
                <p:oleObj name="Equation" r:id="rId2" imgW="1104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0186" y="4390535"/>
                        <a:ext cx="2664609" cy="475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F7823B9-FAA5-4AF3-9116-D8863F09A64B}"/>
              </a:ext>
            </a:extLst>
          </p:cNvPr>
          <p:cNvGrpSpPr/>
          <p:nvPr/>
        </p:nvGrpSpPr>
        <p:grpSpPr>
          <a:xfrm>
            <a:off x="1058857" y="2238279"/>
            <a:ext cx="8810700" cy="599315"/>
            <a:chOff x="1058857" y="2238279"/>
            <a:chExt cx="8810700" cy="599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058857" y="2238279"/>
              <a:ext cx="8810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	(1)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6359043"/>
                </p:ext>
              </p:extLst>
            </p:nvPr>
          </p:nvGraphicFramePr>
          <p:xfrm>
            <a:off x="4349148" y="2258157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35000" imgH="579600" progId="Equation.DSMT4">
                    <p:embed/>
                  </p:oleObj>
                </mc:Choice>
                <mc:Fallback>
                  <p:oleObj name="Equation" r:id="rId4" imgW="1935000" imgH="57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49148" y="2258157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014646"/>
              </p:ext>
            </p:extLst>
          </p:nvPr>
        </p:nvGraphicFramePr>
        <p:xfrm>
          <a:off x="2552356" y="3610445"/>
          <a:ext cx="19351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5000" imgH="579600" progId="Equation.DSMT4">
                  <p:embed/>
                </p:oleObj>
              </mc:Choice>
              <mc:Fallback>
                <p:oleObj name="Equation" r:id="rId6" imgW="1935000" imgH="57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2356" y="3610445"/>
                        <a:ext cx="1935163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189485" y="3581141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69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1153628" y="2784661"/>
            <a:ext cx="2733847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458135" y="1905001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0" y="2042481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81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6" y="2983410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8" y="184861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318080" y="758060"/>
            <a:ext cx="2733847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9152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4632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2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D35C4B-9CCB-4816-A799-850D9CC98EEB}"/>
              </a:ext>
            </a:extLst>
          </p:cNvPr>
          <p:cNvGrpSpPr/>
          <p:nvPr/>
        </p:nvGrpSpPr>
        <p:grpSpPr>
          <a:xfrm>
            <a:off x="1237751" y="2238279"/>
            <a:ext cx="9010655" cy="609254"/>
            <a:chOff x="1237751" y="2238279"/>
            <a:chExt cx="9010655" cy="6092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237751" y="2238279"/>
              <a:ext cx="9010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(1)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318870"/>
                </p:ext>
              </p:extLst>
            </p:nvPr>
          </p:nvGraphicFramePr>
          <p:xfrm>
            <a:off x="4477925" y="2268096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35000" imgH="579600" progId="Equation.DSMT4">
                    <p:embed/>
                  </p:oleObj>
                </mc:Choice>
                <mc:Fallback>
                  <p:oleObj name="Equation" r:id="rId2" imgW="1935000" imgH="57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77925" y="2268096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7E3B08-0A2A-4D62-A0E5-AA40443056A1}"/>
              </a:ext>
            </a:extLst>
          </p:cNvPr>
          <p:cNvGrpSpPr/>
          <p:nvPr/>
        </p:nvGrpSpPr>
        <p:grpSpPr>
          <a:xfrm>
            <a:off x="1237751" y="2930184"/>
            <a:ext cx="10187272" cy="584775"/>
            <a:chOff x="1237751" y="2930184"/>
            <a:chExt cx="10187272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237751" y="2930184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(1)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.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480854"/>
                </p:ext>
              </p:extLst>
            </p:nvPr>
          </p:nvGraphicFramePr>
          <p:xfrm>
            <a:off x="5790912" y="3023920"/>
            <a:ext cx="1052053" cy="473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98560" imgH="404640" progId="Equation.DSMT4">
                    <p:embed/>
                  </p:oleObj>
                </mc:Choice>
                <mc:Fallback>
                  <p:oleObj name="Equation" r:id="rId4" imgW="898560" imgH="404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90912" y="3023920"/>
                          <a:ext cx="1052053" cy="4739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29C1D-6F3F-4C6C-A049-0C6E70C3B0F7}"/>
              </a:ext>
            </a:extLst>
          </p:cNvPr>
          <p:cNvGrpSpPr/>
          <p:nvPr/>
        </p:nvGrpSpPr>
        <p:grpSpPr>
          <a:xfrm>
            <a:off x="1370269" y="3517200"/>
            <a:ext cx="10187272" cy="628505"/>
            <a:chOff x="1370269" y="3517200"/>
            <a:chExt cx="10187272" cy="6285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3517200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ta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0759711"/>
                </p:ext>
              </p:extLst>
            </p:nvPr>
          </p:nvGraphicFramePr>
          <p:xfrm>
            <a:off x="2221549" y="3606511"/>
            <a:ext cx="105251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52640" imgH="473040" progId="Equation.DSMT4">
                    <p:embed/>
                  </p:oleObj>
                </mc:Choice>
                <mc:Fallback>
                  <p:oleObj name="Equation" r:id="rId6" imgW="1052640" imgH="47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21549" y="3606511"/>
                          <a:ext cx="1052513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780535"/>
                </p:ext>
              </p:extLst>
            </p:nvPr>
          </p:nvGraphicFramePr>
          <p:xfrm>
            <a:off x="5564476" y="3612202"/>
            <a:ext cx="1533821" cy="533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83920" imgH="203040" progId="Equation.DSMT4">
                    <p:embed/>
                  </p:oleObj>
                </mc:Choice>
                <mc:Fallback>
                  <p:oleObj name="Equation" r:id="rId8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564476" y="3612202"/>
                          <a:ext cx="1533821" cy="5335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F66DCF-9A75-498A-B7A1-12EAF5949958}"/>
              </a:ext>
            </a:extLst>
          </p:cNvPr>
          <p:cNvGrpSpPr/>
          <p:nvPr/>
        </p:nvGrpSpPr>
        <p:grpSpPr>
          <a:xfrm>
            <a:off x="1370269" y="4101975"/>
            <a:ext cx="10187272" cy="609537"/>
            <a:chOff x="1370269" y="4101975"/>
            <a:chExt cx="10187272" cy="6095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410197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Oy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8125062"/>
                </p:ext>
              </p:extLst>
            </p:nvPr>
          </p:nvGraphicFramePr>
          <p:xfrm>
            <a:off x="2126020" y="4202506"/>
            <a:ext cx="894951" cy="447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55320" imgH="177480" progId="Equation.DSMT4">
                    <p:embed/>
                  </p:oleObj>
                </mc:Choice>
                <mc:Fallback>
                  <p:oleObj name="Equation" r:id="rId10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26020" y="4202506"/>
                          <a:ext cx="894951" cy="447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8043467"/>
                </p:ext>
              </p:extLst>
            </p:nvPr>
          </p:nvGraphicFramePr>
          <p:xfrm>
            <a:off x="3565883" y="4202986"/>
            <a:ext cx="880569" cy="485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68280" imgH="203040" progId="Equation.DSMT4">
                    <p:embed/>
                  </p:oleObj>
                </mc:Choice>
                <mc:Fallback>
                  <p:oleObj name="Equation" r:id="rId12" imgW="368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65883" y="4202986"/>
                          <a:ext cx="880569" cy="4858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556050"/>
                </p:ext>
              </p:extLst>
            </p:nvPr>
          </p:nvGraphicFramePr>
          <p:xfrm>
            <a:off x="5689401" y="4162749"/>
            <a:ext cx="993300" cy="54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95000" imgH="253800" progId="Equation.DSMT4">
                    <p:embed/>
                  </p:oleObj>
                </mc:Choice>
                <mc:Fallback>
                  <p:oleObj name="Equation" r:id="rId14" imgW="4950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89401" y="4162749"/>
                          <a:ext cx="993300" cy="54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791057-51FB-4FA7-A1B8-A104F39E22D7}"/>
              </a:ext>
            </a:extLst>
          </p:cNvPr>
          <p:cNvGrpSpPr/>
          <p:nvPr/>
        </p:nvGrpSpPr>
        <p:grpSpPr>
          <a:xfrm>
            <a:off x="1370269" y="4693855"/>
            <a:ext cx="10187272" cy="638260"/>
            <a:chOff x="1370269" y="4693855"/>
            <a:chExt cx="10187272" cy="638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469385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,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hoành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Ox.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4892395"/>
                </p:ext>
              </p:extLst>
            </p:nvPr>
          </p:nvGraphicFramePr>
          <p:xfrm>
            <a:off x="2270341" y="4779339"/>
            <a:ext cx="855314" cy="488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55320" imgH="203040" progId="Equation.DSMT4">
                    <p:embed/>
                  </p:oleObj>
                </mc:Choice>
                <mc:Fallback>
                  <p:oleObj name="Equation" r:id="rId16" imgW="355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270341" y="4779339"/>
                          <a:ext cx="855314" cy="488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499030"/>
                </p:ext>
              </p:extLst>
            </p:nvPr>
          </p:nvGraphicFramePr>
          <p:xfrm>
            <a:off x="3747052" y="4798866"/>
            <a:ext cx="1053024" cy="433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31640" imgH="177480" progId="Equation.DSMT4">
                    <p:embed/>
                  </p:oleObj>
                </mc:Choice>
                <mc:Fallback>
                  <p:oleObj name="Equation" r:id="rId18" imgW="4316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747052" y="4798866"/>
                          <a:ext cx="1053024" cy="4335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363958"/>
                </p:ext>
              </p:extLst>
            </p:nvPr>
          </p:nvGraphicFramePr>
          <p:xfrm>
            <a:off x="6042334" y="4747341"/>
            <a:ext cx="1315742" cy="584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571320" imgH="253800" progId="Equation.DSMT4">
                    <p:embed/>
                  </p:oleObj>
                </mc:Choice>
                <mc:Fallback>
                  <p:oleObj name="Equation" r:id="rId20" imgW="5713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042334" y="4747341"/>
                          <a:ext cx="1315742" cy="5847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2A00D1-8E9C-4A55-905C-AE02981BCEBE}"/>
              </a:ext>
            </a:extLst>
          </p:cNvPr>
          <p:cNvGrpSpPr/>
          <p:nvPr/>
        </p:nvGrpSpPr>
        <p:grpSpPr>
          <a:xfrm>
            <a:off x="1370269" y="5454093"/>
            <a:ext cx="10187272" cy="598843"/>
            <a:chOff x="1370269" y="5454093"/>
            <a:chExt cx="10187272" cy="5988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5454093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AB.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0687184"/>
                </p:ext>
              </p:extLst>
            </p:nvPr>
          </p:nvGraphicFramePr>
          <p:xfrm>
            <a:off x="4581950" y="5519536"/>
            <a:ext cx="15351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35040" imgH="533520" progId="Equation.DSMT4">
                    <p:embed/>
                  </p:oleObj>
                </mc:Choice>
                <mc:Fallback>
                  <p:oleObj name="Equation" r:id="rId22" imgW="1535040" imgH="533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581950" y="5519536"/>
                          <a:ext cx="1535113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17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>
                  <a:grpSpLocks/>
                </p:cNvGrpSpPr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- 2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09" y="2359629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4629" y="2378698"/>
            <a:ext cx="4999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98925"/>
              </p:ext>
            </p:extLst>
          </p:nvPr>
        </p:nvGraphicFramePr>
        <p:xfrm>
          <a:off x="1895681" y="2383907"/>
          <a:ext cx="1535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5040" imgH="533520" progId="Equation.DSMT4">
                  <p:embed/>
                </p:oleObj>
              </mc:Choice>
              <mc:Fallback>
                <p:oleObj name="Equation" r:id="rId2" imgW="1535040" imgH="533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5681" y="2383907"/>
                        <a:ext cx="15351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89436"/>
              </p:ext>
            </p:extLst>
          </p:nvPr>
        </p:nvGraphicFramePr>
        <p:xfrm>
          <a:off x="766782" y="3551176"/>
          <a:ext cx="2558309" cy="59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782" y="3551176"/>
                        <a:ext cx="2558309" cy="594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8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>
                  <a:grpSpLocks/>
                </p:cNvGrpSpPr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B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11" y="2359629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A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499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OAB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54900"/>
              </p:ext>
            </p:extLst>
          </p:nvPr>
        </p:nvGraphicFramePr>
        <p:xfrm>
          <a:off x="414066" y="2851655"/>
          <a:ext cx="6093716" cy="113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393480" progId="Equation.DSMT4">
                  <p:embed/>
                </p:oleObj>
              </mc:Choice>
              <mc:Fallback>
                <p:oleObj name="Equation" r:id="rId2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066" y="2851655"/>
                        <a:ext cx="6093716" cy="1131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1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57249" y="2468156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5229476" y="2403128"/>
            <a:ext cx="3840544" cy="384054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96" y="3002459"/>
            <a:ext cx="2082307" cy="2082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749" y="555880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2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99" y="2944407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0453"/>
              </p:ext>
            </p:extLst>
          </p:nvPr>
        </p:nvGraphicFramePr>
        <p:xfrm>
          <a:off x="3843894" y="2359633"/>
          <a:ext cx="3104454" cy="64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3894" y="2359633"/>
                        <a:ext cx="3104454" cy="640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31683"/>
              </p:ext>
            </p:extLst>
          </p:nvPr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77CC9FC-99B5-48BC-9326-7C6EDF4C2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515492"/>
              </p:ext>
            </p:extLst>
          </p:nvPr>
        </p:nvGraphicFramePr>
        <p:xfrm>
          <a:off x="9070563" y="3471668"/>
          <a:ext cx="889513" cy="61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253800" progId="Equation.DSMT4">
                  <p:embed/>
                </p:oleObj>
              </mc:Choice>
              <mc:Fallback>
                <p:oleObj name="Equation" r:id="rId7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70563" y="3471668"/>
                        <a:ext cx="889513" cy="61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2" y="4772026"/>
            <a:ext cx="2237841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633238" y="1015574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460451" y="3948340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787878"/>
              </p:ext>
            </p:extLst>
          </p:nvPr>
        </p:nvGraphicFramePr>
        <p:xfrm>
          <a:off x="3824067" y="2369570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05000" imgH="641520" progId="Equation.DSMT4">
                  <p:embed/>
                </p:oleObj>
              </mc:Choice>
              <mc:Fallback>
                <p:oleObj name="Equation" r:id="rId3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4067" y="2369570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21482"/>
              </p:ext>
            </p:extLst>
          </p:nvPr>
        </p:nvGraphicFramePr>
        <p:xfrm>
          <a:off x="777752" y="3541939"/>
          <a:ext cx="1252929" cy="89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406080" progId="Equation.DSMT4">
                  <p:embed/>
                </p:oleObj>
              </mc:Choice>
              <mc:Fallback>
                <p:oleObj name="Equation" r:id="rId5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752" y="3541939"/>
                        <a:ext cx="1252929" cy="890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1038633" y="2359631"/>
            <a:ext cx="1009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710" y="4295775"/>
            <a:ext cx="8972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28662"/>
              </p:ext>
            </p:extLst>
          </p:nvPr>
        </p:nvGraphicFramePr>
        <p:xfrm>
          <a:off x="1038634" y="4944125"/>
          <a:ext cx="3252354" cy="47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177480" progId="Equation.DSMT4">
                  <p:embed/>
                </p:oleObj>
              </mc:Choice>
              <mc:Fallback>
                <p:oleObj name="Equation" r:id="rId2" imgW="1218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8634" y="4944125"/>
                        <a:ext cx="3252354" cy="47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0010" y="3436847"/>
            <a:ext cx="18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22171"/>
              </p:ext>
            </p:extLst>
          </p:nvPr>
        </p:nvGraphicFramePr>
        <p:xfrm>
          <a:off x="4310331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5000" imgH="641520" progId="Equation.DSMT4">
                  <p:embed/>
                </p:oleObj>
              </mc:Choice>
              <mc:Fallback>
                <p:oleObj name="Equation" r:id="rId4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0331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09402"/>
              </p:ext>
            </p:extLst>
          </p:nvPr>
        </p:nvGraphicFramePr>
        <p:xfrm>
          <a:off x="2807801" y="4305714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05000" imgH="641520" progId="Equation.DSMT4">
                  <p:embed/>
                </p:oleObj>
              </mc:Choice>
              <mc:Fallback>
                <p:oleObj name="Equation" r:id="rId6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7801" y="4305714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4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862704" y="276713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76164"/>
              </p:ext>
            </p:extLst>
          </p:nvPr>
        </p:nvGraphicFramePr>
        <p:xfrm>
          <a:off x="6047686" y="319832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7686" y="319832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8462010" y="624999"/>
            <a:ext cx="3662196" cy="1869829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74286"/>
              </p:ext>
            </p:extLst>
          </p:nvPr>
        </p:nvGraphicFramePr>
        <p:xfrm>
          <a:off x="4240862" y="276713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5000" imgH="641520" progId="Equation.DSMT4">
                  <p:embed/>
                </p:oleObj>
              </mc:Choice>
              <mc:Fallback>
                <p:oleObj name="Equation" r:id="rId4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0862" y="276713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A461CA-63B0-4B11-A954-954A7513A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99248"/>
              </p:ext>
            </p:extLst>
          </p:nvPr>
        </p:nvGraphicFramePr>
        <p:xfrm>
          <a:off x="9327233" y="3292003"/>
          <a:ext cx="8890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788" imgH="614319" progId="Equation.DSMT4">
                  <p:embed/>
                </p:oleObj>
              </mc:Choice>
              <mc:Fallback>
                <p:oleObj name="Equation" r:id="rId6" imgW="888788" imgH="6143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27233" y="3292003"/>
                        <a:ext cx="88900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969061" y="207724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009"/>
              </p:ext>
            </p:extLst>
          </p:nvPr>
        </p:nvGraphicFramePr>
        <p:xfrm>
          <a:off x="5928412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28412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904361"/>
              </p:ext>
            </p:extLst>
          </p:nvPr>
        </p:nvGraphicFramePr>
        <p:xfrm>
          <a:off x="5161700" y="4220000"/>
          <a:ext cx="3395888" cy="230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876240" progId="Equation.DSMT4">
                  <p:embed/>
                </p:oleObj>
              </mc:Choice>
              <mc:Fallback>
                <p:oleObj name="Equation" r:id="rId4" imgW="13078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1700" y="4220000"/>
                        <a:ext cx="3395888" cy="230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05472"/>
              </p:ext>
            </p:extLst>
          </p:nvPr>
        </p:nvGraphicFramePr>
        <p:xfrm>
          <a:off x="4145339" y="207724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05000" imgH="641520" progId="Equation.DSMT4">
                  <p:embed/>
                </p:oleObj>
              </mc:Choice>
              <mc:Fallback>
                <p:oleObj name="Equation" r:id="rId6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5339" y="207724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840777"/>
              </p:ext>
            </p:extLst>
          </p:nvPr>
        </p:nvGraphicFramePr>
        <p:xfrm>
          <a:off x="5225995" y="3616642"/>
          <a:ext cx="3105150" cy="68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05000" imgH="641520" progId="Equation.DSMT4">
                  <p:embed/>
                </p:oleObj>
              </mc:Choice>
              <mc:Fallback>
                <p:oleObj name="Equation" r:id="rId8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5995" y="3616642"/>
                        <a:ext cx="3105150" cy="68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9060" y="3071334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, 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39111"/>
              </p:ext>
            </p:extLst>
          </p:nvPr>
        </p:nvGraphicFramePr>
        <p:xfrm>
          <a:off x="8699319" y="3188519"/>
          <a:ext cx="1673514" cy="46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99319" y="3188519"/>
                        <a:ext cx="1673514" cy="46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7E9803E-1C42-45D2-9A97-1B89403D6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83436"/>
              </p:ext>
            </p:extLst>
          </p:nvPr>
        </p:nvGraphicFramePr>
        <p:xfrm>
          <a:off x="9385672" y="2615852"/>
          <a:ext cx="864236" cy="5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253800" progId="Equation.DSMT4">
                  <p:embed/>
                </p:oleObj>
              </mc:Choice>
              <mc:Fallback>
                <p:oleObj name="Equation" r:id="rId12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85672" y="2615852"/>
                        <a:ext cx="864236" cy="59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29A8AC2-8FF4-41C5-BACB-8528929A0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72549"/>
              </p:ext>
            </p:extLst>
          </p:nvPr>
        </p:nvGraphicFramePr>
        <p:xfrm>
          <a:off x="7066226" y="3117820"/>
          <a:ext cx="86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4320" imgH="597375" progId="Equation.DSMT4">
                  <p:embed/>
                </p:oleObj>
              </mc:Choice>
              <mc:Fallback>
                <p:oleObj name="Equation" r:id="rId14" imgW="864320" imgH="597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66226" y="3117820"/>
                        <a:ext cx="8636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3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562675" y="368372"/>
            <a:ext cx="4629327" cy="2267252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32471"/>
              </p:ext>
            </p:extLst>
          </p:nvPr>
        </p:nvGraphicFramePr>
        <p:xfrm>
          <a:off x="3949659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05000" imgH="641520" progId="Equation.DSMT4">
                  <p:embed/>
                </p:oleObj>
              </mc:Choice>
              <mc:Fallback>
                <p:oleObj name="Equation" r:id="rId2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49659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grpSp>
        <p:nvGrpSpPr>
          <p:cNvPr id="30" name="Nhóm 11">
            <a:extLst>
              <a:ext uri="{FF2B5EF4-FFF2-40B4-BE49-F238E27FC236}">
                <a16:creationId xmlns:a16="http://schemas.microsoft.com/office/drawing/2014/main" id="{8A2DA599-2504-4076-9963-3A106A221165}"/>
              </a:ext>
            </a:extLst>
          </p:cNvPr>
          <p:cNvGrpSpPr/>
          <p:nvPr/>
        </p:nvGrpSpPr>
        <p:grpSpPr>
          <a:xfrm>
            <a:off x="3006337" y="1500809"/>
            <a:ext cx="8378850" cy="2169601"/>
            <a:chOff x="6570044" y="836847"/>
            <a:chExt cx="6404044" cy="1910444"/>
          </a:xfrm>
        </p:grpSpPr>
        <p:pic>
          <p:nvPicPr>
            <p:cNvPr id="31" name="Hình ảnh 9">
              <a:extLst>
                <a:ext uri="{FF2B5EF4-FFF2-40B4-BE49-F238E27FC236}">
                  <a16:creationId xmlns:a16="http://schemas.microsoft.com/office/drawing/2014/main" id="{87789AF0-F7B5-473D-AE50-F49696351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111" t="13809" r="38192" b="58334"/>
            <a:stretch/>
          </p:blipFill>
          <p:spPr>
            <a:xfrm>
              <a:off x="6570044" y="836847"/>
              <a:ext cx="6404044" cy="1910444"/>
            </a:xfrm>
            <a:prstGeom prst="rect">
              <a:avLst/>
            </a:prstGeom>
          </p:spPr>
        </p:pic>
        <p:sp>
          <p:nvSpPr>
            <p:cNvPr id="32" name="Hộp Văn bản 10">
              <a:extLst>
                <a:ext uri="{FF2B5EF4-FFF2-40B4-BE49-F238E27FC236}">
                  <a16:creationId xmlns:a16="http://schemas.microsoft.com/office/drawing/2014/main" id="{7F9A1701-30F7-4D57-885F-4739392E21BB}"/>
                </a:ext>
              </a:extLst>
            </p:cNvPr>
            <p:cNvSpPr txBox="1"/>
            <p:nvPr/>
          </p:nvSpPr>
          <p:spPr>
            <a:xfrm>
              <a:off x="8166548" y="975790"/>
              <a:ext cx="4578725" cy="460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Nhóm 17">
            <a:extLst>
              <a:ext uri="{FF2B5EF4-FFF2-40B4-BE49-F238E27FC236}">
                <a16:creationId xmlns:a16="http://schemas.microsoft.com/office/drawing/2014/main" id="{A8D36EB5-C063-40FA-B760-DAF1ACFFB568}"/>
              </a:ext>
            </a:extLst>
          </p:cNvPr>
          <p:cNvGrpSpPr/>
          <p:nvPr/>
        </p:nvGrpSpPr>
        <p:grpSpPr>
          <a:xfrm>
            <a:off x="3006335" y="3883281"/>
            <a:ext cx="8382731" cy="1099556"/>
            <a:chOff x="5668999" y="3824839"/>
            <a:chExt cx="5736637" cy="1099556"/>
          </a:xfrm>
        </p:grpSpPr>
        <p:pic>
          <p:nvPicPr>
            <p:cNvPr id="34" name="Hình ảnh 15">
              <a:extLst>
                <a:ext uri="{FF2B5EF4-FFF2-40B4-BE49-F238E27FC236}">
                  <a16:creationId xmlns:a16="http://schemas.microsoft.com/office/drawing/2014/main" id="{0AB07232-B1D1-4923-AB38-02D292015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43261" r="14352" b="44166"/>
            <a:stretch/>
          </p:blipFill>
          <p:spPr>
            <a:xfrm>
              <a:off x="5668999" y="3824839"/>
              <a:ext cx="5736637" cy="1099556"/>
            </a:xfrm>
            <a:prstGeom prst="rect">
              <a:avLst/>
            </a:prstGeom>
          </p:spPr>
        </p:pic>
        <p:sp>
          <p:nvSpPr>
            <p:cNvPr id="35" name="Hộp Văn bản 16">
              <a:extLst>
                <a:ext uri="{FF2B5EF4-FFF2-40B4-BE49-F238E27FC236}">
                  <a16:creationId xmlns:a16="http://schemas.microsoft.com/office/drawing/2014/main" id="{4970CFA9-8A23-4614-897B-BC95F6220E70}"/>
                </a:ext>
              </a:extLst>
            </p:cNvPr>
            <p:cNvSpPr txBox="1"/>
            <p:nvPr/>
          </p:nvSpPr>
          <p:spPr>
            <a:xfrm>
              <a:off x="7052087" y="4059260"/>
              <a:ext cx="4260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Nhóm 14">
            <a:extLst>
              <a:ext uri="{FF2B5EF4-FFF2-40B4-BE49-F238E27FC236}">
                <a16:creationId xmlns:a16="http://schemas.microsoft.com/office/drawing/2014/main" id="{07DF7460-6E8B-4DF5-B7E4-6D8F06110646}"/>
              </a:ext>
            </a:extLst>
          </p:cNvPr>
          <p:cNvGrpSpPr/>
          <p:nvPr/>
        </p:nvGrpSpPr>
        <p:grpSpPr>
          <a:xfrm>
            <a:off x="3006335" y="2748827"/>
            <a:ext cx="8503833" cy="1035016"/>
            <a:chOff x="6697869" y="3827197"/>
            <a:chExt cx="4607053" cy="1322615"/>
          </a:xfrm>
        </p:grpSpPr>
        <p:pic>
          <p:nvPicPr>
            <p:cNvPr id="37" name="Hình ảnh 12">
              <a:extLst>
                <a:ext uri="{FF2B5EF4-FFF2-40B4-BE49-F238E27FC236}">
                  <a16:creationId xmlns:a16="http://schemas.microsoft.com/office/drawing/2014/main" id="{8E4316E2-3764-48DD-8FA2-98F23D8F1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24405" r="14017" b="56309"/>
            <a:stretch/>
          </p:blipFill>
          <p:spPr>
            <a:xfrm>
              <a:off x="6697869" y="3827197"/>
              <a:ext cx="4539343" cy="1322615"/>
            </a:xfrm>
            <a:prstGeom prst="rect">
              <a:avLst/>
            </a:prstGeom>
          </p:spPr>
        </p:pic>
        <p:sp>
          <p:nvSpPr>
            <p:cNvPr id="38" name="Hộp Văn bản 13">
              <a:extLst>
                <a:ext uri="{FF2B5EF4-FFF2-40B4-BE49-F238E27FC236}">
                  <a16:creationId xmlns:a16="http://schemas.microsoft.com/office/drawing/2014/main" id="{1AC0C90C-C970-41BB-A4B9-78BC42CBA7BB}"/>
                </a:ext>
              </a:extLst>
            </p:cNvPr>
            <p:cNvSpPr txBox="1"/>
            <p:nvPr/>
          </p:nvSpPr>
          <p:spPr>
            <a:xfrm>
              <a:off x="7831825" y="4099218"/>
              <a:ext cx="34730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54" y="4918756"/>
            <a:ext cx="779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Nhóm 26">
            <a:extLst>
              <a:ext uri="{FF2B5EF4-FFF2-40B4-BE49-F238E27FC236}">
                <a16:creationId xmlns:a16="http://schemas.microsoft.com/office/drawing/2014/main" id="{D9D27EAD-940A-4861-B59B-1A982606DB33}"/>
              </a:ext>
            </a:extLst>
          </p:cNvPr>
          <p:cNvGrpSpPr/>
          <p:nvPr/>
        </p:nvGrpSpPr>
        <p:grpSpPr>
          <a:xfrm>
            <a:off x="586410" y="3002063"/>
            <a:ext cx="2871280" cy="1559379"/>
            <a:chOff x="868487" y="1638728"/>
            <a:chExt cx="2775857" cy="1559379"/>
          </a:xfrm>
        </p:grpSpPr>
        <p:sp>
          <p:nvSpPr>
            <p:cNvPr id="41" name="Hình chữ nhật: Góc Tròn 27">
              <a:extLst>
                <a:ext uri="{FF2B5EF4-FFF2-40B4-BE49-F238E27FC236}">
                  <a16:creationId xmlns:a16="http://schemas.microsoft.com/office/drawing/2014/main" id="{30E36E2B-E1BB-45D3-A85A-BEA39AAB169F}"/>
                </a:ext>
              </a:extLst>
            </p:cNvPr>
            <p:cNvSpPr/>
            <p:nvPr/>
          </p:nvSpPr>
          <p:spPr>
            <a:xfrm>
              <a:off x="1202444" y="1638728"/>
              <a:ext cx="2107945" cy="9657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2" name="Hình ảnh 28">
              <a:extLst>
                <a:ext uri="{FF2B5EF4-FFF2-40B4-BE49-F238E27FC236}">
                  <a16:creationId xmlns:a16="http://schemas.microsoft.com/office/drawing/2014/main" id="{107F05B9-B2AE-4790-BE12-C9BCCEEF5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934" t="55119" r="62299" b="22143"/>
            <a:stretch/>
          </p:blipFill>
          <p:spPr>
            <a:xfrm>
              <a:off x="868487" y="1638728"/>
              <a:ext cx="2775857" cy="1559379"/>
            </a:xfrm>
            <a:prstGeom prst="rect">
              <a:avLst/>
            </a:prstGeom>
          </p:spPr>
        </p:pic>
        <p:sp>
          <p:nvSpPr>
            <p:cNvPr id="43" name="Hộp Văn bản 29">
              <a:extLst>
                <a:ext uri="{FF2B5EF4-FFF2-40B4-BE49-F238E27FC236}">
                  <a16:creationId xmlns:a16="http://schemas.microsoft.com/office/drawing/2014/main" id="{9859482D-7A2B-405A-AB8C-B1A817A88E92}"/>
                </a:ext>
              </a:extLst>
            </p:cNvPr>
            <p:cNvSpPr txBox="1"/>
            <p:nvPr/>
          </p:nvSpPr>
          <p:spPr>
            <a:xfrm>
              <a:off x="1181069" y="1826054"/>
              <a:ext cx="208394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CẤU TRÚC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HỌC</a:t>
              </a:r>
              <a:endParaRPr lang="vi-VN" sz="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1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36207"/>
              </p:ext>
            </p:extLst>
          </p:nvPr>
        </p:nvGraphicFramePr>
        <p:xfrm>
          <a:off x="3772942" y="3470592"/>
          <a:ext cx="5566336" cy="16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723600" progId="Equation.DSMT4">
                  <p:embed/>
                </p:oleObj>
              </mc:Choice>
              <mc:Fallback>
                <p:oleObj name="Equation" r:id="rId3" imgW="2514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2942" y="3470592"/>
                        <a:ext cx="5566336" cy="16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250" y="4978503"/>
            <a:ext cx="1118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(*)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28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72413"/>
              </p:ext>
            </p:extLst>
          </p:nvPr>
        </p:nvGraphicFramePr>
        <p:xfrm>
          <a:off x="455290" y="5467354"/>
          <a:ext cx="3281831" cy="96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9080" imgH="457200" progId="Equation.DSMT4">
                  <p:embed/>
                </p:oleObj>
              </mc:Choice>
              <mc:Fallback>
                <p:oleObj name="Equation" r:id="rId5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290" y="5467354"/>
                        <a:ext cx="3281831" cy="96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22696" y="5564746"/>
            <a:ext cx="53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168683"/>
              </p:ext>
            </p:extLst>
          </p:nvPr>
        </p:nvGraphicFramePr>
        <p:xfrm>
          <a:off x="4151540" y="1937977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05000" imgH="641520" progId="Equation.DSMT4">
                  <p:embed/>
                </p:oleObj>
              </mc:Choice>
              <mc:Fallback>
                <p:oleObj name="Equation" r:id="rId7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1540" y="1937977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029" y="2993537"/>
            <a:ext cx="1077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qua, ta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5806"/>
              </p:ext>
            </p:extLst>
          </p:nvPr>
        </p:nvGraphicFramePr>
        <p:xfrm>
          <a:off x="7474175" y="3008588"/>
          <a:ext cx="2964417" cy="61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05000" imgH="641520" progId="Equation.DSMT4">
                  <p:embed/>
                </p:oleObj>
              </mc:Choice>
              <mc:Fallback>
                <p:oleObj name="Equation" r:id="rId9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4175" y="3008588"/>
                        <a:ext cx="2964417" cy="61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62192"/>
              </p:ext>
            </p:extLst>
          </p:nvPr>
        </p:nvGraphicFramePr>
        <p:xfrm>
          <a:off x="1530628" y="3093358"/>
          <a:ext cx="1143000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30628" y="3093358"/>
                        <a:ext cx="1143000" cy="43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18016"/>
              </p:ext>
            </p:extLst>
          </p:nvPr>
        </p:nvGraphicFramePr>
        <p:xfrm>
          <a:off x="6122169" y="6080762"/>
          <a:ext cx="1378062" cy="50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98400" imgH="253800" progId="Equation.DSMT4">
                  <p:embed/>
                </p:oleObj>
              </mc:Choice>
              <mc:Fallback>
                <p:oleObj name="Equation" r:id="rId13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22169" y="6080762"/>
                        <a:ext cx="1378062" cy="501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3458136" y="1905002"/>
            <a:ext cx="3634088" cy="363408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6" y="1905002"/>
            <a:ext cx="3103563" cy="3103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632" y="81140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746" y="3586131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86128"/>
              </p:ext>
            </p:extLst>
          </p:nvPr>
        </p:nvGraphicFramePr>
        <p:xfrm>
          <a:off x="4716840" y="2915459"/>
          <a:ext cx="4347648" cy="62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253800" progId="Equation.DSMT4">
                  <p:embed/>
                </p:oleObj>
              </mc:Choice>
              <mc:Fallback>
                <p:oleObj name="Equation" r:id="rId3" imgW="1777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840" y="2915459"/>
                        <a:ext cx="4347648" cy="62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49211"/>
              </p:ext>
            </p:extLst>
          </p:nvPr>
        </p:nvGraphicFramePr>
        <p:xfrm>
          <a:off x="1795400" y="3681134"/>
          <a:ext cx="809625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400" y="3681134"/>
                        <a:ext cx="809625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58393"/>
              </p:ext>
            </p:extLst>
          </p:nvPr>
        </p:nvGraphicFramePr>
        <p:xfrm>
          <a:off x="1063486" y="4680101"/>
          <a:ext cx="1361530" cy="41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3486" y="4680101"/>
                        <a:ext cx="1361530" cy="414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517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(đ)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19" y="3942467"/>
            <a:ext cx="11517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đ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27493"/>
              </p:ext>
            </p:extLst>
          </p:nvPr>
        </p:nvGraphicFramePr>
        <p:xfrm>
          <a:off x="1825924" y="2920180"/>
          <a:ext cx="5689162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9800" imgH="253800" progId="Equation.DSMT4">
                  <p:embed/>
                </p:oleObj>
              </mc:Choice>
              <mc:Fallback>
                <p:oleObj name="Equation" r:id="rId3" imgW="253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5924" y="2920180"/>
                        <a:ext cx="5689162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87591"/>
              </p:ext>
            </p:extLst>
          </p:nvPr>
        </p:nvGraphicFramePr>
        <p:xfrm>
          <a:off x="3088177" y="2435000"/>
          <a:ext cx="3991411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49680" imgH="520560" progId="Equation.DSMT4">
                  <p:embed/>
                </p:oleObj>
              </mc:Choice>
              <mc:Fallback>
                <p:oleObj name="Equation" r:id="rId5" imgW="3649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8177" y="2435000"/>
                        <a:ext cx="3991411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53881"/>
              </p:ext>
            </p:extLst>
          </p:nvPr>
        </p:nvGraphicFramePr>
        <p:xfrm>
          <a:off x="9891651" y="3467610"/>
          <a:ext cx="1365257" cy="41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91651" y="3467610"/>
                        <a:ext cx="1365257" cy="41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32104"/>
              </p:ext>
            </p:extLst>
          </p:nvPr>
        </p:nvGraphicFramePr>
        <p:xfrm>
          <a:off x="2065600" y="4024538"/>
          <a:ext cx="5905583" cy="10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63480" imgH="431640" progId="Equation.DSMT4">
                  <p:embed/>
                </p:oleObj>
              </mc:Choice>
              <mc:Fallback>
                <p:oleObj name="Equation" r:id="rId9" imgW="2463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5600" y="4024538"/>
                        <a:ext cx="5905583" cy="10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7662"/>
              </p:ext>
            </p:extLst>
          </p:nvPr>
        </p:nvGraphicFramePr>
        <p:xfrm>
          <a:off x="9939621" y="5530909"/>
          <a:ext cx="1355968" cy="41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177480" progId="Equation.DSMT4">
                  <p:embed/>
                </p:oleObj>
              </mc:Choice>
              <mc:Fallback>
                <p:oleObj name="Equation" r:id="rId11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39621" y="5530909"/>
                        <a:ext cx="1355968" cy="41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7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00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432">
            <a:off x="1818207" y="2345186"/>
            <a:ext cx="4887913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004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38" y="718138"/>
            <a:ext cx="4100513" cy="29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mage005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06" y="2584173"/>
            <a:ext cx="5143500" cy="17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mage006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80" y="2869455"/>
            <a:ext cx="4887913" cy="30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age007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89" y="2987811"/>
            <a:ext cx="6984707" cy="311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age008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9" y="440049"/>
            <a:ext cx="5949500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j0232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4" y="3059906"/>
            <a:ext cx="10715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image001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4167187"/>
            <a:ext cx="21558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653541-0580-4BB9-9E83-5C7B6E9E6941}"/>
              </a:ext>
            </a:extLst>
          </p:cNvPr>
          <p:cNvSpPr txBox="1">
            <a:spLocks/>
          </p:cNvSpPr>
          <p:nvPr/>
        </p:nvSpPr>
        <p:spPr>
          <a:xfrm>
            <a:off x="0" y="1285467"/>
            <a:ext cx="5665760" cy="28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2800">
              <a:latin typeface="Rtim"/>
            </a:endParaRPr>
          </a:p>
        </p:txBody>
      </p:sp>
      <p:sp>
        <p:nvSpPr>
          <p:cNvPr id="8" name="Rectangle 7"/>
          <p:cNvSpPr/>
          <p:nvPr/>
        </p:nvSpPr>
        <p:spPr>
          <a:xfrm rot="20958394">
            <a:off x="163303" y="2106674"/>
            <a:ext cx="58859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4000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các câu trắc nghiệm đã học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BTVN: 30;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36 SBT/69-70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giờ sau: Phương trình</a:t>
            </a:r>
          </a:p>
          <a:p>
            <a:pPr algn="just"/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bậc nhất hai ẩn.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55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1038" b="21038"/>
          <a:stretch/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69" y="2945578"/>
            <a:ext cx="5516214" cy="1515257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/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B6D6FB-DF88-40EF-A7A7-69E85FFD0AA1}"/>
              </a:ext>
            </a:extLst>
          </p:cNvPr>
          <p:cNvGrpSpPr/>
          <p:nvPr/>
        </p:nvGrpSpPr>
        <p:grpSpPr>
          <a:xfrm>
            <a:off x="354331" y="576590"/>
            <a:ext cx="5561962" cy="2866344"/>
            <a:chOff x="-50616" y="636969"/>
            <a:chExt cx="5279764" cy="28663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A178D6-95DD-4D7D-97C2-9019E4F25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46"/>
            <a:stretch/>
          </p:blipFill>
          <p:spPr>
            <a:xfrm>
              <a:off x="3643086" y="820841"/>
              <a:ext cx="1586062" cy="2682472"/>
            </a:xfrm>
            <a:prstGeom prst="rect">
              <a:avLst/>
            </a:prstGeom>
          </p:spPr>
        </p:pic>
        <p:sp>
          <p:nvSpPr>
            <p:cNvPr id="16" name="Rectangle: Rounded Corners 3">
              <a:extLst>
                <a:ext uri="{FF2B5EF4-FFF2-40B4-BE49-F238E27FC236}">
                  <a16:creationId xmlns:a16="http://schemas.microsoft.com/office/drawing/2014/main" id="{5406D3E0-29AA-451B-B931-DC2223ED7067}"/>
                </a:ext>
              </a:extLst>
            </p:cNvPr>
            <p:cNvSpPr/>
            <p:nvPr/>
          </p:nvSpPr>
          <p:spPr>
            <a:xfrm>
              <a:off x="-50616" y="636969"/>
              <a:ext cx="3873476" cy="2475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Nắm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vững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khái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niệm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5930BE-9A41-4A62-8CF3-AF1BFB8DBEE5}"/>
              </a:ext>
            </a:extLst>
          </p:cNvPr>
          <p:cNvGrpSpPr/>
          <p:nvPr/>
        </p:nvGrpSpPr>
        <p:grpSpPr>
          <a:xfrm>
            <a:off x="354330" y="3838466"/>
            <a:ext cx="5681015" cy="2456902"/>
            <a:chOff x="-38121" y="3764131"/>
            <a:chExt cx="5483463" cy="24569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681705-3152-4877-92BF-82F70E6B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288"/>
            <a:stretch/>
          </p:blipFill>
          <p:spPr>
            <a:xfrm>
              <a:off x="3415236" y="3764131"/>
              <a:ext cx="2030106" cy="2456901"/>
            </a:xfrm>
            <a:prstGeom prst="rect">
              <a:avLst/>
            </a:prstGeom>
          </p:spPr>
        </p:pic>
        <p:sp>
          <p:nvSpPr>
            <p:cNvPr id="19" name="Rectangle: Rounded Corners 9">
              <a:extLst>
                <a:ext uri="{FF2B5EF4-FFF2-40B4-BE49-F238E27FC236}">
                  <a16:creationId xmlns:a16="http://schemas.microsoft.com/office/drawing/2014/main" id="{31F18CAA-0959-40CD-B646-51E52A134958}"/>
                </a:ext>
              </a:extLst>
            </p:cNvPr>
            <p:cNvSpPr/>
            <p:nvPr/>
          </p:nvSpPr>
          <p:spPr>
            <a:xfrm>
              <a:off x="-38121" y="3764131"/>
              <a:ext cx="3938614" cy="2456902"/>
            </a:xfrm>
            <a:prstGeom prst="roundRect">
              <a:avLst/>
            </a:prstGeom>
            <a:solidFill>
              <a:srgbClr val="BAF2B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-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trị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m:</a:t>
              </a: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điểm</a:t>
              </a:r>
              <a:endParaRPr lang="en-US" sz="2800" dirty="0">
                <a:solidFill>
                  <a:srgbClr val="336600"/>
                </a:solidFill>
                <a:latin typeface="Times New Roman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Chứng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minh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cố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định</a:t>
              </a:r>
              <a:endParaRPr lang="en-US" sz="2800" dirty="0">
                <a:solidFill>
                  <a:srgbClr val="3366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DFE5E-8C8D-4A62-B3C7-9E1BC5229E3B}"/>
              </a:ext>
            </a:extLst>
          </p:cNvPr>
          <p:cNvGrpSpPr/>
          <p:nvPr/>
        </p:nvGrpSpPr>
        <p:grpSpPr>
          <a:xfrm>
            <a:off x="5669081" y="392344"/>
            <a:ext cx="6195258" cy="3262250"/>
            <a:chOff x="5605404" y="454240"/>
            <a:chExt cx="6195258" cy="32622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9A98C7-0E2A-4473-A8F0-C07B9E209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91" t="4685" r="68645" b="-4685"/>
            <a:stretch/>
          </p:blipFill>
          <p:spPr>
            <a:xfrm>
              <a:off x="5605404" y="716998"/>
              <a:ext cx="2030106" cy="2999492"/>
            </a:xfrm>
            <a:prstGeom prst="rect">
              <a:avLst/>
            </a:prstGeom>
          </p:spPr>
        </p:pic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57B74E80-0038-459B-8108-090EB7008BFA}"/>
                </a:ext>
              </a:extLst>
            </p:cNvPr>
            <p:cNvSpPr/>
            <p:nvPr/>
          </p:nvSpPr>
          <p:spPr>
            <a:xfrm>
              <a:off x="7278897" y="454240"/>
              <a:ext cx="4521765" cy="2659466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giới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hạn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Ox,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Oy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70AD47">
                    <a:lumMod val="50000"/>
                  </a:srgbClr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4D03F9-F877-47A3-80BF-7F6C6CA9519D}"/>
              </a:ext>
            </a:extLst>
          </p:cNvPr>
          <p:cNvGrpSpPr/>
          <p:nvPr/>
        </p:nvGrpSpPr>
        <p:grpSpPr>
          <a:xfrm>
            <a:off x="6035345" y="3984873"/>
            <a:ext cx="5543244" cy="2571372"/>
            <a:chOff x="5474571" y="3756563"/>
            <a:chExt cx="5543244" cy="25713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06036D-931E-4AA6-9B83-7E00291B6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202"/>
            <a:stretch/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id="{DBC6C459-8FC6-44F0-B5AC-731A30A444BD}"/>
                </a:ext>
              </a:extLst>
            </p:cNvPr>
            <p:cNvSpPr/>
            <p:nvPr/>
          </p:nvSpPr>
          <p:spPr>
            <a:xfrm>
              <a:off x="6592222" y="3756563"/>
              <a:ext cx="4425593" cy="2310494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Vận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kiến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thức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toán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thực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tế</a:t>
              </a:r>
              <a:endParaRPr lang="en-US" sz="2800" dirty="0">
                <a:solidFill>
                  <a:srgbClr val="FF00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401FA76F-51F9-4EC3-988A-249F9E937747}"/>
              </a:ext>
            </a:extLst>
          </p:cNvPr>
          <p:cNvSpPr/>
          <p:nvPr/>
        </p:nvSpPr>
        <p:spPr>
          <a:xfrm>
            <a:off x="4681444" y="2767312"/>
            <a:ext cx="2312416" cy="1598211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BÀI HỌC</a:t>
            </a:r>
          </a:p>
        </p:txBody>
      </p:sp>
    </p:spTree>
    <p:extLst>
      <p:ext uri="{BB962C8B-B14F-4D97-AF65-F5344CB8AC3E}">
        <p14:creationId xmlns:p14="http://schemas.microsoft.com/office/powerpoint/2010/main" val="22593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71723" y="560787"/>
            <a:ext cx="1391775" cy="858837"/>
          </a:xfrm>
        </p:spPr>
        <p:txBody>
          <a:bodyPr>
            <a:no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26361" y="213089"/>
            <a:ext cx="1938440" cy="1938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6448" y="-689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21" name="Picture 20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6" y="424767"/>
            <a:ext cx="6046327" cy="3881645"/>
          </a:xfrm>
          <a:prstGeom prst="rect">
            <a:avLst/>
          </a:prstGeom>
        </p:spPr>
      </p:pic>
      <p:sp>
        <p:nvSpPr>
          <p:cNvPr id="22" name="Thought Bubble: Cloud 3">
            <a:extLst>
              <a:ext uri="{FF2B5EF4-FFF2-40B4-BE49-F238E27FC236}">
                <a16:creationId xmlns:a16="http://schemas.microsoft.com/office/drawing/2014/main" id="{1348B4F4-4B2E-450A-A528-0B447569DA7E}"/>
              </a:ext>
            </a:extLst>
          </p:cNvPr>
          <p:cNvSpPr/>
          <p:nvPr/>
        </p:nvSpPr>
        <p:spPr>
          <a:xfrm>
            <a:off x="1403263" y="785890"/>
            <a:ext cx="4552104" cy="2265243"/>
          </a:xfrm>
          <a:prstGeom prst="cloudCallout">
            <a:avLst>
              <a:gd name="adj1" fmla="val -46660"/>
              <a:gd name="adj2" fmla="val 5545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2140003" y="1401268"/>
            <a:ext cx="3962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ĐẶT VẤN ĐỀ VÀO BÀI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2" y="5161459"/>
            <a:ext cx="1108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453753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94532" y="439271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36871" name="AutoShap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5" y="1905001"/>
            <a:ext cx="3634088" cy="363408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0" y="2042478"/>
            <a:ext cx="2731229" cy="2731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525" y="1201271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PPT7 11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1829</Words>
  <Application>Microsoft Office PowerPoint</Application>
  <PresentationFormat>Widescreen</PresentationFormat>
  <Paragraphs>249</Paragraphs>
  <Slides>46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Constantia</vt:lpstr>
      <vt:lpstr>Franklin Gothic Book</vt:lpstr>
      <vt:lpstr>Rtim</vt:lpstr>
      <vt:lpstr>Times New Roman</vt:lpstr>
      <vt:lpstr>VNI-Allegie</vt:lpstr>
      <vt:lpstr>Wingdings 2</vt:lpstr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vận dụng.</vt:lpstr>
      <vt:lpstr>Phần vận dụng.</vt:lpstr>
      <vt:lpstr>Phần vận dụng.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2021-06-07T18:23:58Z</dcterms:created>
  <dcterms:modified xsi:type="dcterms:W3CDTF">2021-08-29T10:37:10Z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