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2.xml" ContentType="application/vnd.openxmlformats-officedocument.presentationml.notesSlide+xml"/>
  <Override PartName="/ppt/comments/comment4.xml" ContentType="application/vnd.openxmlformats-officedocument.presentationml.comments+xml"/>
  <Override PartName="/ppt/notesSlides/notesSlide3.xml" ContentType="application/vnd.openxmlformats-officedocument.presentationml.notesSlide+xml"/>
  <Override PartName="/ppt/comments/comment5.xml" ContentType="application/vnd.openxmlformats-officedocument.presentationml.comments+xml"/>
  <Override PartName="/ppt/notesSlides/notesSlide4.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5.xml" ContentType="application/vnd.openxmlformats-officedocument.presentationml.notesSlide+xml"/>
  <Override PartName="/ppt/comments/comment8.xml" ContentType="application/vnd.openxmlformats-officedocument.presentationml.comments+xml"/>
  <Override PartName="/ppt/notesSlides/notesSlide6.xml" ContentType="application/vnd.openxmlformats-officedocument.presentationml.notesSlide+xml"/>
  <Override PartName="/ppt/comments/comment9.xml" ContentType="application/vnd.openxmlformats-officedocument.presentationml.comments+xml"/>
  <Override PartName="/ppt/notesSlides/notesSlide7.xml" ContentType="application/vnd.openxmlformats-officedocument.presentationml.notesSlide+xml"/>
  <Override PartName="/ppt/comments/comment10.xml" ContentType="application/vnd.openxmlformats-officedocument.presentationml.comments+xml"/>
  <Override PartName="/ppt/notesSlides/notesSlide8.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9.xml" ContentType="application/vnd.openxmlformats-officedocument.presentationml.notesSlide+xml"/>
  <Override PartName="/ppt/comments/comment13.xml" ContentType="application/vnd.openxmlformats-officedocument.presentationml.comments+xml"/>
  <Override PartName="/ppt/notesSlides/notesSlide10.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notesSlides/notesSlide11.xml" ContentType="application/vnd.openxmlformats-officedocument.presentationml.notesSlide+xml"/>
  <Override PartName="/ppt/comments/comment1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27"/>
  </p:notesMasterIdLst>
  <p:handoutMasterIdLst>
    <p:handoutMasterId r:id="rId28"/>
  </p:handoutMasterIdLst>
  <p:sldIdLst>
    <p:sldId id="321" r:id="rId3"/>
    <p:sldId id="322" r:id="rId4"/>
    <p:sldId id="298" r:id="rId5"/>
    <p:sldId id="300" r:id="rId6"/>
    <p:sldId id="301" r:id="rId7"/>
    <p:sldId id="302" r:id="rId8"/>
    <p:sldId id="303" r:id="rId9"/>
    <p:sldId id="304" r:id="rId10"/>
    <p:sldId id="305" r:id="rId11"/>
    <p:sldId id="319" r:id="rId12"/>
    <p:sldId id="306" r:id="rId13"/>
    <p:sldId id="310" r:id="rId14"/>
    <p:sldId id="264" r:id="rId15"/>
    <p:sldId id="270" r:id="rId16"/>
    <p:sldId id="311" r:id="rId17"/>
    <p:sldId id="313" r:id="rId18"/>
    <p:sldId id="267" r:id="rId19"/>
    <p:sldId id="324" r:id="rId20"/>
    <p:sldId id="314" r:id="rId21"/>
    <p:sldId id="317" r:id="rId22"/>
    <p:sldId id="278" r:id="rId23"/>
    <p:sldId id="323" r:id="rId24"/>
    <p:sldId id="318" r:id="rId25"/>
    <p:sldId id="286" r:id="rId26"/>
  </p:sldIdLst>
  <p:sldSz cx="9144000" cy="5143500" type="screen16x9"/>
  <p:notesSz cx="6858000" cy="9144000"/>
  <p:embeddedFontLst>
    <p:embeddedFont>
      <p:font typeface="Aldrich" panose="020B0604020202020204" charset="0"/>
      <p:regular r:id="rId29"/>
    </p:embeddedFont>
    <p:embeddedFont>
      <p:font typeface="Didact Gothic" panose="00000500000000000000" pitchFamily="2" charset="0"/>
      <p:regular r:id="rId30"/>
    </p:embeddedFont>
    <p:embeddedFont>
      <p:font typeface="Proxima Nova" panose="020B0604020202020204" charset="0"/>
      <p:regular r:id="rId31"/>
      <p:bold r:id="rId32"/>
      <p:italic r:id="rId33"/>
      <p:boldItalic r:id="rId34"/>
    </p:embeddedFont>
    <p:embeddedFont>
      <p:font typeface="Proxima Nova Semibold" panose="020B0604020202020204" charset="0"/>
      <p:regular r:id="rId35"/>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2" initials="H" lastIdx="39" clrIdx="0">
    <p:extLst>
      <p:ext uri="{19B8F6BF-5375-455C-9EA6-DF929625EA0E}">
        <p15:presenceInfo xmlns:p15="http://schemas.microsoft.com/office/powerpoint/2012/main" userId="H2" providerId="None"/>
      </p:ext>
    </p:extLst>
  </p:cmAuthor>
  <p:cmAuthor id="2" name="Trần Văn Vinh" initials="TVV" lastIdx="1" clrIdx="1">
    <p:extLst>
      <p:ext uri="{19B8F6BF-5375-455C-9EA6-DF929625EA0E}">
        <p15:presenceInfo xmlns:p15="http://schemas.microsoft.com/office/powerpoint/2012/main" userId="8acf4a04c5d7fa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DD05"/>
    <a:srgbClr val="DFB84A"/>
    <a:srgbClr val="995634"/>
    <a:srgbClr val="0D2229"/>
    <a:srgbClr val="102441"/>
    <a:srgbClr val="DCB045"/>
    <a:srgbClr val="47A323"/>
    <a:srgbClr val="FF952B"/>
    <a:srgbClr val="FFE599"/>
    <a:srgbClr val="4C6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4D19EF-09F9-47A5-9334-0FD34D642D79}">
  <a:tblStyle styleId="{0B4D19EF-09F9-47A5-9334-0FD34D642D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81768" autoAdjust="0"/>
  </p:normalViewPr>
  <p:slideViewPr>
    <p:cSldViewPr snapToGrid="0">
      <p:cViewPr varScale="1">
        <p:scale>
          <a:sx n="72" d="100"/>
          <a:sy n="72" d="100"/>
        </p:scale>
        <p:origin x="102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92"/>
    </p:cViewPr>
  </p:sorterViewPr>
  <p:notesViewPr>
    <p:cSldViewPr snapToGrid="0">
      <p:cViewPr>
        <p:scale>
          <a:sx n="66" d="100"/>
          <a:sy n="66" d="100"/>
        </p:scale>
        <p:origin x="2628" y="-2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4T08:42:35.981" idx="28">
    <p:pos x="10" y="10"/>
    <p:text>MÌNH THẤY SAU KHI MỞ HẾT CÁC Ô SỐ THÌ HÌNH NỀN LÀ LĂNG HỒ CHỦ TỊCH, ĐIỀU NÀY CÓ Ý NGHĨA GÌ? (BẠN NÊN THÊM 1 SLIDE ĐỂ NÊU Ý NGHĨA CỦA TRÒ CHƠI NÀY)</p:text>
    <p:extLst>
      <p:ext uri="{C676402C-5697-4E1C-873F-D02D1690AC5C}">
        <p15:threadingInfo xmlns:p15="http://schemas.microsoft.com/office/powerpoint/2012/main" timeZoneBias="-420"/>
      </p:ext>
    </p:extLst>
  </p:cm>
  <p:cm authorId="2" dt="2021-08-25T23:21:11.691" idx="1">
    <p:pos x="10" y="106"/>
    <p:text>Trò chơi mảnh ghép bí mật mục đích chính để tạo hứng thú trong tiết học và gợi nhớ kiến thức cũ cho các em. Hình nên Lăng Bác chỉ để các em đoán mảnh ghép đó là nơi nào thôi cô ạ. Nên không đi sâu vào ý nghĩa hình nên.</p:text>
    <p:extLst>
      <p:ext uri="{C676402C-5697-4E1C-873F-D02D1690AC5C}">
        <p15:threadingInfo xmlns:p15="http://schemas.microsoft.com/office/powerpoint/2012/main" timeZoneBias="-420">
          <p15:parentCm authorId="1" idx="28"/>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8-24T08:05:34.613" idx="36">
    <p:pos x="10" y="10"/>
    <p:text>TĂNG CỠ CHỮ</p:text>
    <p:extLst>
      <p:ext uri="{C676402C-5697-4E1C-873F-D02D1690AC5C}">
        <p15:threadingInfo xmlns:p15="http://schemas.microsoft.com/office/powerpoint/2012/main" timeZoneBias="-420"/>
      </p:ext>
    </p:extLst>
  </p:cm>
  <p:cm authorId="1" dt="2021-08-24T08:22:30.157" idx="37">
    <p:pos x="5543" y="1429"/>
    <p:text>TRÊN ĐỒ THỊ, TRỤC Ox, Oy THIẾU CHỮ x, y</p:text>
    <p:extLst>
      <p:ext uri="{C676402C-5697-4E1C-873F-D02D1690AC5C}">
        <p15:threadingInfo xmlns:p15="http://schemas.microsoft.com/office/powerpoint/2012/main" timeZoneBias="-420"/>
      </p:ext>
    </p:extLst>
  </p:cm>
  <p:cm authorId="1" dt="2021-08-24T08:30:59.933" idx="38">
    <p:pos x="886" y="1864"/>
    <p:text>BẢNG GIÁ TRỊ, XEM LẠI GIÁ TRỊ CỦA x ( GIÁ TRỊ CỦA x PHẢI TRỤC CĂN)</p:text>
    <p:extLst>
      <p:ext uri="{C676402C-5697-4E1C-873F-D02D1690AC5C}">
        <p15:threadingInfo xmlns:p15="http://schemas.microsoft.com/office/powerpoint/2012/main" timeZoneBias="-420"/>
      </p:ext>
    </p:extLst>
  </p:cm>
  <p:cm authorId="1" dt="2021-08-24T08:32:34.671" idx="39">
    <p:pos x="495" y="486"/>
    <p:text>BÀI NÀY LÀ HĐ CÁ NHÂN HAY NHÓM BẠN?</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08-24T08:05:56.705" idx="13">
    <p:pos x="10" y="10"/>
    <p:text>TĂNG CỠ CHỮ</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1-08-24T08:06:49.654" idx="14">
    <p:pos x="1458" y="2132"/>
    <p:text>TĂNG CỠ CHỮ. NẾU BÀI DÀI QUÁ CÓ THỂ THÊM SLIDE</p:text>
    <p:extLst>
      <p:ext uri="{C676402C-5697-4E1C-873F-D02D1690AC5C}">
        <p15:threadingInfo xmlns:p15="http://schemas.microsoft.com/office/powerpoint/2012/main" timeZoneBias="-420"/>
      </p:ext>
    </p:extLst>
  </p:cm>
  <p:cm authorId="1" dt="2021-08-24T08:15:53.858" idx="20">
    <p:pos x="5682" y="1639"/>
    <p:text>CHÚ Ý TRÀN MÀN HÌNH</p:text>
    <p:extLst>
      <p:ext uri="{C676402C-5697-4E1C-873F-D02D1690AC5C}">
        <p15:threadingInfo xmlns:p15="http://schemas.microsoft.com/office/powerpoint/2012/main" timeZoneBias="-420"/>
      </p:ext>
    </p:extLst>
  </p:cm>
  <p:cm authorId="1" dt="2021-08-24T08:17:18.612" idx="21">
    <p:pos x="3170" y="2095"/>
    <p:text>KHÔNG ĐỂ DẤU "-" TRƯỚC (d)</p:text>
    <p:extLst>
      <p:ext uri="{C676402C-5697-4E1C-873F-D02D1690AC5C}">
        <p15:threadingInfo xmlns:p15="http://schemas.microsoft.com/office/powerpoint/2012/main" timeZoneBias="-420"/>
      </p:ext>
    </p:extLst>
  </p:cm>
  <p:cm authorId="1" dt="2021-08-24T08:26:20.607" idx="23">
    <p:pos x="847" y="286"/>
    <p:text>BÀI NÀY LÀ HĐ CÁ NHÂN HAY NHÓM BẠN?</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1-08-24T08:07:42.567" idx="15">
    <p:pos x="4427" y="1504"/>
    <p:text>TĂNG CỠ CHỮ</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1-08-24T08:08:12.631" idx="33">
    <p:pos x="4308" y="1052"/>
    <p:text>TĂNG CỠ CHỮ.</p:text>
    <p:extLst>
      <p:ext uri="{C676402C-5697-4E1C-873F-D02D1690AC5C}">
        <p15:threadingInfo xmlns:p15="http://schemas.microsoft.com/office/powerpoint/2012/main" timeZoneBias="-420"/>
      </p:ext>
    </p:extLst>
  </p:cm>
  <p:cm authorId="1" dt="2021-08-28T14:07:51.892" idx="34">
    <p:pos x="2610" y="908"/>
    <p:text>Kiểm tra lại hiệu ứng của slide này.</p:text>
    <p:extLst>
      <p:ext uri="{C676402C-5697-4E1C-873F-D02D1690AC5C}">
        <p15:threadingInfo xmlns:p15="http://schemas.microsoft.com/office/powerpoint/2012/main" timeZoneBias="-420"/>
      </p:ext>
    </p:extLst>
  </p:cm>
  <p:cm authorId="1" dt="2021-08-28T14:08:28.693" idx="35">
    <p:pos x="10" y="10"/>
    <p:text>nên tách phần giới thiệu chim ưng và bài 6 thành 2 hiệu ứng riêng biệt</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1-08-24T08:10:09.218" idx="30">
    <p:pos x="4332" y="1480"/>
    <p:text>TRÊN ĐỀ BÀI LÀ 16m, 256m NHƯNG TRÊN HÌNH LÀ cm. BẠN XEM LẠI MÀU CHỮ VÀ MÀU NỀN CỦA SLIDE (KHÓ ĐỌC CHỮ)</p:text>
    <p:extLst>
      <p:ext uri="{C676402C-5697-4E1C-873F-D02D1690AC5C}">
        <p15:threadingInfo xmlns:p15="http://schemas.microsoft.com/office/powerpoint/2012/main" timeZoneBias="-420"/>
      </p:ext>
    </p:extLst>
  </p:cm>
  <p:cm authorId="1" dt="2021-08-24T08:13:49.056" idx="31">
    <p:pos x="3546" y="962"/>
    <p:text>THIẾU KHOẢNG TRẮNG</p:text>
    <p:extLst>
      <p:ext uri="{C676402C-5697-4E1C-873F-D02D1690AC5C}">
        <p15:threadingInfo xmlns:p15="http://schemas.microsoft.com/office/powerpoint/2012/main" timeZoneBias="-420"/>
      </p:ext>
    </p:extLst>
  </p:cm>
  <p:cm authorId="1" dt="2021-08-24T09:06:38.084" idx="32">
    <p:pos x="10" y="10"/>
    <p:text>BÀI NÀY HĐ THEO HÌNH THỨC NÀO?</p:text>
    <p:extLst>
      <p:ext uri="{C676402C-5697-4E1C-873F-D02D1690AC5C}">
        <p15:threadingInfo xmlns:p15="http://schemas.microsoft.com/office/powerpoint/2012/main" timeZoneBias="-4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1-08-24T08:14:36.738" idx="19">
    <p:pos x="2228" y="1366"/>
    <p:text>TĂNG CỠ CHỮ</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3T22:19:07.471" idx="3">
    <p:pos x="3608" y="776"/>
    <p:text>TĂNG CỠ CHỮ 28 Ở CÁC CÂU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8-23T22:20:04.583" idx="4">
    <p:pos x="3650" y="1668"/>
    <p:text>CHỮ a với anpha NHÌN GIỐNG NHAU, HS DỄ BỊ NHẦM ( NÊN ĐỂ KIỂU CHỮ ĐỨNG VÀ IN ĐẬM TRONG MATHTYPE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8-23T22:21:11.449" idx="5">
    <p:pos x="1407" y="1754"/>
    <p:text>CHỮ a và anpha NHƯ ĐÃ NÊU.</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8-23T22:25:26.954" idx="7">
    <p:pos x="3149" y="784"/>
    <p:text>KHUNG HÌNH NÀY NÊN NHỎ LẠI</p:text>
    <p:extLst>
      <p:ext uri="{C676402C-5697-4E1C-873F-D02D1690AC5C}">
        <p15:threadingInfo xmlns:p15="http://schemas.microsoft.com/office/powerpoint/2012/main" timeZoneBias="-420"/>
      </p:ext>
    </p:extLst>
  </p:cm>
  <p:cm authorId="1" dt="2021-08-23T22:25:49.254" idx="8">
    <p:pos x="4532" y="1285"/>
    <p:text>TĂNG CỠ CHỮ</p:text>
    <p:extLst>
      <p:ext uri="{C676402C-5697-4E1C-873F-D02D1690AC5C}">
        <p15:threadingInfo xmlns:p15="http://schemas.microsoft.com/office/powerpoint/2012/main" timeZoneBias="-420"/>
      </p:ext>
    </p:extLst>
  </p:cm>
  <p:cm authorId="1" dt="2021-08-24T08:37:28.009" idx="27">
    <p:pos x="3435" y="1860"/>
    <p:text>NÊN TĂNG ĐỘ DÀY MỎNG CỦA MŨI TÊN ĐỂ TRÁNH NHẦM LẪN VỚI ĐƯỜNG CONG PHÍA BÊN PHẢI TRÊN HÌNH NỀN.</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8-23T22:21:46.154" idx="6">
    <p:pos x="1395" y="1047"/>
    <p:text>CÁC DÒNG CHỮ ĐƯA VỀ STYLE CHỮ LÀ IN ĐẬM CHO DỄ NHÌN, CỠ CHỮ KHOẢNG 24 NHÉ. ( CÓ THỂ SẮP XẾP LẠI 4 ĐƯỜNG THẲNG THEO CỘT DỌC ĐỂ TĂNG KÍCH THƯỚC CHỮ THAY VÌ E963 HÀNG NGANG ). ĐƯỜNG THẰNG (d) VIẾT TRONG DẤU NGOẶC TRÒN.</p:text>
    <p:extLst>
      <p:ext uri="{C676402C-5697-4E1C-873F-D02D1690AC5C}">
        <p15:threadingInfo xmlns:p15="http://schemas.microsoft.com/office/powerpoint/2012/main" timeZoneBias="-420"/>
      </p:ext>
    </p:extLst>
  </p:cm>
  <p:cm authorId="1" dt="2021-08-24T08:34:13.660" idx="26">
    <p:pos x="4817" y="271"/>
    <p:text>CÁC DẠNG BÀI NÊN ĐỂ CHỮ MÀU ĐỎ ĐỂ DỄ PHÂN BIỆT</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8-23T22:50:39.994" idx="9">
    <p:pos x="4039" y="1084"/>
    <p:text>MÌNH CHỈNH CHO BẠN 1 SLIDE TĂNG CỠ CHỮ, CÁC SLIDE KHÁC BẠN LÀM TƯƠNG TỰ NHÉ.</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8-24T08:04:53.404" idx="10">
    <p:pos x="10" y="10"/>
    <p:text>TĂNG CỠ CHỮ</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8-24T08:05:10.257" idx="11">
    <p:pos x="10" y="10"/>
    <p:text>TĂNG CỠ CHỮ</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7AE86E-3136-4FE3-9F47-735766AA28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C46D51-4E97-4F45-A09C-C3884177DD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173CBB-560E-4A77-AC15-98DF41FA5CB7}" type="datetimeFigureOut">
              <a:rPr lang="en-US" smtClean="0"/>
              <a:t>6/10/2023</a:t>
            </a:fld>
            <a:endParaRPr lang="en-US"/>
          </a:p>
        </p:txBody>
      </p:sp>
      <p:sp>
        <p:nvSpPr>
          <p:cNvPr id="4" name="Footer Placeholder 3">
            <a:extLst>
              <a:ext uri="{FF2B5EF4-FFF2-40B4-BE49-F238E27FC236}">
                <a16:creationId xmlns:a16="http://schemas.microsoft.com/office/drawing/2014/main" id="{CB60D009-45C2-48FE-A85A-F57D8FFE4A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67B7DB-2DB5-432D-9C01-92434B3FCC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D573E6-58D2-4F5A-B717-49DBCBFCB559}" type="slidenum">
              <a:rPr lang="en-US" smtClean="0"/>
              <a:t>‹#›</a:t>
            </a:fld>
            <a:endParaRPr lang="en-US"/>
          </a:p>
        </p:txBody>
      </p:sp>
    </p:spTree>
    <p:extLst>
      <p:ext uri="{BB962C8B-B14F-4D97-AF65-F5344CB8AC3E}">
        <p14:creationId xmlns:p14="http://schemas.microsoft.com/office/powerpoint/2010/main" val="2650747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696937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Slide </a:t>
            </a:r>
            <a:r>
              <a:rPr lang="en-US" dirty="0" err="1"/>
              <a:t>trò</a:t>
            </a:r>
            <a:r>
              <a:rPr lang="en-US" dirty="0"/>
              <a:t> </a:t>
            </a:r>
            <a:r>
              <a:rPr lang="en-US" dirty="0" err="1"/>
              <a:t>chơi</a:t>
            </a:r>
            <a:r>
              <a:rPr lang="en-US" dirty="0"/>
              <a:t>: </a:t>
            </a:r>
          </a:p>
          <a:p>
            <a:pPr marL="158750" indent="0">
              <a:buNone/>
            </a:pPr>
            <a:r>
              <a:rPr lang="en-US" dirty="0"/>
              <a:t>		Khi Hs </a:t>
            </a:r>
            <a:r>
              <a:rPr lang="en-US" dirty="0" err="1"/>
              <a:t>trả</a:t>
            </a:r>
            <a:r>
              <a:rPr lang="en-US" dirty="0"/>
              <a:t> </a:t>
            </a:r>
            <a:r>
              <a:rPr lang="en-US" dirty="0" err="1"/>
              <a:t>lời</a:t>
            </a:r>
            <a:r>
              <a:rPr lang="en-US" dirty="0"/>
              <a:t> </a:t>
            </a:r>
            <a:r>
              <a:rPr lang="en-US" dirty="0" err="1"/>
              <a:t>đúng</a:t>
            </a:r>
            <a:r>
              <a:rPr lang="en-US" dirty="0"/>
              <a:t>: GV </a:t>
            </a:r>
            <a:r>
              <a:rPr lang="en-US" dirty="0" err="1"/>
              <a:t>nhấp</a:t>
            </a:r>
            <a:r>
              <a:rPr lang="en-US" dirty="0"/>
              <a:t> </a:t>
            </a:r>
            <a:r>
              <a:rPr lang="en-US" dirty="0" err="1"/>
              <a:t>vào</a:t>
            </a:r>
            <a:r>
              <a:rPr lang="en-US" dirty="0"/>
              <a:t> Shapes Đ</a:t>
            </a:r>
          </a:p>
          <a:p>
            <a:pPr marL="158750" indent="0">
              <a:buNone/>
            </a:pPr>
            <a:r>
              <a:rPr lang="en-US" dirty="0"/>
              <a:t>                                            Khi Hs </a:t>
            </a:r>
            <a:r>
              <a:rPr lang="en-US" dirty="0" err="1"/>
              <a:t>trả</a:t>
            </a:r>
            <a:r>
              <a:rPr lang="en-US" dirty="0"/>
              <a:t> </a:t>
            </a:r>
            <a:r>
              <a:rPr lang="en-US" dirty="0" err="1"/>
              <a:t>lời</a:t>
            </a:r>
            <a:r>
              <a:rPr lang="en-US" dirty="0"/>
              <a:t> </a:t>
            </a:r>
            <a:r>
              <a:rPr lang="en-US" dirty="0" err="1"/>
              <a:t>sai</a:t>
            </a:r>
            <a:r>
              <a:rPr lang="en-US" dirty="0"/>
              <a:t>    : </a:t>
            </a:r>
            <a:r>
              <a:rPr lang="en-US" dirty="0" err="1"/>
              <a:t>Gv</a:t>
            </a:r>
            <a:r>
              <a:rPr lang="en-US" dirty="0"/>
              <a:t> </a:t>
            </a:r>
            <a:r>
              <a:rPr lang="en-US" dirty="0" err="1"/>
              <a:t>giữ</a:t>
            </a:r>
            <a:r>
              <a:rPr lang="en-US" dirty="0"/>
              <a:t> </a:t>
            </a:r>
            <a:r>
              <a:rPr lang="en-US" dirty="0" err="1"/>
              <a:t>nguyên</a:t>
            </a:r>
            <a:r>
              <a:rPr lang="en-US" dirty="0"/>
              <a:t> </a:t>
            </a:r>
            <a:r>
              <a:rPr lang="en-US" dirty="0" err="1"/>
              <a:t>mảnh</a:t>
            </a:r>
            <a:r>
              <a:rPr lang="en-US" dirty="0"/>
              <a:t> </a:t>
            </a:r>
            <a:r>
              <a:rPr lang="en-US" dirty="0" err="1"/>
              <a:t>ghép</a:t>
            </a:r>
            <a:endParaRPr lang="en-US" dirty="0"/>
          </a:p>
          <a:p>
            <a:pPr marL="158750" indent="0">
              <a:buNone/>
            </a:pPr>
            <a:r>
              <a:rPr lang="en-US" dirty="0"/>
              <a:t>		Khi HS </a:t>
            </a:r>
            <a:r>
              <a:rPr lang="en-US" dirty="0" err="1"/>
              <a:t>lật</a:t>
            </a:r>
            <a:r>
              <a:rPr lang="en-US" dirty="0"/>
              <a:t> </a:t>
            </a:r>
            <a:r>
              <a:rPr lang="en-US" dirty="0" err="1"/>
              <a:t>hết</a:t>
            </a:r>
            <a:r>
              <a:rPr lang="en-US" dirty="0"/>
              <a:t> </a:t>
            </a:r>
            <a:r>
              <a:rPr lang="en-US" dirty="0" err="1"/>
              <a:t>mảnh</a:t>
            </a:r>
            <a:r>
              <a:rPr lang="en-US" dirty="0"/>
              <a:t> </a:t>
            </a:r>
            <a:r>
              <a:rPr lang="en-US" dirty="0" err="1"/>
              <a:t>ghép</a:t>
            </a:r>
            <a:r>
              <a:rPr lang="en-US" dirty="0"/>
              <a:t> -&gt; </a:t>
            </a:r>
            <a:r>
              <a:rPr lang="en-US" dirty="0" err="1"/>
              <a:t>Gv</a:t>
            </a:r>
            <a:r>
              <a:rPr lang="en-US" dirty="0"/>
              <a:t> </a:t>
            </a:r>
            <a:r>
              <a:rPr lang="en-US" dirty="0" err="1"/>
              <a:t>nhấp</a:t>
            </a:r>
            <a:r>
              <a:rPr lang="en-US" dirty="0"/>
              <a:t> </a:t>
            </a:r>
            <a:r>
              <a:rPr lang="en-US" dirty="0" err="1"/>
              <a:t>vào</a:t>
            </a:r>
            <a:r>
              <a:rPr lang="en-US" dirty="0"/>
              <a:t> </a:t>
            </a:r>
            <a:r>
              <a:rPr lang="en-US" dirty="0" err="1"/>
              <a:t>lá</a:t>
            </a:r>
            <a:r>
              <a:rPr lang="en-US" dirty="0"/>
              <a:t> </a:t>
            </a:r>
            <a:r>
              <a:rPr lang="en-US" dirty="0" err="1"/>
              <a:t>cờ</a:t>
            </a:r>
            <a:r>
              <a:rPr lang="en-US" dirty="0"/>
              <a:t> </a:t>
            </a:r>
            <a:r>
              <a:rPr lang="en-US" dirty="0" err="1"/>
              <a:t>sẽ</a:t>
            </a:r>
            <a:r>
              <a:rPr lang="en-US" dirty="0"/>
              <a:t> </a:t>
            </a:r>
            <a:r>
              <a:rPr lang="en-US" dirty="0" err="1"/>
              <a:t>hiện</a:t>
            </a:r>
            <a:r>
              <a:rPr lang="en-US" dirty="0"/>
              <a:t> ra </a:t>
            </a:r>
            <a:r>
              <a:rPr lang="en-US" dirty="0" err="1"/>
              <a:t>đáp</a:t>
            </a:r>
            <a:r>
              <a:rPr lang="en-US" dirty="0"/>
              <a:t> </a:t>
            </a:r>
            <a:r>
              <a:rPr lang="en-US" dirty="0" err="1"/>
              <a:t>án</a:t>
            </a:r>
            <a:r>
              <a:rPr lang="en-US" dirty="0"/>
              <a:t> </a:t>
            </a:r>
            <a:r>
              <a:rPr lang="en-US" dirty="0" err="1"/>
              <a:t>mảnh</a:t>
            </a:r>
            <a:r>
              <a:rPr lang="en-US" dirty="0"/>
              <a:t> </a:t>
            </a:r>
            <a:r>
              <a:rPr lang="en-US" dirty="0" err="1"/>
              <a:t>ghép</a:t>
            </a:r>
            <a:endParaRPr lang="en-US" dirty="0"/>
          </a:p>
          <a:p>
            <a:pPr marL="158750" indent="0">
              <a:buNone/>
            </a:pP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trò</a:t>
            </a:r>
            <a:r>
              <a:rPr lang="en-US" dirty="0"/>
              <a:t> </a:t>
            </a:r>
            <a:r>
              <a:rPr lang="en-US" dirty="0" err="1"/>
              <a:t>chơi</a:t>
            </a:r>
            <a:r>
              <a:rPr lang="en-US" dirty="0"/>
              <a:t>: </a:t>
            </a:r>
            <a:r>
              <a:rPr lang="en-US" dirty="0" err="1"/>
              <a:t>Gv</a:t>
            </a:r>
            <a:r>
              <a:rPr lang="en-US" dirty="0"/>
              <a:t> </a:t>
            </a:r>
            <a:r>
              <a:rPr lang="en-US" dirty="0" err="1"/>
              <a:t>nhâp</a:t>
            </a:r>
            <a:r>
              <a:rPr lang="en-US" dirty="0"/>
              <a:t> Next </a:t>
            </a:r>
            <a:r>
              <a:rPr lang="en-US" dirty="0" err="1"/>
              <a:t>để</a:t>
            </a:r>
            <a:r>
              <a:rPr lang="en-US" dirty="0"/>
              <a:t> </a:t>
            </a:r>
            <a:r>
              <a:rPr lang="en-US" dirty="0" err="1"/>
              <a:t>chuyển</a:t>
            </a:r>
            <a:r>
              <a:rPr lang="en-US" dirty="0"/>
              <a:t> </a:t>
            </a:r>
            <a:r>
              <a:rPr lang="en-US" dirty="0" err="1"/>
              <a:t>đến</a:t>
            </a:r>
            <a:r>
              <a:rPr lang="en-US" dirty="0"/>
              <a:t> slide 17 </a:t>
            </a:r>
          </a:p>
          <a:p>
            <a:pPr marL="158750" indent="0">
              <a:buNone/>
            </a:pPr>
            <a:r>
              <a:rPr lang="en-US" dirty="0"/>
              <a:t> </a:t>
            </a:r>
          </a:p>
        </p:txBody>
      </p:sp>
    </p:spTree>
    <p:extLst>
      <p:ext uri="{BB962C8B-B14F-4D97-AF65-F5344CB8AC3E}">
        <p14:creationId xmlns:p14="http://schemas.microsoft.com/office/powerpoint/2010/main" val="14404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a71291a826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a71291a826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603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a77613c805_0_15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a77613c805_0_15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9342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315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a71291a826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a71291a826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06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a745d1862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a745d1862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5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46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a71291a826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a71291a826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607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a71291a826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a71291a826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8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9fa85cf4fd_0_4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9fa85cf4fd_0_4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23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sp>
        <p:nvSpPr>
          <p:cNvPr id="163" name="Google Shape;163;p6"/>
          <p:cNvSpPr/>
          <p:nvPr userDrawn="1"/>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6"/>
          <p:cNvGrpSpPr/>
          <p:nvPr/>
        </p:nvGrpSpPr>
        <p:grpSpPr>
          <a:xfrm>
            <a:off x="4281415" y="75177"/>
            <a:ext cx="581170" cy="125403"/>
            <a:chOff x="4685288" y="186288"/>
            <a:chExt cx="419375" cy="90485"/>
          </a:xfrm>
        </p:grpSpPr>
        <p:sp>
          <p:nvSpPr>
            <p:cNvPr id="165" name="Google Shape;165;p6"/>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6"/>
            <p:cNvGrpSpPr/>
            <p:nvPr/>
          </p:nvGrpSpPr>
          <p:grpSpPr>
            <a:xfrm>
              <a:off x="4685288" y="186300"/>
              <a:ext cx="419375" cy="90473"/>
              <a:chOff x="4390000" y="182175"/>
              <a:chExt cx="419375" cy="90473"/>
            </a:xfrm>
          </p:grpSpPr>
          <p:sp>
            <p:nvSpPr>
              <p:cNvPr id="167" name="Google Shape;167;p6"/>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9" name="Google Shape;169;p6"/>
          <p:cNvSpPr txBox="1">
            <a:spLocks noGrp="1"/>
          </p:cNvSpPr>
          <p:nvPr>
            <p:ph type="title"/>
          </p:nvPr>
        </p:nvSpPr>
        <p:spPr>
          <a:xfrm>
            <a:off x="722375" y="530750"/>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grpSp>
        <p:nvGrpSpPr>
          <p:cNvPr id="170" name="Google Shape;170;p6"/>
          <p:cNvGrpSpPr/>
          <p:nvPr/>
        </p:nvGrpSpPr>
        <p:grpSpPr>
          <a:xfrm rot="-9602805" flipH="1">
            <a:off x="29343" y="129067"/>
            <a:ext cx="1386120" cy="2705624"/>
            <a:chOff x="409722" y="228600"/>
            <a:chExt cx="1385931" cy="2705253"/>
          </a:xfrm>
        </p:grpSpPr>
        <p:grpSp>
          <p:nvGrpSpPr>
            <p:cNvPr id="171" name="Google Shape;171;p6"/>
            <p:cNvGrpSpPr/>
            <p:nvPr/>
          </p:nvGrpSpPr>
          <p:grpSpPr>
            <a:xfrm rot="-617154" flipH="1">
              <a:off x="575967" y="402323"/>
              <a:ext cx="1053440" cy="2450002"/>
              <a:chOff x="3817855" y="1437512"/>
              <a:chExt cx="541146" cy="1128254"/>
            </a:xfrm>
          </p:grpSpPr>
          <p:sp>
            <p:nvSpPr>
              <p:cNvPr id="172" name="Google Shape;172;p6"/>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6"/>
          <p:cNvGrpSpPr/>
          <p:nvPr/>
        </p:nvGrpSpPr>
        <p:grpSpPr>
          <a:xfrm>
            <a:off x="-9513" y="2"/>
            <a:ext cx="9177947" cy="4737094"/>
            <a:chOff x="-9513" y="2"/>
            <a:chExt cx="9177947" cy="4737094"/>
          </a:xfrm>
        </p:grpSpPr>
        <p:sp>
          <p:nvSpPr>
            <p:cNvPr id="176" name="Google Shape;176;p6"/>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0">
    <p:bg>
      <p:bgPr>
        <a:solidFill>
          <a:schemeClr val="accent2"/>
        </a:solidFill>
        <a:effectLst/>
      </p:bgPr>
    </p:bg>
    <p:spTree>
      <p:nvGrpSpPr>
        <p:cNvPr id="1" name="Shape 433"/>
        <p:cNvGrpSpPr/>
        <p:nvPr/>
      </p:nvGrpSpPr>
      <p:grpSpPr>
        <a:xfrm>
          <a:off x="0" y="0"/>
          <a:ext cx="0" cy="0"/>
          <a:chOff x="0" y="0"/>
          <a:chExt cx="0" cy="0"/>
        </a:xfrm>
      </p:grpSpPr>
      <p:cxnSp>
        <p:nvCxnSpPr>
          <p:cNvPr id="434" name="Google Shape;434;p22"/>
          <p:cNvCxnSpPr/>
          <p:nvPr/>
        </p:nvCxnSpPr>
        <p:spPr>
          <a:xfrm rot="10800000">
            <a:off x="447750" y="4895850"/>
            <a:ext cx="1133400" cy="0"/>
          </a:xfrm>
          <a:prstGeom prst="straightConnector1">
            <a:avLst/>
          </a:prstGeom>
          <a:noFill/>
          <a:ln w="19050" cap="flat" cmpd="sng">
            <a:solidFill>
              <a:schemeClr val="accent5"/>
            </a:solidFill>
            <a:prstDash val="solid"/>
            <a:round/>
            <a:headEnd type="none" w="med" len="med"/>
            <a:tailEnd type="none" w="med" len="med"/>
          </a:ln>
        </p:spPr>
      </p:cxnSp>
      <p:grpSp>
        <p:nvGrpSpPr>
          <p:cNvPr id="435" name="Google Shape;435;p22"/>
          <p:cNvGrpSpPr/>
          <p:nvPr/>
        </p:nvGrpSpPr>
        <p:grpSpPr>
          <a:xfrm flipH="1">
            <a:off x="-47478" y="2136847"/>
            <a:ext cx="1179753" cy="2854241"/>
            <a:chOff x="7907551" y="-114309"/>
            <a:chExt cx="1908059" cy="4616272"/>
          </a:xfrm>
        </p:grpSpPr>
        <p:sp>
          <p:nvSpPr>
            <p:cNvPr id="436" name="Google Shape;436;p22"/>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3"/>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3"/>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1"/>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flipH="1">
            <a:off x="6758010" y="4675051"/>
            <a:ext cx="1832405" cy="244805"/>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22"/>
          <p:cNvGrpSpPr/>
          <p:nvPr/>
        </p:nvGrpSpPr>
        <p:grpSpPr>
          <a:xfrm flipH="1">
            <a:off x="8058686" y="457200"/>
            <a:ext cx="1385931" cy="2705253"/>
            <a:chOff x="409722" y="228600"/>
            <a:chExt cx="1385931" cy="2705253"/>
          </a:xfrm>
        </p:grpSpPr>
        <p:grpSp>
          <p:nvGrpSpPr>
            <p:cNvPr id="454" name="Google Shape;454;p22"/>
            <p:cNvGrpSpPr/>
            <p:nvPr/>
          </p:nvGrpSpPr>
          <p:grpSpPr>
            <a:xfrm rot="-617154" flipH="1">
              <a:off x="575967" y="402323"/>
              <a:ext cx="1053440" cy="2450002"/>
              <a:chOff x="3817855" y="1437512"/>
              <a:chExt cx="541146" cy="1128254"/>
            </a:xfrm>
          </p:grpSpPr>
          <p:sp>
            <p:nvSpPr>
              <p:cNvPr id="455" name="Google Shape;455;p22"/>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2"/>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58"/>
        <p:cNvGrpSpPr/>
        <p:nvPr/>
      </p:nvGrpSpPr>
      <p:grpSpPr>
        <a:xfrm>
          <a:off x="0" y="0"/>
          <a:ext cx="0" cy="0"/>
          <a:chOff x="0" y="0"/>
          <a:chExt cx="0" cy="0"/>
        </a:xfrm>
      </p:grpSpPr>
      <p:grpSp>
        <p:nvGrpSpPr>
          <p:cNvPr id="459" name="Google Shape;459;p23"/>
          <p:cNvGrpSpPr/>
          <p:nvPr/>
        </p:nvGrpSpPr>
        <p:grpSpPr>
          <a:xfrm flipH="1">
            <a:off x="-24431" y="-6"/>
            <a:ext cx="9169628" cy="5143518"/>
            <a:chOff x="-1204" y="-6"/>
            <a:chExt cx="9169628" cy="5143518"/>
          </a:xfrm>
        </p:grpSpPr>
        <p:sp>
          <p:nvSpPr>
            <p:cNvPr id="460" name="Google Shape;460;p23"/>
            <p:cNvSpPr/>
            <p:nvPr/>
          </p:nvSpPr>
          <p:spPr>
            <a:xfrm>
              <a:off x="319050" y="283350"/>
              <a:ext cx="8505900" cy="4576800"/>
            </a:xfrm>
            <a:prstGeom prst="roundRect">
              <a:avLst>
                <a:gd name="adj" fmla="val 3396"/>
              </a:avLst>
            </a:prstGeom>
            <a:solidFill>
              <a:schemeClr val="accent4"/>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7144668" y="0"/>
              <a:ext cx="1600279"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578703"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743289"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800000">
              <a:off x="-1204" y="3670093"/>
              <a:ext cx="1135497"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7972342"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23"/>
          <p:cNvGrpSpPr/>
          <p:nvPr/>
        </p:nvGrpSpPr>
        <p:grpSpPr>
          <a:xfrm>
            <a:off x="4281415" y="75177"/>
            <a:ext cx="581170" cy="125403"/>
            <a:chOff x="4685288" y="186288"/>
            <a:chExt cx="419375" cy="90485"/>
          </a:xfrm>
        </p:grpSpPr>
        <p:sp>
          <p:nvSpPr>
            <p:cNvPr id="467" name="Google Shape;467;p2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23"/>
            <p:cNvGrpSpPr/>
            <p:nvPr/>
          </p:nvGrpSpPr>
          <p:grpSpPr>
            <a:xfrm>
              <a:off x="4685288" y="186300"/>
              <a:ext cx="419375" cy="90473"/>
              <a:chOff x="4390000" y="182175"/>
              <a:chExt cx="419375" cy="90473"/>
            </a:xfrm>
          </p:grpSpPr>
          <p:sp>
            <p:nvSpPr>
              <p:cNvPr id="469" name="Google Shape;469;p2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 name="Google Shape;471;p23"/>
          <p:cNvGrpSpPr/>
          <p:nvPr/>
        </p:nvGrpSpPr>
        <p:grpSpPr>
          <a:xfrm rot="-1102275">
            <a:off x="239301" y="2899434"/>
            <a:ext cx="541146" cy="2225370"/>
            <a:chOff x="871338" y="1945155"/>
            <a:chExt cx="247109" cy="1016148"/>
          </a:xfrm>
        </p:grpSpPr>
        <p:sp>
          <p:nvSpPr>
            <p:cNvPr id="472" name="Google Shape;472;p23"/>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23"/>
          <p:cNvSpPr/>
          <p:nvPr/>
        </p:nvSpPr>
        <p:spPr>
          <a:xfrm>
            <a:off x="7683774" y="926546"/>
            <a:ext cx="1629891" cy="217696"/>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MAIN_POINT_1">
    <p:bg>
      <p:bgPr>
        <a:solidFill>
          <a:schemeClr val="accent2"/>
        </a:solidFill>
        <a:effectLst/>
      </p:bgPr>
    </p:bg>
    <p:spTree>
      <p:nvGrpSpPr>
        <p:cNvPr id="1" name="Shape 476"/>
        <p:cNvGrpSpPr/>
        <p:nvPr/>
      </p:nvGrpSpPr>
      <p:grpSpPr>
        <a:xfrm>
          <a:off x="0" y="0"/>
          <a:ext cx="0" cy="0"/>
          <a:chOff x="0" y="0"/>
          <a:chExt cx="0" cy="0"/>
        </a:xfrm>
      </p:grpSpPr>
      <p:grpSp>
        <p:nvGrpSpPr>
          <p:cNvPr id="477" name="Google Shape;477;p24"/>
          <p:cNvGrpSpPr/>
          <p:nvPr/>
        </p:nvGrpSpPr>
        <p:grpSpPr>
          <a:xfrm>
            <a:off x="319043" y="283350"/>
            <a:ext cx="8505900" cy="4576800"/>
            <a:chOff x="319043" y="283350"/>
            <a:chExt cx="8505900" cy="4576800"/>
          </a:xfrm>
        </p:grpSpPr>
        <p:sp>
          <p:nvSpPr>
            <p:cNvPr id="478" name="Google Shape;478;p24"/>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rot="10800000" flipH="1">
              <a:off x="694692" y="580875"/>
              <a:ext cx="7754700" cy="3981600"/>
            </a:xfrm>
            <a:prstGeom prst="roundRect">
              <a:avLst>
                <a:gd name="adj" fmla="val 3396"/>
              </a:avLst>
            </a:prstGeom>
            <a:solidFill>
              <a:schemeClr val="accent4"/>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rot="10800000">
              <a:off x="5767286" y="3636168"/>
              <a:ext cx="1611114" cy="120995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rot="10800000">
              <a:off x="6640281" y="3842942"/>
              <a:ext cx="1348069" cy="100435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24"/>
          <p:cNvGrpSpPr/>
          <p:nvPr/>
        </p:nvGrpSpPr>
        <p:grpSpPr>
          <a:xfrm>
            <a:off x="4281415" y="375214"/>
            <a:ext cx="581170" cy="125403"/>
            <a:chOff x="4685288" y="186288"/>
            <a:chExt cx="419375" cy="90485"/>
          </a:xfrm>
        </p:grpSpPr>
        <p:sp>
          <p:nvSpPr>
            <p:cNvPr id="485" name="Google Shape;485;p24"/>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 name="Google Shape;486;p24"/>
            <p:cNvGrpSpPr/>
            <p:nvPr/>
          </p:nvGrpSpPr>
          <p:grpSpPr>
            <a:xfrm>
              <a:off x="4685288" y="186300"/>
              <a:ext cx="419375" cy="90473"/>
              <a:chOff x="4390000" y="182175"/>
              <a:chExt cx="419375" cy="90473"/>
            </a:xfrm>
          </p:grpSpPr>
          <p:sp>
            <p:nvSpPr>
              <p:cNvPr id="487" name="Google Shape;487;p24"/>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4"/>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bg>
      <p:bgPr>
        <a:blipFill dpi="0" rotWithShape="1">
          <a:blip r:embed="rId2">
            <a:lum/>
          </a:blip>
          <a:srcRect/>
          <a:stretch>
            <a:fillRect t="-9000" b="-9000"/>
          </a:stretch>
        </a:blipFill>
        <a:effectLst/>
      </p:bgPr>
    </p:bg>
    <p:spTree>
      <p:nvGrpSpPr>
        <p:cNvPr id="1" name="Shape 4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bg>
      <p:bgPr>
        <a:solidFill>
          <a:schemeClr val="accent2"/>
        </a:solidFill>
        <a:effectLst/>
      </p:bgPr>
    </p:bg>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992071" y="1521350"/>
            <a:ext cx="2649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81" name="Google Shape;181;p7"/>
          <p:cNvSpPr txBox="1">
            <a:spLocks noGrp="1"/>
          </p:cNvSpPr>
          <p:nvPr>
            <p:ph type="subTitle" idx="1"/>
          </p:nvPr>
        </p:nvSpPr>
        <p:spPr>
          <a:xfrm>
            <a:off x="949496" y="2215050"/>
            <a:ext cx="2907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82"/>
        <p:cNvGrpSpPr/>
        <p:nvPr/>
      </p:nvGrpSpPr>
      <p:grpSpPr>
        <a:xfrm>
          <a:off x="0" y="0"/>
          <a:ext cx="0" cy="0"/>
          <a:chOff x="0" y="0"/>
          <a:chExt cx="0" cy="0"/>
        </a:xfrm>
      </p:grpSpPr>
      <p:grpSp>
        <p:nvGrpSpPr>
          <p:cNvPr id="183" name="Google Shape;183;p8"/>
          <p:cNvGrpSpPr/>
          <p:nvPr userDrawn="1"/>
        </p:nvGrpSpPr>
        <p:grpSpPr>
          <a:xfrm>
            <a:off x="319043" y="283350"/>
            <a:ext cx="8505900" cy="4576800"/>
            <a:chOff x="319043" y="283350"/>
            <a:chExt cx="8505900" cy="4576800"/>
          </a:xfrm>
        </p:grpSpPr>
        <p:sp>
          <p:nvSpPr>
            <p:cNvPr id="184" name="Google Shape;184;p8"/>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rot="10800000" flipH="1">
              <a:off x="694692" y="580875"/>
              <a:ext cx="7754700" cy="3981600"/>
            </a:xfrm>
            <a:prstGeom prst="roundRect">
              <a:avLst>
                <a:gd name="adj" fmla="val 3396"/>
              </a:avLst>
            </a:prstGeom>
            <a:solidFill>
              <a:schemeClr val="accent4"/>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8"/>
          <p:cNvGrpSpPr/>
          <p:nvPr/>
        </p:nvGrpSpPr>
        <p:grpSpPr>
          <a:xfrm>
            <a:off x="4281415" y="375214"/>
            <a:ext cx="581170" cy="125403"/>
            <a:chOff x="4685288" y="186288"/>
            <a:chExt cx="419375" cy="90485"/>
          </a:xfrm>
        </p:grpSpPr>
        <p:sp>
          <p:nvSpPr>
            <p:cNvPr id="189" name="Google Shape;189;p8"/>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8"/>
            <p:cNvGrpSpPr/>
            <p:nvPr/>
          </p:nvGrpSpPr>
          <p:grpSpPr>
            <a:xfrm>
              <a:off x="4685288" y="186300"/>
              <a:ext cx="419375" cy="90473"/>
              <a:chOff x="4390000" y="182175"/>
              <a:chExt cx="419375" cy="90473"/>
            </a:xfrm>
          </p:grpSpPr>
          <p:sp>
            <p:nvSpPr>
              <p:cNvPr id="191" name="Google Shape;191;p8"/>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193;p8"/>
          <p:cNvSpPr txBox="1">
            <a:spLocks noGrp="1"/>
          </p:cNvSpPr>
          <p:nvPr>
            <p:ph type="title"/>
          </p:nvPr>
        </p:nvSpPr>
        <p:spPr>
          <a:xfrm>
            <a:off x="2046600" y="1414500"/>
            <a:ext cx="5050800" cy="231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3">
    <p:spTree>
      <p:nvGrpSpPr>
        <p:cNvPr id="1" name="Shape 228"/>
        <p:cNvGrpSpPr/>
        <p:nvPr/>
      </p:nvGrpSpPr>
      <p:grpSpPr>
        <a:xfrm>
          <a:off x="0" y="0"/>
          <a:ext cx="0" cy="0"/>
          <a:chOff x="0" y="0"/>
          <a:chExt cx="0" cy="0"/>
        </a:xfrm>
      </p:grpSpPr>
      <p:grpSp>
        <p:nvGrpSpPr>
          <p:cNvPr id="229" name="Google Shape;229;p13"/>
          <p:cNvGrpSpPr/>
          <p:nvPr/>
        </p:nvGrpSpPr>
        <p:grpSpPr>
          <a:xfrm>
            <a:off x="-9513" y="-6"/>
            <a:ext cx="9177947" cy="5143519"/>
            <a:chOff x="-9513" y="-6"/>
            <a:chExt cx="9177947" cy="5143519"/>
          </a:xfrm>
        </p:grpSpPr>
        <p:sp>
          <p:nvSpPr>
            <p:cNvPr id="230" name="Google Shape;230;p1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flipH="1">
              <a:off x="109125"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flipH="1">
              <a:off x="1100819"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flipH="1">
              <a:off x="6750722"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rot="10800000" flipH="1">
              <a:off x="8024650" y="24328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rot="10800000" flipH="1">
              <a:off x="8024650" y="2598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flipH="1">
              <a:off x="-9513" y="26003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13"/>
          <p:cNvGrpSpPr/>
          <p:nvPr/>
        </p:nvGrpSpPr>
        <p:grpSpPr>
          <a:xfrm>
            <a:off x="4281415" y="75177"/>
            <a:ext cx="581170" cy="125403"/>
            <a:chOff x="4685288" y="186288"/>
            <a:chExt cx="419375" cy="90485"/>
          </a:xfrm>
        </p:grpSpPr>
        <p:sp>
          <p:nvSpPr>
            <p:cNvPr id="238" name="Google Shape;238;p1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13"/>
            <p:cNvGrpSpPr/>
            <p:nvPr/>
          </p:nvGrpSpPr>
          <p:grpSpPr>
            <a:xfrm>
              <a:off x="4685288" y="186300"/>
              <a:ext cx="419375" cy="90473"/>
              <a:chOff x="4390000" y="182175"/>
              <a:chExt cx="419375" cy="90473"/>
            </a:xfrm>
          </p:grpSpPr>
          <p:sp>
            <p:nvSpPr>
              <p:cNvPr id="240" name="Google Shape;240;p1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Google Shape;242;p13"/>
          <p:cNvSpPr txBox="1">
            <a:spLocks noGrp="1"/>
          </p:cNvSpPr>
          <p:nvPr>
            <p:ph type="subTitle" idx="1"/>
          </p:nvPr>
        </p:nvSpPr>
        <p:spPr>
          <a:xfrm>
            <a:off x="1454213" y="2117745"/>
            <a:ext cx="236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accent5"/>
                </a:solidFill>
              </a:defRPr>
            </a:lvl1pPr>
            <a:lvl2pPr lvl="1" algn="ctr" rtl="0">
              <a:lnSpc>
                <a:spcPct val="100000"/>
              </a:lnSpc>
              <a:spcBef>
                <a:spcPts val="0"/>
              </a:spcBef>
              <a:spcAft>
                <a:spcPts val="0"/>
              </a:spcAft>
              <a:buNone/>
              <a:defRPr sz="1600">
                <a:solidFill>
                  <a:schemeClr val="accent5"/>
                </a:solidFill>
              </a:defRPr>
            </a:lvl2pPr>
            <a:lvl3pPr lvl="2" algn="ctr" rtl="0">
              <a:lnSpc>
                <a:spcPct val="100000"/>
              </a:lnSpc>
              <a:spcBef>
                <a:spcPts val="0"/>
              </a:spcBef>
              <a:spcAft>
                <a:spcPts val="0"/>
              </a:spcAft>
              <a:buNone/>
              <a:defRPr sz="1600">
                <a:solidFill>
                  <a:schemeClr val="accent5"/>
                </a:solidFill>
              </a:defRPr>
            </a:lvl3pPr>
            <a:lvl4pPr lvl="3" algn="ctr" rtl="0">
              <a:lnSpc>
                <a:spcPct val="100000"/>
              </a:lnSpc>
              <a:spcBef>
                <a:spcPts val="0"/>
              </a:spcBef>
              <a:spcAft>
                <a:spcPts val="0"/>
              </a:spcAft>
              <a:buNone/>
              <a:defRPr sz="1600">
                <a:solidFill>
                  <a:schemeClr val="accent5"/>
                </a:solidFill>
              </a:defRPr>
            </a:lvl4pPr>
            <a:lvl5pPr lvl="4" algn="ctr" rtl="0">
              <a:lnSpc>
                <a:spcPct val="100000"/>
              </a:lnSpc>
              <a:spcBef>
                <a:spcPts val="0"/>
              </a:spcBef>
              <a:spcAft>
                <a:spcPts val="0"/>
              </a:spcAft>
              <a:buNone/>
              <a:defRPr sz="1600">
                <a:solidFill>
                  <a:schemeClr val="accent5"/>
                </a:solidFill>
              </a:defRPr>
            </a:lvl5pPr>
            <a:lvl6pPr lvl="5" algn="ctr" rtl="0">
              <a:lnSpc>
                <a:spcPct val="100000"/>
              </a:lnSpc>
              <a:spcBef>
                <a:spcPts val="0"/>
              </a:spcBef>
              <a:spcAft>
                <a:spcPts val="0"/>
              </a:spcAft>
              <a:buNone/>
              <a:defRPr sz="1600">
                <a:solidFill>
                  <a:schemeClr val="accent5"/>
                </a:solidFill>
              </a:defRPr>
            </a:lvl6pPr>
            <a:lvl7pPr lvl="6" algn="ctr" rtl="0">
              <a:lnSpc>
                <a:spcPct val="100000"/>
              </a:lnSpc>
              <a:spcBef>
                <a:spcPts val="0"/>
              </a:spcBef>
              <a:spcAft>
                <a:spcPts val="0"/>
              </a:spcAft>
              <a:buNone/>
              <a:defRPr sz="1600">
                <a:solidFill>
                  <a:schemeClr val="accent5"/>
                </a:solidFill>
              </a:defRPr>
            </a:lvl7pPr>
            <a:lvl8pPr lvl="7" algn="ctr" rtl="0">
              <a:lnSpc>
                <a:spcPct val="100000"/>
              </a:lnSpc>
              <a:spcBef>
                <a:spcPts val="0"/>
              </a:spcBef>
              <a:spcAft>
                <a:spcPts val="0"/>
              </a:spcAft>
              <a:buNone/>
              <a:defRPr sz="1600">
                <a:solidFill>
                  <a:schemeClr val="accent5"/>
                </a:solidFill>
              </a:defRPr>
            </a:lvl8pPr>
            <a:lvl9pPr lvl="8" algn="ctr" rtl="0">
              <a:lnSpc>
                <a:spcPct val="100000"/>
              </a:lnSpc>
              <a:spcBef>
                <a:spcPts val="0"/>
              </a:spcBef>
              <a:spcAft>
                <a:spcPts val="0"/>
              </a:spcAft>
              <a:buNone/>
              <a:defRPr sz="1600">
                <a:solidFill>
                  <a:schemeClr val="accent5"/>
                </a:solidFill>
              </a:defRPr>
            </a:lvl9pPr>
          </a:lstStyle>
          <a:p>
            <a:endParaRPr/>
          </a:p>
        </p:txBody>
      </p:sp>
      <p:sp>
        <p:nvSpPr>
          <p:cNvPr id="243" name="Google Shape;243;p13"/>
          <p:cNvSpPr txBox="1">
            <a:spLocks noGrp="1"/>
          </p:cNvSpPr>
          <p:nvPr>
            <p:ph type="subTitle" idx="2"/>
          </p:nvPr>
        </p:nvSpPr>
        <p:spPr>
          <a:xfrm>
            <a:off x="5322225" y="2127834"/>
            <a:ext cx="236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accent5"/>
                </a:solidFill>
              </a:defRPr>
            </a:lvl1pPr>
            <a:lvl2pPr lvl="1" algn="ctr" rtl="0">
              <a:lnSpc>
                <a:spcPct val="100000"/>
              </a:lnSpc>
              <a:spcBef>
                <a:spcPts val="0"/>
              </a:spcBef>
              <a:spcAft>
                <a:spcPts val="0"/>
              </a:spcAft>
              <a:buNone/>
              <a:defRPr sz="1600">
                <a:solidFill>
                  <a:schemeClr val="accent5"/>
                </a:solidFill>
              </a:defRPr>
            </a:lvl2pPr>
            <a:lvl3pPr lvl="2" algn="ctr" rtl="0">
              <a:lnSpc>
                <a:spcPct val="100000"/>
              </a:lnSpc>
              <a:spcBef>
                <a:spcPts val="0"/>
              </a:spcBef>
              <a:spcAft>
                <a:spcPts val="0"/>
              </a:spcAft>
              <a:buNone/>
              <a:defRPr sz="1600">
                <a:solidFill>
                  <a:schemeClr val="accent5"/>
                </a:solidFill>
              </a:defRPr>
            </a:lvl3pPr>
            <a:lvl4pPr lvl="3" algn="ctr" rtl="0">
              <a:lnSpc>
                <a:spcPct val="100000"/>
              </a:lnSpc>
              <a:spcBef>
                <a:spcPts val="0"/>
              </a:spcBef>
              <a:spcAft>
                <a:spcPts val="0"/>
              </a:spcAft>
              <a:buNone/>
              <a:defRPr sz="1600">
                <a:solidFill>
                  <a:schemeClr val="accent5"/>
                </a:solidFill>
              </a:defRPr>
            </a:lvl4pPr>
            <a:lvl5pPr lvl="4" algn="ctr" rtl="0">
              <a:lnSpc>
                <a:spcPct val="100000"/>
              </a:lnSpc>
              <a:spcBef>
                <a:spcPts val="0"/>
              </a:spcBef>
              <a:spcAft>
                <a:spcPts val="0"/>
              </a:spcAft>
              <a:buNone/>
              <a:defRPr sz="1600">
                <a:solidFill>
                  <a:schemeClr val="accent5"/>
                </a:solidFill>
              </a:defRPr>
            </a:lvl5pPr>
            <a:lvl6pPr lvl="5" algn="ctr" rtl="0">
              <a:lnSpc>
                <a:spcPct val="100000"/>
              </a:lnSpc>
              <a:spcBef>
                <a:spcPts val="0"/>
              </a:spcBef>
              <a:spcAft>
                <a:spcPts val="0"/>
              </a:spcAft>
              <a:buNone/>
              <a:defRPr sz="1600">
                <a:solidFill>
                  <a:schemeClr val="accent5"/>
                </a:solidFill>
              </a:defRPr>
            </a:lvl6pPr>
            <a:lvl7pPr lvl="6" algn="ctr" rtl="0">
              <a:lnSpc>
                <a:spcPct val="100000"/>
              </a:lnSpc>
              <a:spcBef>
                <a:spcPts val="0"/>
              </a:spcBef>
              <a:spcAft>
                <a:spcPts val="0"/>
              </a:spcAft>
              <a:buNone/>
              <a:defRPr sz="1600">
                <a:solidFill>
                  <a:schemeClr val="accent5"/>
                </a:solidFill>
              </a:defRPr>
            </a:lvl7pPr>
            <a:lvl8pPr lvl="7" algn="ctr" rtl="0">
              <a:lnSpc>
                <a:spcPct val="100000"/>
              </a:lnSpc>
              <a:spcBef>
                <a:spcPts val="0"/>
              </a:spcBef>
              <a:spcAft>
                <a:spcPts val="0"/>
              </a:spcAft>
              <a:buNone/>
              <a:defRPr sz="1600">
                <a:solidFill>
                  <a:schemeClr val="accent5"/>
                </a:solidFill>
              </a:defRPr>
            </a:lvl8pPr>
            <a:lvl9pPr lvl="8" algn="ctr" rtl="0">
              <a:lnSpc>
                <a:spcPct val="100000"/>
              </a:lnSpc>
              <a:spcBef>
                <a:spcPts val="0"/>
              </a:spcBef>
              <a:spcAft>
                <a:spcPts val="0"/>
              </a:spcAft>
              <a:buNone/>
              <a:defRPr sz="1600">
                <a:solidFill>
                  <a:schemeClr val="accent5"/>
                </a:solidFill>
              </a:defRPr>
            </a:lvl9pPr>
          </a:lstStyle>
          <a:p>
            <a:endParaRPr/>
          </a:p>
        </p:txBody>
      </p:sp>
      <p:sp>
        <p:nvSpPr>
          <p:cNvPr id="244" name="Google Shape;244;p13"/>
          <p:cNvSpPr txBox="1">
            <a:spLocks noGrp="1"/>
          </p:cNvSpPr>
          <p:nvPr>
            <p:ph type="title" hasCustomPrompt="1"/>
          </p:nvPr>
        </p:nvSpPr>
        <p:spPr>
          <a:xfrm>
            <a:off x="2270363" y="1392503"/>
            <a:ext cx="7353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3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5" name="Google Shape;245;p13"/>
          <p:cNvSpPr txBox="1">
            <a:spLocks noGrp="1"/>
          </p:cNvSpPr>
          <p:nvPr>
            <p:ph type="title" idx="3" hasCustomPrompt="1"/>
          </p:nvPr>
        </p:nvSpPr>
        <p:spPr>
          <a:xfrm>
            <a:off x="6130262" y="1393328"/>
            <a:ext cx="7353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3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6" name="Google Shape;246;p13"/>
          <p:cNvSpPr txBox="1">
            <a:spLocks noGrp="1"/>
          </p:cNvSpPr>
          <p:nvPr>
            <p:ph type="subTitle" idx="4"/>
          </p:nvPr>
        </p:nvSpPr>
        <p:spPr>
          <a:xfrm>
            <a:off x="1009425" y="1809973"/>
            <a:ext cx="32571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18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18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18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18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18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18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18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1800" b="1">
                <a:solidFill>
                  <a:schemeClr val="accent5"/>
                </a:solidFill>
                <a:latin typeface="Aldrich"/>
                <a:ea typeface="Aldrich"/>
                <a:cs typeface="Aldrich"/>
                <a:sym typeface="Aldrich"/>
              </a:defRPr>
            </a:lvl9pPr>
          </a:lstStyle>
          <a:p>
            <a:endParaRPr/>
          </a:p>
        </p:txBody>
      </p:sp>
      <p:sp>
        <p:nvSpPr>
          <p:cNvPr id="247" name="Google Shape;247;p13"/>
          <p:cNvSpPr txBox="1">
            <a:spLocks noGrp="1"/>
          </p:cNvSpPr>
          <p:nvPr>
            <p:ph type="subTitle" idx="5"/>
          </p:nvPr>
        </p:nvSpPr>
        <p:spPr>
          <a:xfrm>
            <a:off x="4877475" y="1820073"/>
            <a:ext cx="32571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18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18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18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18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18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18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18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1800" b="1">
                <a:solidFill>
                  <a:schemeClr val="accent5"/>
                </a:solidFill>
                <a:latin typeface="Aldrich"/>
                <a:ea typeface="Aldrich"/>
                <a:cs typeface="Aldrich"/>
                <a:sym typeface="Aldrich"/>
              </a:defRPr>
            </a:lvl9pPr>
          </a:lstStyle>
          <a:p>
            <a:endParaRPr/>
          </a:p>
        </p:txBody>
      </p:sp>
      <p:sp>
        <p:nvSpPr>
          <p:cNvPr id="248" name="Google Shape;248;p13"/>
          <p:cNvSpPr txBox="1">
            <a:spLocks noGrp="1"/>
          </p:cNvSpPr>
          <p:nvPr>
            <p:ph type="title" idx="6"/>
          </p:nvPr>
        </p:nvSpPr>
        <p:spPr>
          <a:xfrm>
            <a:off x="722375" y="530750"/>
            <a:ext cx="769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13"/>
          <p:cNvSpPr txBox="1">
            <a:spLocks noGrp="1"/>
          </p:cNvSpPr>
          <p:nvPr>
            <p:ph type="subTitle" idx="7"/>
          </p:nvPr>
        </p:nvSpPr>
        <p:spPr>
          <a:xfrm>
            <a:off x="1454213" y="3738095"/>
            <a:ext cx="236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accent5"/>
                </a:solidFill>
              </a:defRPr>
            </a:lvl1pPr>
            <a:lvl2pPr lvl="1" algn="ctr" rtl="0">
              <a:lnSpc>
                <a:spcPct val="100000"/>
              </a:lnSpc>
              <a:spcBef>
                <a:spcPts val="0"/>
              </a:spcBef>
              <a:spcAft>
                <a:spcPts val="0"/>
              </a:spcAft>
              <a:buNone/>
              <a:defRPr sz="1600">
                <a:solidFill>
                  <a:schemeClr val="accent5"/>
                </a:solidFill>
              </a:defRPr>
            </a:lvl2pPr>
            <a:lvl3pPr lvl="2" algn="ctr" rtl="0">
              <a:lnSpc>
                <a:spcPct val="100000"/>
              </a:lnSpc>
              <a:spcBef>
                <a:spcPts val="0"/>
              </a:spcBef>
              <a:spcAft>
                <a:spcPts val="0"/>
              </a:spcAft>
              <a:buNone/>
              <a:defRPr sz="1600">
                <a:solidFill>
                  <a:schemeClr val="accent5"/>
                </a:solidFill>
              </a:defRPr>
            </a:lvl3pPr>
            <a:lvl4pPr lvl="3" algn="ctr" rtl="0">
              <a:lnSpc>
                <a:spcPct val="100000"/>
              </a:lnSpc>
              <a:spcBef>
                <a:spcPts val="0"/>
              </a:spcBef>
              <a:spcAft>
                <a:spcPts val="0"/>
              </a:spcAft>
              <a:buNone/>
              <a:defRPr sz="1600">
                <a:solidFill>
                  <a:schemeClr val="accent5"/>
                </a:solidFill>
              </a:defRPr>
            </a:lvl4pPr>
            <a:lvl5pPr lvl="4" algn="ctr" rtl="0">
              <a:lnSpc>
                <a:spcPct val="100000"/>
              </a:lnSpc>
              <a:spcBef>
                <a:spcPts val="0"/>
              </a:spcBef>
              <a:spcAft>
                <a:spcPts val="0"/>
              </a:spcAft>
              <a:buNone/>
              <a:defRPr sz="1600">
                <a:solidFill>
                  <a:schemeClr val="accent5"/>
                </a:solidFill>
              </a:defRPr>
            </a:lvl5pPr>
            <a:lvl6pPr lvl="5" algn="ctr" rtl="0">
              <a:lnSpc>
                <a:spcPct val="100000"/>
              </a:lnSpc>
              <a:spcBef>
                <a:spcPts val="0"/>
              </a:spcBef>
              <a:spcAft>
                <a:spcPts val="0"/>
              </a:spcAft>
              <a:buNone/>
              <a:defRPr sz="1600">
                <a:solidFill>
                  <a:schemeClr val="accent5"/>
                </a:solidFill>
              </a:defRPr>
            </a:lvl6pPr>
            <a:lvl7pPr lvl="6" algn="ctr" rtl="0">
              <a:lnSpc>
                <a:spcPct val="100000"/>
              </a:lnSpc>
              <a:spcBef>
                <a:spcPts val="0"/>
              </a:spcBef>
              <a:spcAft>
                <a:spcPts val="0"/>
              </a:spcAft>
              <a:buNone/>
              <a:defRPr sz="1600">
                <a:solidFill>
                  <a:schemeClr val="accent5"/>
                </a:solidFill>
              </a:defRPr>
            </a:lvl7pPr>
            <a:lvl8pPr lvl="7" algn="ctr" rtl="0">
              <a:lnSpc>
                <a:spcPct val="100000"/>
              </a:lnSpc>
              <a:spcBef>
                <a:spcPts val="0"/>
              </a:spcBef>
              <a:spcAft>
                <a:spcPts val="0"/>
              </a:spcAft>
              <a:buNone/>
              <a:defRPr sz="1600">
                <a:solidFill>
                  <a:schemeClr val="accent5"/>
                </a:solidFill>
              </a:defRPr>
            </a:lvl8pPr>
            <a:lvl9pPr lvl="8" algn="ctr" rtl="0">
              <a:lnSpc>
                <a:spcPct val="100000"/>
              </a:lnSpc>
              <a:spcBef>
                <a:spcPts val="0"/>
              </a:spcBef>
              <a:spcAft>
                <a:spcPts val="0"/>
              </a:spcAft>
              <a:buNone/>
              <a:defRPr sz="1600">
                <a:solidFill>
                  <a:schemeClr val="accent5"/>
                </a:solidFill>
              </a:defRPr>
            </a:lvl9pPr>
          </a:lstStyle>
          <a:p>
            <a:endParaRPr/>
          </a:p>
        </p:txBody>
      </p:sp>
      <p:sp>
        <p:nvSpPr>
          <p:cNvPr id="250" name="Google Shape;250;p13"/>
          <p:cNvSpPr txBox="1">
            <a:spLocks noGrp="1"/>
          </p:cNvSpPr>
          <p:nvPr>
            <p:ph type="subTitle" idx="8"/>
          </p:nvPr>
        </p:nvSpPr>
        <p:spPr>
          <a:xfrm>
            <a:off x="5322225" y="3748184"/>
            <a:ext cx="236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accent5"/>
                </a:solidFill>
              </a:defRPr>
            </a:lvl1pPr>
            <a:lvl2pPr lvl="1" algn="ctr" rtl="0">
              <a:lnSpc>
                <a:spcPct val="100000"/>
              </a:lnSpc>
              <a:spcBef>
                <a:spcPts val="0"/>
              </a:spcBef>
              <a:spcAft>
                <a:spcPts val="0"/>
              </a:spcAft>
              <a:buNone/>
              <a:defRPr sz="1600">
                <a:solidFill>
                  <a:schemeClr val="accent5"/>
                </a:solidFill>
              </a:defRPr>
            </a:lvl2pPr>
            <a:lvl3pPr lvl="2" algn="ctr" rtl="0">
              <a:lnSpc>
                <a:spcPct val="100000"/>
              </a:lnSpc>
              <a:spcBef>
                <a:spcPts val="0"/>
              </a:spcBef>
              <a:spcAft>
                <a:spcPts val="0"/>
              </a:spcAft>
              <a:buNone/>
              <a:defRPr sz="1600">
                <a:solidFill>
                  <a:schemeClr val="accent5"/>
                </a:solidFill>
              </a:defRPr>
            </a:lvl3pPr>
            <a:lvl4pPr lvl="3" algn="ctr" rtl="0">
              <a:lnSpc>
                <a:spcPct val="100000"/>
              </a:lnSpc>
              <a:spcBef>
                <a:spcPts val="0"/>
              </a:spcBef>
              <a:spcAft>
                <a:spcPts val="0"/>
              </a:spcAft>
              <a:buNone/>
              <a:defRPr sz="1600">
                <a:solidFill>
                  <a:schemeClr val="accent5"/>
                </a:solidFill>
              </a:defRPr>
            </a:lvl4pPr>
            <a:lvl5pPr lvl="4" algn="ctr" rtl="0">
              <a:lnSpc>
                <a:spcPct val="100000"/>
              </a:lnSpc>
              <a:spcBef>
                <a:spcPts val="0"/>
              </a:spcBef>
              <a:spcAft>
                <a:spcPts val="0"/>
              </a:spcAft>
              <a:buNone/>
              <a:defRPr sz="1600">
                <a:solidFill>
                  <a:schemeClr val="accent5"/>
                </a:solidFill>
              </a:defRPr>
            </a:lvl5pPr>
            <a:lvl6pPr lvl="5" algn="ctr" rtl="0">
              <a:lnSpc>
                <a:spcPct val="100000"/>
              </a:lnSpc>
              <a:spcBef>
                <a:spcPts val="0"/>
              </a:spcBef>
              <a:spcAft>
                <a:spcPts val="0"/>
              </a:spcAft>
              <a:buNone/>
              <a:defRPr sz="1600">
                <a:solidFill>
                  <a:schemeClr val="accent5"/>
                </a:solidFill>
              </a:defRPr>
            </a:lvl6pPr>
            <a:lvl7pPr lvl="6" algn="ctr" rtl="0">
              <a:lnSpc>
                <a:spcPct val="100000"/>
              </a:lnSpc>
              <a:spcBef>
                <a:spcPts val="0"/>
              </a:spcBef>
              <a:spcAft>
                <a:spcPts val="0"/>
              </a:spcAft>
              <a:buNone/>
              <a:defRPr sz="1600">
                <a:solidFill>
                  <a:schemeClr val="accent5"/>
                </a:solidFill>
              </a:defRPr>
            </a:lvl7pPr>
            <a:lvl8pPr lvl="7" algn="ctr" rtl="0">
              <a:lnSpc>
                <a:spcPct val="100000"/>
              </a:lnSpc>
              <a:spcBef>
                <a:spcPts val="0"/>
              </a:spcBef>
              <a:spcAft>
                <a:spcPts val="0"/>
              </a:spcAft>
              <a:buNone/>
              <a:defRPr sz="1600">
                <a:solidFill>
                  <a:schemeClr val="accent5"/>
                </a:solidFill>
              </a:defRPr>
            </a:lvl8pPr>
            <a:lvl9pPr lvl="8" algn="ctr" rtl="0">
              <a:lnSpc>
                <a:spcPct val="100000"/>
              </a:lnSpc>
              <a:spcBef>
                <a:spcPts val="0"/>
              </a:spcBef>
              <a:spcAft>
                <a:spcPts val="0"/>
              </a:spcAft>
              <a:buNone/>
              <a:defRPr sz="1600">
                <a:solidFill>
                  <a:schemeClr val="accent5"/>
                </a:solidFill>
              </a:defRPr>
            </a:lvl9pPr>
          </a:lstStyle>
          <a:p>
            <a:endParaRPr/>
          </a:p>
        </p:txBody>
      </p:sp>
      <p:sp>
        <p:nvSpPr>
          <p:cNvPr id="251" name="Google Shape;251;p13"/>
          <p:cNvSpPr txBox="1">
            <a:spLocks noGrp="1"/>
          </p:cNvSpPr>
          <p:nvPr>
            <p:ph type="title" idx="9" hasCustomPrompt="1"/>
          </p:nvPr>
        </p:nvSpPr>
        <p:spPr>
          <a:xfrm>
            <a:off x="2270363" y="3012853"/>
            <a:ext cx="7353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3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2" name="Google Shape;252;p13"/>
          <p:cNvSpPr txBox="1">
            <a:spLocks noGrp="1"/>
          </p:cNvSpPr>
          <p:nvPr>
            <p:ph type="title" idx="13" hasCustomPrompt="1"/>
          </p:nvPr>
        </p:nvSpPr>
        <p:spPr>
          <a:xfrm>
            <a:off x="6130262" y="3013678"/>
            <a:ext cx="7353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3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3" name="Google Shape;253;p13"/>
          <p:cNvSpPr txBox="1">
            <a:spLocks noGrp="1"/>
          </p:cNvSpPr>
          <p:nvPr>
            <p:ph type="subTitle" idx="14"/>
          </p:nvPr>
        </p:nvSpPr>
        <p:spPr>
          <a:xfrm>
            <a:off x="1009425" y="3430323"/>
            <a:ext cx="32571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18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18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18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18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18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18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18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1800" b="1">
                <a:solidFill>
                  <a:schemeClr val="accent5"/>
                </a:solidFill>
                <a:latin typeface="Aldrich"/>
                <a:ea typeface="Aldrich"/>
                <a:cs typeface="Aldrich"/>
                <a:sym typeface="Aldrich"/>
              </a:defRPr>
            </a:lvl9pPr>
          </a:lstStyle>
          <a:p>
            <a:endParaRPr/>
          </a:p>
        </p:txBody>
      </p:sp>
      <p:sp>
        <p:nvSpPr>
          <p:cNvPr id="254" name="Google Shape;254;p13"/>
          <p:cNvSpPr txBox="1">
            <a:spLocks noGrp="1"/>
          </p:cNvSpPr>
          <p:nvPr>
            <p:ph type="subTitle" idx="15"/>
          </p:nvPr>
        </p:nvSpPr>
        <p:spPr>
          <a:xfrm>
            <a:off x="4877475" y="3440423"/>
            <a:ext cx="32571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18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18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18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18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18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18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18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1800" b="1">
                <a:solidFill>
                  <a:schemeClr val="accent5"/>
                </a:solidFill>
                <a:latin typeface="Aldrich"/>
                <a:ea typeface="Aldrich"/>
                <a:cs typeface="Aldrich"/>
                <a:sym typeface="Aldrich"/>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CUSTOM_4">
    <p:bg>
      <p:bgPr>
        <a:solidFill>
          <a:schemeClr val="accent2"/>
        </a:solidFill>
        <a:effectLst/>
      </p:bgPr>
    </p:bg>
    <p:spTree>
      <p:nvGrpSpPr>
        <p:cNvPr id="1" name="Shape 275"/>
        <p:cNvGrpSpPr/>
        <p:nvPr/>
      </p:nvGrpSpPr>
      <p:grpSpPr>
        <a:xfrm>
          <a:off x="0" y="0"/>
          <a:ext cx="0" cy="0"/>
          <a:chOff x="0" y="0"/>
          <a:chExt cx="0" cy="0"/>
        </a:xfrm>
      </p:grpSpPr>
      <p:sp>
        <p:nvSpPr>
          <p:cNvPr id="276" name="Google Shape;276;p15"/>
          <p:cNvSpPr txBox="1">
            <a:spLocks noGrp="1"/>
          </p:cNvSpPr>
          <p:nvPr>
            <p:ph type="body" idx="1"/>
          </p:nvPr>
        </p:nvSpPr>
        <p:spPr>
          <a:xfrm>
            <a:off x="5205225" y="1366325"/>
            <a:ext cx="2984700" cy="31203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1000"/>
              </a:spcBef>
              <a:spcAft>
                <a:spcPts val="0"/>
              </a:spcAft>
              <a:buClr>
                <a:schemeClr val="accent3"/>
              </a:buClr>
              <a:buSzPts val="1800"/>
              <a:buChar char="●"/>
              <a:defRPr sz="1600">
                <a:solidFill>
                  <a:schemeClr val="accent3"/>
                </a:solidFill>
              </a:defRPr>
            </a:lvl1pPr>
            <a:lvl2pPr marL="914400" lvl="1" indent="-342900" rtl="0">
              <a:spcBef>
                <a:spcPts val="1600"/>
              </a:spcBef>
              <a:spcAft>
                <a:spcPts val="0"/>
              </a:spcAft>
              <a:buClr>
                <a:schemeClr val="accent3"/>
              </a:buClr>
              <a:buSzPts val="1800"/>
              <a:buChar char="○"/>
              <a:defRPr sz="1800">
                <a:solidFill>
                  <a:schemeClr val="accent3"/>
                </a:solidFill>
              </a:defRPr>
            </a:lvl2pPr>
            <a:lvl3pPr marL="1371600" lvl="2" indent="-342900" rtl="0">
              <a:spcBef>
                <a:spcPts val="1600"/>
              </a:spcBef>
              <a:spcAft>
                <a:spcPts val="0"/>
              </a:spcAft>
              <a:buClr>
                <a:schemeClr val="accent3"/>
              </a:buClr>
              <a:buSzPts val="1800"/>
              <a:buChar char="■"/>
              <a:defRPr sz="1800">
                <a:solidFill>
                  <a:schemeClr val="accent3"/>
                </a:solidFill>
              </a:defRPr>
            </a:lvl3pPr>
            <a:lvl4pPr marL="1828800" lvl="3" indent="-342900" rtl="0">
              <a:spcBef>
                <a:spcPts val="1600"/>
              </a:spcBef>
              <a:spcAft>
                <a:spcPts val="0"/>
              </a:spcAft>
              <a:buClr>
                <a:schemeClr val="accent3"/>
              </a:buClr>
              <a:buSzPts val="1800"/>
              <a:buChar char="●"/>
              <a:defRPr sz="1800">
                <a:solidFill>
                  <a:schemeClr val="accent3"/>
                </a:solidFill>
              </a:defRPr>
            </a:lvl4pPr>
            <a:lvl5pPr marL="2286000" lvl="4" indent="-342900" rtl="0">
              <a:spcBef>
                <a:spcPts val="1600"/>
              </a:spcBef>
              <a:spcAft>
                <a:spcPts val="0"/>
              </a:spcAft>
              <a:buClr>
                <a:schemeClr val="accent3"/>
              </a:buClr>
              <a:buSzPts val="1800"/>
              <a:buChar char="○"/>
              <a:defRPr sz="1800">
                <a:solidFill>
                  <a:schemeClr val="accent3"/>
                </a:solidFill>
              </a:defRPr>
            </a:lvl5pPr>
            <a:lvl6pPr marL="2743200" lvl="5" indent="-342900" rtl="0">
              <a:spcBef>
                <a:spcPts val="1600"/>
              </a:spcBef>
              <a:spcAft>
                <a:spcPts val="0"/>
              </a:spcAft>
              <a:buClr>
                <a:schemeClr val="accent3"/>
              </a:buClr>
              <a:buSzPts val="1800"/>
              <a:buChar char="■"/>
              <a:defRPr sz="1800">
                <a:solidFill>
                  <a:schemeClr val="accent3"/>
                </a:solidFill>
              </a:defRPr>
            </a:lvl6pPr>
            <a:lvl7pPr marL="3200400" lvl="6" indent="-342900" rtl="0">
              <a:spcBef>
                <a:spcPts val="1600"/>
              </a:spcBef>
              <a:spcAft>
                <a:spcPts val="0"/>
              </a:spcAft>
              <a:buClr>
                <a:schemeClr val="accent3"/>
              </a:buClr>
              <a:buSzPts val="1800"/>
              <a:buChar char="●"/>
              <a:defRPr sz="1800">
                <a:solidFill>
                  <a:schemeClr val="accent3"/>
                </a:solidFill>
              </a:defRPr>
            </a:lvl7pPr>
            <a:lvl8pPr marL="3657600" lvl="7" indent="-342900" rtl="0">
              <a:spcBef>
                <a:spcPts val="1600"/>
              </a:spcBef>
              <a:spcAft>
                <a:spcPts val="0"/>
              </a:spcAft>
              <a:buClr>
                <a:schemeClr val="accent3"/>
              </a:buClr>
              <a:buSzPts val="1800"/>
              <a:buChar char="○"/>
              <a:defRPr sz="1800">
                <a:solidFill>
                  <a:schemeClr val="accent3"/>
                </a:solidFill>
              </a:defRPr>
            </a:lvl8pPr>
            <a:lvl9pPr marL="4114800" lvl="8" indent="-342900" rtl="0">
              <a:spcBef>
                <a:spcPts val="1600"/>
              </a:spcBef>
              <a:spcAft>
                <a:spcPts val="1600"/>
              </a:spcAft>
              <a:buClr>
                <a:schemeClr val="accent3"/>
              </a:buClr>
              <a:buSzPts val="1800"/>
              <a:buChar char="■"/>
              <a:defRPr sz="1800">
                <a:solidFill>
                  <a:schemeClr val="accent3"/>
                </a:solidFill>
              </a:defRPr>
            </a:lvl9pPr>
          </a:lstStyle>
          <a:p>
            <a:endParaRPr/>
          </a:p>
        </p:txBody>
      </p:sp>
      <p:sp>
        <p:nvSpPr>
          <p:cNvPr id="277" name="Google Shape;277;p15"/>
          <p:cNvSpPr txBox="1">
            <a:spLocks noGrp="1"/>
          </p:cNvSpPr>
          <p:nvPr>
            <p:ph type="title"/>
          </p:nvPr>
        </p:nvSpPr>
        <p:spPr>
          <a:xfrm>
            <a:off x="722375" y="530750"/>
            <a:ext cx="792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grpSp>
        <p:nvGrpSpPr>
          <p:cNvPr id="278" name="Google Shape;278;p15"/>
          <p:cNvGrpSpPr/>
          <p:nvPr/>
        </p:nvGrpSpPr>
        <p:grpSpPr>
          <a:xfrm flipH="1">
            <a:off x="-447600" y="2065597"/>
            <a:ext cx="1179753" cy="2854241"/>
            <a:chOff x="7907551" y="-114309"/>
            <a:chExt cx="1908059" cy="4616272"/>
          </a:xfrm>
        </p:grpSpPr>
        <p:sp>
          <p:nvSpPr>
            <p:cNvPr id="279" name="Google Shape;279;p15"/>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15"/>
          <p:cNvGrpSpPr/>
          <p:nvPr/>
        </p:nvGrpSpPr>
        <p:grpSpPr>
          <a:xfrm flipH="1">
            <a:off x="7839222" y="781050"/>
            <a:ext cx="1385931" cy="2705253"/>
            <a:chOff x="409722" y="228600"/>
            <a:chExt cx="1385931" cy="2705253"/>
          </a:xfrm>
        </p:grpSpPr>
        <p:grpSp>
          <p:nvGrpSpPr>
            <p:cNvPr id="296" name="Google Shape;296;p15"/>
            <p:cNvGrpSpPr/>
            <p:nvPr/>
          </p:nvGrpSpPr>
          <p:grpSpPr>
            <a:xfrm rot="-617154" flipH="1">
              <a:off x="575967" y="402323"/>
              <a:ext cx="1053440" cy="2450002"/>
              <a:chOff x="3817855" y="1437512"/>
              <a:chExt cx="541146" cy="1128254"/>
            </a:xfrm>
          </p:grpSpPr>
          <p:sp>
            <p:nvSpPr>
              <p:cNvPr id="297" name="Google Shape;297;p1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15"/>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00" name="Google Shape;300;p15"/>
          <p:cNvCxnSpPr/>
          <p:nvPr/>
        </p:nvCxnSpPr>
        <p:spPr>
          <a:xfrm>
            <a:off x="481667" y="4824600"/>
            <a:ext cx="1133400" cy="0"/>
          </a:xfrm>
          <a:prstGeom prst="straightConnector1">
            <a:avLst/>
          </a:prstGeom>
          <a:noFill/>
          <a:ln w="19050" cap="flat" cmpd="sng">
            <a:solidFill>
              <a:schemeClr val="accent5"/>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26"/>
        <p:cNvGrpSpPr/>
        <p:nvPr/>
      </p:nvGrpSpPr>
      <p:grpSpPr>
        <a:xfrm>
          <a:off x="0" y="0"/>
          <a:ext cx="0" cy="0"/>
          <a:chOff x="0" y="0"/>
          <a:chExt cx="0" cy="0"/>
        </a:xfrm>
      </p:grpSpPr>
      <p:grpSp>
        <p:nvGrpSpPr>
          <p:cNvPr id="327" name="Google Shape;327;p17"/>
          <p:cNvGrpSpPr/>
          <p:nvPr/>
        </p:nvGrpSpPr>
        <p:grpSpPr>
          <a:xfrm>
            <a:off x="-9513" y="2"/>
            <a:ext cx="9177947" cy="5143510"/>
            <a:chOff x="-9513" y="2"/>
            <a:chExt cx="9177947" cy="5143510"/>
          </a:xfrm>
        </p:grpSpPr>
        <p:sp>
          <p:nvSpPr>
            <p:cNvPr id="328" name="Google Shape;328;p17"/>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7"/>
          <p:cNvGrpSpPr/>
          <p:nvPr/>
        </p:nvGrpSpPr>
        <p:grpSpPr>
          <a:xfrm>
            <a:off x="4281415" y="75177"/>
            <a:ext cx="581170" cy="125403"/>
            <a:chOff x="4685288" y="186288"/>
            <a:chExt cx="419375" cy="90485"/>
          </a:xfrm>
        </p:grpSpPr>
        <p:sp>
          <p:nvSpPr>
            <p:cNvPr id="334" name="Google Shape;334;p17"/>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17"/>
            <p:cNvGrpSpPr/>
            <p:nvPr/>
          </p:nvGrpSpPr>
          <p:grpSpPr>
            <a:xfrm>
              <a:off x="4685288" y="186300"/>
              <a:ext cx="419375" cy="90473"/>
              <a:chOff x="4390000" y="182175"/>
              <a:chExt cx="419375" cy="90473"/>
            </a:xfrm>
          </p:grpSpPr>
          <p:sp>
            <p:nvSpPr>
              <p:cNvPr id="336" name="Google Shape;336;p17"/>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8" name="Google Shape;338;p17"/>
          <p:cNvSpPr txBox="1">
            <a:spLocks noGrp="1"/>
          </p:cNvSpPr>
          <p:nvPr>
            <p:ph type="subTitle" idx="1"/>
          </p:nvPr>
        </p:nvSpPr>
        <p:spPr>
          <a:xfrm>
            <a:off x="2117765" y="3228984"/>
            <a:ext cx="1398600" cy="4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algn="r" rtl="0">
              <a:lnSpc>
                <a:spcPct val="100000"/>
              </a:lnSpc>
              <a:spcBef>
                <a:spcPts val="0"/>
              </a:spcBef>
              <a:spcAft>
                <a:spcPts val="0"/>
              </a:spcAft>
              <a:buNone/>
              <a:defRPr b="1">
                <a:solidFill>
                  <a:schemeClr val="accent5"/>
                </a:solidFill>
                <a:latin typeface="Aldrich"/>
                <a:ea typeface="Aldrich"/>
                <a:cs typeface="Aldrich"/>
                <a:sym typeface="Aldrich"/>
              </a:defRPr>
            </a:lvl2pPr>
            <a:lvl3pPr lvl="2" algn="r" rtl="0">
              <a:lnSpc>
                <a:spcPct val="100000"/>
              </a:lnSpc>
              <a:spcBef>
                <a:spcPts val="0"/>
              </a:spcBef>
              <a:spcAft>
                <a:spcPts val="0"/>
              </a:spcAft>
              <a:buNone/>
              <a:defRPr b="1">
                <a:solidFill>
                  <a:schemeClr val="accent5"/>
                </a:solidFill>
                <a:latin typeface="Aldrich"/>
                <a:ea typeface="Aldrich"/>
                <a:cs typeface="Aldrich"/>
                <a:sym typeface="Aldrich"/>
              </a:defRPr>
            </a:lvl3pPr>
            <a:lvl4pPr lvl="3" algn="r" rtl="0">
              <a:lnSpc>
                <a:spcPct val="100000"/>
              </a:lnSpc>
              <a:spcBef>
                <a:spcPts val="0"/>
              </a:spcBef>
              <a:spcAft>
                <a:spcPts val="0"/>
              </a:spcAft>
              <a:buNone/>
              <a:defRPr b="1">
                <a:solidFill>
                  <a:schemeClr val="accent5"/>
                </a:solidFill>
                <a:latin typeface="Aldrich"/>
                <a:ea typeface="Aldrich"/>
                <a:cs typeface="Aldrich"/>
                <a:sym typeface="Aldrich"/>
              </a:defRPr>
            </a:lvl4pPr>
            <a:lvl5pPr lvl="4" algn="r" rtl="0">
              <a:lnSpc>
                <a:spcPct val="100000"/>
              </a:lnSpc>
              <a:spcBef>
                <a:spcPts val="0"/>
              </a:spcBef>
              <a:spcAft>
                <a:spcPts val="0"/>
              </a:spcAft>
              <a:buNone/>
              <a:defRPr b="1">
                <a:solidFill>
                  <a:schemeClr val="accent5"/>
                </a:solidFill>
                <a:latin typeface="Aldrich"/>
                <a:ea typeface="Aldrich"/>
                <a:cs typeface="Aldrich"/>
                <a:sym typeface="Aldrich"/>
              </a:defRPr>
            </a:lvl5pPr>
            <a:lvl6pPr lvl="5" algn="r" rtl="0">
              <a:lnSpc>
                <a:spcPct val="100000"/>
              </a:lnSpc>
              <a:spcBef>
                <a:spcPts val="0"/>
              </a:spcBef>
              <a:spcAft>
                <a:spcPts val="0"/>
              </a:spcAft>
              <a:buNone/>
              <a:defRPr b="1">
                <a:solidFill>
                  <a:schemeClr val="accent5"/>
                </a:solidFill>
                <a:latin typeface="Aldrich"/>
                <a:ea typeface="Aldrich"/>
                <a:cs typeface="Aldrich"/>
                <a:sym typeface="Aldrich"/>
              </a:defRPr>
            </a:lvl6pPr>
            <a:lvl7pPr lvl="6" algn="r" rtl="0">
              <a:lnSpc>
                <a:spcPct val="100000"/>
              </a:lnSpc>
              <a:spcBef>
                <a:spcPts val="0"/>
              </a:spcBef>
              <a:spcAft>
                <a:spcPts val="0"/>
              </a:spcAft>
              <a:buNone/>
              <a:defRPr b="1">
                <a:solidFill>
                  <a:schemeClr val="accent5"/>
                </a:solidFill>
                <a:latin typeface="Aldrich"/>
                <a:ea typeface="Aldrich"/>
                <a:cs typeface="Aldrich"/>
                <a:sym typeface="Aldrich"/>
              </a:defRPr>
            </a:lvl7pPr>
            <a:lvl8pPr lvl="7" algn="r" rtl="0">
              <a:lnSpc>
                <a:spcPct val="100000"/>
              </a:lnSpc>
              <a:spcBef>
                <a:spcPts val="0"/>
              </a:spcBef>
              <a:spcAft>
                <a:spcPts val="0"/>
              </a:spcAft>
              <a:buNone/>
              <a:defRPr b="1">
                <a:solidFill>
                  <a:schemeClr val="accent5"/>
                </a:solidFill>
                <a:latin typeface="Aldrich"/>
                <a:ea typeface="Aldrich"/>
                <a:cs typeface="Aldrich"/>
                <a:sym typeface="Aldrich"/>
              </a:defRPr>
            </a:lvl8pPr>
            <a:lvl9pPr lvl="8" algn="r"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39" name="Google Shape;339;p17"/>
          <p:cNvSpPr txBox="1">
            <a:spLocks noGrp="1"/>
          </p:cNvSpPr>
          <p:nvPr>
            <p:ph type="subTitle" idx="2"/>
          </p:nvPr>
        </p:nvSpPr>
        <p:spPr>
          <a:xfrm>
            <a:off x="5627635" y="3228984"/>
            <a:ext cx="1398600" cy="4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rtl="0">
              <a:lnSpc>
                <a:spcPct val="100000"/>
              </a:lnSpc>
              <a:spcBef>
                <a:spcPts val="0"/>
              </a:spcBef>
              <a:spcAft>
                <a:spcPts val="0"/>
              </a:spcAft>
              <a:buNone/>
              <a:defRPr b="1">
                <a:solidFill>
                  <a:schemeClr val="accent5"/>
                </a:solidFill>
                <a:latin typeface="Aldrich"/>
                <a:ea typeface="Aldrich"/>
                <a:cs typeface="Aldrich"/>
                <a:sym typeface="Aldrich"/>
              </a:defRPr>
            </a:lvl2pPr>
            <a:lvl3pPr lvl="2" rtl="0">
              <a:lnSpc>
                <a:spcPct val="100000"/>
              </a:lnSpc>
              <a:spcBef>
                <a:spcPts val="0"/>
              </a:spcBef>
              <a:spcAft>
                <a:spcPts val="0"/>
              </a:spcAft>
              <a:buNone/>
              <a:defRPr b="1">
                <a:solidFill>
                  <a:schemeClr val="accent5"/>
                </a:solidFill>
                <a:latin typeface="Aldrich"/>
                <a:ea typeface="Aldrich"/>
                <a:cs typeface="Aldrich"/>
                <a:sym typeface="Aldrich"/>
              </a:defRPr>
            </a:lvl3pPr>
            <a:lvl4pPr lvl="3" rtl="0">
              <a:lnSpc>
                <a:spcPct val="100000"/>
              </a:lnSpc>
              <a:spcBef>
                <a:spcPts val="0"/>
              </a:spcBef>
              <a:spcAft>
                <a:spcPts val="0"/>
              </a:spcAft>
              <a:buNone/>
              <a:defRPr b="1">
                <a:solidFill>
                  <a:schemeClr val="accent5"/>
                </a:solidFill>
                <a:latin typeface="Aldrich"/>
                <a:ea typeface="Aldrich"/>
                <a:cs typeface="Aldrich"/>
                <a:sym typeface="Aldrich"/>
              </a:defRPr>
            </a:lvl4pPr>
            <a:lvl5pPr lvl="4" rtl="0">
              <a:lnSpc>
                <a:spcPct val="100000"/>
              </a:lnSpc>
              <a:spcBef>
                <a:spcPts val="0"/>
              </a:spcBef>
              <a:spcAft>
                <a:spcPts val="0"/>
              </a:spcAft>
              <a:buNone/>
              <a:defRPr b="1">
                <a:solidFill>
                  <a:schemeClr val="accent5"/>
                </a:solidFill>
                <a:latin typeface="Aldrich"/>
                <a:ea typeface="Aldrich"/>
                <a:cs typeface="Aldrich"/>
                <a:sym typeface="Aldrich"/>
              </a:defRPr>
            </a:lvl5pPr>
            <a:lvl6pPr lvl="5" rtl="0">
              <a:lnSpc>
                <a:spcPct val="100000"/>
              </a:lnSpc>
              <a:spcBef>
                <a:spcPts val="0"/>
              </a:spcBef>
              <a:spcAft>
                <a:spcPts val="0"/>
              </a:spcAft>
              <a:buNone/>
              <a:defRPr b="1">
                <a:solidFill>
                  <a:schemeClr val="accent5"/>
                </a:solidFill>
                <a:latin typeface="Aldrich"/>
                <a:ea typeface="Aldrich"/>
                <a:cs typeface="Aldrich"/>
                <a:sym typeface="Aldrich"/>
              </a:defRPr>
            </a:lvl6pPr>
            <a:lvl7pPr lvl="6" rtl="0">
              <a:lnSpc>
                <a:spcPct val="100000"/>
              </a:lnSpc>
              <a:spcBef>
                <a:spcPts val="0"/>
              </a:spcBef>
              <a:spcAft>
                <a:spcPts val="0"/>
              </a:spcAft>
              <a:buNone/>
              <a:defRPr b="1">
                <a:solidFill>
                  <a:schemeClr val="accent5"/>
                </a:solidFill>
                <a:latin typeface="Aldrich"/>
                <a:ea typeface="Aldrich"/>
                <a:cs typeface="Aldrich"/>
                <a:sym typeface="Aldrich"/>
              </a:defRPr>
            </a:lvl7pPr>
            <a:lvl8pPr lvl="7" rtl="0">
              <a:lnSpc>
                <a:spcPct val="100000"/>
              </a:lnSpc>
              <a:spcBef>
                <a:spcPts val="0"/>
              </a:spcBef>
              <a:spcAft>
                <a:spcPts val="0"/>
              </a:spcAft>
              <a:buNone/>
              <a:defRPr b="1">
                <a:solidFill>
                  <a:schemeClr val="accent5"/>
                </a:solidFill>
                <a:latin typeface="Aldrich"/>
                <a:ea typeface="Aldrich"/>
                <a:cs typeface="Aldrich"/>
                <a:sym typeface="Aldrich"/>
              </a:defRPr>
            </a:lvl8pPr>
            <a:lvl9pPr lvl="8"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40" name="Google Shape;340;p17"/>
          <p:cNvSpPr txBox="1">
            <a:spLocks noGrp="1"/>
          </p:cNvSpPr>
          <p:nvPr>
            <p:ph type="subTitle" idx="3"/>
          </p:nvPr>
        </p:nvSpPr>
        <p:spPr>
          <a:xfrm>
            <a:off x="1297865" y="3645247"/>
            <a:ext cx="2218500" cy="4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5"/>
              </a:buClr>
              <a:buSzPts val="1600"/>
              <a:buNone/>
              <a:defRPr sz="1600">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1600"/>
              </a:spcBef>
              <a:spcAft>
                <a:spcPts val="0"/>
              </a:spcAft>
              <a:buClr>
                <a:schemeClr val="accent5"/>
              </a:buClr>
              <a:buSzPts val="1400"/>
              <a:buNone/>
              <a:defRPr>
                <a:solidFill>
                  <a:schemeClr val="accent5"/>
                </a:solidFill>
              </a:defRPr>
            </a:lvl3pPr>
            <a:lvl4pPr lvl="3" rtl="0">
              <a:spcBef>
                <a:spcPts val="1600"/>
              </a:spcBef>
              <a:spcAft>
                <a:spcPts val="0"/>
              </a:spcAft>
              <a:buClr>
                <a:schemeClr val="accent5"/>
              </a:buClr>
              <a:buSzPts val="1400"/>
              <a:buNone/>
              <a:defRPr>
                <a:solidFill>
                  <a:schemeClr val="accent5"/>
                </a:solidFill>
              </a:defRPr>
            </a:lvl4pPr>
            <a:lvl5pPr lvl="4" rtl="0">
              <a:spcBef>
                <a:spcPts val="1600"/>
              </a:spcBef>
              <a:spcAft>
                <a:spcPts val="0"/>
              </a:spcAft>
              <a:buClr>
                <a:schemeClr val="accent5"/>
              </a:buClr>
              <a:buSzPts val="1400"/>
              <a:buNone/>
              <a:defRPr>
                <a:solidFill>
                  <a:schemeClr val="accent5"/>
                </a:solidFill>
              </a:defRPr>
            </a:lvl5pPr>
            <a:lvl6pPr lvl="5" rtl="0">
              <a:spcBef>
                <a:spcPts val="1600"/>
              </a:spcBef>
              <a:spcAft>
                <a:spcPts val="0"/>
              </a:spcAft>
              <a:buClr>
                <a:schemeClr val="accent5"/>
              </a:buClr>
              <a:buSzPts val="1400"/>
              <a:buNone/>
              <a:defRPr>
                <a:solidFill>
                  <a:schemeClr val="accent5"/>
                </a:solidFill>
              </a:defRPr>
            </a:lvl6pPr>
            <a:lvl7pPr lvl="6" rtl="0">
              <a:spcBef>
                <a:spcPts val="1600"/>
              </a:spcBef>
              <a:spcAft>
                <a:spcPts val="0"/>
              </a:spcAft>
              <a:buClr>
                <a:schemeClr val="accent5"/>
              </a:buClr>
              <a:buSzPts val="1400"/>
              <a:buNone/>
              <a:defRPr>
                <a:solidFill>
                  <a:schemeClr val="accent5"/>
                </a:solidFill>
              </a:defRPr>
            </a:lvl7pPr>
            <a:lvl8pPr lvl="7" rtl="0">
              <a:spcBef>
                <a:spcPts val="1600"/>
              </a:spcBef>
              <a:spcAft>
                <a:spcPts val="0"/>
              </a:spcAft>
              <a:buClr>
                <a:schemeClr val="accent5"/>
              </a:buClr>
              <a:buSzPts val="1400"/>
              <a:buNone/>
              <a:defRPr>
                <a:solidFill>
                  <a:schemeClr val="accent5"/>
                </a:solidFill>
              </a:defRPr>
            </a:lvl8pPr>
            <a:lvl9pPr lvl="8" rtl="0">
              <a:spcBef>
                <a:spcPts val="1600"/>
              </a:spcBef>
              <a:spcAft>
                <a:spcPts val="1600"/>
              </a:spcAft>
              <a:buClr>
                <a:schemeClr val="accent5"/>
              </a:buClr>
              <a:buSzPts val="1400"/>
              <a:buNone/>
              <a:defRPr>
                <a:solidFill>
                  <a:schemeClr val="accent5"/>
                </a:solidFill>
              </a:defRPr>
            </a:lvl9pPr>
          </a:lstStyle>
          <a:p>
            <a:endParaRPr/>
          </a:p>
        </p:txBody>
      </p:sp>
      <p:sp>
        <p:nvSpPr>
          <p:cNvPr id="341" name="Google Shape;341;p17"/>
          <p:cNvSpPr txBox="1">
            <a:spLocks noGrp="1"/>
          </p:cNvSpPr>
          <p:nvPr>
            <p:ph type="subTitle" idx="4"/>
          </p:nvPr>
        </p:nvSpPr>
        <p:spPr>
          <a:xfrm>
            <a:off x="5627635" y="3645247"/>
            <a:ext cx="2218500" cy="4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600"/>
              <a:buNone/>
              <a:defRPr sz="1600">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1600"/>
              </a:spcBef>
              <a:spcAft>
                <a:spcPts val="0"/>
              </a:spcAft>
              <a:buClr>
                <a:schemeClr val="accent5"/>
              </a:buClr>
              <a:buSzPts val="1400"/>
              <a:buNone/>
              <a:defRPr>
                <a:solidFill>
                  <a:schemeClr val="accent5"/>
                </a:solidFill>
              </a:defRPr>
            </a:lvl3pPr>
            <a:lvl4pPr lvl="3" rtl="0">
              <a:spcBef>
                <a:spcPts val="1600"/>
              </a:spcBef>
              <a:spcAft>
                <a:spcPts val="0"/>
              </a:spcAft>
              <a:buClr>
                <a:schemeClr val="accent5"/>
              </a:buClr>
              <a:buSzPts val="1400"/>
              <a:buNone/>
              <a:defRPr>
                <a:solidFill>
                  <a:schemeClr val="accent5"/>
                </a:solidFill>
              </a:defRPr>
            </a:lvl4pPr>
            <a:lvl5pPr lvl="4" rtl="0">
              <a:spcBef>
                <a:spcPts val="1600"/>
              </a:spcBef>
              <a:spcAft>
                <a:spcPts val="0"/>
              </a:spcAft>
              <a:buClr>
                <a:schemeClr val="accent5"/>
              </a:buClr>
              <a:buSzPts val="1400"/>
              <a:buNone/>
              <a:defRPr>
                <a:solidFill>
                  <a:schemeClr val="accent5"/>
                </a:solidFill>
              </a:defRPr>
            </a:lvl5pPr>
            <a:lvl6pPr lvl="5" rtl="0">
              <a:spcBef>
                <a:spcPts val="1600"/>
              </a:spcBef>
              <a:spcAft>
                <a:spcPts val="0"/>
              </a:spcAft>
              <a:buClr>
                <a:schemeClr val="accent5"/>
              </a:buClr>
              <a:buSzPts val="1400"/>
              <a:buNone/>
              <a:defRPr>
                <a:solidFill>
                  <a:schemeClr val="accent5"/>
                </a:solidFill>
              </a:defRPr>
            </a:lvl6pPr>
            <a:lvl7pPr lvl="6" rtl="0">
              <a:spcBef>
                <a:spcPts val="1600"/>
              </a:spcBef>
              <a:spcAft>
                <a:spcPts val="0"/>
              </a:spcAft>
              <a:buClr>
                <a:schemeClr val="accent5"/>
              </a:buClr>
              <a:buSzPts val="1400"/>
              <a:buNone/>
              <a:defRPr>
                <a:solidFill>
                  <a:schemeClr val="accent5"/>
                </a:solidFill>
              </a:defRPr>
            </a:lvl7pPr>
            <a:lvl8pPr lvl="7" rtl="0">
              <a:spcBef>
                <a:spcPts val="1600"/>
              </a:spcBef>
              <a:spcAft>
                <a:spcPts val="0"/>
              </a:spcAft>
              <a:buClr>
                <a:schemeClr val="accent5"/>
              </a:buClr>
              <a:buSzPts val="1400"/>
              <a:buNone/>
              <a:defRPr>
                <a:solidFill>
                  <a:schemeClr val="accent5"/>
                </a:solidFill>
              </a:defRPr>
            </a:lvl8pPr>
            <a:lvl9pPr lvl="8" rtl="0">
              <a:spcBef>
                <a:spcPts val="1600"/>
              </a:spcBef>
              <a:spcAft>
                <a:spcPts val="1600"/>
              </a:spcAft>
              <a:buClr>
                <a:schemeClr val="accent5"/>
              </a:buClr>
              <a:buSzPts val="1400"/>
              <a:buNone/>
              <a:defRPr>
                <a:solidFill>
                  <a:schemeClr val="accent5"/>
                </a:solidFill>
              </a:defRPr>
            </a:lvl9pPr>
          </a:lstStyle>
          <a:p>
            <a:endParaRPr/>
          </a:p>
        </p:txBody>
      </p:sp>
      <p:sp>
        <p:nvSpPr>
          <p:cNvPr id="342" name="Google Shape;342;p17"/>
          <p:cNvSpPr txBox="1">
            <a:spLocks noGrp="1"/>
          </p:cNvSpPr>
          <p:nvPr>
            <p:ph type="subTitle" idx="5"/>
          </p:nvPr>
        </p:nvSpPr>
        <p:spPr>
          <a:xfrm>
            <a:off x="2117765" y="1709641"/>
            <a:ext cx="1398600" cy="4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algn="r" rtl="0">
              <a:lnSpc>
                <a:spcPct val="100000"/>
              </a:lnSpc>
              <a:spcBef>
                <a:spcPts val="0"/>
              </a:spcBef>
              <a:spcAft>
                <a:spcPts val="0"/>
              </a:spcAft>
              <a:buNone/>
              <a:defRPr b="1">
                <a:solidFill>
                  <a:schemeClr val="accent5"/>
                </a:solidFill>
                <a:latin typeface="Aldrich"/>
                <a:ea typeface="Aldrich"/>
                <a:cs typeface="Aldrich"/>
                <a:sym typeface="Aldrich"/>
              </a:defRPr>
            </a:lvl2pPr>
            <a:lvl3pPr lvl="2" algn="r" rtl="0">
              <a:lnSpc>
                <a:spcPct val="100000"/>
              </a:lnSpc>
              <a:spcBef>
                <a:spcPts val="0"/>
              </a:spcBef>
              <a:spcAft>
                <a:spcPts val="0"/>
              </a:spcAft>
              <a:buNone/>
              <a:defRPr b="1">
                <a:solidFill>
                  <a:schemeClr val="accent5"/>
                </a:solidFill>
                <a:latin typeface="Aldrich"/>
                <a:ea typeface="Aldrich"/>
                <a:cs typeface="Aldrich"/>
                <a:sym typeface="Aldrich"/>
              </a:defRPr>
            </a:lvl3pPr>
            <a:lvl4pPr lvl="3" algn="r" rtl="0">
              <a:lnSpc>
                <a:spcPct val="100000"/>
              </a:lnSpc>
              <a:spcBef>
                <a:spcPts val="0"/>
              </a:spcBef>
              <a:spcAft>
                <a:spcPts val="0"/>
              </a:spcAft>
              <a:buNone/>
              <a:defRPr b="1">
                <a:solidFill>
                  <a:schemeClr val="accent5"/>
                </a:solidFill>
                <a:latin typeface="Aldrich"/>
                <a:ea typeface="Aldrich"/>
                <a:cs typeface="Aldrich"/>
                <a:sym typeface="Aldrich"/>
              </a:defRPr>
            </a:lvl4pPr>
            <a:lvl5pPr lvl="4" algn="r" rtl="0">
              <a:lnSpc>
                <a:spcPct val="100000"/>
              </a:lnSpc>
              <a:spcBef>
                <a:spcPts val="0"/>
              </a:spcBef>
              <a:spcAft>
                <a:spcPts val="0"/>
              </a:spcAft>
              <a:buNone/>
              <a:defRPr b="1">
                <a:solidFill>
                  <a:schemeClr val="accent5"/>
                </a:solidFill>
                <a:latin typeface="Aldrich"/>
                <a:ea typeface="Aldrich"/>
                <a:cs typeface="Aldrich"/>
                <a:sym typeface="Aldrich"/>
              </a:defRPr>
            </a:lvl5pPr>
            <a:lvl6pPr lvl="5" algn="r" rtl="0">
              <a:lnSpc>
                <a:spcPct val="100000"/>
              </a:lnSpc>
              <a:spcBef>
                <a:spcPts val="0"/>
              </a:spcBef>
              <a:spcAft>
                <a:spcPts val="0"/>
              </a:spcAft>
              <a:buNone/>
              <a:defRPr b="1">
                <a:solidFill>
                  <a:schemeClr val="accent5"/>
                </a:solidFill>
                <a:latin typeface="Aldrich"/>
                <a:ea typeface="Aldrich"/>
                <a:cs typeface="Aldrich"/>
                <a:sym typeface="Aldrich"/>
              </a:defRPr>
            </a:lvl6pPr>
            <a:lvl7pPr lvl="6" algn="r" rtl="0">
              <a:lnSpc>
                <a:spcPct val="100000"/>
              </a:lnSpc>
              <a:spcBef>
                <a:spcPts val="0"/>
              </a:spcBef>
              <a:spcAft>
                <a:spcPts val="0"/>
              </a:spcAft>
              <a:buNone/>
              <a:defRPr b="1">
                <a:solidFill>
                  <a:schemeClr val="accent5"/>
                </a:solidFill>
                <a:latin typeface="Aldrich"/>
                <a:ea typeface="Aldrich"/>
                <a:cs typeface="Aldrich"/>
                <a:sym typeface="Aldrich"/>
              </a:defRPr>
            </a:lvl7pPr>
            <a:lvl8pPr lvl="7" algn="r" rtl="0">
              <a:lnSpc>
                <a:spcPct val="100000"/>
              </a:lnSpc>
              <a:spcBef>
                <a:spcPts val="0"/>
              </a:spcBef>
              <a:spcAft>
                <a:spcPts val="0"/>
              </a:spcAft>
              <a:buNone/>
              <a:defRPr b="1">
                <a:solidFill>
                  <a:schemeClr val="accent5"/>
                </a:solidFill>
                <a:latin typeface="Aldrich"/>
                <a:ea typeface="Aldrich"/>
                <a:cs typeface="Aldrich"/>
                <a:sym typeface="Aldrich"/>
              </a:defRPr>
            </a:lvl8pPr>
            <a:lvl9pPr lvl="8" algn="r"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43" name="Google Shape;343;p17"/>
          <p:cNvSpPr txBox="1">
            <a:spLocks noGrp="1"/>
          </p:cNvSpPr>
          <p:nvPr>
            <p:ph type="subTitle" idx="6"/>
          </p:nvPr>
        </p:nvSpPr>
        <p:spPr>
          <a:xfrm>
            <a:off x="5627635" y="1709641"/>
            <a:ext cx="1398600" cy="4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accent5"/>
                </a:solidFill>
                <a:latin typeface="Aldrich"/>
                <a:ea typeface="Aldrich"/>
                <a:cs typeface="Aldrich"/>
                <a:sym typeface="Aldrich"/>
              </a:defRPr>
            </a:lvl1pPr>
            <a:lvl2pPr lvl="1" rtl="0">
              <a:lnSpc>
                <a:spcPct val="100000"/>
              </a:lnSpc>
              <a:spcBef>
                <a:spcPts val="0"/>
              </a:spcBef>
              <a:spcAft>
                <a:spcPts val="0"/>
              </a:spcAft>
              <a:buNone/>
              <a:defRPr b="1">
                <a:solidFill>
                  <a:schemeClr val="accent5"/>
                </a:solidFill>
                <a:latin typeface="Aldrich"/>
                <a:ea typeface="Aldrich"/>
                <a:cs typeface="Aldrich"/>
                <a:sym typeface="Aldrich"/>
              </a:defRPr>
            </a:lvl2pPr>
            <a:lvl3pPr lvl="2" rtl="0">
              <a:lnSpc>
                <a:spcPct val="100000"/>
              </a:lnSpc>
              <a:spcBef>
                <a:spcPts val="0"/>
              </a:spcBef>
              <a:spcAft>
                <a:spcPts val="0"/>
              </a:spcAft>
              <a:buNone/>
              <a:defRPr b="1">
                <a:solidFill>
                  <a:schemeClr val="accent5"/>
                </a:solidFill>
                <a:latin typeface="Aldrich"/>
                <a:ea typeface="Aldrich"/>
                <a:cs typeface="Aldrich"/>
                <a:sym typeface="Aldrich"/>
              </a:defRPr>
            </a:lvl3pPr>
            <a:lvl4pPr lvl="3" rtl="0">
              <a:lnSpc>
                <a:spcPct val="100000"/>
              </a:lnSpc>
              <a:spcBef>
                <a:spcPts val="0"/>
              </a:spcBef>
              <a:spcAft>
                <a:spcPts val="0"/>
              </a:spcAft>
              <a:buNone/>
              <a:defRPr b="1">
                <a:solidFill>
                  <a:schemeClr val="accent5"/>
                </a:solidFill>
                <a:latin typeface="Aldrich"/>
                <a:ea typeface="Aldrich"/>
                <a:cs typeface="Aldrich"/>
                <a:sym typeface="Aldrich"/>
              </a:defRPr>
            </a:lvl4pPr>
            <a:lvl5pPr lvl="4" rtl="0">
              <a:lnSpc>
                <a:spcPct val="100000"/>
              </a:lnSpc>
              <a:spcBef>
                <a:spcPts val="0"/>
              </a:spcBef>
              <a:spcAft>
                <a:spcPts val="0"/>
              </a:spcAft>
              <a:buNone/>
              <a:defRPr b="1">
                <a:solidFill>
                  <a:schemeClr val="accent5"/>
                </a:solidFill>
                <a:latin typeface="Aldrich"/>
                <a:ea typeface="Aldrich"/>
                <a:cs typeface="Aldrich"/>
                <a:sym typeface="Aldrich"/>
              </a:defRPr>
            </a:lvl5pPr>
            <a:lvl6pPr lvl="5" rtl="0">
              <a:lnSpc>
                <a:spcPct val="100000"/>
              </a:lnSpc>
              <a:spcBef>
                <a:spcPts val="0"/>
              </a:spcBef>
              <a:spcAft>
                <a:spcPts val="0"/>
              </a:spcAft>
              <a:buNone/>
              <a:defRPr b="1">
                <a:solidFill>
                  <a:schemeClr val="accent5"/>
                </a:solidFill>
                <a:latin typeface="Aldrich"/>
                <a:ea typeface="Aldrich"/>
                <a:cs typeface="Aldrich"/>
                <a:sym typeface="Aldrich"/>
              </a:defRPr>
            </a:lvl6pPr>
            <a:lvl7pPr lvl="6" rtl="0">
              <a:lnSpc>
                <a:spcPct val="100000"/>
              </a:lnSpc>
              <a:spcBef>
                <a:spcPts val="0"/>
              </a:spcBef>
              <a:spcAft>
                <a:spcPts val="0"/>
              </a:spcAft>
              <a:buNone/>
              <a:defRPr b="1">
                <a:solidFill>
                  <a:schemeClr val="accent5"/>
                </a:solidFill>
                <a:latin typeface="Aldrich"/>
                <a:ea typeface="Aldrich"/>
                <a:cs typeface="Aldrich"/>
                <a:sym typeface="Aldrich"/>
              </a:defRPr>
            </a:lvl7pPr>
            <a:lvl8pPr lvl="7" rtl="0">
              <a:lnSpc>
                <a:spcPct val="100000"/>
              </a:lnSpc>
              <a:spcBef>
                <a:spcPts val="0"/>
              </a:spcBef>
              <a:spcAft>
                <a:spcPts val="0"/>
              </a:spcAft>
              <a:buNone/>
              <a:defRPr b="1">
                <a:solidFill>
                  <a:schemeClr val="accent5"/>
                </a:solidFill>
                <a:latin typeface="Aldrich"/>
                <a:ea typeface="Aldrich"/>
                <a:cs typeface="Aldrich"/>
                <a:sym typeface="Aldrich"/>
              </a:defRPr>
            </a:lvl8pPr>
            <a:lvl9pPr lvl="8" rtl="0">
              <a:lnSpc>
                <a:spcPct val="100000"/>
              </a:lnSpc>
              <a:spcBef>
                <a:spcPts val="0"/>
              </a:spcBef>
              <a:spcAft>
                <a:spcPts val="0"/>
              </a:spcAft>
              <a:buNone/>
              <a:defRPr b="1">
                <a:solidFill>
                  <a:schemeClr val="accent5"/>
                </a:solidFill>
                <a:latin typeface="Aldrich"/>
                <a:ea typeface="Aldrich"/>
                <a:cs typeface="Aldrich"/>
                <a:sym typeface="Aldrich"/>
              </a:defRPr>
            </a:lvl9pPr>
          </a:lstStyle>
          <a:p>
            <a:endParaRPr/>
          </a:p>
        </p:txBody>
      </p:sp>
      <p:sp>
        <p:nvSpPr>
          <p:cNvPr id="344" name="Google Shape;344;p17"/>
          <p:cNvSpPr txBox="1">
            <a:spLocks noGrp="1"/>
          </p:cNvSpPr>
          <p:nvPr>
            <p:ph type="subTitle" idx="7"/>
          </p:nvPr>
        </p:nvSpPr>
        <p:spPr>
          <a:xfrm>
            <a:off x="1297865" y="2125989"/>
            <a:ext cx="2218500" cy="4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5"/>
              </a:buClr>
              <a:buSzPts val="1600"/>
              <a:buNone/>
              <a:defRPr sz="1600">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1600"/>
              </a:spcBef>
              <a:spcAft>
                <a:spcPts val="0"/>
              </a:spcAft>
              <a:buClr>
                <a:schemeClr val="accent5"/>
              </a:buClr>
              <a:buSzPts val="1400"/>
              <a:buNone/>
              <a:defRPr>
                <a:solidFill>
                  <a:schemeClr val="accent5"/>
                </a:solidFill>
              </a:defRPr>
            </a:lvl3pPr>
            <a:lvl4pPr lvl="3" rtl="0">
              <a:spcBef>
                <a:spcPts val="1600"/>
              </a:spcBef>
              <a:spcAft>
                <a:spcPts val="0"/>
              </a:spcAft>
              <a:buClr>
                <a:schemeClr val="accent5"/>
              </a:buClr>
              <a:buSzPts val="1400"/>
              <a:buNone/>
              <a:defRPr>
                <a:solidFill>
                  <a:schemeClr val="accent5"/>
                </a:solidFill>
              </a:defRPr>
            </a:lvl4pPr>
            <a:lvl5pPr lvl="4" rtl="0">
              <a:spcBef>
                <a:spcPts val="1600"/>
              </a:spcBef>
              <a:spcAft>
                <a:spcPts val="0"/>
              </a:spcAft>
              <a:buClr>
                <a:schemeClr val="accent5"/>
              </a:buClr>
              <a:buSzPts val="1400"/>
              <a:buNone/>
              <a:defRPr>
                <a:solidFill>
                  <a:schemeClr val="accent5"/>
                </a:solidFill>
              </a:defRPr>
            </a:lvl5pPr>
            <a:lvl6pPr lvl="5" rtl="0">
              <a:spcBef>
                <a:spcPts val="1600"/>
              </a:spcBef>
              <a:spcAft>
                <a:spcPts val="0"/>
              </a:spcAft>
              <a:buClr>
                <a:schemeClr val="accent5"/>
              </a:buClr>
              <a:buSzPts val="1400"/>
              <a:buNone/>
              <a:defRPr>
                <a:solidFill>
                  <a:schemeClr val="accent5"/>
                </a:solidFill>
              </a:defRPr>
            </a:lvl6pPr>
            <a:lvl7pPr lvl="6" rtl="0">
              <a:spcBef>
                <a:spcPts val="1600"/>
              </a:spcBef>
              <a:spcAft>
                <a:spcPts val="0"/>
              </a:spcAft>
              <a:buClr>
                <a:schemeClr val="accent5"/>
              </a:buClr>
              <a:buSzPts val="1400"/>
              <a:buNone/>
              <a:defRPr>
                <a:solidFill>
                  <a:schemeClr val="accent5"/>
                </a:solidFill>
              </a:defRPr>
            </a:lvl7pPr>
            <a:lvl8pPr lvl="7" rtl="0">
              <a:spcBef>
                <a:spcPts val="1600"/>
              </a:spcBef>
              <a:spcAft>
                <a:spcPts val="0"/>
              </a:spcAft>
              <a:buClr>
                <a:schemeClr val="accent5"/>
              </a:buClr>
              <a:buSzPts val="1400"/>
              <a:buNone/>
              <a:defRPr>
                <a:solidFill>
                  <a:schemeClr val="accent5"/>
                </a:solidFill>
              </a:defRPr>
            </a:lvl8pPr>
            <a:lvl9pPr lvl="8" rtl="0">
              <a:spcBef>
                <a:spcPts val="1600"/>
              </a:spcBef>
              <a:spcAft>
                <a:spcPts val="1600"/>
              </a:spcAft>
              <a:buClr>
                <a:schemeClr val="accent5"/>
              </a:buClr>
              <a:buSzPts val="1400"/>
              <a:buNone/>
              <a:defRPr>
                <a:solidFill>
                  <a:schemeClr val="accent5"/>
                </a:solidFill>
              </a:defRPr>
            </a:lvl9pPr>
          </a:lstStyle>
          <a:p>
            <a:endParaRPr/>
          </a:p>
        </p:txBody>
      </p:sp>
      <p:sp>
        <p:nvSpPr>
          <p:cNvPr id="345" name="Google Shape;345;p17"/>
          <p:cNvSpPr txBox="1">
            <a:spLocks noGrp="1"/>
          </p:cNvSpPr>
          <p:nvPr>
            <p:ph type="subTitle" idx="8"/>
          </p:nvPr>
        </p:nvSpPr>
        <p:spPr>
          <a:xfrm>
            <a:off x="5627635" y="2125989"/>
            <a:ext cx="2218500" cy="4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600"/>
              <a:buNone/>
              <a:defRPr sz="1600">
                <a:solidFill>
                  <a:schemeClr val="accent5"/>
                </a:solidFill>
              </a:defRPr>
            </a:lvl1pPr>
            <a:lvl2pPr lvl="1" rtl="0">
              <a:spcBef>
                <a:spcPts val="0"/>
              </a:spcBef>
              <a:spcAft>
                <a:spcPts val="0"/>
              </a:spcAft>
              <a:buClr>
                <a:schemeClr val="accent5"/>
              </a:buClr>
              <a:buSzPts val="1400"/>
              <a:buNone/>
              <a:defRPr>
                <a:solidFill>
                  <a:schemeClr val="accent5"/>
                </a:solidFill>
              </a:defRPr>
            </a:lvl2pPr>
            <a:lvl3pPr lvl="2" rtl="0">
              <a:spcBef>
                <a:spcPts val="1600"/>
              </a:spcBef>
              <a:spcAft>
                <a:spcPts val="0"/>
              </a:spcAft>
              <a:buClr>
                <a:schemeClr val="accent5"/>
              </a:buClr>
              <a:buSzPts val="1400"/>
              <a:buNone/>
              <a:defRPr>
                <a:solidFill>
                  <a:schemeClr val="accent5"/>
                </a:solidFill>
              </a:defRPr>
            </a:lvl3pPr>
            <a:lvl4pPr lvl="3" rtl="0">
              <a:spcBef>
                <a:spcPts val="1600"/>
              </a:spcBef>
              <a:spcAft>
                <a:spcPts val="0"/>
              </a:spcAft>
              <a:buClr>
                <a:schemeClr val="accent5"/>
              </a:buClr>
              <a:buSzPts val="1400"/>
              <a:buNone/>
              <a:defRPr>
                <a:solidFill>
                  <a:schemeClr val="accent5"/>
                </a:solidFill>
              </a:defRPr>
            </a:lvl4pPr>
            <a:lvl5pPr lvl="4" rtl="0">
              <a:spcBef>
                <a:spcPts val="1600"/>
              </a:spcBef>
              <a:spcAft>
                <a:spcPts val="0"/>
              </a:spcAft>
              <a:buClr>
                <a:schemeClr val="accent5"/>
              </a:buClr>
              <a:buSzPts val="1400"/>
              <a:buNone/>
              <a:defRPr>
                <a:solidFill>
                  <a:schemeClr val="accent5"/>
                </a:solidFill>
              </a:defRPr>
            </a:lvl5pPr>
            <a:lvl6pPr lvl="5" rtl="0">
              <a:spcBef>
                <a:spcPts val="1600"/>
              </a:spcBef>
              <a:spcAft>
                <a:spcPts val="0"/>
              </a:spcAft>
              <a:buClr>
                <a:schemeClr val="accent5"/>
              </a:buClr>
              <a:buSzPts val="1400"/>
              <a:buNone/>
              <a:defRPr>
                <a:solidFill>
                  <a:schemeClr val="accent5"/>
                </a:solidFill>
              </a:defRPr>
            </a:lvl6pPr>
            <a:lvl7pPr lvl="6" rtl="0">
              <a:spcBef>
                <a:spcPts val="1600"/>
              </a:spcBef>
              <a:spcAft>
                <a:spcPts val="0"/>
              </a:spcAft>
              <a:buClr>
                <a:schemeClr val="accent5"/>
              </a:buClr>
              <a:buSzPts val="1400"/>
              <a:buNone/>
              <a:defRPr>
                <a:solidFill>
                  <a:schemeClr val="accent5"/>
                </a:solidFill>
              </a:defRPr>
            </a:lvl7pPr>
            <a:lvl8pPr lvl="7" rtl="0">
              <a:spcBef>
                <a:spcPts val="1600"/>
              </a:spcBef>
              <a:spcAft>
                <a:spcPts val="0"/>
              </a:spcAft>
              <a:buClr>
                <a:schemeClr val="accent5"/>
              </a:buClr>
              <a:buSzPts val="1400"/>
              <a:buNone/>
              <a:defRPr>
                <a:solidFill>
                  <a:schemeClr val="accent5"/>
                </a:solidFill>
              </a:defRPr>
            </a:lvl8pPr>
            <a:lvl9pPr lvl="8" rtl="0">
              <a:spcBef>
                <a:spcPts val="1600"/>
              </a:spcBef>
              <a:spcAft>
                <a:spcPts val="1600"/>
              </a:spcAft>
              <a:buClr>
                <a:schemeClr val="accent5"/>
              </a:buClr>
              <a:buSzPts val="1400"/>
              <a:buNone/>
              <a:defRPr>
                <a:solidFill>
                  <a:schemeClr val="accent5"/>
                </a:solidFill>
              </a:defRPr>
            </a:lvl9pPr>
          </a:lstStyle>
          <a:p>
            <a:endParaRPr/>
          </a:p>
        </p:txBody>
      </p:sp>
      <p:sp>
        <p:nvSpPr>
          <p:cNvPr id="346" name="Google Shape;346;p17"/>
          <p:cNvSpPr txBox="1">
            <a:spLocks noGrp="1"/>
          </p:cNvSpPr>
          <p:nvPr>
            <p:ph type="title"/>
          </p:nvPr>
        </p:nvSpPr>
        <p:spPr>
          <a:xfrm>
            <a:off x="722375" y="530750"/>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47" name="Google Shape;347;p17"/>
          <p:cNvGrpSpPr/>
          <p:nvPr/>
        </p:nvGrpSpPr>
        <p:grpSpPr>
          <a:xfrm rot="10308110">
            <a:off x="7728626" y="741469"/>
            <a:ext cx="1385958" cy="2705306"/>
            <a:chOff x="409722" y="228600"/>
            <a:chExt cx="1385931" cy="2705253"/>
          </a:xfrm>
        </p:grpSpPr>
        <p:grpSp>
          <p:nvGrpSpPr>
            <p:cNvPr id="348" name="Google Shape;348;p17"/>
            <p:cNvGrpSpPr/>
            <p:nvPr/>
          </p:nvGrpSpPr>
          <p:grpSpPr>
            <a:xfrm rot="-617154" flipH="1">
              <a:off x="575967" y="402323"/>
              <a:ext cx="1053440" cy="2450002"/>
              <a:chOff x="3817855" y="1437512"/>
              <a:chExt cx="541146" cy="1128254"/>
            </a:xfrm>
          </p:grpSpPr>
          <p:sp>
            <p:nvSpPr>
              <p:cNvPr id="349" name="Google Shape;349;p17"/>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17"/>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17"/>
          <p:cNvGrpSpPr/>
          <p:nvPr/>
        </p:nvGrpSpPr>
        <p:grpSpPr>
          <a:xfrm rot="-2972274">
            <a:off x="538275" y="2810662"/>
            <a:ext cx="1386048" cy="2705483"/>
            <a:chOff x="409722" y="228600"/>
            <a:chExt cx="1385931" cy="2705253"/>
          </a:xfrm>
        </p:grpSpPr>
        <p:grpSp>
          <p:nvGrpSpPr>
            <p:cNvPr id="353" name="Google Shape;353;p17"/>
            <p:cNvGrpSpPr/>
            <p:nvPr/>
          </p:nvGrpSpPr>
          <p:grpSpPr>
            <a:xfrm rot="-617154" flipH="1">
              <a:off x="575967" y="402323"/>
              <a:ext cx="1053440" cy="2450002"/>
              <a:chOff x="3817855" y="1437512"/>
              <a:chExt cx="541146" cy="1128254"/>
            </a:xfrm>
          </p:grpSpPr>
          <p:sp>
            <p:nvSpPr>
              <p:cNvPr id="354" name="Google Shape;354;p17"/>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7"/>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57"/>
        <p:cNvGrpSpPr/>
        <p:nvPr/>
      </p:nvGrpSpPr>
      <p:grpSpPr>
        <a:xfrm>
          <a:off x="0" y="0"/>
          <a:ext cx="0" cy="0"/>
          <a:chOff x="0" y="0"/>
          <a:chExt cx="0" cy="0"/>
        </a:xfrm>
      </p:grpSpPr>
      <p:grpSp>
        <p:nvGrpSpPr>
          <p:cNvPr id="358" name="Google Shape;358;p18"/>
          <p:cNvGrpSpPr/>
          <p:nvPr/>
        </p:nvGrpSpPr>
        <p:grpSpPr>
          <a:xfrm flipH="1">
            <a:off x="-24431" y="-29154"/>
            <a:ext cx="9177970" cy="5191717"/>
            <a:chOff x="-9546" y="-29154"/>
            <a:chExt cx="9177970" cy="5191717"/>
          </a:xfrm>
        </p:grpSpPr>
        <p:sp>
          <p:nvSpPr>
            <p:cNvPr id="359" name="Google Shape;359;p18"/>
            <p:cNvSpPr/>
            <p:nvPr/>
          </p:nvSpPr>
          <p:spPr>
            <a:xfrm>
              <a:off x="319050" y="283350"/>
              <a:ext cx="8505900" cy="4576800"/>
            </a:xfrm>
            <a:prstGeom prst="roundRect">
              <a:avLst>
                <a:gd name="adj" fmla="val 3396"/>
              </a:avLst>
            </a:prstGeom>
            <a:solidFill>
              <a:schemeClr val="accent4"/>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7068464" y="-29154"/>
              <a:ext cx="1600279" cy="119956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6578703"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743289" y="389782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rot="10800000">
              <a:off x="-9546" y="3670090"/>
              <a:ext cx="1124791"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7972342"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E9F3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18"/>
          <p:cNvGrpSpPr/>
          <p:nvPr/>
        </p:nvGrpSpPr>
        <p:grpSpPr>
          <a:xfrm>
            <a:off x="4281415" y="75177"/>
            <a:ext cx="581170" cy="125403"/>
            <a:chOff x="4685288" y="186288"/>
            <a:chExt cx="419375" cy="90485"/>
          </a:xfrm>
        </p:grpSpPr>
        <p:sp>
          <p:nvSpPr>
            <p:cNvPr id="366" name="Google Shape;366;p18"/>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7;p18"/>
            <p:cNvGrpSpPr/>
            <p:nvPr/>
          </p:nvGrpSpPr>
          <p:grpSpPr>
            <a:xfrm>
              <a:off x="4685288" y="186300"/>
              <a:ext cx="419375" cy="90473"/>
              <a:chOff x="4390000" y="182175"/>
              <a:chExt cx="419375" cy="90473"/>
            </a:xfrm>
          </p:grpSpPr>
          <p:sp>
            <p:nvSpPr>
              <p:cNvPr id="368" name="Google Shape;368;p18"/>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0" name="Google Shape;370;p18"/>
          <p:cNvSpPr txBox="1">
            <a:spLocks noGrp="1"/>
          </p:cNvSpPr>
          <p:nvPr>
            <p:ph type="subTitle" idx="1"/>
          </p:nvPr>
        </p:nvSpPr>
        <p:spPr>
          <a:xfrm>
            <a:off x="6169696" y="2166691"/>
            <a:ext cx="2263800" cy="44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1" name="Google Shape;371;p18"/>
          <p:cNvSpPr txBox="1">
            <a:spLocks noGrp="1"/>
          </p:cNvSpPr>
          <p:nvPr>
            <p:ph type="subTitle" idx="2"/>
          </p:nvPr>
        </p:nvSpPr>
        <p:spPr>
          <a:xfrm>
            <a:off x="3845886" y="1860635"/>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1600">
                <a:latin typeface="Aldrich"/>
                <a:ea typeface="Aldrich"/>
                <a:cs typeface="Aldrich"/>
                <a:sym typeface="Aldrich"/>
              </a:defRPr>
            </a:lvl2pPr>
            <a:lvl3pPr lvl="2" algn="ctr" rtl="0">
              <a:lnSpc>
                <a:spcPct val="100000"/>
              </a:lnSpc>
              <a:spcBef>
                <a:spcPts val="0"/>
              </a:spcBef>
              <a:spcAft>
                <a:spcPts val="0"/>
              </a:spcAft>
              <a:buSzPts val="1600"/>
              <a:buFont typeface="Aldrich"/>
              <a:buNone/>
              <a:defRPr sz="1600">
                <a:latin typeface="Aldrich"/>
                <a:ea typeface="Aldrich"/>
                <a:cs typeface="Aldrich"/>
                <a:sym typeface="Aldrich"/>
              </a:defRPr>
            </a:lvl3pPr>
            <a:lvl4pPr lvl="3" algn="ctr" rtl="0">
              <a:lnSpc>
                <a:spcPct val="100000"/>
              </a:lnSpc>
              <a:spcBef>
                <a:spcPts val="0"/>
              </a:spcBef>
              <a:spcAft>
                <a:spcPts val="0"/>
              </a:spcAft>
              <a:buSzPts val="1600"/>
              <a:buFont typeface="Aldrich"/>
              <a:buNone/>
              <a:defRPr sz="1600">
                <a:latin typeface="Aldrich"/>
                <a:ea typeface="Aldrich"/>
                <a:cs typeface="Aldrich"/>
                <a:sym typeface="Aldrich"/>
              </a:defRPr>
            </a:lvl4pPr>
            <a:lvl5pPr lvl="4" algn="ctr" rtl="0">
              <a:lnSpc>
                <a:spcPct val="100000"/>
              </a:lnSpc>
              <a:spcBef>
                <a:spcPts val="0"/>
              </a:spcBef>
              <a:spcAft>
                <a:spcPts val="0"/>
              </a:spcAft>
              <a:buSzPts val="1600"/>
              <a:buFont typeface="Aldrich"/>
              <a:buNone/>
              <a:defRPr sz="1600">
                <a:latin typeface="Aldrich"/>
                <a:ea typeface="Aldrich"/>
                <a:cs typeface="Aldrich"/>
                <a:sym typeface="Aldrich"/>
              </a:defRPr>
            </a:lvl5pPr>
            <a:lvl6pPr lvl="5" algn="ctr" rtl="0">
              <a:lnSpc>
                <a:spcPct val="100000"/>
              </a:lnSpc>
              <a:spcBef>
                <a:spcPts val="0"/>
              </a:spcBef>
              <a:spcAft>
                <a:spcPts val="0"/>
              </a:spcAft>
              <a:buSzPts val="1600"/>
              <a:buFont typeface="Aldrich"/>
              <a:buNone/>
              <a:defRPr sz="1600">
                <a:latin typeface="Aldrich"/>
                <a:ea typeface="Aldrich"/>
                <a:cs typeface="Aldrich"/>
                <a:sym typeface="Aldrich"/>
              </a:defRPr>
            </a:lvl6pPr>
            <a:lvl7pPr lvl="6" algn="ctr" rtl="0">
              <a:lnSpc>
                <a:spcPct val="100000"/>
              </a:lnSpc>
              <a:spcBef>
                <a:spcPts val="0"/>
              </a:spcBef>
              <a:spcAft>
                <a:spcPts val="0"/>
              </a:spcAft>
              <a:buSzPts val="1600"/>
              <a:buFont typeface="Aldrich"/>
              <a:buNone/>
              <a:defRPr sz="1600">
                <a:latin typeface="Aldrich"/>
                <a:ea typeface="Aldrich"/>
                <a:cs typeface="Aldrich"/>
                <a:sym typeface="Aldrich"/>
              </a:defRPr>
            </a:lvl7pPr>
            <a:lvl8pPr lvl="7" algn="ctr" rtl="0">
              <a:lnSpc>
                <a:spcPct val="100000"/>
              </a:lnSpc>
              <a:spcBef>
                <a:spcPts val="0"/>
              </a:spcBef>
              <a:spcAft>
                <a:spcPts val="0"/>
              </a:spcAft>
              <a:buSzPts val="1600"/>
              <a:buFont typeface="Aldrich"/>
              <a:buNone/>
              <a:defRPr sz="1600">
                <a:latin typeface="Aldrich"/>
                <a:ea typeface="Aldrich"/>
                <a:cs typeface="Aldrich"/>
                <a:sym typeface="Aldrich"/>
              </a:defRPr>
            </a:lvl8pPr>
            <a:lvl9pPr lvl="8" algn="ctr" rtl="0">
              <a:lnSpc>
                <a:spcPct val="100000"/>
              </a:lnSpc>
              <a:spcBef>
                <a:spcPts val="0"/>
              </a:spcBef>
              <a:spcAft>
                <a:spcPts val="0"/>
              </a:spcAft>
              <a:buSzPts val="1600"/>
              <a:buFont typeface="Aldrich"/>
              <a:buNone/>
              <a:defRPr sz="1600">
                <a:latin typeface="Aldrich"/>
                <a:ea typeface="Aldrich"/>
                <a:cs typeface="Aldrich"/>
                <a:sym typeface="Aldrich"/>
              </a:defRPr>
            </a:lvl9pPr>
          </a:lstStyle>
          <a:p>
            <a:endParaRPr/>
          </a:p>
        </p:txBody>
      </p:sp>
      <p:sp>
        <p:nvSpPr>
          <p:cNvPr id="372" name="Google Shape;372;p18"/>
          <p:cNvSpPr txBox="1">
            <a:spLocks noGrp="1"/>
          </p:cNvSpPr>
          <p:nvPr>
            <p:ph type="subTitle" idx="3"/>
          </p:nvPr>
        </p:nvSpPr>
        <p:spPr>
          <a:xfrm>
            <a:off x="3438336" y="2165641"/>
            <a:ext cx="22677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3" name="Google Shape;373;p18"/>
          <p:cNvSpPr txBox="1">
            <a:spLocks noGrp="1"/>
          </p:cNvSpPr>
          <p:nvPr>
            <p:ph type="subTitle" idx="4"/>
          </p:nvPr>
        </p:nvSpPr>
        <p:spPr>
          <a:xfrm>
            <a:off x="1116125" y="1858985"/>
            <a:ext cx="14526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1600">
                <a:latin typeface="Aldrich"/>
                <a:ea typeface="Aldrich"/>
                <a:cs typeface="Aldrich"/>
                <a:sym typeface="Aldrich"/>
              </a:defRPr>
            </a:lvl2pPr>
            <a:lvl3pPr lvl="2" algn="ctr" rtl="0">
              <a:lnSpc>
                <a:spcPct val="100000"/>
              </a:lnSpc>
              <a:spcBef>
                <a:spcPts val="0"/>
              </a:spcBef>
              <a:spcAft>
                <a:spcPts val="0"/>
              </a:spcAft>
              <a:buSzPts val="1600"/>
              <a:buFont typeface="Aldrich"/>
              <a:buNone/>
              <a:defRPr sz="1600">
                <a:latin typeface="Aldrich"/>
                <a:ea typeface="Aldrich"/>
                <a:cs typeface="Aldrich"/>
                <a:sym typeface="Aldrich"/>
              </a:defRPr>
            </a:lvl3pPr>
            <a:lvl4pPr lvl="3" algn="ctr" rtl="0">
              <a:lnSpc>
                <a:spcPct val="100000"/>
              </a:lnSpc>
              <a:spcBef>
                <a:spcPts val="0"/>
              </a:spcBef>
              <a:spcAft>
                <a:spcPts val="0"/>
              </a:spcAft>
              <a:buSzPts val="1600"/>
              <a:buFont typeface="Aldrich"/>
              <a:buNone/>
              <a:defRPr sz="1600">
                <a:latin typeface="Aldrich"/>
                <a:ea typeface="Aldrich"/>
                <a:cs typeface="Aldrich"/>
                <a:sym typeface="Aldrich"/>
              </a:defRPr>
            </a:lvl4pPr>
            <a:lvl5pPr lvl="4" algn="ctr" rtl="0">
              <a:lnSpc>
                <a:spcPct val="100000"/>
              </a:lnSpc>
              <a:spcBef>
                <a:spcPts val="0"/>
              </a:spcBef>
              <a:spcAft>
                <a:spcPts val="0"/>
              </a:spcAft>
              <a:buSzPts val="1600"/>
              <a:buFont typeface="Aldrich"/>
              <a:buNone/>
              <a:defRPr sz="1600">
                <a:latin typeface="Aldrich"/>
                <a:ea typeface="Aldrich"/>
                <a:cs typeface="Aldrich"/>
                <a:sym typeface="Aldrich"/>
              </a:defRPr>
            </a:lvl5pPr>
            <a:lvl6pPr lvl="5" algn="ctr" rtl="0">
              <a:lnSpc>
                <a:spcPct val="100000"/>
              </a:lnSpc>
              <a:spcBef>
                <a:spcPts val="0"/>
              </a:spcBef>
              <a:spcAft>
                <a:spcPts val="0"/>
              </a:spcAft>
              <a:buSzPts val="1600"/>
              <a:buFont typeface="Aldrich"/>
              <a:buNone/>
              <a:defRPr sz="1600">
                <a:latin typeface="Aldrich"/>
                <a:ea typeface="Aldrich"/>
                <a:cs typeface="Aldrich"/>
                <a:sym typeface="Aldrich"/>
              </a:defRPr>
            </a:lvl6pPr>
            <a:lvl7pPr lvl="6" algn="ctr" rtl="0">
              <a:lnSpc>
                <a:spcPct val="100000"/>
              </a:lnSpc>
              <a:spcBef>
                <a:spcPts val="0"/>
              </a:spcBef>
              <a:spcAft>
                <a:spcPts val="0"/>
              </a:spcAft>
              <a:buSzPts val="1600"/>
              <a:buFont typeface="Aldrich"/>
              <a:buNone/>
              <a:defRPr sz="1600">
                <a:latin typeface="Aldrich"/>
                <a:ea typeface="Aldrich"/>
                <a:cs typeface="Aldrich"/>
                <a:sym typeface="Aldrich"/>
              </a:defRPr>
            </a:lvl7pPr>
            <a:lvl8pPr lvl="7" algn="ctr" rtl="0">
              <a:lnSpc>
                <a:spcPct val="100000"/>
              </a:lnSpc>
              <a:spcBef>
                <a:spcPts val="0"/>
              </a:spcBef>
              <a:spcAft>
                <a:spcPts val="0"/>
              </a:spcAft>
              <a:buSzPts val="1600"/>
              <a:buFont typeface="Aldrich"/>
              <a:buNone/>
              <a:defRPr sz="1600">
                <a:latin typeface="Aldrich"/>
                <a:ea typeface="Aldrich"/>
                <a:cs typeface="Aldrich"/>
                <a:sym typeface="Aldrich"/>
              </a:defRPr>
            </a:lvl8pPr>
            <a:lvl9pPr lvl="8" algn="ctr" rtl="0">
              <a:lnSpc>
                <a:spcPct val="100000"/>
              </a:lnSpc>
              <a:spcBef>
                <a:spcPts val="0"/>
              </a:spcBef>
              <a:spcAft>
                <a:spcPts val="0"/>
              </a:spcAft>
              <a:buSzPts val="1600"/>
              <a:buFont typeface="Aldrich"/>
              <a:buNone/>
              <a:defRPr sz="1600">
                <a:latin typeface="Aldrich"/>
                <a:ea typeface="Aldrich"/>
                <a:cs typeface="Aldrich"/>
                <a:sym typeface="Aldrich"/>
              </a:defRPr>
            </a:lvl9pPr>
          </a:lstStyle>
          <a:p>
            <a:endParaRPr/>
          </a:p>
        </p:txBody>
      </p:sp>
      <p:sp>
        <p:nvSpPr>
          <p:cNvPr id="374" name="Google Shape;374;p18"/>
          <p:cNvSpPr txBox="1">
            <a:spLocks noGrp="1"/>
          </p:cNvSpPr>
          <p:nvPr>
            <p:ph type="subTitle" idx="5"/>
          </p:nvPr>
        </p:nvSpPr>
        <p:spPr>
          <a:xfrm>
            <a:off x="710525" y="2166691"/>
            <a:ext cx="2263800" cy="44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5" name="Google Shape;375;p18"/>
          <p:cNvSpPr txBox="1">
            <a:spLocks noGrp="1"/>
          </p:cNvSpPr>
          <p:nvPr>
            <p:ph type="subTitle" idx="6"/>
          </p:nvPr>
        </p:nvSpPr>
        <p:spPr>
          <a:xfrm>
            <a:off x="6575296" y="1860635"/>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1600">
                <a:latin typeface="Aldrich"/>
                <a:ea typeface="Aldrich"/>
                <a:cs typeface="Aldrich"/>
                <a:sym typeface="Aldrich"/>
              </a:defRPr>
            </a:lvl2pPr>
            <a:lvl3pPr lvl="2" algn="ctr" rtl="0">
              <a:lnSpc>
                <a:spcPct val="100000"/>
              </a:lnSpc>
              <a:spcBef>
                <a:spcPts val="0"/>
              </a:spcBef>
              <a:spcAft>
                <a:spcPts val="0"/>
              </a:spcAft>
              <a:buSzPts val="1600"/>
              <a:buFont typeface="Aldrich"/>
              <a:buNone/>
              <a:defRPr sz="1600">
                <a:latin typeface="Aldrich"/>
                <a:ea typeface="Aldrich"/>
                <a:cs typeface="Aldrich"/>
                <a:sym typeface="Aldrich"/>
              </a:defRPr>
            </a:lvl3pPr>
            <a:lvl4pPr lvl="3" algn="ctr" rtl="0">
              <a:lnSpc>
                <a:spcPct val="100000"/>
              </a:lnSpc>
              <a:spcBef>
                <a:spcPts val="0"/>
              </a:spcBef>
              <a:spcAft>
                <a:spcPts val="0"/>
              </a:spcAft>
              <a:buSzPts val="1600"/>
              <a:buFont typeface="Aldrich"/>
              <a:buNone/>
              <a:defRPr sz="1600">
                <a:latin typeface="Aldrich"/>
                <a:ea typeface="Aldrich"/>
                <a:cs typeface="Aldrich"/>
                <a:sym typeface="Aldrich"/>
              </a:defRPr>
            </a:lvl4pPr>
            <a:lvl5pPr lvl="4" algn="ctr" rtl="0">
              <a:lnSpc>
                <a:spcPct val="100000"/>
              </a:lnSpc>
              <a:spcBef>
                <a:spcPts val="0"/>
              </a:spcBef>
              <a:spcAft>
                <a:spcPts val="0"/>
              </a:spcAft>
              <a:buSzPts val="1600"/>
              <a:buFont typeface="Aldrich"/>
              <a:buNone/>
              <a:defRPr sz="1600">
                <a:latin typeface="Aldrich"/>
                <a:ea typeface="Aldrich"/>
                <a:cs typeface="Aldrich"/>
                <a:sym typeface="Aldrich"/>
              </a:defRPr>
            </a:lvl5pPr>
            <a:lvl6pPr lvl="5" algn="ctr" rtl="0">
              <a:lnSpc>
                <a:spcPct val="100000"/>
              </a:lnSpc>
              <a:spcBef>
                <a:spcPts val="0"/>
              </a:spcBef>
              <a:spcAft>
                <a:spcPts val="0"/>
              </a:spcAft>
              <a:buSzPts val="1600"/>
              <a:buFont typeface="Aldrich"/>
              <a:buNone/>
              <a:defRPr sz="1600">
                <a:latin typeface="Aldrich"/>
                <a:ea typeface="Aldrich"/>
                <a:cs typeface="Aldrich"/>
                <a:sym typeface="Aldrich"/>
              </a:defRPr>
            </a:lvl6pPr>
            <a:lvl7pPr lvl="6" algn="ctr" rtl="0">
              <a:lnSpc>
                <a:spcPct val="100000"/>
              </a:lnSpc>
              <a:spcBef>
                <a:spcPts val="0"/>
              </a:spcBef>
              <a:spcAft>
                <a:spcPts val="0"/>
              </a:spcAft>
              <a:buSzPts val="1600"/>
              <a:buFont typeface="Aldrich"/>
              <a:buNone/>
              <a:defRPr sz="1600">
                <a:latin typeface="Aldrich"/>
                <a:ea typeface="Aldrich"/>
                <a:cs typeface="Aldrich"/>
                <a:sym typeface="Aldrich"/>
              </a:defRPr>
            </a:lvl7pPr>
            <a:lvl8pPr lvl="7" algn="ctr" rtl="0">
              <a:lnSpc>
                <a:spcPct val="100000"/>
              </a:lnSpc>
              <a:spcBef>
                <a:spcPts val="0"/>
              </a:spcBef>
              <a:spcAft>
                <a:spcPts val="0"/>
              </a:spcAft>
              <a:buSzPts val="1600"/>
              <a:buFont typeface="Aldrich"/>
              <a:buNone/>
              <a:defRPr sz="1600">
                <a:latin typeface="Aldrich"/>
                <a:ea typeface="Aldrich"/>
                <a:cs typeface="Aldrich"/>
                <a:sym typeface="Aldrich"/>
              </a:defRPr>
            </a:lvl8pPr>
            <a:lvl9pPr lvl="8" algn="ctr" rtl="0">
              <a:lnSpc>
                <a:spcPct val="100000"/>
              </a:lnSpc>
              <a:spcBef>
                <a:spcPts val="0"/>
              </a:spcBef>
              <a:spcAft>
                <a:spcPts val="0"/>
              </a:spcAft>
              <a:buSzPts val="1600"/>
              <a:buFont typeface="Aldrich"/>
              <a:buNone/>
              <a:defRPr sz="1600">
                <a:latin typeface="Aldrich"/>
                <a:ea typeface="Aldrich"/>
                <a:cs typeface="Aldrich"/>
                <a:sym typeface="Aldrich"/>
              </a:defRPr>
            </a:lvl9pPr>
          </a:lstStyle>
          <a:p>
            <a:endParaRPr/>
          </a:p>
        </p:txBody>
      </p:sp>
      <p:sp>
        <p:nvSpPr>
          <p:cNvPr id="376" name="Google Shape;376;p18"/>
          <p:cNvSpPr txBox="1">
            <a:spLocks noGrp="1"/>
          </p:cNvSpPr>
          <p:nvPr>
            <p:ph type="subTitle" idx="7"/>
          </p:nvPr>
        </p:nvSpPr>
        <p:spPr>
          <a:xfrm>
            <a:off x="6169696" y="3896075"/>
            <a:ext cx="2263800" cy="44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7" name="Google Shape;377;p18"/>
          <p:cNvSpPr txBox="1">
            <a:spLocks noGrp="1"/>
          </p:cNvSpPr>
          <p:nvPr>
            <p:ph type="subTitle" idx="8"/>
          </p:nvPr>
        </p:nvSpPr>
        <p:spPr>
          <a:xfrm>
            <a:off x="3440110" y="3896075"/>
            <a:ext cx="2263800" cy="44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8" name="Google Shape;378;p18"/>
          <p:cNvSpPr txBox="1">
            <a:spLocks noGrp="1"/>
          </p:cNvSpPr>
          <p:nvPr>
            <p:ph type="subTitle" idx="9"/>
          </p:nvPr>
        </p:nvSpPr>
        <p:spPr>
          <a:xfrm>
            <a:off x="710525" y="3896075"/>
            <a:ext cx="2263800" cy="44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9" name="Google Shape;379;p18"/>
          <p:cNvSpPr txBox="1">
            <a:spLocks noGrp="1"/>
          </p:cNvSpPr>
          <p:nvPr>
            <p:ph type="subTitle" idx="13"/>
          </p:nvPr>
        </p:nvSpPr>
        <p:spPr>
          <a:xfrm>
            <a:off x="3845886" y="3589521"/>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1600">
                <a:latin typeface="Aldrich"/>
                <a:ea typeface="Aldrich"/>
                <a:cs typeface="Aldrich"/>
                <a:sym typeface="Aldrich"/>
              </a:defRPr>
            </a:lvl2pPr>
            <a:lvl3pPr lvl="2" algn="ctr" rtl="0">
              <a:lnSpc>
                <a:spcPct val="100000"/>
              </a:lnSpc>
              <a:spcBef>
                <a:spcPts val="0"/>
              </a:spcBef>
              <a:spcAft>
                <a:spcPts val="0"/>
              </a:spcAft>
              <a:buSzPts val="1600"/>
              <a:buFont typeface="Aldrich"/>
              <a:buNone/>
              <a:defRPr sz="1600">
                <a:latin typeface="Aldrich"/>
                <a:ea typeface="Aldrich"/>
                <a:cs typeface="Aldrich"/>
                <a:sym typeface="Aldrich"/>
              </a:defRPr>
            </a:lvl3pPr>
            <a:lvl4pPr lvl="3" algn="ctr" rtl="0">
              <a:lnSpc>
                <a:spcPct val="100000"/>
              </a:lnSpc>
              <a:spcBef>
                <a:spcPts val="0"/>
              </a:spcBef>
              <a:spcAft>
                <a:spcPts val="0"/>
              </a:spcAft>
              <a:buSzPts val="1600"/>
              <a:buFont typeface="Aldrich"/>
              <a:buNone/>
              <a:defRPr sz="1600">
                <a:latin typeface="Aldrich"/>
                <a:ea typeface="Aldrich"/>
                <a:cs typeface="Aldrich"/>
                <a:sym typeface="Aldrich"/>
              </a:defRPr>
            </a:lvl4pPr>
            <a:lvl5pPr lvl="4" algn="ctr" rtl="0">
              <a:lnSpc>
                <a:spcPct val="100000"/>
              </a:lnSpc>
              <a:spcBef>
                <a:spcPts val="0"/>
              </a:spcBef>
              <a:spcAft>
                <a:spcPts val="0"/>
              </a:spcAft>
              <a:buSzPts val="1600"/>
              <a:buFont typeface="Aldrich"/>
              <a:buNone/>
              <a:defRPr sz="1600">
                <a:latin typeface="Aldrich"/>
                <a:ea typeface="Aldrich"/>
                <a:cs typeface="Aldrich"/>
                <a:sym typeface="Aldrich"/>
              </a:defRPr>
            </a:lvl5pPr>
            <a:lvl6pPr lvl="5" algn="ctr" rtl="0">
              <a:lnSpc>
                <a:spcPct val="100000"/>
              </a:lnSpc>
              <a:spcBef>
                <a:spcPts val="0"/>
              </a:spcBef>
              <a:spcAft>
                <a:spcPts val="0"/>
              </a:spcAft>
              <a:buSzPts val="1600"/>
              <a:buFont typeface="Aldrich"/>
              <a:buNone/>
              <a:defRPr sz="1600">
                <a:latin typeface="Aldrich"/>
                <a:ea typeface="Aldrich"/>
                <a:cs typeface="Aldrich"/>
                <a:sym typeface="Aldrich"/>
              </a:defRPr>
            </a:lvl6pPr>
            <a:lvl7pPr lvl="6" algn="ctr" rtl="0">
              <a:lnSpc>
                <a:spcPct val="100000"/>
              </a:lnSpc>
              <a:spcBef>
                <a:spcPts val="0"/>
              </a:spcBef>
              <a:spcAft>
                <a:spcPts val="0"/>
              </a:spcAft>
              <a:buSzPts val="1600"/>
              <a:buFont typeface="Aldrich"/>
              <a:buNone/>
              <a:defRPr sz="1600">
                <a:latin typeface="Aldrich"/>
                <a:ea typeface="Aldrich"/>
                <a:cs typeface="Aldrich"/>
                <a:sym typeface="Aldrich"/>
              </a:defRPr>
            </a:lvl7pPr>
            <a:lvl8pPr lvl="7" algn="ctr" rtl="0">
              <a:lnSpc>
                <a:spcPct val="100000"/>
              </a:lnSpc>
              <a:spcBef>
                <a:spcPts val="0"/>
              </a:spcBef>
              <a:spcAft>
                <a:spcPts val="0"/>
              </a:spcAft>
              <a:buSzPts val="1600"/>
              <a:buFont typeface="Aldrich"/>
              <a:buNone/>
              <a:defRPr sz="1600">
                <a:latin typeface="Aldrich"/>
                <a:ea typeface="Aldrich"/>
                <a:cs typeface="Aldrich"/>
                <a:sym typeface="Aldrich"/>
              </a:defRPr>
            </a:lvl8pPr>
            <a:lvl9pPr lvl="8" algn="ctr" rtl="0">
              <a:lnSpc>
                <a:spcPct val="100000"/>
              </a:lnSpc>
              <a:spcBef>
                <a:spcPts val="0"/>
              </a:spcBef>
              <a:spcAft>
                <a:spcPts val="0"/>
              </a:spcAft>
              <a:buSzPts val="1600"/>
              <a:buFont typeface="Aldrich"/>
              <a:buNone/>
              <a:defRPr sz="1600">
                <a:latin typeface="Aldrich"/>
                <a:ea typeface="Aldrich"/>
                <a:cs typeface="Aldrich"/>
                <a:sym typeface="Aldrich"/>
              </a:defRPr>
            </a:lvl9pPr>
          </a:lstStyle>
          <a:p>
            <a:endParaRPr/>
          </a:p>
        </p:txBody>
      </p:sp>
      <p:sp>
        <p:nvSpPr>
          <p:cNvPr id="380" name="Google Shape;380;p18"/>
          <p:cNvSpPr txBox="1">
            <a:spLocks noGrp="1"/>
          </p:cNvSpPr>
          <p:nvPr>
            <p:ph type="subTitle" idx="14"/>
          </p:nvPr>
        </p:nvSpPr>
        <p:spPr>
          <a:xfrm>
            <a:off x="1116125" y="3589521"/>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1600">
                <a:latin typeface="Aldrich"/>
                <a:ea typeface="Aldrich"/>
                <a:cs typeface="Aldrich"/>
                <a:sym typeface="Aldrich"/>
              </a:defRPr>
            </a:lvl2pPr>
            <a:lvl3pPr lvl="2" algn="ctr" rtl="0">
              <a:lnSpc>
                <a:spcPct val="100000"/>
              </a:lnSpc>
              <a:spcBef>
                <a:spcPts val="0"/>
              </a:spcBef>
              <a:spcAft>
                <a:spcPts val="0"/>
              </a:spcAft>
              <a:buSzPts val="1600"/>
              <a:buFont typeface="Aldrich"/>
              <a:buNone/>
              <a:defRPr sz="1600">
                <a:latin typeface="Aldrich"/>
                <a:ea typeface="Aldrich"/>
                <a:cs typeface="Aldrich"/>
                <a:sym typeface="Aldrich"/>
              </a:defRPr>
            </a:lvl3pPr>
            <a:lvl4pPr lvl="3" algn="ctr" rtl="0">
              <a:lnSpc>
                <a:spcPct val="100000"/>
              </a:lnSpc>
              <a:spcBef>
                <a:spcPts val="0"/>
              </a:spcBef>
              <a:spcAft>
                <a:spcPts val="0"/>
              </a:spcAft>
              <a:buSzPts val="1600"/>
              <a:buFont typeface="Aldrich"/>
              <a:buNone/>
              <a:defRPr sz="1600">
                <a:latin typeface="Aldrich"/>
                <a:ea typeface="Aldrich"/>
                <a:cs typeface="Aldrich"/>
                <a:sym typeface="Aldrich"/>
              </a:defRPr>
            </a:lvl4pPr>
            <a:lvl5pPr lvl="4" algn="ctr" rtl="0">
              <a:lnSpc>
                <a:spcPct val="100000"/>
              </a:lnSpc>
              <a:spcBef>
                <a:spcPts val="0"/>
              </a:spcBef>
              <a:spcAft>
                <a:spcPts val="0"/>
              </a:spcAft>
              <a:buSzPts val="1600"/>
              <a:buFont typeface="Aldrich"/>
              <a:buNone/>
              <a:defRPr sz="1600">
                <a:latin typeface="Aldrich"/>
                <a:ea typeface="Aldrich"/>
                <a:cs typeface="Aldrich"/>
                <a:sym typeface="Aldrich"/>
              </a:defRPr>
            </a:lvl5pPr>
            <a:lvl6pPr lvl="5" algn="ctr" rtl="0">
              <a:lnSpc>
                <a:spcPct val="100000"/>
              </a:lnSpc>
              <a:spcBef>
                <a:spcPts val="0"/>
              </a:spcBef>
              <a:spcAft>
                <a:spcPts val="0"/>
              </a:spcAft>
              <a:buSzPts val="1600"/>
              <a:buFont typeface="Aldrich"/>
              <a:buNone/>
              <a:defRPr sz="1600">
                <a:latin typeface="Aldrich"/>
                <a:ea typeface="Aldrich"/>
                <a:cs typeface="Aldrich"/>
                <a:sym typeface="Aldrich"/>
              </a:defRPr>
            </a:lvl6pPr>
            <a:lvl7pPr lvl="6" algn="ctr" rtl="0">
              <a:lnSpc>
                <a:spcPct val="100000"/>
              </a:lnSpc>
              <a:spcBef>
                <a:spcPts val="0"/>
              </a:spcBef>
              <a:spcAft>
                <a:spcPts val="0"/>
              </a:spcAft>
              <a:buSzPts val="1600"/>
              <a:buFont typeface="Aldrich"/>
              <a:buNone/>
              <a:defRPr sz="1600">
                <a:latin typeface="Aldrich"/>
                <a:ea typeface="Aldrich"/>
                <a:cs typeface="Aldrich"/>
                <a:sym typeface="Aldrich"/>
              </a:defRPr>
            </a:lvl7pPr>
            <a:lvl8pPr lvl="7" algn="ctr" rtl="0">
              <a:lnSpc>
                <a:spcPct val="100000"/>
              </a:lnSpc>
              <a:spcBef>
                <a:spcPts val="0"/>
              </a:spcBef>
              <a:spcAft>
                <a:spcPts val="0"/>
              </a:spcAft>
              <a:buSzPts val="1600"/>
              <a:buFont typeface="Aldrich"/>
              <a:buNone/>
              <a:defRPr sz="1600">
                <a:latin typeface="Aldrich"/>
                <a:ea typeface="Aldrich"/>
                <a:cs typeface="Aldrich"/>
                <a:sym typeface="Aldrich"/>
              </a:defRPr>
            </a:lvl8pPr>
            <a:lvl9pPr lvl="8" algn="ctr" rtl="0">
              <a:lnSpc>
                <a:spcPct val="100000"/>
              </a:lnSpc>
              <a:spcBef>
                <a:spcPts val="0"/>
              </a:spcBef>
              <a:spcAft>
                <a:spcPts val="0"/>
              </a:spcAft>
              <a:buSzPts val="1600"/>
              <a:buFont typeface="Aldrich"/>
              <a:buNone/>
              <a:defRPr sz="1600">
                <a:latin typeface="Aldrich"/>
                <a:ea typeface="Aldrich"/>
                <a:cs typeface="Aldrich"/>
                <a:sym typeface="Aldrich"/>
              </a:defRPr>
            </a:lvl9pPr>
          </a:lstStyle>
          <a:p>
            <a:endParaRPr/>
          </a:p>
        </p:txBody>
      </p:sp>
      <p:sp>
        <p:nvSpPr>
          <p:cNvPr id="381" name="Google Shape;381;p18"/>
          <p:cNvSpPr txBox="1">
            <a:spLocks noGrp="1"/>
          </p:cNvSpPr>
          <p:nvPr>
            <p:ph type="subTitle" idx="15"/>
          </p:nvPr>
        </p:nvSpPr>
        <p:spPr>
          <a:xfrm>
            <a:off x="6575296" y="3589521"/>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Aldrich"/>
              <a:buNone/>
              <a:defRPr b="1">
                <a:latin typeface="Aldrich"/>
                <a:ea typeface="Aldrich"/>
                <a:cs typeface="Aldrich"/>
                <a:sym typeface="Aldrich"/>
              </a:defRPr>
            </a:lvl1pPr>
            <a:lvl2pPr lvl="1" algn="ctr" rtl="0">
              <a:lnSpc>
                <a:spcPct val="100000"/>
              </a:lnSpc>
              <a:spcBef>
                <a:spcPts val="0"/>
              </a:spcBef>
              <a:spcAft>
                <a:spcPts val="0"/>
              </a:spcAft>
              <a:buSzPts val="1600"/>
              <a:buFont typeface="Aldrich"/>
              <a:buNone/>
              <a:defRPr sz="1600">
                <a:latin typeface="Aldrich"/>
                <a:ea typeface="Aldrich"/>
                <a:cs typeface="Aldrich"/>
                <a:sym typeface="Aldrich"/>
              </a:defRPr>
            </a:lvl2pPr>
            <a:lvl3pPr lvl="2" algn="ctr" rtl="0">
              <a:lnSpc>
                <a:spcPct val="100000"/>
              </a:lnSpc>
              <a:spcBef>
                <a:spcPts val="0"/>
              </a:spcBef>
              <a:spcAft>
                <a:spcPts val="0"/>
              </a:spcAft>
              <a:buSzPts val="1600"/>
              <a:buFont typeface="Aldrich"/>
              <a:buNone/>
              <a:defRPr sz="1600">
                <a:latin typeface="Aldrich"/>
                <a:ea typeface="Aldrich"/>
                <a:cs typeface="Aldrich"/>
                <a:sym typeface="Aldrich"/>
              </a:defRPr>
            </a:lvl3pPr>
            <a:lvl4pPr lvl="3" algn="ctr" rtl="0">
              <a:lnSpc>
                <a:spcPct val="100000"/>
              </a:lnSpc>
              <a:spcBef>
                <a:spcPts val="0"/>
              </a:spcBef>
              <a:spcAft>
                <a:spcPts val="0"/>
              </a:spcAft>
              <a:buSzPts val="1600"/>
              <a:buFont typeface="Aldrich"/>
              <a:buNone/>
              <a:defRPr sz="1600">
                <a:latin typeface="Aldrich"/>
                <a:ea typeface="Aldrich"/>
                <a:cs typeface="Aldrich"/>
                <a:sym typeface="Aldrich"/>
              </a:defRPr>
            </a:lvl4pPr>
            <a:lvl5pPr lvl="4" algn="ctr" rtl="0">
              <a:lnSpc>
                <a:spcPct val="100000"/>
              </a:lnSpc>
              <a:spcBef>
                <a:spcPts val="0"/>
              </a:spcBef>
              <a:spcAft>
                <a:spcPts val="0"/>
              </a:spcAft>
              <a:buSzPts val="1600"/>
              <a:buFont typeface="Aldrich"/>
              <a:buNone/>
              <a:defRPr sz="1600">
                <a:latin typeface="Aldrich"/>
                <a:ea typeface="Aldrich"/>
                <a:cs typeface="Aldrich"/>
                <a:sym typeface="Aldrich"/>
              </a:defRPr>
            </a:lvl5pPr>
            <a:lvl6pPr lvl="5" algn="ctr" rtl="0">
              <a:lnSpc>
                <a:spcPct val="100000"/>
              </a:lnSpc>
              <a:spcBef>
                <a:spcPts val="0"/>
              </a:spcBef>
              <a:spcAft>
                <a:spcPts val="0"/>
              </a:spcAft>
              <a:buSzPts val="1600"/>
              <a:buFont typeface="Aldrich"/>
              <a:buNone/>
              <a:defRPr sz="1600">
                <a:latin typeface="Aldrich"/>
                <a:ea typeface="Aldrich"/>
                <a:cs typeface="Aldrich"/>
                <a:sym typeface="Aldrich"/>
              </a:defRPr>
            </a:lvl6pPr>
            <a:lvl7pPr lvl="6" algn="ctr" rtl="0">
              <a:lnSpc>
                <a:spcPct val="100000"/>
              </a:lnSpc>
              <a:spcBef>
                <a:spcPts val="0"/>
              </a:spcBef>
              <a:spcAft>
                <a:spcPts val="0"/>
              </a:spcAft>
              <a:buSzPts val="1600"/>
              <a:buFont typeface="Aldrich"/>
              <a:buNone/>
              <a:defRPr sz="1600">
                <a:latin typeface="Aldrich"/>
                <a:ea typeface="Aldrich"/>
                <a:cs typeface="Aldrich"/>
                <a:sym typeface="Aldrich"/>
              </a:defRPr>
            </a:lvl7pPr>
            <a:lvl8pPr lvl="7" algn="ctr" rtl="0">
              <a:lnSpc>
                <a:spcPct val="100000"/>
              </a:lnSpc>
              <a:spcBef>
                <a:spcPts val="0"/>
              </a:spcBef>
              <a:spcAft>
                <a:spcPts val="0"/>
              </a:spcAft>
              <a:buSzPts val="1600"/>
              <a:buFont typeface="Aldrich"/>
              <a:buNone/>
              <a:defRPr sz="1600">
                <a:latin typeface="Aldrich"/>
                <a:ea typeface="Aldrich"/>
                <a:cs typeface="Aldrich"/>
                <a:sym typeface="Aldrich"/>
              </a:defRPr>
            </a:lvl8pPr>
            <a:lvl9pPr lvl="8" algn="ctr" rtl="0">
              <a:lnSpc>
                <a:spcPct val="100000"/>
              </a:lnSpc>
              <a:spcBef>
                <a:spcPts val="0"/>
              </a:spcBef>
              <a:spcAft>
                <a:spcPts val="0"/>
              </a:spcAft>
              <a:buSzPts val="1600"/>
              <a:buFont typeface="Aldrich"/>
              <a:buNone/>
              <a:defRPr sz="1600">
                <a:latin typeface="Aldrich"/>
                <a:ea typeface="Aldrich"/>
                <a:cs typeface="Aldrich"/>
                <a:sym typeface="Aldrich"/>
              </a:defRPr>
            </a:lvl9pPr>
          </a:lstStyle>
          <a:p>
            <a:endParaRPr/>
          </a:p>
        </p:txBody>
      </p:sp>
      <p:sp>
        <p:nvSpPr>
          <p:cNvPr id="382" name="Google Shape;382;p18"/>
          <p:cNvSpPr txBox="1">
            <a:spLocks noGrp="1"/>
          </p:cNvSpPr>
          <p:nvPr>
            <p:ph type="title"/>
          </p:nvPr>
        </p:nvSpPr>
        <p:spPr>
          <a:xfrm>
            <a:off x="722375" y="530750"/>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83" name="Google Shape;383;p18"/>
          <p:cNvGrpSpPr/>
          <p:nvPr/>
        </p:nvGrpSpPr>
        <p:grpSpPr>
          <a:xfrm rot="1877870">
            <a:off x="-80880" y="163153"/>
            <a:ext cx="1385966" cy="2705322"/>
            <a:chOff x="409722" y="228600"/>
            <a:chExt cx="1385931" cy="2705253"/>
          </a:xfrm>
        </p:grpSpPr>
        <p:grpSp>
          <p:nvGrpSpPr>
            <p:cNvPr id="384" name="Google Shape;384;p18"/>
            <p:cNvGrpSpPr/>
            <p:nvPr/>
          </p:nvGrpSpPr>
          <p:grpSpPr>
            <a:xfrm rot="-617154" flipH="1">
              <a:off x="575967" y="402323"/>
              <a:ext cx="1053440" cy="2450002"/>
              <a:chOff x="3817855" y="1437512"/>
              <a:chExt cx="541146" cy="1128254"/>
            </a:xfrm>
          </p:grpSpPr>
          <p:sp>
            <p:nvSpPr>
              <p:cNvPr id="385" name="Google Shape;385;p18"/>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18"/>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18"/>
          <p:cNvGrpSpPr/>
          <p:nvPr/>
        </p:nvGrpSpPr>
        <p:grpSpPr>
          <a:xfrm rot="128945" flipH="1">
            <a:off x="8148859" y="1763418"/>
            <a:ext cx="1385935" cy="2705263"/>
            <a:chOff x="409722" y="228600"/>
            <a:chExt cx="1385931" cy="2705253"/>
          </a:xfrm>
        </p:grpSpPr>
        <p:grpSp>
          <p:nvGrpSpPr>
            <p:cNvPr id="389" name="Google Shape;389;p18"/>
            <p:cNvGrpSpPr/>
            <p:nvPr/>
          </p:nvGrpSpPr>
          <p:grpSpPr>
            <a:xfrm rot="-617154" flipH="1">
              <a:off x="575967" y="402323"/>
              <a:ext cx="1053440" cy="2450002"/>
              <a:chOff x="3817855" y="1437512"/>
              <a:chExt cx="541146" cy="1128254"/>
            </a:xfrm>
          </p:grpSpPr>
          <p:sp>
            <p:nvSpPr>
              <p:cNvPr id="390" name="Google Shape;390;p18"/>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18"/>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
    <p:bg>
      <p:bgPr>
        <a:solidFill>
          <a:schemeClr val="accent2"/>
        </a:solidFill>
        <a:effectLst/>
      </p:bgPr>
    </p:bg>
    <p:spTree>
      <p:nvGrpSpPr>
        <p:cNvPr id="1" name="Shape 429"/>
        <p:cNvGrpSpPr/>
        <p:nvPr/>
      </p:nvGrpSpPr>
      <p:grpSpPr>
        <a:xfrm>
          <a:off x="0" y="0"/>
          <a:ext cx="0" cy="0"/>
          <a:chOff x="0" y="0"/>
          <a:chExt cx="0" cy="0"/>
        </a:xfrm>
      </p:grpSpPr>
      <p:sp>
        <p:nvSpPr>
          <p:cNvPr id="430" name="Google Shape;430;p21"/>
          <p:cNvSpPr txBox="1">
            <a:spLocks noGrp="1"/>
          </p:cNvSpPr>
          <p:nvPr>
            <p:ph type="ctrTitle"/>
          </p:nvPr>
        </p:nvSpPr>
        <p:spPr>
          <a:xfrm>
            <a:off x="722350" y="685800"/>
            <a:ext cx="3702600" cy="10065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500">
                <a:solidFill>
                  <a:schemeClr val="accent5"/>
                </a:solidFill>
                <a:latin typeface="Aldrich"/>
                <a:ea typeface="Aldrich"/>
                <a:cs typeface="Aldrich"/>
                <a:sym typeface="Aldrich"/>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431" name="Google Shape;431;p21"/>
          <p:cNvSpPr txBox="1">
            <a:spLocks noGrp="1"/>
          </p:cNvSpPr>
          <p:nvPr>
            <p:ph type="subTitle" idx="1"/>
          </p:nvPr>
        </p:nvSpPr>
        <p:spPr>
          <a:xfrm>
            <a:off x="722350" y="1653025"/>
            <a:ext cx="3702600" cy="138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2800"/>
              <a:buNone/>
              <a:defRPr>
                <a:solidFill>
                  <a:schemeClr val="accent5"/>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004D"/>
              </a:buClr>
              <a:buSzPts val="2800"/>
              <a:buFont typeface="Aldrich"/>
              <a:buNone/>
              <a:defRPr sz="2800">
                <a:solidFill>
                  <a:srgbClr val="00004D"/>
                </a:solidFill>
                <a:latin typeface="Aldrich"/>
                <a:ea typeface="Aldrich"/>
                <a:cs typeface="Aldrich"/>
                <a:sym typeface="Aldric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Didact Gothic"/>
              <a:buChar char="●"/>
              <a:defRPr sz="1800">
                <a:solidFill>
                  <a:schemeClr val="accent5"/>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accent5"/>
              </a:buClr>
              <a:buSzPts val="1400"/>
              <a:buFont typeface="Didact Gothic"/>
              <a:buChar char="■"/>
              <a:defRPr>
                <a:solidFill>
                  <a:schemeClr val="accent5"/>
                </a:solidFill>
                <a:latin typeface="Didact Gothic"/>
                <a:ea typeface="Didact Gothic"/>
                <a:cs typeface="Didact Gothic"/>
                <a:sym typeface="Didact Gothic"/>
              </a:defRPr>
            </a:lvl9pPr>
          </a:lstStyle>
          <a:p>
            <a:endParaRPr dirty="0"/>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8" r:id="rId4"/>
    <p:sldLayoutId id="2147483659" r:id="rId5"/>
    <p:sldLayoutId id="2147483661" r:id="rId6"/>
    <p:sldLayoutId id="2147483663" r:id="rId7"/>
    <p:sldLayoutId id="2147483664" r:id="rId8"/>
    <p:sldLayoutId id="2147483667" r:id="rId9"/>
    <p:sldLayoutId id="2147483668" r:id="rId10"/>
    <p:sldLayoutId id="2147483669" r:id="rId11"/>
    <p:sldLayoutId id="2147483670" r:id="rId12"/>
  </p:sldLayoutIdLst>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489"/>
        <p:cNvGrpSpPr/>
        <p:nvPr/>
      </p:nvGrpSpPr>
      <p:grpSpPr>
        <a:xfrm>
          <a:off x="0" y="0"/>
          <a:ext cx="0" cy="0"/>
          <a:chOff x="0" y="0"/>
          <a:chExt cx="0" cy="0"/>
        </a:xfrm>
      </p:grpSpPr>
      <p:sp>
        <p:nvSpPr>
          <p:cNvPr id="490" name="Google Shape;490;p25"/>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491" name="Google Shape;491;p25"/>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9.wmf"/><Relationship Id="rId3" Type="http://schemas.openxmlformats.org/officeDocument/2006/relationships/image" Target="../media/image13.png"/><Relationship Id="rId7" Type="http://schemas.openxmlformats.org/officeDocument/2006/relationships/image" Target="../media/image22.wmf"/><Relationship Id="rId12" Type="http://schemas.openxmlformats.org/officeDocument/2006/relationships/oleObject" Target="../embeddings/oleObject21.bin"/><Relationship Id="rId17" Type="http://schemas.openxmlformats.org/officeDocument/2006/relationships/image" Target="../media/image30.wmf"/><Relationship Id="rId2" Type="http://schemas.openxmlformats.org/officeDocument/2006/relationships/slide" Target="slide5.xml"/><Relationship Id="rId16" Type="http://schemas.openxmlformats.org/officeDocument/2006/relationships/oleObject" Target="../embeddings/oleObject24.bin"/><Relationship Id="rId1" Type="http://schemas.openxmlformats.org/officeDocument/2006/relationships/slideLayout" Target="../slideLayouts/slideLayout13.xml"/><Relationship Id="rId6" Type="http://schemas.openxmlformats.org/officeDocument/2006/relationships/oleObject" Target="../embeddings/oleObject18.bin"/><Relationship Id="rId11" Type="http://schemas.openxmlformats.org/officeDocument/2006/relationships/image" Target="../media/image28.wmf"/><Relationship Id="rId5" Type="http://schemas.openxmlformats.org/officeDocument/2006/relationships/image" Target="../media/image27.wmf"/><Relationship Id="rId15" Type="http://schemas.openxmlformats.org/officeDocument/2006/relationships/oleObject" Target="../embeddings/oleObject23.bin"/><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23.emf"/><Relationship Id="rId14"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oleObject" Target="../embeddings/oleObject27.bin"/><Relationship Id="rId18" Type="http://schemas.openxmlformats.org/officeDocument/2006/relationships/image" Target="../media/image41.wmf"/><Relationship Id="rId26" Type="http://schemas.openxmlformats.org/officeDocument/2006/relationships/image" Target="../media/image45.wmf"/><Relationship Id="rId3" Type="http://schemas.openxmlformats.org/officeDocument/2006/relationships/image" Target="../media/image31.png"/><Relationship Id="rId21" Type="http://schemas.openxmlformats.org/officeDocument/2006/relationships/oleObject" Target="../embeddings/oleObject31.bin"/><Relationship Id="rId7" Type="http://schemas.openxmlformats.org/officeDocument/2006/relationships/image" Target="../media/image35.png"/><Relationship Id="rId12" Type="http://schemas.openxmlformats.org/officeDocument/2006/relationships/image" Target="../media/image38.wmf"/><Relationship Id="rId17" Type="http://schemas.openxmlformats.org/officeDocument/2006/relationships/oleObject" Target="../embeddings/oleObject29.bin"/><Relationship Id="rId25" Type="http://schemas.openxmlformats.org/officeDocument/2006/relationships/oleObject" Target="../embeddings/oleObject33.bin"/><Relationship Id="rId2" Type="http://schemas.openxmlformats.org/officeDocument/2006/relationships/notesSlide" Target="../notesSlides/notesSlide2.xml"/><Relationship Id="rId16" Type="http://schemas.openxmlformats.org/officeDocument/2006/relationships/image" Target="../media/image40.wmf"/><Relationship Id="rId20" Type="http://schemas.openxmlformats.org/officeDocument/2006/relationships/image" Target="../media/image42.wmf"/><Relationship Id="rId29" Type="http://schemas.openxmlformats.org/officeDocument/2006/relationships/oleObject" Target="../embeddings/oleObject35.bin"/><Relationship Id="rId1" Type="http://schemas.openxmlformats.org/officeDocument/2006/relationships/slideLayout" Target="../slideLayouts/slideLayout5.xml"/><Relationship Id="rId6" Type="http://schemas.openxmlformats.org/officeDocument/2006/relationships/image" Target="../media/image34.svg"/><Relationship Id="rId11" Type="http://schemas.openxmlformats.org/officeDocument/2006/relationships/oleObject" Target="../embeddings/oleObject26.bin"/><Relationship Id="rId24" Type="http://schemas.openxmlformats.org/officeDocument/2006/relationships/image" Target="../media/image44.wmf"/><Relationship Id="rId5" Type="http://schemas.openxmlformats.org/officeDocument/2006/relationships/image" Target="../media/image33.png"/><Relationship Id="rId15" Type="http://schemas.openxmlformats.org/officeDocument/2006/relationships/oleObject" Target="../embeddings/oleObject28.bin"/><Relationship Id="rId23" Type="http://schemas.openxmlformats.org/officeDocument/2006/relationships/oleObject" Target="../embeddings/oleObject32.bin"/><Relationship Id="rId28" Type="http://schemas.openxmlformats.org/officeDocument/2006/relationships/image" Target="../media/image46.wmf"/><Relationship Id="rId10" Type="http://schemas.openxmlformats.org/officeDocument/2006/relationships/image" Target="../media/image37.wmf"/><Relationship Id="rId19" Type="http://schemas.openxmlformats.org/officeDocument/2006/relationships/oleObject" Target="../embeddings/oleObject30.bin"/><Relationship Id="rId31" Type="http://schemas.openxmlformats.org/officeDocument/2006/relationships/comments" Target="../comments/comment4.xml"/><Relationship Id="rId4" Type="http://schemas.openxmlformats.org/officeDocument/2006/relationships/image" Target="../media/image32.svg"/><Relationship Id="rId9" Type="http://schemas.openxmlformats.org/officeDocument/2006/relationships/oleObject" Target="../embeddings/oleObject25.bin"/><Relationship Id="rId14" Type="http://schemas.openxmlformats.org/officeDocument/2006/relationships/image" Target="../media/image39.wmf"/><Relationship Id="rId22" Type="http://schemas.openxmlformats.org/officeDocument/2006/relationships/image" Target="../media/image43.wmf"/><Relationship Id="rId27" Type="http://schemas.openxmlformats.org/officeDocument/2006/relationships/oleObject" Target="../embeddings/oleObject34.bin"/><Relationship Id="rId30" Type="http://schemas.openxmlformats.org/officeDocument/2006/relationships/image" Target="../media/image47.wmf"/></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comments" Target="../comments/comment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oleObject" Target="../embeddings/oleObject37.bin"/><Relationship Id="rId12" Type="http://schemas.openxmlformats.org/officeDocument/2006/relationships/image" Target="../media/image54.w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1.w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53.wmf"/><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oleObject" Target="../embeddings/oleObject38.bin"/><Relationship Id="rId14" Type="http://schemas.openxmlformats.org/officeDocument/2006/relationships/comments" Target="../comments/comment6.xml"/></Relationships>
</file>

<file path=ppt/slides/_rels/slide15.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44.bin"/><Relationship Id="rId18" Type="http://schemas.openxmlformats.org/officeDocument/2006/relationships/image" Target="../media/image62.wmf"/><Relationship Id="rId3" Type="http://schemas.openxmlformats.org/officeDocument/2006/relationships/hyperlink" Target="https://www.publicdomainpictures.net/en/view-image.php?image=317882&amp;picture=abstract-background" TargetMode="External"/><Relationship Id="rId21" Type="http://schemas.openxmlformats.org/officeDocument/2006/relationships/comments" Target="../comments/comment7.xml"/><Relationship Id="rId7" Type="http://schemas.openxmlformats.org/officeDocument/2006/relationships/oleObject" Target="../embeddings/oleObject41.bin"/><Relationship Id="rId12" Type="http://schemas.openxmlformats.org/officeDocument/2006/relationships/image" Target="../media/image59.wmf"/><Relationship Id="rId17" Type="http://schemas.openxmlformats.org/officeDocument/2006/relationships/oleObject" Target="../embeddings/oleObject46.bin"/><Relationship Id="rId2" Type="http://schemas.openxmlformats.org/officeDocument/2006/relationships/image" Target="../media/image50.jpeg"/><Relationship Id="rId16" Type="http://schemas.openxmlformats.org/officeDocument/2006/relationships/image" Target="../media/image61.wmf"/><Relationship Id="rId20" Type="http://schemas.openxmlformats.org/officeDocument/2006/relationships/image" Target="../media/image63.wmf"/><Relationship Id="rId1" Type="http://schemas.openxmlformats.org/officeDocument/2006/relationships/slideLayout" Target="../slideLayouts/slideLayout1.xml"/><Relationship Id="rId6" Type="http://schemas.openxmlformats.org/officeDocument/2006/relationships/image" Target="../media/image56.wmf"/><Relationship Id="rId11" Type="http://schemas.openxmlformats.org/officeDocument/2006/relationships/oleObject" Target="../embeddings/oleObject43.bin"/><Relationship Id="rId5" Type="http://schemas.openxmlformats.org/officeDocument/2006/relationships/oleObject" Target="../embeddings/oleObject40.bin"/><Relationship Id="rId15" Type="http://schemas.openxmlformats.org/officeDocument/2006/relationships/oleObject" Target="../embeddings/oleObject45.bin"/><Relationship Id="rId10" Type="http://schemas.openxmlformats.org/officeDocument/2006/relationships/image" Target="../media/image58.wmf"/><Relationship Id="rId19" Type="http://schemas.openxmlformats.org/officeDocument/2006/relationships/oleObject" Target="../embeddings/oleObject47.bin"/><Relationship Id="rId4" Type="http://schemas.openxmlformats.org/officeDocument/2006/relationships/image" Target="../media/image55.png"/><Relationship Id="rId9" Type="http://schemas.openxmlformats.org/officeDocument/2006/relationships/oleObject" Target="../embeddings/oleObject42.bin"/><Relationship Id="rId14" Type="http://schemas.openxmlformats.org/officeDocument/2006/relationships/image" Target="../media/image60.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69.wmf"/><Relationship Id="rId18" Type="http://schemas.openxmlformats.org/officeDocument/2006/relationships/oleObject" Target="../embeddings/oleObject54.bin"/><Relationship Id="rId3" Type="http://schemas.openxmlformats.org/officeDocument/2006/relationships/image" Target="../media/image64.jpg"/><Relationship Id="rId21" Type="http://schemas.openxmlformats.org/officeDocument/2006/relationships/image" Target="../media/image73.wmf"/><Relationship Id="rId7" Type="http://schemas.openxmlformats.org/officeDocument/2006/relationships/image" Target="../media/image66.wmf"/><Relationship Id="rId12" Type="http://schemas.openxmlformats.org/officeDocument/2006/relationships/oleObject" Target="../embeddings/oleObject51.bin"/><Relationship Id="rId17" Type="http://schemas.openxmlformats.org/officeDocument/2006/relationships/image" Target="../media/image71.wmf"/><Relationship Id="rId2" Type="http://schemas.openxmlformats.org/officeDocument/2006/relationships/notesSlide" Target="../notesSlides/notesSlide5.xml"/><Relationship Id="rId16" Type="http://schemas.openxmlformats.org/officeDocument/2006/relationships/oleObject" Target="../embeddings/oleObject53.bin"/><Relationship Id="rId20" Type="http://schemas.openxmlformats.org/officeDocument/2006/relationships/oleObject" Target="../embeddings/oleObject55.bin"/><Relationship Id="rId1" Type="http://schemas.openxmlformats.org/officeDocument/2006/relationships/slideLayout" Target="../slideLayouts/slideLayout1.xml"/><Relationship Id="rId6" Type="http://schemas.openxmlformats.org/officeDocument/2006/relationships/oleObject" Target="../embeddings/oleObject48.bin"/><Relationship Id="rId11" Type="http://schemas.openxmlformats.org/officeDocument/2006/relationships/image" Target="../media/image68.wmf"/><Relationship Id="rId24" Type="http://schemas.openxmlformats.org/officeDocument/2006/relationships/comments" Target="../comments/comment8.xml"/><Relationship Id="rId5" Type="http://schemas.openxmlformats.org/officeDocument/2006/relationships/image" Target="../media/image65.png"/><Relationship Id="rId15" Type="http://schemas.openxmlformats.org/officeDocument/2006/relationships/image" Target="../media/image70.wmf"/><Relationship Id="rId23" Type="http://schemas.openxmlformats.org/officeDocument/2006/relationships/image" Target="../media/image74.emf"/><Relationship Id="rId10" Type="http://schemas.openxmlformats.org/officeDocument/2006/relationships/oleObject" Target="../embeddings/oleObject50.bin"/><Relationship Id="rId19" Type="http://schemas.openxmlformats.org/officeDocument/2006/relationships/image" Target="../media/image72.wmf"/><Relationship Id="rId4" Type="http://schemas.openxmlformats.org/officeDocument/2006/relationships/hyperlink" Target="http://www.allwhitebackground.com/colorful-background-images.html" TargetMode="External"/><Relationship Id="rId9" Type="http://schemas.openxmlformats.org/officeDocument/2006/relationships/image" Target="../media/image67.wmf"/><Relationship Id="rId14" Type="http://schemas.openxmlformats.org/officeDocument/2006/relationships/oleObject" Target="../embeddings/oleObject52.bin"/><Relationship Id="rId22" Type="http://schemas.openxmlformats.org/officeDocument/2006/relationships/oleObject" Target="../embeddings/oleObject56.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omments" Target="../comments/comment9.xml"/><Relationship Id="rId5" Type="http://schemas.openxmlformats.org/officeDocument/2006/relationships/image" Target="../media/image3.jpeg"/><Relationship Id="rId4" Type="http://schemas.openxmlformats.org/officeDocument/2006/relationships/image" Target="../media/image75.wmf"/></Relationships>
</file>

<file path=ppt/slides/_rels/slide18.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60.bin"/><Relationship Id="rId18" Type="http://schemas.openxmlformats.org/officeDocument/2006/relationships/image" Target="../media/image83.wmf"/><Relationship Id="rId26" Type="http://schemas.openxmlformats.org/officeDocument/2006/relationships/image" Target="../media/image87.wmf"/><Relationship Id="rId3" Type="http://schemas.openxmlformats.org/officeDocument/2006/relationships/image" Target="../media/image76.jpeg"/><Relationship Id="rId21" Type="http://schemas.openxmlformats.org/officeDocument/2006/relationships/oleObject" Target="../embeddings/oleObject64.bin"/><Relationship Id="rId7" Type="http://schemas.openxmlformats.org/officeDocument/2006/relationships/oleObject" Target="../embeddings/oleObject58.bin"/><Relationship Id="rId12" Type="http://schemas.openxmlformats.org/officeDocument/2006/relationships/image" Target="../media/image80.jpeg"/><Relationship Id="rId17" Type="http://schemas.openxmlformats.org/officeDocument/2006/relationships/oleObject" Target="../embeddings/oleObject62.bin"/><Relationship Id="rId25" Type="http://schemas.openxmlformats.org/officeDocument/2006/relationships/oleObject" Target="../embeddings/oleObject66.bin"/><Relationship Id="rId2" Type="http://schemas.openxmlformats.org/officeDocument/2006/relationships/notesSlide" Target="../notesSlides/notesSlide7.xml"/><Relationship Id="rId16" Type="http://schemas.openxmlformats.org/officeDocument/2006/relationships/image" Target="../media/image82.wmf"/><Relationship Id="rId20" Type="http://schemas.openxmlformats.org/officeDocument/2006/relationships/image" Target="../media/image84.wmf"/><Relationship Id="rId29" Type="http://schemas.openxmlformats.org/officeDocument/2006/relationships/oleObject" Target="../embeddings/oleObject68.bin"/><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79.png"/><Relationship Id="rId24" Type="http://schemas.openxmlformats.org/officeDocument/2006/relationships/image" Target="../media/image86.wmf"/><Relationship Id="rId5" Type="http://schemas.openxmlformats.org/officeDocument/2006/relationships/image" Target="../media/image2.png"/><Relationship Id="rId15" Type="http://schemas.openxmlformats.org/officeDocument/2006/relationships/oleObject" Target="../embeddings/oleObject61.bin"/><Relationship Id="rId23" Type="http://schemas.openxmlformats.org/officeDocument/2006/relationships/oleObject" Target="../embeddings/oleObject65.bin"/><Relationship Id="rId28" Type="http://schemas.openxmlformats.org/officeDocument/2006/relationships/image" Target="../media/image88.wmf"/><Relationship Id="rId10" Type="http://schemas.openxmlformats.org/officeDocument/2006/relationships/image" Target="../media/image78.wmf"/><Relationship Id="rId19" Type="http://schemas.openxmlformats.org/officeDocument/2006/relationships/oleObject" Target="../embeddings/oleObject63.bin"/><Relationship Id="rId31" Type="http://schemas.openxmlformats.org/officeDocument/2006/relationships/comments" Target="../comments/comment10.xml"/><Relationship Id="rId4" Type="http://schemas.openxmlformats.org/officeDocument/2006/relationships/hyperlink" Target="https://www.wisc-online.com/assetrepository/viewasset?id=1508" TargetMode="External"/><Relationship Id="rId9" Type="http://schemas.openxmlformats.org/officeDocument/2006/relationships/oleObject" Target="../embeddings/oleObject59.bin"/><Relationship Id="rId14" Type="http://schemas.openxmlformats.org/officeDocument/2006/relationships/image" Target="../media/image81.wmf"/><Relationship Id="rId22" Type="http://schemas.openxmlformats.org/officeDocument/2006/relationships/image" Target="../media/image85.wmf"/><Relationship Id="rId27" Type="http://schemas.openxmlformats.org/officeDocument/2006/relationships/oleObject" Target="../embeddings/oleObject67.bin"/><Relationship Id="rId30" Type="http://schemas.openxmlformats.org/officeDocument/2006/relationships/image" Target="../media/image89.wmf"/></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omments" Target="../comments/comment11.xml"/><Relationship Id="rId5" Type="http://schemas.openxmlformats.org/officeDocument/2006/relationships/image" Target="../media/image90.wmf"/><Relationship Id="rId4" Type="http://schemas.openxmlformats.org/officeDocument/2006/relationships/oleObject" Target="../embeddings/oleObject69.bin"/></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oleObject" Target="../embeddings/oleObject74.bin"/><Relationship Id="rId18" Type="http://schemas.openxmlformats.org/officeDocument/2006/relationships/image" Target="../media/image97.wmf"/><Relationship Id="rId26" Type="http://schemas.openxmlformats.org/officeDocument/2006/relationships/image" Target="../media/image101.wmf"/><Relationship Id="rId39" Type="http://schemas.openxmlformats.org/officeDocument/2006/relationships/oleObject" Target="../embeddings/oleObject87.bin"/><Relationship Id="rId3" Type="http://schemas.openxmlformats.org/officeDocument/2006/relationships/hyperlink" Target="http://www.allwhitebackground.com/colorful-background-images.html" TargetMode="External"/><Relationship Id="rId21" Type="http://schemas.openxmlformats.org/officeDocument/2006/relationships/oleObject" Target="../embeddings/oleObject78.bin"/><Relationship Id="rId34" Type="http://schemas.openxmlformats.org/officeDocument/2006/relationships/image" Target="../media/image105.emf"/><Relationship Id="rId42" Type="http://schemas.openxmlformats.org/officeDocument/2006/relationships/image" Target="../media/image109.wmf"/><Relationship Id="rId47" Type="http://schemas.openxmlformats.org/officeDocument/2006/relationships/oleObject" Target="../embeddings/oleObject91.bin"/><Relationship Id="rId50" Type="http://schemas.openxmlformats.org/officeDocument/2006/relationships/image" Target="../media/image113.wmf"/><Relationship Id="rId7" Type="http://schemas.openxmlformats.org/officeDocument/2006/relationships/oleObject" Target="../embeddings/oleObject71.bin"/><Relationship Id="rId12" Type="http://schemas.openxmlformats.org/officeDocument/2006/relationships/image" Target="../media/image94.wmf"/><Relationship Id="rId17" Type="http://schemas.openxmlformats.org/officeDocument/2006/relationships/oleObject" Target="../embeddings/oleObject76.bin"/><Relationship Id="rId25" Type="http://schemas.openxmlformats.org/officeDocument/2006/relationships/oleObject" Target="../embeddings/oleObject80.bin"/><Relationship Id="rId33" Type="http://schemas.openxmlformats.org/officeDocument/2006/relationships/oleObject" Target="../embeddings/oleObject84.bin"/><Relationship Id="rId38" Type="http://schemas.openxmlformats.org/officeDocument/2006/relationships/image" Target="../media/image107.wmf"/><Relationship Id="rId46" Type="http://schemas.openxmlformats.org/officeDocument/2006/relationships/image" Target="../media/image111.wmf"/><Relationship Id="rId2" Type="http://schemas.openxmlformats.org/officeDocument/2006/relationships/image" Target="../media/image64.jpg"/><Relationship Id="rId16" Type="http://schemas.openxmlformats.org/officeDocument/2006/relationships/image" Target="../media/image96.wmf"/><Relationship Id="rId20" Type="http://schemas.openxmlformats.org/officeDocument/2006/relationships/image" Target="../media/image98.emf"/><Relationship Id="rId29" Type="http://schemas.openxmlformats.org/officeDocument/2006/relationships/oleObject" Target="../embeddings/oleObject82.bin"/><Relationship Id="rId41" Type="http://schemas.openxmlformats.org/officeDocument/2006/relationships/oleObject" Target="../embeddings/oleObject88.bin"/><Relationship Id="rId1" Type="http://schemas.openxmlformats.org/officeDocument/2006/relationships/slideLayout" Target="../slideLayouts/slideLayout7.xml"/><Relationship Id="rId6" Type="http://schemas.openxmlformats.org/officeDocument/2006/relationships/image" Target="../media/image91.wmf"/><Relationship Id="rId11" Type="http://schemas.openxmlformats.org/officeDocument/2006/relationships/oleObject" Target="../embeddings/oleObject73.bin"/><Relationship Id="rId24" Type="http://schemas.openxmlformats.org/officeDocument/2006/relationships/image" Target="../media/image100.wmf"/><Relationship Id="rId32" Type="http://schemas.openxmlformats.org/officeDocument/2006/relationships/image" Target="../media/image104.wmf"/><Relationship Id="rId37" Type="http://schemas.openxmlformats.org/officeDocument/2006/relationships/oleObject" Target="../embeddings/oleObject86.bin"/><Relationship Id="rId40" Type="http://schemas.openxmlformats.org/officeDocument/2006/relationships/image" Target="../media/image108.emf"/><Relationship Id="rId45" Type="http://schemas.openxmlformats.org/officeDocument/2006/relationships/oleObject" Target="../embeddings/oleObject90.bin"/><Relationship Id="rId53" Type="http://schemas.openxmlformats.org/officeDocument/2006/relationships/comments" Target="../comments/comment12.xml"/><Relationship Id="rId5" Type="http://schemas.openxmlformats.org/officeDocument/2006/relationships/oleObject" Target="../embeddings/oleObject70.bin"/><Relationship Id="rId15" Type="http://schemas.openxmlformats.org/officeDocument/2006/relationships/oleObject" Target="../embeddings/oleObject75.bin"/><Relationship Id="rId23" Type="http://schemas.openxmlformats.org/officeDocument/2006/relationships/oleObject" Target="../embeddings/oleObject79.bin"/><Relationship Id="rId28" Type="http://schemas.openxmlformats.org/officeDocument/2006/relationships/image" Target="../media/image102.wmf"/><Relationship Id="rId36" Type="http://schemas.openxmlformats.org/officeDocument/2006/relationships/image" Target="../media/image106.wmf"/><Relationship Id="rId49" Type="http://schemas.openxmlformats.org/officeDocument/2006/relationships/oleObject" Target="../embeddings/oleObject92.bin"/><Relationship Id="rId10" Type="http://schemas.openxmlformats.org/officeDocument/2006/relationships/image" Target="../media/image93.wmf"/><Relationship Id="rId19" Type="http://schemas.openxmlformats.org/officeDocument/2006/relationships/oleObject" Target="../embeddings/oleObject77.bin"/><Relationship Id="rId31" Type="http://schemas.openxmlformats.org/officeDocument/2006/relationships/oleObject" Target="../embeddings/oleObject83.bin"/><Relationship Id="rId44" Type="http://schemas.openxmlformats.org/officeDocument/2006/relationships/image" Target="../media/image110.wmf"/><Relationship Id="rId52" Type="http://schemas.openxmlformats.org/officeDocument/2006/relationships/image" Target="../media/image114.wmf"/><Relationship Id="rId4" Type="http://schemas.openxmlformats.org/officeDocument/2006/relationships/image" Target="../media/image65.png"/><Relationship Id="rId9" Type="http://schemas.openxmlformats.org/officeDocument/2006/relationships/oleObject" Target="../embeddings/oleObject72.bin"/><Relationship Id="rId14" Type="http://schemas.openxmlformats.org/officeDocument/2006/relationships/image" Target="../media/image95.wmf"/><Relationship Id="rId22" Type="http://schemas.openxmlformats.org/officeDocument/2006/relationships/image" Target="../media/image99.wmf"/><Relationship Id="rId27" Type="http://schemas.openxmlformats.org/officeDocument/2006/relationships/oleObject" Target="../embeddings/oleObject81.bin"/><Relationship Id="rId30" Type="http://schemas.openxmlformats.org/officeDocument/2006/relationships/image" Target="../media/image103.wmf"/><Relationship Id="rId35" Type="http://schemas.openxmlformats.org/officeDocument/2006/relationships/oleObject" Target="../embeddings/oleObject85.bin"/><Relationship Id="rId43" Type="http://schemas.openxmlformats.org/officeDocument/2006/relationships/oleObject" Target="../embeddings/oleObject89.bin"/><Relationship Id="rId48" Type="http://schemas.openxmlformats.org/officeDocument/2006/relationships/image" Target="../media/image112.wmf"/><Relationship Id="rId8" Type="http://schemas.openxmlformats.org/officeDocument/2006/relationships/image" Target="../media/image92.wmf"/><Relationship Id="rId51" Type="http://schemas.openxmlformats.org/officeDocument/2006/relationships/oleObject" Target="../embeddings/oleObject93.bin"/></Relationships>
</file>

<file path=ppt/slides/_rels/slide2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omments" Target="../comments/commen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comments" Target="../comments/comment1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64.jp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122.wmf"/><Relationship Id="rId18" Type="http://schemas.openxmlformats.org/officeDocument/2006/relationships/image" Target="../media/image124.wmf"/><Relationship Id="rId26" Type="http://schemas.openxmlformats.org/officeDocument/2006/relationships/image" Target="../media/image128.wmf"/><Relationship Id="rId3" Type="http://schemas.microsoft.com/office/2007/relationships/hdphoto" Target="../media/hdphoto1.wdp"/><Relationship Id="rId21" Type="http://schemas.openxmlformats.org/officeDocument/2006/relationships/oleObject" Target="../embeddings/oleObject101.bin"/><Relationship Id="rId7" Type="http://schemas.microsoft.com/office/2007/relationships/hdphoto" Target="../media/hdphoto3.wdp"/><Relationship Id="rId12" Type="http://schemas.openxmlformats.org/officeDocument/2006/relationships/oleObject" Target="../embeddings/oleObject96.bin"/><Relationship Id="rId17" Type="http://schemas.openxmlformats.org/officeDocument/2006/relationships/oleObject" Target="../embeddings/oleObject99.bin"/><Relationship Id="rId25" Type="http://schemas.openxmlformats.org/officeDocument/2006/relationships/oleObject" Target="../embeddings/oleObject103.bin"/><Relationship Id="rId2" Type="http://schemas.openxmlformats.org/officeDocument/2006/relationships/image" Target="../media/image117.png"/><Relationship Id="rId16" Type="http://schemas.openxmlformats.org/officeDocument/2006/relationships/image" Target="../media/image123.wmf"/><Relationship Id="rId20" Type="http://schemas.openxmlformats.org/officeDocument/2006/relationships/image" Target="../media/image125.wmf"/><Relationship Id="rId29"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119.png"/><Relationship Id="rId11" Type="http://schemas.openxmlformats.org/officeDocument/2006/relationships/image" Target="../media/image121.wmf"/><Relationship Id="rId24" Type="http://schemas.openxmlformats.org/officeDocument/2006/relationships/image" Target="../media/image127.wmf"/><Relationship Id="rId5" Type="http://schemas.microsoft.com/office/2007/relationships/hdphoto" Target="../media/hdphoto2.wdp"/><Relationship Id="rId15" Type="http://schemas.openxmlformats.org/officeDocument/2006/relationships/oleObject" Target="../embeddings/oleObject98.bin"/><Relationship Id="rId23" Type="http://schemas.openxmlformats.org/officeDocument/2006/relationships/oleObject" Target="../embeddings/oleObject102.bin"/><Relationship Id="rId28" Type="http://schemas.openxmlformats.org/officeDocument/2006/relationships/hyperlink" Target="http://www.allwhitebackground.com/colorful-background-images.html" TargetMode="External"/><Relationship Id="rId10" Type="http://schemas.openxmlformats.org/officeDocument/2006/relationships/oleObject" Target="../embeddings/oleObject95.bin"/><Relationship Id="rId19" Type="http://schemas.openxmlformats.org/officeDocument/2006/relationships/oleObject" Target="../embeddings/oleObject100.bin"/><Relationship Id="rId4" Type="http://schemas.openxmlformats.org/officeDocument/2006/relationships/image" Target="../media/image118.png"/><Relationship Id="rId9" Type="http://schemas.openxmlformats.org/officeDocument/2006/relationships/image" Target="../media/image120.wmf"/><Relationship Id="rId14" Type="http://schemas.openxmlformats.org/officeDocument/2006/relationships/oleObject" Target="../embeddings/oleObject97.bin"/><Relationship Id="rId22" Type="http://schemas.openxmlformats.org/officeDocument/2006/relationships/image" Target="../media/image126.wmf"/><Relationship Id="rId27" Type="http://schemas.openxmlformats.org/officeDocument/2006/relationships/image" Target="../media/image64.jpg"/><Relationship Id="rId30" Type="http://schemas.openxmlformats.org/officeDocument/2006/relationships/comments" Target="../comments/comment15.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slide" Target="slide10.xml"/><Relationship Id="rId17" Type="http://schemas.openxmlformats.org/officeDocument/2006/relationships/comments" Target="../comments/comment1.xml"/><Relationship Id="rId2" Type="http://schemas.openxmlformats.org/officeDocument/2006/relationships/notesSlide" Target="../notesSlides/notesSlide1.xml"/><Relationship Id="rId16" Type="http://schemas.openxmlformats.org/officeDocument/2006/relationships/slide" Target="slide12.xml"/><Relationship Id="rId1" Type="http://schemas.openxmlformats.org/officeDocument/2006/relationships/slideLayout" Target="../slideLayouts/slideLayout13.xml"/><Relationship Id="rId6" Type="http://schemas.openxmlformats.org/officeDocument/2006/relationships/slide" Target="slide7.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9.xml"/><Relationship Id="rId4" Type="http://schemas.openxmlformats.org/officeDocument/2006/relationships/slide" Target="slide6.xml"/><Relationship Id="rId9" Type="http://schemas.openxmlformats.org/officeDocument/2006/relationships/image" Target="../media/image9.png"/><Relationship Id="rId1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comments" Target="../comments/comment2.x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3.png"/><Relationship Id="rId7" Type="http://schemas.openxmlformats.org/officeDocument/2006/relationships/image" Target="../media/image16.wmf"/><Relationship Id="rId12" Type="http://schemas.openxmlformats.org/officeDocument/2006/relationships/comments" Target="../comments/comment3.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oleObject" Target="../embeddings/oleObject3.bin"/><Relationship Id="rId11" Type="http://schemas.openxmlformats.org/officeDocument/2006/relationships/image" Target="../media/image18.emf"/><Relationship Id="rId5" Type="http://schemas.openxmlformats.org/officeDocument/2006/relationships/image" Target="../media/image15.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7.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3.png"/><Relationship Id="rId7" Type="http://schemas.openxmlformats.org/officeDocument/2006/relationships/image" Target="../media/image16.wmf"/><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oleObject" Target="../embeddings/oleObject7.bin"/><Relationship Id="rId11" Type="http://schemas.openxmlformats.org/officeDocument/2006/relationships/image" Target="../media/image18.emf"/><Relationship Id="rId5" Type="http://schemas.openxmlformats.org/officeDocument/2006/relationships/image" Target="../media/image19.wmf"/><Relationship Id="rId10" Type="http://schemas.openxmlformats.org/officeDocument/2006/relationships/oleObject" Target="../embeddings/oleObject5.bin"/><Relationship Id="rId4" Type="http://schemas.openxmlformats.org/officeDocument/2006/relationships/oleObject" Target="../embeddings/oleObject6.bin"/><Relationship Id="rId9" Type="http://schemas.openxmlformats.org/officeDocument/2006/relationships/image" Target="../media/image20.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5.wmf"/><Relationship Id="rId3" Type="http://schemas.openxmlformats.org/officeDocument/2006/relationships/image" Target="../media/image13.png"/><Relationship Id="rId7" Type="http://schemas.openxmlformats.org/officeDocument/2006/relationships/image" Target="../media/image22.wmf"/><Relationship Id="rId12" Type="http://schemas.openxmlformats.org/officeDocument/2006/relationships/oleObject" Target="../embeddings/oleObject13.bin"/><Relationship Id="rId17" Type="http://schemas.openxmlformats.org/officeDocument/2006/relationships/image" Target="../media/image26.wmf"/><Relationship Id="rId2" Type="http://schemas.openxmlformats.org/officeDocument/2006/relationships/slide" Target="slide5.xml"/><Relationship Id="rId16" Type="http://schemas.openxmlformats.org/officeDocument/2006/relationships/oleObject" Target="../embeddings/oleObject16.bin"/><Relationship Id="rId1" Type="http://schemas.openxmlformats.org/officeDocument/2006/relationships/slideLayout" Target="../slideLayouts/slideLayout13.xml"/><Relationship Id="rId6" Type="http://schemas.openxmlformats.org/officeDocument/2006/relationships/oleObject" Target="../embeddings/oleObject10.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oleObject" Target="../embeddings/oleObject15.bin"/><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23.emf"/><Relationship Id="rId14" Type="http://schemas.openxmlformats.org/officeDocument/2006/relationships/oleObject" Target="../embeddings/oleObject1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C2155-1581-47F4-A02D-08677C889A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963178" y="2470304"/>
            <a:ext cx="1605852" cy="1605852"/>
          </a:xfrm>
          <a:prstGeom prst="rect">
            <a:avLst/>
          </a:prstGeom>
        </p:spPr>
      </p:pic>
      <p:sp>
        <p:nvSpPr>
          <p:cNvPr id="5" name="TextBox 4">
            <a:extLst>
              <a:ext uri="{FF2B5EF4-FFF2-40B4-BE49-F238E27FC236}">
                <a16:creationId xmlns:a16="http://schemas.microsoft.com/office/drawing/2014/main" id="{694AD11E-1DDE-4DF5-80E7-3A5107D248B1}"/>
              </a:ext>
            </a:extLst>
          </p:cNvPr>
          <p:cNvSpPr txBox="1"/>
          <p:nvPr/>
        </p:nvSpPr>
        <p:spPr>
          <a:xfrm>
            <a:off x="781744" y="756269"/>
            <a:ext cx="6674208" cy="923330"/>
          </a:xfrm>
          <a:prstGeom prst="rect">
            <a:avLst/>
          </a:prstGeom>
          <a:noFill/>
        </p:spPr>
        <p:txBody>
          <a:bodyPr wrap="square" rtlCol="0">
            <a:spAutoFit/>
          </a:bodyPr>
          <a:lstStyle/>
          <a:p>
            <a:r>
              <a:rPr lang="en-US" sz="5400" b="1" dirty="0" err="1">
                <a:solidFill>
                  <a:srgbClr val="543993"/>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Tiết</a:t>
            </a:r>
            <a:r>
              <a:rPr lang="en-US" sz="5400" b="1" dirty="0">
                <a:solidFill>
                  <a:srgbClr val="543993"/>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 27: LUYỆN TẬP</a:t>
            </a:r>
          </a:p>
        </p:txBody>
      </p:sp>
      <p:grpSp>
        <p:nvGrpSpPr>
          <p:cNvPr id="6" name="Google Shape;7202;p43">
            <a:extLst>
              <a:ext uri="{FF2B5EF4-FFF2-40B4-BE49-F238E27FC236}">
                <a16:creationId xmlns:a16="http://schemas.microsoft.com/office/drawing/2014/main" id="{833925D7-FBEA-40EB-89D2-680954B5B156}"/>
              </a:ext>
            </a:extLst>
          </p:cNvPr>
          <p:cNvGrpSpPr/>
          <p:nvPr/>
        </p:nvGrpSpPr>
        <p:grpSpPr>
          <a:xfrm>
            <a:off x="6125490" y="2255157"/>
            <a:ext cx="2208467" cy="1821200"/>
            <a:chOff x="4311600" y="3232600"/>
            <a:chExt cx="1656350" cy="1365900"/>
          </a:xfrm>
        </p:grpSpPr>
        <p:sp>
          <p:nvSpPr>
            <p:cNvPr id="7" name="Google Shape;7203;p43">
              <a:extLst>
                <a:ext uri="{FF2B5EF4-FFF2-40B4-BE49-F238E27FC236}">
                  <a16:creationId xmlns:a16="http://schemas.microsoft.com/office/drawing/2014/main" id="{6547EB2C-6C3D-4C2B-9E5D-E1434F8CCF0B}"/>
                </a:ext>
              </a:extLst>
            </p:cNvPr>
            <p:cNvSpPr/>
            <p:nvPr/>
          </p:nvSpPr>
          <p:spPr>
            <a:xfrm>
              <a:off x="5663750" y="3500475"/>
              <a:ext cx="198300" cy="264600"/>
            </a:xfrm>
            <a:prstGeom prst="ellipse">
              <a:avLst/>
            </a:prstGeom>
            <a:solidFill>
              <a:schemeClr val="dk2"/>
            </a:solidFill>
            <a:ln>
              <a:noFill/>
            </a:ln>
          </p:spPr>
          <p:txBody>
            <a:bodyPr spcFirstLastPara="1" wrap="square" lIns="121900" tIns="121900" rIns="121900" bIns="121900" anchor="ctr" anchorCtr="0">
              <a:noAutofit/>
            </a:bodyPr>
            <a:lstStyle/>
            <a:p>
              <a:endParaRPr sz="2400" dirty="0">
                <a:latin typeface="Times New Roman" panose="02020603050405020304" pitchFamily="18" charset="0"/>
                <a:cs typeface="Times New Roman" panose="02020603050405020304" pitchFamily="18" charset="0"/>
              </a:endParaRPr>
            </a:p>
          </p:txBody>
        </p:sp>
        <p:grpSp>
          <p:nvGrpSpPr>
            <p:cNvPr id="8" name="Google Shape;7204;p43">
              <a:extLst>
                <a:ext uri="{FF2B5EF4-FFF2-40B4-BE49-F238E27FC236}">
                  <a16:creationId xmlns:a16="http://schemas.microsoft.com/office/drawing/2014/main" id="{428BE40A-7882-4F5F-AF58-75EEDB8FBAA7}"/>
                </a:ext>
              </a:extLst>
            </p:cNvPr>
            <p:cNvGrpSpPr/>
            <p:nvPr/>
          </p:nvGrpSpPr>
          <p:grpSpPr>
            <a:xfrm>
              <a:off x="4311600" y="3232600"/>
              <a:ext cx="1127796" cy="1340385"/>
              <a:chOff x="4311600" y="3232600"/>
              <a:chExt cx="1127796" cy="1340385"/>
            </a:xfrm>
          </p:grpSpPr>
          <p:sp>
            <p:nvSpPr>
              <p:cNvPr id="45" name="Google Shape;7205;p43">
                <a:extLst>
                  <a:ext uri="{FF2B5EF4-FFF2-40B4-BE49-F238E27FC236}">
                    <a16:creationId xmlns:a16="http://schemas.microsoft.com/office/drawing/2014/main" id="{C0BC83BB-DFDC-4677-9745-15A3342F9B3F}"/>
                  </a:ext>
                </a:extLst>
              </p:cNvPr>
              <p:cNvSpPr/>
              <p:nvPr/>
            </p:nvSpPr>
            <p:spPr>
              <a:xfrm>
                <a:off x="4988043" y="4313787"/>
                <a:ext cx="451353" cy="259198"/>
              </a:xfrm>
              <a:custGeom>
                <a:avLst/>
                <a:gdLst/>
                <a:ahLst/>
                <a:cxnLst/>
                <a:rect l="l" t="t" r="r" b="b"/>
                <a:pathLst>
                  <a:path w="23179" h="13311" extrusionOk="0">
                    <a:moveTo>
                      <a:pt x="21694" y="0"/>
                    </a:moveTo>
                    <a:cubicBezTo>
                      <a:pt x="21532" y="0"/>
                      <a:pt x="21370" y="36"/>
                      <a:pt x="21247" y="107"/>
                    </a:cubicBezTo>
                    <a:lnTo>
                      <a:pt x="247" y="12228"/>
                    </a:lnTo>
                    <a:cubicBezTo>
                      <a:pt x="1" y="12371"/>
                      <a:pt x="1" y="12604"/>
                      <a:pt x="247" y="12747"/>
                    </a:cubicBezTo>
                    <a:lnTo>
                      <a:pt x="1036" y="13203"/>
                    </a:lnTo>
                    <a:cubicBezTo>
                      <a:pt x="1159" y="13275"/>
                      <a:pt x="1321" y="13310"/>
                      <a:pt x="1483" y="13310"/>
                    </a:cubicBezTo>
                    <a:cubicBezTo>
                      <a:pt x="1646" y="13310"/>
                      <a:pt x="1809" y="13275"/>
                      <a:pt x="1934" y="13203"/>
                    </a:cubicBezTo>
                    <a:lnTo>
                      <a:pt x="22930" y="1078"/>
                    </a:lnTo>
                    <a:cubicBezTo>
                      <a:pt x="23179" y="935"/>
                      <a:pt x="23179" y="703"/>
                      <a:pt x="22930" y="559"/>
                    </a:cubicBezTo>
                    <a:lnTo>
                      <a:pt x="22145" y="107"/>
                    </a:lnTo>
                    <a:cubicBezTo>
                      <a:pt x="22020" y="36"/>
                      <a:pt x="21857" y="0"/>
                      <a:pt x="21694"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6" name="Google Shape;7206;p43">
                <a:extLst>
                  <a:ext uri="{FF2B5EF4-FFF2-40B4-BE49-F238E27FC236}">
                    <a16:creationId xmlns:a16="http://schemas.microsoft.com/office/drawing/2014/main" id="{A177CA86-9FCC-46C5-9944-4378C7F40583}"/>
                  </a:ext>
                </a:extLst>
              </p:cNvPr>
              <p:cNvSpPr/>
              <p:nvPr/>
            </p:nvSpPr>
            <p:spPr>
              <a:xfrm>
                <a:off x="4340944" y="3380858"/>
                <a:ext cx="734542" cy="1060725"/>
              </a:xfrm>
              <a:custGeom>
                <a:avLst/>
                <a:gdLst/>
                <a:ahLst/>
                <a:cxnLst/>
                <a:rect l="l" t="t" r="r" b="b"/>
                <a:pathLst>
                  <a:path w="37722" h="54473" extrusionOk="0">
                    <a:moveTo>
                      <a:pt x="36880" y="1"/>
                    </a:moveTo>
                    <a:cubicBezTo>
                      <a:pt x="36815" y="1"/>
                      <a:pt x="36749" y="15"/>
                      <a:pt x="36700" y="43"/>
                    </a:cubicBezTo>
                    <a:lnTo>
                      <a:pt x="10156" y="15853"/>
                    </a:lnTo>
                    <a:lnTo>
                      <a:pt x="9417" y="13721"/>
                    </a:lnTo>
                    <a:cubicBezTo>
                      <a:pt x="9404" y="13668"/>
                      <a:pt x="9364" y="13604"/>
                      <a:pt x="9314" y="13551"/>
                    </a:cubicBezTo>
                    <a:cubicBezTo>
                      <a:pt x="9271" y="13498"/>
                      <a:pt x="9221" y="13452"/>
                      <a:pt x="9171" y="13424"/>
                    </a:cubicBezTo>
                    <a:lnTo>
                      <a:pt x="9111" y="13389"/>
                    </a:lnTo>
                    <a:cubicBezTo>
                      <a:pt x="9024" y="13337"/>
                      <a:pt x="8541" y="13134"/>
                      <a:pt x="8377" y="13134"/>
                    </a:cubicBezTo>
                    <a:cubicBezTo>
                      <a:pt x="8360" y="13134"/>
                      <a:pt x="8346" y="13137"/>
                      <a:pt x="8336" y="13142"/>
                    </a:cubicBezTo>
                    <a:lnTo>
                      <a:pt x="180" y="17852"/>
                    </a:lnTo>
                    <a:cubicBezTo>
                      <a:pt x="130" y="17882"/>
                      <a:pt x="83" y="17932"/>
                      <a:pt x="50" y="17985"/>
                    </a:cubicBezTo>
                    <a:cubicBezTo>
                      <a:pt x="20" y="18042"/>
                      <a:pt x="0" y="18105"/>
                      <a:pt x="0" y="18162"/>
                    </a:cubicBezTo>
                    <a:lnTo>
                      <a:pt x="0" y="52952"/>
                    </a:lnTo>
                    <a:cubicBezTo>
                      <a:pt x="0" y="53525"/>
                      <a:pt x="376" y="54206"/>
                      <a:pt x="842" y="54472"/>
                    </a:cubicBezTo>
                    <a:lnTo>
                      <a:pt x="1943" y="53837"/>
                    </a:lnTo>
                    <a:lnTo>
                      <a:pt x="37721" y="33183"/>
                    </a:lnTo>
                    <a:lnTo>
                      <a:pt x="37721" y="31118"/>
                    </a:lnTo>
                    <a:lnTo>
                      <a:pt x="37718" y="7900"/>
                    </a:lnTo>
                    <a:lnTo>
                      <a:pt x="37718" y="635"/>
                    </a:lnTo>
                    <a:cubicBezTo>
                      <a:pt x="37718" y="575"/>
                      <a:pt x="37701" y="511"/>
                      <a:pt x="37668" y="456"/>
                    </a:cubicBezTo>
                    <a:cubicBezTo>
                      <a:pt x="37635" y="399"/>
                      <a:pt x="37591" y="352"/>
                      <a:pt x="37542" y="322"/>
                    </a:cubicBezTo>
                    <a:lnTo>
                      <a:pt x="37046" y="36"/>
                    </a:lnTo>
                    <a:cubicBezTo>
                      <a:pt x="37000" y="12"/>
                      <a:pt x="36940" y="1"/>
                      <a:pt x="36880"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7" name="Google Shape;7207;p43">
                <a:extLst>
                  <a:ext uri="{FF2B5EF4-FFF2-40B4-BE49-F238E27FC236}">
                    <a16:creationId xmlns:a16="http://schemas.microsoft.com/office/drawing/2014/main" id="{4FFF4A96-BA4E-4411-8E42-323B8F38EE13}"/>
                  </a:ext>
                </a:extLst>
              </p:cNvPr>
              <p:cNvSpPr/>
              <p:nvPr/>
            </p:nvSpPr>
            <p:spPr>
              <a:xfrm>
                <a:off x="4357319" y="3389717"/>
                <a:ext cx="718165" cy="1051866"/>
              </a:xfrm>
              <a:custGeom>
                <a:avLst/>
                <a:gdLst/>
                <a:ahLst/>
                <a:cxnLst/>
                <a:rect l="l" t="t" r="r" b="b"/>
                <a:pathLst>
                  <a:path w="36881" h="54018" extrusionOk="0">
                    <a:moveTo>
                      <a:pt x="36827" y="1"/>
                    </a:moveTo>
                    <a:lnTo>
                      <a:pt x="9458" y="15804"/>
                    </a:lnTo>
                    <a:lnTo>
                      <a:pt x="9315" y="15398"/>
                    </a:lnTo>
                    <a:lnTo>
                      <a:pt x="8576" y="13266"/>
                    </a:lnTo>
                    <a:cubicBezTo>
                      <a:pt x="8563" y="13213"/>
                      <a:pt x="8523" y="13149"/>
                      <a:pt x="8473" y="13096"/>
                    </a:cubicBezTo>
                    <a:lnTo>
                      <a:pt x="1" y="17986"/>
                    </a:lnTo>
                    <a:lnTo>
                      <a:pt x="1" y="54017"/>
                    </a:lnTo>
                    <a:lnTo>
                      <a:pt x="36880" y="32728"/>
                    </a:lnTo>
                    <a:lnTo>
                      <a:pt x="36877" y="180"/>
                    </a:lnTo>
                    <a:cubicBezTo>
                      <a:pt x="36877" y="120"/>
                      <a:pt x="36860" y="56"/>
                      <a:pt x="36827"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8" name="Google Shape;7208;p43">
                <a:extLst>
                  <a:ext uri="{FF2B5EF4-FFF2-40B4-BE49-F238E27FC236}">
                    <a16:creationId xmlns:a16="http://schemas.microsoft.com/office/drawing/2014/main" id="{9E72092C-1514-42A3-8CA7-1B28228CE542}"/>
                  </a:ext>
                </a:extLst>
              </p:cNvPr>
              <p:cNvSpPr/>
              <p:nvPr/>
            </p:nvSpPr>
            <p:spPr>
              <a:xfrm>
                <a:off x="4341898" y="3635976"/>
                <a:ext cx="180432" cy="103983"/>
              </a:xfrm>
              <a:custGeom>
                <a:avLst/>
                <a:gdLst/>
                <a:ahLst/>
                <a:cxnLst/>
                <a:rect l="l" t="t" r="r" b="b"/>
                <a:pathLst>
                  <a:path w="9266" h="5340" extrusionOk="0">
                    <a:moveTo>
                      <a:pt x="8460" y="1"/>
                    </a:moveTo>
                    <a:cubicBezTo>
                      <a:pt x="8397" y="1"/>
                      <a:pt x="8335" y="14"/>
                      <a:pt x="8287" y="40"/>
                    </a:cubicBezTo>
                    <a:lnTo>
                      <a:pt x="131" y="4750"/>
                    </a:lnTo>
                    <a:cubicBezTo>
                      <a:pt x="81" y="4780"/>
                      <a:pt x="34" y="4830"/>
                      <a:pt x="1" y="4883"/>
                    </a:cubicBezTo>
                    <a:lnTo>
                      <a:pt x="793" y="5339"/>
                    </a:lnTo>
                    <a:lnTo>
                      <a:pt x="9265" y="449"/>
                    </a:lnTo>
                    <a:cubicBezTo>
                      <a:pt x="9222" y="396"/>
                      <a:pt x="9172" y="350"/>
                      <a:pt x="9122" y="322"/>
                    </a:cubicBezTo>
                    <a:lnTo>
                      <a:pt x="8640" y="43"/>
                    </a:lnTo>
                    <a:cubicBezTo>
                      <a:pt x="8591" y="15"/>
                      <a:pt x="8525" y="1"/>
                      <a:pt x="8460" y="1"/>
                    </a:cubicBezTo>
                    <a:close/>
                  </a:path>
                </a:pathLst>
              </a:custGeom>
              <a:solidFill>
                <a:srgbClr val="455A6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9" name="Google Shape;7209;p43">
                <a:extLst>
                  <a:ext uri="{FF2B5EF4-FFF2-40B4-BE49-F238E27FC236}">
                    <a16:creationId xmlns:a16="http://schemas.microsoft.com/office/drawing/2014/main" id="{15E0A35B-70E7-454E-A343-80033B472E2A}"/>
                  </a:ext>
                </a:extLst>
              </p:cNvPr>
              <p:cNvSpPr/>
              <p:nvPr/>
            </p:nvSpPr>
            <p:spPr>
              <a:xfrm>
                <a:off x="4538678" y="3380858"/>
                <a:ext cx="535747" cy="316603"/>
              </a:xfrm>
              <a:custGeom>
                <a:avLst/>
                <a:gdLst/>
                <a:ahLst/>
                <a:cxnLst/>
                <a:rect l="l" t="t" r="r" b="b"/>
                <a:pathLst>
                  <a:path w="27513" h="16259" extrusionOk="0">
                    <a:moveTo>
                      <a:pt x="26725" y="1"/>
                    </a:moveTo>
                    <a:cubicBezTo>
                      <a:pt x="26660" y="1"/>
                      <a:pt x="26594" y="15"/>
                      <a:pt x="26545" y="43"/>
                    </a:cubicBezTo>
                    <a:lnTo>
                      <a:pt x="1" y="15853"/>
                    </a:lnTo>
                    <a:lnTo>
                      <a:pt x="144" y="16259"/>
                    </a:lnTo>
                    <a:lnTo>
                      <a:pt x="27513" y="456"/>
                    </a:lnTo>
                    <a:cubicBezTo>
                      <a:pt x="27480" y="399"/>
                      <a:pt x="27436" y="352"/>
                      <a:pt x="27387" y="322"/>
                    </a:cubicBezTo>
                    <a:lnTo>
                      <a:pt x="26891" y="36"/>
                    </a:lnTo>
                    <a:cubicBezTo>
                      <a:pt x="26845" y="12"/>
                      <a:pt x="26785" y="1"/>
                      <a:pt x="26725" y="1"/>
                    </a:cubicBezTo>
                    <a:close/>
                  </a:path>
                </a:pathLst>
              </a:custGeom>
              <a:solidFill>
                <a:srgbClr val="455A6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0" name="Google Shape;7210;p43">
                <a:extLst>
                  <a:ext uri="{FF2B5EF4-FFF2-40B4-BE49-F238E27FC236}">
                    <a16:creationId xmlns:a16="http://schemas.microsoft.com/office/drawing/2014/main" id="{728F209B-E37E-4DD9-A359-5E23E46CC308}"/>
                  </a:ext>
                </a:extLst>
              </p:cNvPr>
              <p:cNvSpPr/>
              <p:nvPr/>
            </p:nvSpPr>
            <p:spPr>
              <a:xfrm>
                <a:off x="4570494" y="3232600"/>
                <a:ext cx="424909" cy="925372"/>
              </a:xfrm>
              <a:custGeom>
                <a:avLst/>
                <a:gdLst/>
                <a:ahLst/>
                <a:cxnLst/>
                <a:rect l="l" t="t" r="r" b="b"/>
                <a:pathLst>
                  <a:path w="21821" h="47522" extrusionOk="0">
                    <a:moveTo>
                      <a:pt x="21067" y="1"/>
                    </a:moveTo>
                    <a:cubicBezTo>
                      <a:pt x="20917" y="1"/>
                      <a:pt x="20765" y="35"/>
                      <a:pt x="20647" y="102"/>
                    </a:cubicBezTo>
                    <a:lnTo>
                      <a:pt x="409" y="11775"/>
                    </a:lnTo>
                    <a:cubicBezTo>
                      <a:pt x="183" y="11905"/>
                      <a:pt x="0" y="12221"/>
                      <a:pt x="0" y="12480"/>
                    </a:cubicBezTo>
                    <a:lnTo>
                      <a:pt x="0" y="46745"/>
                    </a:lnTo>
                    <a:cubicBezTo>
                      <a:pt x="0" y="47004"/>
                      <a:pt x="173" y="47314"/>
                      <a:pt x="383" y="47434"/>
                    </a:cubicBezTo>
                    <a:cubicBezTo>
                      <a:pt x="485" y="47493"/>
                      <a:pt x="619" y="47522"/>
                      <a:pt x="756" y="47522"/>
                    </a:cubicBezTo>
                    <a:cubicBezTo>
                      <a:pt x="905" y="47522"/>
                      <a:pt x="1056" y="47488"/>
                      <a:pt x="1174" y="47420"/>
                    </a:cubicBezTo>
                    <a:lnTo>
                      <a:pt x="21411" y="35748"/>
                    </a:lnTo>
                    <a:cubicBezTo>
                      <a:pt x="21638" y="35618"/>
                      <a:pt x="21821" y="35302"/>
                      <a:pt x="21821" y="35043"/>
                    </a:cubicBezTo>
                    <a:lnTo>
                      <a:pt x="21821" y="778"/>
                    </a:lnTo>
                    <a:cubicBezTo>
                      <a:pt x="21821" y="518"/>
                      <a:pt x="21648" y="209"/>
                      <a:pt x="21439" y="86"/>
                    </a:cubicBezTo>
                    <a:cubicBezTo>
                      <a:pt x="21337" y="29"/>
                      <a:pt x="21203" y="1"/>
                      <a:pt x="21067"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1" name="Google Shape;7211;p43">
                <a:extLst>
                  <a:ext uri="{FF2B5EF4-FFF2-40B4-BE49-F238E27FC236}">
                    <a16:creationId xmlns:a16="http://schemas.microsoft.com/office/drawing/2014/main" id="{B404D224-CC2D-4C3F-8D98-E0480E867002}"/>
                  </a:ext>
                </a:extLst>
              </p:cNvPr>
              <p:cNvSpPr/>
              <p:nvPr/>
            </p:nvSpPr>
            <p:spPr>
              <a:xfrm>
                <a:off x="4585390" y="3242063"/>
                <a:ext cx="410013" cy="915013"/>
              </a:xfrm>
              <a:custGeom>
                <a:avLst/>
                <a:gdLst/>
                <a:ahLst/>
                <a:cxnLst/>
                <a:rect l="l" t="t" r="r" b="b"/>
                <a:pathLst>
                  <a:path w="21056" h="46990" extrusionOk="0">
                    <a:moveTo>
                      <a:pt x="20829" y="0"/>
                    </a:moveTo>
                    <a:cubicBezTo>
                      <a:pt x="20774" y="0"/>
                      <a:pt x="20712" y="18"/>
                      <a:pt x="20646" y="55"/>
                    </a:cubicBezTo>
                    <a:lnTo>
                      <a:pt x="409" y="11731"/>
                    </a:lnTo>
                    <a:cubicBezTo>
                      <a:pt x="183" y="11861"/>
                      <a:pt x="0" y="12177"/>
                      <a:pt x="0" y="12437"/>
                    </a:cubicBezTo>
                    <a:lnTo>
                      <a:pt x="0" y="46698"/>
                    </a:lnTo>
                    <a:cubicBezTo>
                      <a:pt x="0" y="46882"/>
                      <a:pt x="92" y="46990"/>
                      <a:pt x="227" y="46990"/>
                    </a:cubicBezTo>
                    <a:cubicBezTo>
                      <a:pt x="282" y="46990"/>
                      <a:pt x="343" y="46972"/>
                      <a:pt x="409" y="46934"/>
                    </a:cubicBezTo>
                    <a:lnTo>
                      <a:pt x="20646" y="35262"/>
                    </a:lnTo>
                    <a:cubicBezTo>
                      <a:pt x="20873" y="35132"/>
                      <a:pt x="21056" y="34816"/>
                      <a:pt x="21056" y="34557"/>
                    </a:cubicBezTo>
                    <a:lnTo>
                      <a:pt x="21056" y="292"/>
                    </a:lnTo>
                    <a:cubicBezTo>
                      <a:pt x="21056" y="107"/>
                      <a:pt x="20964" y="0"/>
                      <a:pt x="20829" y="0"/>
                    </a:cubicBezTo>
                    <a:close/>
                  </a:path>
                </a:pathLst>
              </a:custGeom>
              <a:solidFill>
                <a:srgbClr val="F0F0F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2" name="Google Shape;7212;p43">
                <a:extLst>
                  <a:ext uri="{FF2B5EF4-FFF2-40B4-BE49-F238E27FC236}">
                    <a16:creationId xmlns:a16="http://schemas.microsoft.com/office/drawing/2014/main" id="{274ECF70-6717-4C20-979A-0C8C5357BE41}"/>
                  </a:ext>
                </a:extLst>
              </p:cNvPr>
              <p:cNvSpPr/>
              <p:nvPr/>
            </p:nvSpPr>
            <p:spPr>
              <a:xfrm>
                <a:off x="4629474" y="3324156"/>
                <a:ext cx="311657" cy="192700"/>
              </a:xfrm>
              <a:custGeom>
                <a:avLst/>
                <a:gdLst/>
                <a:ahLst/>
                <a:cxnLst/>
                <a:rect l="l" t="t" r="r" b="b"/>
                <a:pathLst>
                  <a:path w="16005" h="9896" extrusionOk="0">
                    <a:moveTo>
                      <a:pt x="15805" y="1"/>
                    </a:moveTo>
                    <a:cubicBezTo>
                      <a:pt x="15757" y="1"/>
                      <a:pt x="15702" y="17"/>
                      <a:pt x="15645" y="50"/>
                    </a:cubicBezTo>
                    <a:lnTo>
                      <a:pt x="360" y="8876"/>
                    </a:lnTo>
                    <a:cubicBezTo>
                      <a:pt x="165" y="8989"/>
                      <a:pt x="1" y="9268"/>
                      <a:pt x="1" y="9498"/>
                    </a:cubicBezTo>
                    <a:lnTo>
                      <a:pt x="1" y="9641"/>
                    </a:lnTo>
                    <a:cubicBezTo>
                      <a:pt x="1" y="9801"/>
                      <a:pt x="84" y="9895"/>
                      <a:pt x="202" y="9895"/>
                    </a:cubicBezTo>
                    <a:cubicBezTo>
                      <a:pt x="250" y="9895"/>
                      <a:pt x="304" y="9880"/>
                      <a:pt x="360" y="9847"/>
                    </a:cubicBezTo>
                    <a:lnTo>
                      <a:pt x="15645" y="1022"/>
                    </a:lnTo>
                    <a:cubicBezTo>
                      <a:pt x="15841" y="909"/>
                      <a:pt x="16004" y="629"/>
                      <a:pt x="16004" y="400"/>
                    </a:cubicBezTo>
                    <a:lnTo>
                      <a:pt x="16004" y="257"/>
                    </a:lnTo>
                    <a:cubicBezTo>
                      <a:pt x="16004" y="95"/>
                      <a:pt x="15923"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3" name="Google Shape;7213;p43">
                <a:extLst>
                  <a:ext uri="{FF2B5EF4-FFF2-40B4-BE49-F238E27FC236}">
                    <a16:creationId xmlns:a16="http://schemas.microsoft.com/office/drawing/2014/main" id="{98B7FE75-175F-4A94-9B49-EA27F2E9DF14}"/>
                  </a:ext>
                </a:extLst>
              </p:cNvPr>
              <p:cNvSpPr/>
              <p:nvPr/>
            </p:nvSpPr>
            <p:spPr>
              <a:xfrm>
                <a:off x="4629474" y="3371472"/>
                <a:ext cx="311657" cy="192661"/>
              </a:xfrm>
              <a:custGeom>
                <a:avLst/>
                <a:gdLst/>
                <a:ahLst/>
                <a:cxnLst/>
                <a:rect l="l" t="t" r="r" b="b"/>
                <a:pathLst>
                  <a:path w="16005" h="9894" extrusionOk="0">
                    <a:moveTo>
                      <a:pt x="15805" y="0"/>
                    </a:moveTo>
                    <a:cubicBezTo>
                      <a:pt x="15757" y="0"/>
                      <a:pt x="15702" y="16"/>
                      <a:pt x="15645" y="49"/>
                    </a:cubicBezTo>
                    <a:lnTo>
                      <a:pt x="360" y="8874"/>
                    </a:lnTo>
                    <a:cubicBezTo>
                      <a:pt x="165" y="8987"/>
                      <a:pt x="1" y="9267"/>
                      <a:pt x="1" y="9496"/>
                    </a:cubicBezTo>
                    <a:lnTo>
                      <a:pt x="1" y="9639"/>
                    </a:lnTo>
                    <a:cubicBezTo>
                      <a:pt x="1" y="9800"/>
                      <a:pt x="84" y="9894"/>
                      <a:pt x="202" y="9894"/>
                    </a:cubicBezTo>
                    <a:cubicBezTo>
                      <a:pt x="250" y="9894"/>
                      <a:pt x="304" y="9878"/>
                      <a:pt x="360" y="9845"/>
                    </a:cubicBezTo>
                    <a:lnTo>
                      <a:pt x="15645" y="1021"/>
                    </a:lnTo>
                    <a:cubicBezTo>
                      <a:pt x="15841" y="907"/>
                      <a:pt x="16004" y="628"/>
                      <a:pt x="16004" y="399"/>
                    </a:cubicBezTo>
                    <a:lnTo>
                      <a:pt x="16004" y="255"/>
                    </a:lnTo>
                    <a:cubicBezTo>
                      <a:pt x="16004" y="93"/>
                      <a:pt x="15923" y="0"/>
                      <a:pt x="15805"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4" name="Google Shape;7214;p43">
                <a:extLst>
                  <a:ext uri="{FF2B5EF4-FFF2-40B4-BE49-F238E27FC236}">
                    <a16:creationId xmlns:a16="http://schemas.microsoft.com/office/drawing/2014/main" id="{5A9FE195-A5DD-4081-91CB-7713E616C81F}"/>
                  </a:ext>
                </a:extLst>
              </p:cNvPr>
              <p:cNvSpPr/>
              <p:nvPr/>
            </p:nvSpPr>
            <p:spPr>
              <a:xfrm>
                <a:off x="4629474" y="3418750"/>
                <a:ext cx="311657" cy="192661"/>
              </a:xfrm>
              <a:custGeom>
                <a:avLst/>
                <a:gdLst/>
                <a:ahLst/>
                <a:cxnLst/>
                <a:rect l="l" t="t" r="r" b="b"/>
                <a:pathLst>
                  <a:path w="16005" h="9894" extrusionOk="0">
                    <a:moveTo>
                      <a:pt x="15805" y="1"/>
                    </a:moveTo>
                    <a:cubicBezTo>
                      <a:pt x="15757" y="1"/>
                      <a:pt x="15702" y="16"/>
                      <a:pt x="15645" y="50"/>
                    </a:cubicBezTo>
                    <a:lnTo>
                      <a:pt x="360" y="8874"/>
                    </a:lnTo>
                    <a:cubicBezTo>
                      <a:pt x="165" y="8988"/>
                      <a:pt x="1" y="9267"/>
                      <a:pt x="1" y="9496"/>
                    </a:cubicBezTo>
                    <a:lnTo>
                      <a:pt x="1" y="9639"/>
                    </a:lnTo>
                    <a:cubicBezTo>
                      <a:pt x="1" y="9800"/>
                      <a:pt x="84" y="9894"/>
                      <a:pt x="202" y="9894"/>
                    </a:cubicBezTo>
                    <a:cubicBezTo>
                      <a:pt x="250" y="9894"/>
                      <a:pt x="304" y="9878"/>
                      <a:pt x="360" y="9846"/>
                    </a:cubicBezTo>
                    <a:lnTo>
                      <a:pt x="15645" y="1020"/>
                    </a:lnTo>
                    <a:cubicBezTo>
                      <a:pt x="15841" y="908"/>
                      <a:pt x="16004" y="628"/>
                      <a:pt x="16004" y="398"/>
                    </a:cubicBezTo>
                    <a:lnTo>
                      <a:pt x="16004" y="256"/>
                    </a:lnTo>
                    <a:cubicBezTo>
                      <a:pt x="16004" y="93"/>
                      <a:pt x="15923"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5" name="Google Shape;7215;p43">
                <a:extLst>
                  <a:ext uri="{FF2B5EF4-FFF2-40B4-BE49-F238E27FC236}">
                    <a16:creationId xmlns:a16="http://schemas.microsoft.com/office/drawing/2014/main" id="{B76DBC29-57F1-4D45-B383-5DFC67B244AF}"/>
                  </a:ext>
                </a:extLst>
              </p:cNvPr>
              <p:cNvSpPr/>
              <p:nvPr/>
            </p:nvSpPr>
            <p:spPr>
              <a:xfrm>
                <a:off x="4629474" y="3466027"/>
                <a:ext cx="311657" cy="192680"/>
              </a:xfrm>
              <a:custGeom>
                <a:avLst/>
                <a:gdLst/>
                <a:ahLst/>
                <a:cxnLst/>
                <a:rect l="l" t="t" r="r" b="b"/>
                <a:pathLst>
                  <a:path w="16005" h="9895" extrusionOk="0">
                    <a:moveTo>
                      <a:pt x="15805" y="1"/>
                    </a:moveTo>
                    <a:cubicBezTo>
                      <a:pt x="15757" y="1"/>
                      <a:pt x="15702" y="16"/>
                      <a:pt x="15645" y="49"/>
                    </a:cubicBezTo>
                    <a:lnTo>
                      <a:pt x="360" y="8875"/>
                    </a:lnTo>
                    <a:cubicBezTo>
                      <a:pt x="165" y="8987"/>
                      <a:pt x="1" y="9267"/>
                      <a:pt x="1" y="9497"/>
                    </a:cubicBezTo>
                    <a:lnTo>
                      <a:pt x="1" y="9640"/>
                    </a:lnTo>
                    <a:cubicBezTo>
                      <a:pt x="1" y="9802"/>
                      <a:pt x="83" y="9894"/>
                      <a:pt x="200" y="9894"/>
                    </a:cubicBezTo>
                    <a:cubicBezTo>
                      <a:pt x="249" y="9894"/>
                      <a:pt x="303" y="9879"/>
                      <a:pt x="360" y="9846"/>
                    </a:cubicBezTo>
                    <a:lnTo>
                      <a:pt x="15645" y="1021"/>
                    </a:lnTo>
                    <a:cubicBezTo>
                      <a:pt x="15841" y="907"/>
                      <a:pt x="16004" y="628"/>
                      <a:pt x="16004" y="399"/>
                    </a:cubicBezTo>
                    <a:lnTo>
                      <a:pt x="16004" y="256"/>
                    </a:lnTo>
                    <a:cubicBezTo>
                      <a:pt x="16004" y="93"/>
                      <a:pt x="15922"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6" name="Google Shape;7216;p43">
                <a:extLst>
                  <a:ext uri="{FF2B5EF4-FFF2-40B4-BE49-F238E27FC236}">
                    <a16:creationId xmlns:a16="http://schemas.microsoft.com/office/drawing/2014/main" id="{0C45F458-C1B0-4F7D-9640-1671EF6B3E6E}"/>
                  </a:ext>
                </a:extLst>
              </p:cNvPr>
              <p:cNvSpPr/>
              <p:nvPr/>
            </p:nvSpPr>
            <p:spPr>
              <a:xfrm>
                <a:off x="4629474" y="3513304"/>
                <a:ext cx="311657" cy="192680"/>
              </a:xfrm>
              <a:custGeom>
                <a:avLst/>
                <a:gdLst/>
                <a:ahLst/>
                <a:cxnLst/>
                <a:rect l="l" t="t" r="r" b="b"/>
                <a:pathLst>
                  <a:path w="16005" h="9895" extrusionOk="0">
                    <a:moveTo>
                      <a:pt x="15805" y="1"/>
                    </a:moveTo>
                    <a:cubicBezTo>
                      <a:pt x="15757" y="1"/>
                      <a:pt x="15702" y="17"/>
                      <a:pt x="15645" y="50"/>
                    </a:cubicBezTo>
                    <a:lnTo>
                      <a:pt x="360" y="8875"/>
                    </a:lnTo>
                    <a:cubicBezTo>
                      <a:pt x="165" y="8988"/>
                      <a:pt x="1" y="9267"/>
                      <a:pt x="1" y="9496"/>
                    </a:cubicBezTo>
                    <a:lnTo>
                      <a:pt x="1" y="9640"/>
                    </a:lnTo>
                    <a:cubicBezTo>
                      <a:pt x="1" y="9802"/>
                      <a:pt x="83" y="9895"/>
                      <a:pt x="200" y="9895"/>
                    </a:cubicBezTo>
                    <a:cubicBezTo>
                      <a:pt x="249" y="9895"/>
                      <a:pt x="303" y="9879"/>
                      <a:pt x="360" y="9846"/>
                    </a:cubicBezTo>
                    <a:lnTo>
                      <a:pt x="15645" y="1021"/>
                    </a:lnTo>
                    <a:cubicBezTo>
                      <a:pt x="15841" y="908"/>
                      <a:pt x="16004" y="629"/>
                      <a:pt x="16004" y="399"/>
                    </a:cubicBezTo>
                    <a:lnTo>
                      <a:pt x="16004" y="256"/>
                    </a:lnTo>
                    <a:cubicBezTo>
                      <a:pt x="16004" y="94"/>
                      <a:pt x="15923"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7" name="Google Shape;7217;p43">
                <a:extLst>
                  <a:ext uri="{FF2B5EF4-FFF2-40B4-BE49-F238E27FC236}">
                    <a16:creationId xmlns:a16="http://schemas.microsoft.com/office/drawing/2014/main" id="{A8175404-BA6A-47C4-810B-3D0EC78B7234}"/>
                  </a:ext>
                </a:extLst>
              </p:cNvPr>
              <p:cNvSpPr/>
              <p:nvPr/>
            </p:nvSpPr>
            <p:spPr>
              <a:xfrm>
                <a:off x="4629474" y="3560932"/>
                <a:ext cx="311657" cy="192680"/>
              </a:xfrm>
              <a:custGeom>
                <a:avLst/>
                <a:gdLst/>
                <a:ahLst/>
                <a:cxnLst/>
                <a:rect l="l" t="t" r="r" b="b"/>
                <a:pathLst>
                  <a:path w="16005" h="9895" extrusionOk="0">
                    <a:moveTo>
                      <a:pt x="15803" y="1"/>
                    </a:moveTo>
                    <a:cubicBezTo>
                      <a:pt x="15755" y="1"/>
                      <a:pt x="15702" y="16"/>
                      <a:pt x="15645" y="49"/>
                    </a:cubicBezTo>
                    <a:lnTo>
                      <a:pt x="360" y="8874"/>
                    </a:lnTo>
                    <a:cubicBezTo>
                      <a:pt x="165" y="8986"/>
                      <a:pt x="1" y="9266"/>
                      <a:pt x="1" y="9496"/>
                    </a:cubicBezTo>
                    <a:lnTo>
                      <a:pt x="1" y="9639"/>
                    </a:lnTo>
                    <a:cubicBezTo>
                      <a:pt x="1" y="9801"/>
                      <a:pt x="83" y="9895"/>
                      <a:pt x="200" y="9895"/>
                    </a:cubicBezTo>
                    <a:cubicBezTo>
                      <a:pt x="248" y="9895"/>
                      <a:pt x="303" y="9879"/>
                      <a:pt x="360" y="9845"/>
                    </a:cubicBezTo>
                    <a:lnTo>
                      <a:pt x="15645" y="1023"/>
                    </a:lnTo>
                    <a:cubicBezTo>
                      <a:pt x="15841" y="907"/>
                      <a:pt x="16004" y="631"/>
                      <a:pt x="16004" y="401"/>
                    </a:cubicBezTo>
                    <a:lnTo>
                      <a:pt x="16004" y="258"/>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8" name="Google Shape;7218;p43">
                <a:extLst>
                  <a:ext uri="{FF2B5EF4-FFF2-40B4-BE49-F238E27FC236}">
                    <a16:creationId xmlns:a16="http://schemas.microsoft.com/office/drawing/2014/main" id="{A5B922D1-1EC3-4352-BCAC-BCA087331A5C}"/>
                  </a:ext>
                </a:extLst>
              </p:cNvPr>
              <p:cNvSpPr/>
              <p:nvPr/>
            </p:nvSpPr>
            <p:spPr>
              <a:xfrm>
                <a:off x="4629474" y="3608210"/>
                <a:ext cx="311657" cy="192700"/>
              </a:xfrm>
              <a:custGeom>
                <a:avLst/>
                <a:gdLst/>
                <a:ahLst/>
                <a:cxnLst/>
                <a:rect l="l" t="t" r="r" b="b"/>
                <a:pathLst>
                  <a:path w="16005" h="9896" extrusionOk="0">
                    <a:moveTo>
                      <a:pt x="15803" y="1"/>
                    </a:moveTo>
                    <a:cubicBezTo>
                      <a:pt x="15755" y="1"/>
                      <a:pt x="15702" y="16"/>
                      <a:pt x="15645" y="49"/>
                    </a:cubicBezTo>
                    <a:lnTo>
                      <a:pt x="360" y="8874"/>
                    </a:lnTo>
                    <a:cubicBezTo>
                      <a:pt x="165" y="8987"/>
                      <a:pt x="1" y="9266"/>
                      <a:pt x="1" y="9496"/>
                    </a:cubicBezTo>
                    <a:lnTo>
                      <a:pt x="1" y="9639"/>
                    </a:lnTo>
                    <a:cubicBezTo>
                      <a:pt x="1" y="9801"/>
                      <a:pt x="83" y="9895"/>
                      <a:pt x="200" y="9895"/>
                    </a:cubicBezTo>
                    <a:cubicBezTo>
                      <a:pt x="248" y="9895"/>
                      <a:pt x="303" y="9879"/>
                      <a:pt x="360" y="9845"/>
                    </a:cubicBezTo>
                    <a:lnTo>
                      <a:pt x="15645" y="1024"/>
                    </a:lnTo>
                    <a:cubicBezTo>
                      <a:pt x="15841" y="907"/>
                      <a:pt x="16004" y="631"/>
                      <a:pt x="16004" y="402"/>
                    </a:cubicBezTo>
                    <a:lnTo>
                      <a:pt x="16004" y="259"/>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9" name="Google Shape;7219;p43">
                <a:extLst>
                  <a:ext uri="{FF2B5EF4-FFF2-40B4-BE49-F238E27FC236}">
                    <a16:creationId xmlns:a16="http://schemas.microsoft.com/office/drawing/2014/main" id="{1DD67D9A-5702-4963-8266-8E38C59C78E9}"/>
                  </a:ext>
                </a:extLst>
              </p:cNvPr>
              <p:cNvSpPr/>
              <p:nvPr/>
            </p:nvSpPr>
            <p:spPr>
              <a:xfrm>
                <a:off x="4629474" y="3655506"/>
                <a:ext cx="311657" cy="192680"/>
              </a:xfrm>
              <a:custGeom>
                <a:avLst/>
                <a:gdLst/>
                <a:ahLst/>
                <a:cxnLst/>
                <a:rect l="l" t="t" r="r" b="b"/>
                <a:pathLst>
                  <a:path w="16005" h="9895" extrusionOk="0">
                    <a:moveTo>
                      <a:pt x="15803" y="0"/>
                    </a:moveTo>
                    <a:cubicBezTo>
                      <a:pt x="15755" y="0"/>
                      <a:pt x="15702" y="16"/>
                      <a:pt x="15645" y="48"/>
                    </a:cubicBezTo>
                    <a:lnTo>
                      <a:pt x="360" y="8873"/>
                    </a:lnTo>
                    <a:cubicBezTo>
                      <a:pt x="165" y="8990"/>
                      <a:pt x="1" y="9266"/>
                      <a:pt x="1" y="9495"/>
                    </a:cubicBezTo>
                    <a:lnTo>
                      <a:pt x="1" y="9638"/>
                    </a:lnTo>
                    <a:cubicBezTo>
                      <a:pt x="1" y="9801"/>
                      <a:pt x="83" y="9895"/>
                      <a:pt x="200" y="9895"/>
                    </a:cubicBezTo>
                    <a:cubicBezTo>
                      <a:pt x="248" y="9895"/>
                      <a:pt x="303" y="9879"/>
                      <a:pt x="360" y="9845"/>
                    </a:cubicBezTo>
                    <a:lnTo>
                      <a:pt x="15645" y="1023"/>
                    </a:lnTo>
                    <a:cubicBezTo>
                      <a:pt x="15841" y="907"/>
                      <a:pt x="16004" y="630"/>
                      <a:pt x="16004" y="401"/>
                    </a:cubicBezTo>
                    <a:lnTo>
                      <a:pt x="16004" y="257"/>
                    </a:lnTo>
                    <a:cubicBezTo>
                      <a:pt x="16004" y="94"/>
                      <a:pt x="15922" y="0"/>
                      <a:pt x="15803"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0" name="Google Shape;7220;p43">
                <a:extLst>
                  <a:ext uri="{FF2B5EF4-FFF2-40B4-BE49-F238E27FC236}">
                    <a16:creationId xmlns:a16="http://schemas.microsoft.com/office/drawing/2014/main" id="{9CB3FAB0-5FC8-4A78-844B-13CC11339449}"/>
                  </a:ext>
                </a:extLst>
              </p:cNvPr>
              <p:cNvSpPr/>
              <p:nvPr/>
            </p:nvSpPr>
            <p:spPr>
              <a:xfrm>
                <a:off x="4629474" y="3702784"/>
                <a:ext cx="311657" cy="192680"/>
              </a:xfrm>
              <a:custGeom>
                <a:avLst/>
                <a:gdLst/>
                <a:ahLst/>
                <a:cxnLst/>
                <a:rect l="l" t="t" r="r" b="b"/>
                <a:pathLst>
                  <a:path w="16005" h="9895" extrusionOk="0">
                    <a:moveTo>
                      <a:pt x="15803" y="1"/>
                    </a:moveTo>
                    <a:cubicBezTo>
                      <a:pt x="15755" y="1"/>
                      <a:pt x="15702" y="16"/>
                      <a:pt x="15645" y="49"/>
                    </a:cubicBezTo>
                    <a:lnTo>
                      <a:pt x="360" y="8874"/>
                    </a:lnTo>
                    <a:cubicBezTo>
                      <a:pt x="165" y="8990"/>
                      <a:pt x="1" y="9266"/>
                      <a:pt x="1" y="9496"/>
                    </a:cubicBezTo>
                    <a:lnTo>
                      <a:pt x="1" y="9638"/>
                    </a:lnTo>
                    <a:cubicBezTo>
                      <a:pt x="1" y="9801"/>
                      <a:pt x="83" y="9895"/>
                      <a:pt x="200" y="9895"/>
                    </a:cubicBezTo>
                    <a:cubicBezTo>
                      <a:pt x="248" y="9895"/>
                      <a:pt x="303" y="9879"/>
                      <a:pt x="360" y="9844"/>
                    </a:cubicBezTo>
                    <a:lnTo>
                      <a:pt x="15645" y="1023"/>
                    </a:lnTo>
                    <a:cubicBezTo>
                      <a:pt x="15841" y="907"/>
                      <a:pt x="16004" y="631"/>
                      <a:pt x="16004" y="401"/>
                    </a:cubicBezTo>
                    <a:lnTo>
                      <a:pt x="16004" y="258"/>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1" name="Google Shape;7221;p43">
                <a:extLst>
                  <a:ext uri="{FF2B5EF4-FFF2-40B4-BE49-F238E27FC236}">
                    <a16:creationId xmlns:a16="http://schemas.microsoft.com/office/drawing/2014/main" id="{2A17605B-1ACA-4AF7-9861-5F5B908C7FB5}"/>
                  </a:ext>
                </a:extLst>
              </p:cNvPr>
              <p:cNvSpPr/>
              <p:nvPr/>
            </p:nvSpPr>
            <p:spPr>
              <a:xfrm>
                <a:off x="4629474" y="3750061"/>
                <a:ext cx="311657" cy="192700"/>
              </a:xfrm>
              <a:custGeom>
                <a:avLst/>
                <a:gdLst/>
                <a:ahLst/>
                <a:cxnLst/>
                <a:rect l="l" t="t" r="r" b="b"/>
                <a:pathLst>
                  <a:path w="16005" h="9896" extrusionOk="0">
                    <a:moveTo>
                      <a:pt x="15803" y="1"/>
                    </a:moveTo>
                    <a:cubicBezTo>
                      <a:pt x="15755" y="1"/>
                      <a:pt x="15702" y="16"/>
                      <a:pt x="15645" y="49"/>
                    </a:cubicBezTo>
                    <a:lnTo>
                      <a:pt x="360" y="8873"/>
                    </a:lnTo>
                    <a:cubicBezTo>
                      <a:pt x="165" y="8990"/>
                      <a:pt x="1" y="9266"/>
                      <a:pt x="1" y="9496"/>
                    </a:cubicBezTo>
                    <a:lnTo>
                      <a:pt x="1" y="9639"/>
                    </a:lnTo>
                    <a:cubicBezTo>
                      <a:pt x="1" y="9801"/>
                      <a:pt x="83" y="9895"/>
                      <a:pt x="200" y="9895"/>
                    </a:cubicBezTo>
                    <a:cubicBezTo>
                      <a:pt x="248" y="9895"/>
                      <a:pt x="303" y="9879"/>
                      <a:pt x="360" y="9845"/>
                    </a:cubicBezTo>
                    <a:lnTo>
                      <a:pt x="15645" y="1023"/>
                    </a:lnTo>
                    <a:cubicBezTo>
                      <a:pt x="15841" y="907"/>
                      <a:pt x="16004" y="631"/>
                      <a:pt x="16004" y="401"/>
                    </a:cubicBezTo>
                    <a:lnTo>
                      <a:pt x="16004" y="259"/>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2" name="Google Shape;7222;p43">
                <a:extLst>
                  <a:ext uri="{FF2B5EF4-FFF2-40B4-BE49-F238E27FC236}">
                    <a16:creationId xmlns:a16="http://schemas.microsoft.com/office/drawing/2014/main" id="{BBFD6C45-B29F-44E4-B71A-9B93B3E5ABA2}"/>
                  </a:ext>
                </a:extLst>
              </p:cNvPr>
              <p:cNvSpPr/>
              <p:nvPr/>
            </p:nvSpPr>
            <p:spPr>
              <a:xfrm>
                <a:off x="4629474" y="3797572"/>
                <a:ext cx="311657" cy="192680"/>
              </a:xfrm>
              <a:custGeom>
                <a:avLst/>
                <a:gdLst/>
                <a:ahLst/>
                <a:cxnLst/>
                <a:rect l="l" t="t" r="r" b="b"/>
                <a:pathLst>
                  <a:path w="16005" h="9895" extrusionOk="0">
                    <a:moveTo>
                      <a:pt x="15806" y="0"/>
                    </a:moveTo>
                    <a:cubicBezTo>
                      <a:pt x="15757" y="0"/>
                      <a:pt x="15703" y="16"/>
                      <a:pt x="15645" y="51"/>
                    </a:cubicBezTo>
                    <a:lnTo>
                      <a:pt x="360" y="8872"/>
                    </a:lnTo>
                    <a:cubicBezTo>
                      <a:pt x="165" y="8988"/>
                      <a:pt x="1" y="9267"/>
                      <a:pt x="1" y="9494"/>
                    </a:cubicBezTo>
                    <a:lnTo>
                      <a:pt x="1" y="9637"/>
                    </a:lnTo>
                    <a:cubicBezTo>
                      <a:pt x="1" y="9800"/>
                      <a:pt x="84" y="9894"/>
                      <a:pt x="202" y="9894"/>
                    </a:cubicBezTo>
                    <a:cubicBezTo>
                      <a:pt x="250" y="9894"/>
                      <a:pt x="304" y="9879"/>
                      <a:pt x="360" y="9846"/>
                    </a:cubicBezTo>
                    <a:lnTo>
                      <a:pt x="15645" y="1021"/>
                    </a:lnTo>
                    <a:cubicBezTo>
                      <a:pt x="15841" y="909"/>
                      <a:pt x="16004" y="629"/>
                      <a:pt x="16004" y="400"/>
                    </a:cubicBezTo>
                    <a:lnTo>
                      <a:pt x="16004" y="257"/>
                    </a:lnTo>
                    <a:cubicBezTo>
                      <a:pt x="16004" y="94"/>
                      <a:pt x="15923" y="0"/>
                      <a:pt x="15806"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3" name="Google Shape;7223;p43">
                <a:extLst>
                  <a:ext uri="{FF2B5EF4-FFF2-40B4-BE49-F238E27FC236}">
                    <a16:creationId xmlns:a16="http://schemas.microsoft.com/office/drawing/2014/main" id="{7073A1ED-9F45-427E-8F93-43152C40E9FA}"/>
                  </a:ext>
                </a:extLst>
              </p:cNvPr>
              <p:cNvSpPr/>
              <p:nvPr/>
            </p:nvSpPr>
            <p:spPr>
              <a:xfrm>
                <a:off x="4629474" y="3844849"/>
                <a:ext cx="311657" cy="192680"/>
              </a:xfrm>
              <a:custGeom>
                <a:avLst/>
                <a:gdLst/>
                <a:ahLst/>
                <a:cxnLst/>
                <a:rect l="l" t="t" r="r" b="b"/>
                <a:pathLst>
                  <a:path w="16005" h="9895" extrusionOk="0">
                    <a:moveTo>
                      <a:pt x="15805" y="0"/>
                    </a:moveTo>
                    <a:cubicBezTo>
                      <a:pt x="15757" y="0"/>
                      <a:pt x="15702" y="16"/>
                      <a:pt x="15645" y="50"/>
                    </a:cubicBezTo>
                    <a:lnTo>
                      <a:pt x="360" y="8872"/>
                    </a:lnTo>
                    <a:cubicBezTo>
                      <a:pt x="165" y="8989"/>
                      <a:pt x="1" y="9268"/>
                      <a:pt x="1" y="9494"/>
                    </a:cubicBezTo>
                    <a:lnTo>
                      <a:pt x="1" y="9638"/>
                    </a:lnTo>
                    <a:cubicBezTo>
                      <a:pt x="1" y="9801"/>
                      <a:pt x="84" y="9895"/>
                      <a:pt x="202" y="9895"/>
                    </a:cubicBezTo>
                    <a:cubicBezTo>
                      <a:pt x="250" y="9895"/>
                      <a:pt x="304" y="9879"/>
                      <a:pt x="360" y="9847"/>
                    </a:cubicBezTo>
                    <a:lnTo>
                      <a:pt x="15645" y="1022"/>
                    </a:lnTo>
                    <a:cubicBezTo>
                      <a:pt x="15841" y="909"/>
                      <a:pt x="16004" y="629"/>
                      <a:pt x="16004" y="400"/>
                    </a:cubicBezTo>
                    <a:lnTo>
                      <a:pt x="16004" y="257"/>
                    </a:lnTo>
                    <a:cubicBezTo>
                      <a:pt x="16004" y="95"/>
                      <a:pt x="15923" y="0"/>
                      <a:pt x="15805"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4" name="Google Shape;7224;p43">
                <a:extLst>
                  <a:ext uri="{FF2B5EF4-FFF2-40B4-BE49-F238E27FC236}">
                    <a16:creationId xmlns:a16="http://schemas.microsoft.com/office/drawing/2014/main" id="{DC285476-9280-4A7C-9281-5FBA3806C2C9}"/>
                  </a:ext>
                </a:extLst>
              </p:cNvPr>
              <p:cNvSpPr/>
              <p:nvPr/>
            </p:nvSpPr>
            <p:spPr>
              <a:xfrm>
                <a:off x="4629474" y="3892127"/>
                <a:ext cx="311657" cy="192700"/>
              </a:xfrm>
              <a:custGeom>
                <a:avLst/>
                <a:gdLst/>
                <a:ahLst/>
                <a:cxnLst/>
                <a:rect l="l" t="t" r="r" b="b"/>
                <a:pathLst>
                  <a:path w="16005" h="9896" extrusionOk="0">
                    <a:moveTo>
                      <a:pt x="15806" y="1"/>
                    </a:moveTo>
                    <a:cubicBezTo>
                      <a:pt x="15757" y="1"/>
                      <a:pt x="15702" y="17"/>
                      <a:pt x="15645" y="51"/>
                    </a:cubicBezTo>
                    <a:lnTo>
                      <a:pt x="360" y="8872"/>
                    </a:lnTo>
                    <a:cubicBezTo>
                      <a:pt x="165" y="8989"/>
                      <a:pt x="1" y="9268"/>
                      <a:pt x="1" y="9494"/>
                    </a:cubicBezTo>
                    <a:lnTo>
                      <a:pt x="1" y="9637"/>
                    </a:lnTo>
                    <a:cubicBezTo>
                      <a:pt x="1" y="9801"/>
                      <a:pt x="84" y="9895"/>
                      <a:pt x="202" y="9895"/>
                    </a:cubicBezTo>
                    <a:cubicBezTo>
                      <a:pt x="250" y="9895"/>
                      <a:pt x="304" y="9880"/>
                      <a:pt x="360" y="9847"/>
                    </a:cubicBezTo>
                    <a:lnTo>
                      <a:pt x="15645" y="1023"/>
                    </a:lnTo>
                    <a:cubicBezTo>
                      <a:pt x="15841" y="909"/>
                      <a:pt x="16004" y="630"/>
                      <a:pt x="16004" y="400"/>
                    </a:cubicBezTo>
                    <a:lnTo>
                      <a:pt x="16004" y="257"/>
                    </a:lnTo>
                    <a:cubicBezTo>
                      <a:pt x="16004" y="95"/>
                      <a:pt x="15923" y="1"/>
                      <a:pt x="15806"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 name="Google Shape;7225;p43">
                <a:extLst>
                  <a:ext uri="{FF2B5EF4-FFF2-40B4-BE49-F238E27FC236}">
                    <a16:creationId xmlns:a16="http://schemas.microsoft.com/office/drawing/2014/main" id="{6E23148F-7271-4A3D-9432-E3DCAF5E919C}"/>
                  </a:ext>
                </a:extLst>
              </p:cNvPr>
              <p:cNvSpPr/>
              <p:nvPr/>
            </p:nvSpPr>
            <p:spPr>
              <a:xfrm>
                <a:off x="4570553" y="3467760"/>
                <a:ext cx="21790" cy="690222"/>
              </a:xfrm>
              <a:custGeom>
                <a:avLst/>
                <a:gdLst/>
                <a:ahLst/>
                <a:cxnLst/>
                <a:rect l="l" t="t" r="r" b="b"/>
                <a:pathLst>
                  <a:path w="1119" h="35446" extrusionOk="0">
                    <a:moveTo>
                      <a:pt x="117" y="0"/>
                    </a:moveTo>
                    <a:cubicBezTo>
                      <a:pt x="44" y="130"/>
                      <a:pt x="0" y="273"/>
                      <a:pt x="0" y="403"/>
                    </a:cubicBezTo>
                    <a:lnTo>
                      <a:pt x="0" y="34668"/>
                    </a:lnTo>
                    <a:cubicBezTo>
                      <a:pt x="0" y="34927"/>
                      <a:pt x="170" y="35234"/>
                      <a:pt x="380" y="35357"/>
                    </a:cubicBezTo>
                    <a:cubicBezTo>
                      <a:pt x="481" y="35417"/>
                      <a:pt x="614" y="35446"/>
                      <a:pt x="750" y="35446"/>
                    </a:cubicBezTo>
                    <a:cubicBezTo>
                      <a:pt x="878" y="35446"/>
                      <a:pt x="1008" y="35420"/>
                      <a:pt x="1118" y="35370"/>
                    </a:cubicBezTo>
                    <a:lnTo>
                      <a:pt x="1118" y="35370"/>
                    </a:lnTo>
                    <a:cubicBezTo>
                      <a:pt x="1072" y="35390"/>
                      <a:pt x="1029" y="35399"/>
                      <a:pt x="989" y="35399"/>
                    </a:cubicBezTo>
                    <a:cubicBezTo>
                      <a:pt x="855" y="35399"/>
                      <a:pt x="762" y="35292"/>
                      <a:pt x="762" y="35107"/>
                    </a:cubicBezTo>
                    <a:lnTo>
                      <a:pt x="762" y="842"/>
                    </a:lnTo>
                    <a:cubicBezTo>
                      <a:pt x="762" y="715"/>
                      <a:pt x="808" y="569"/>
                      <a:pt x="882" y="443"/>
                    </a:cubicBezTo>
                    <a:lnTo>
                      <a:pt x="117" y="0"/>
                    </a:ln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 name="Google Shape;7226;p43">
                <a:extLst>
                  <a:ext uri="{FF2B5EF4-FFF2-40B4-BE49-F238E27FC236}">
                    <a16:creationId xmlns:a16="http://schemas.microsoft.com/office/drawing/2014/main" id="{A98BFD1B-DC27-4D3B-A5A6-C676F346AD49}"/>
                  </a:ext>
                </a:extLst>
              </p:cNvPr>
              <p:cNvSpPr/>
              <p:nvPr/>
            </p:nvSpPr>
            <p:spPr>
              <a:xfrm>
                <a:off x="4626319" y="3264222"/>
                <a:ext cx="424851" cy="925431"/>
              </a:xfrm>
              <a:custGeom>
                <a:avLst/>
                <a:gdLst/>
                <a:ahLst/>
                <a:cxnLst/>
                <a:rect l="l" t="t" r="r" b="b"/>
                <a:pathLst>
                  <a:path w="21818" h="47525" extrusionOk="0">
                    <a:moveTo>
                      <a:pt x="21063" y="0"/>
                    </a:moveTo>
                    <a:cubicBezTo>
                      <a:pt x="20915" y="0"/>
                      <a:pt x="20763" y="34"/>
                      <a:pt x="20647" y="102"/>
                    </a:cubicBezTo>
                    <a:lnTo>
                      <a:pt x="406" y="11778"/>
                    </a:lnTo>
                    <a:cubicBezTo>
                      <a:pt x="183" y="11907"/>
                      <a:pt x="0" y="12223"/>
                      <a:pt x="0" y="12483"/>
                    </a:cubicBezTo>
                    <a:lnTo>
                      <a:pt x="0" y="46745"/>
                    </a:lnTo>
                    <a:cubicBezTo>
                      <a:pt x="0" y="47004"/>
                      <a:pt x="170" y="47313"/>
                      <a:pt x="382" y="47436"/>
                    </a:cubicBezTo>
                    <a:cubicBezTo>
                      <a:pt x="483" y="47495"/>
                      <a:pt x="617" y="47525"/>
                      <a:pt x="754" y="47525"/>
                    </a:cubicBezTo>
                    <a:cubicBezTo>
                      <a:pt x="902" y="47525"/>
                      <a:pt x="1054" y="47490"/>
                      <a:pt x="1171" y="47423"/>
                    </a:cubicBezTo>
                    <a:lnTo>
                      <a:pt x="21412" y="35748"/>
                    </a:lnTo>
                    <a:cubicBezTo>
                      <a:pt x="21635" y="35617"/>
                      <a:pt x="21818" y="35301"/>
                      <a:pt x="21818" y="35042"/>
                    </a:cubicBezTo>
                    <a:lnTo>
                      <a:pt x="21818" y="781"/>
                    </a:lnTo>
                    <a:cubicBezTo>
                      <a:pt x="21818" y="521"/>
                      <a:pt x="21648" y="211"/>
                      <a:pt x="21435" y="88"/>
                    </a:cubicBezTo>
                    <a:cubicBezTo>
                      <a:pt x="21335" y="29"/>
                      <a:pt x="21200" y="0"/>
                      <a:pt x="21063"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7" name="Google Shape;7227;p43">
                <a:extLst>
                  <a:ext uri="{FF2B5EF4-FFF2-40B4-BE49-F238E27FC236}">
                    <a16:creationId xmlns:a16="http://schemas.microsoft.com/office/drawing/2014/main" id="{CDEA91D0-60CE-4424-88C3-D20739979BFD}"/>
                  </a:ext>
                </a:extLst>
              </p:cNvPr>
              <p:cNvSpPr/>
              <p:nvPr/>
            </p:nvSpPr>
            <p:spPr>
              <a:xfrm>
                <a:off x="4641137" y="3273724"/>
                <a:ext cx="410032" cy="915032"/>
              </a:xfrm>
              <a:custGeom>
                <a:avLst/>
                <a:gdLst/>
                <a:ahLst/>
                <a:cxnLst/>
                <a:rect l="l" t="t" r="r" b="b"/>
                <a:pathLst>
                  <a:path w="21057" h="46991" extrusionOk="0">
                    <a:moveTo>
                      <a:pt x="20831" y="1"/>
                    </a:moveTo>
                    <a:cubicBezTo>
                      <a:pt x="20777" y="1"/>
                      <a:pt x="20715" y="19"/>
                      <a:pt x="20651" y="56"/>
                    </a:cubicBezTo>
                    <a:lnTo>
                      <a:pt x="410" y="11729"/>
                    </a:lnTo>
                    <a:cubicBezTo>
                      <a:pt x="184" y="11858"/>
                      <a:pt x="1" y="12174"/>
                      <a:pt x="1" y="12434"/>
                    </a:cubicBezTo>
                    <a:lnTo>
                      <a:pt x="1" y="46699"/>
                    </a:lnTo>
                    <a:cubicBezTo>
                      <a:pt x="1" y="46883"/>
                      <a:pt x="93" y="46990"/>
                      <a:pt x="228" y="46990"/>
                    </a:cubicBezTo>
                    <a:cubicBezTo>
                      <a:pt x="283" y="46990"/>
                      <a:pt x="345" y="46973"/>
                      <a:pt x="410" y="46935"/>
                    </a:cubicBezTo>
                    <a:lnTo>
                      <a:pt x="20651" y="35260"/>
                    </a:lnTo>
                    <a:cubicBezTo>
                      <a:pt x="20874" y="35129"/>
                      <a:pt x="21057" y="34813"/>
                      <a:pt x="21057" y="34554"/>
                    </a:cubicBezTo>
                    <a:lnTo>
                      <a:pt x="21057" y="293"/>
                    </a:lnTo>
                    <a:cubicBezTo>
                      <a:pt x="21057" y="108"/>
                      <a:pt x="20964" y="1"/>
                      <a:pt x="20831" y="1"/>
                    </a:cubicBezTo>
                    <a:close/>
                  </a:path>
                </a:pathLst>
              </a:custGeom>
              <a:solidFill>
                <a:srgbClr val="F0F0F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8" name="Google Shape;7228;p43">
                <a:extLst>
                  <a:ext uri="{FF2B5EF4-FFF2-40B4-BE49-F238E27FC236}">
                    <a16:creationId xmlns:a16="http://schemas.microsoft.com/office/drawing/2014/main" id="{667F28EC-D9BA-4741-A85A-46D4F1C7F125}"/>
                  </a:ext>
                </a:extLst>
              </p:cNvPr>
              <p:cNvSpPr/>
              <p:nvPr/>
            </p:nvSpPr>
            <p:spPr>
              <a:xfrm>
                <a:off x="4685318" y="3355837"/>
                <a:ext cx="311579" cy="192680"/>
              </a:xfrm>
              <a:custGeom>
                <a:avLst/>
                <a:gdLst/>
                <a:ahLst/>
                <a:cxnLst/>
                <a:rect l="l" t="t" r="r" b="b"/>
                <a:pathLst>
                  <a:path w="16001" h="9895" extrusionOk="0">
                    <a:moveTo>
                      <a:pt x="15803" y="0"/>
                    </a:moveTo>
                    <a:cubicBezTo>
                      <a:pt x="15755" y="0"/>
                      <a:pt x="15700" y="16"/>
                      <a:pt x="15641" y="50"/>
                    </a:cubicBezTo>
                    <a:lnTo>
                      <a:pt x="360" y="8872"/>
                    </a:lnTo>
                    <a:cubicBezTo>
                      <a:pt x="160" y="8989"/>
                      <a:pt x="0" y="9265"/>
                      <a:pt x="0" y="9494"/>
                    </a:cubicBezTo>
                    <a:lnTo>
                      <a:pt x="0" y="9637"/>
                    </a:lnTo>
                    <a:cubicBezTo>
                      <a:pt x="0" y="9801"/>
                      <a:pt x="81" y="9895"/>
                      <a:pt x="200" y="9895"/>
                    </a:cubicBezTo>
                    <a:cubicBezTo>
                      <a:pt x="248" y="9895"/>
                      <a:pt x="302" y="9879"/>
                      <a:pt x="360" y="9847"/>
                    </a:cubicBezTo>
                    <a:lnTo>
                      <a:pt x="15641" y="1022"/>
                    </a:lnTo>
                    <a:cubicBezTo>
                      <a:pt x="15841" y="909"/>
                      <a:pt x="16001" y="629"/>
                      <a:pt x="16001" y="399"/>
                    </a:cubicBezTo>
                    <a:lnTo>
                      <a:pt x="16001" y="256"/>
                    </a:lnTo>
                    <a:cubicBezTo>
                      <a:pt x="16001" y="94"/>
                      <a:pt x="15921" y="0"/>
                      <a:pt x="15803"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9" name="Google Shape;7229;p43">
                <a:extLst>
                  <a:ext uri="{FF2B5EF4-FFF2-40B4-BE49-F238E27FC236}">
                    <a16:creationId xmlns:a16="http://schemas.microsoft.com/office/drawing/2014/main" id="{D63EC38E-26FA-4352-B687-EBA28CEB3ABD}"/>
                  </a:ext>
                </a:extLst>
              </p:cNvPr>
              <p:cNvSpPr/>
              <p:nvPr/>
            </p:nvSpPr>
            <p:spPr>
              <a:xfrm>
                <a:off x="4685318" y="3403114"/>
                <a:ext cx="311579" cy="192680"/>
              </a:xfrm>
              <a:custGeom>
                <a:avLst/>
                <a:gdLst/>
                <a:ahLst/>
                <a:cxnLst/>
                <a:rect l="l" t="t" r="r" b="b"/>
                <a:pathLst>
                  <a:path w="16001" h="9895" extrusionOk="0">
                    <a:moveTo>
                      <a:pt x="15804" y="1"/>
                    </a:moveTo>
                    <a:cubicBezTo>
                      <a:pt x="15755" y="1"/>
                      <a:pt x="15700" y="17"/>
                      <a:pt x="15641" y="51"/>
                    </a:cubicBezTo>
                    <a:lnTo>
                      <a:pt x="360" y="8873"/>
                    </a:lnTo>
                    <a:cubicBezTo>
                      <a:pt x="160" y="8988"/>
                      <a:pt x="0" y="9265"/>
                      <a:pt x="0" y="9494"/>
                    </a:cubicBezTo>
                    <a:lnTo>
                      <a:pt x="0" y="9637"/>
                    </a:lnTo>
                    <a:cubicBezTo>
                      <a:pt x="0" y="9800"/>
                      <a:pt x="81" y="9895"/>
                      <a:pt x="200" y="9895"/>
                    </a:cubicBezTo>
                    <a:cubicBezTo>
                      <a:pt x="248" y="9895"/>
                      <a:pt x="302" y="9879"/>
                      <a:pt x="360" y="9847"/>
                    </a:cubicBezTo>
                    <a:lnTo>
                      <a:pt x="15641" y="1022"/>
                    </a:lnTo>
                    <a:cubicBezTo>
                      <a:pt x="15841" y="909"/>
                      <a:pt x="16001" y="630"/>
                      <a:pt x="16001" y="400"/>
                    </a:cubicBezTo>
                    <a:lnTo>
                      <a:pt x="16001" y="257"/>
                    </a:lnTo>
                    <a:cubicBezTo>
                      <a:pt x="16001" y="95"/>
                      <a:pt x="15921" y="1"/>
                      <a:pt x="15804"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0" name="Google Shape;7230;p43">
                <a:extLst>
                  <a:ext uri="{FF2B5EF4-FFF2-40B4-BE49-F238E27FC236}">
                    <a16:creationId xmlns:a16="http://schemas.microsoft.com/office/drawing/2014/main" id="{FC42C540-AE99-4A6C-8C79-D61AAC815226}"/>
                  </a:ext>
                </a:extLst>
              </p:cNvPr>
              <p:cNvSpPr/>
              <p:nvPr/>
            </p:nvSpPr>
            <p:spPr>
              <a:xfrm>
                <a:off x="4685318" y="3450391"/>
                <a:ext cx="311579" cy="192700"/>
              </a:xfrm>
              <a:custGeom>
                <a:avLst/>
                <a:gdLst/>
                <a:ahLst/>
                <a:cxnLst/>
                <a:rect l="l" t="t" r="r" b="b"/>
                <a:pathLst>
                  <a:path w="16001" h="9896" extrusionOk="0">
                    <a:moveTo>
                      <a:pt x="15803" y="1"/>
                    </a:moveTo>
                    <a:cubicBezTo>
                      <a:pt x="15755" y="1"/>
                      <a:pt x="15700" y="17"/>
                      <a:pt x="15641" y="51"/>
                    </a:cubicBezTo>
                    <a:lnTo>
                      <a:pt x="360" y="8872"/>
                    </a:lnTo>
                    <a:cubicBezTo>
                      <a:pt x="160" y="8989"/>
                      <a:pt x="0" y="9265"/>
                      <a:pt x="0" y="9494"/>
                    </a:cubicBezTo>
                    <a:lnTo>
                      <a:pt x="0" y="9638"/>
                    </a:lnTo>
                    <a:cubicBezTo>
                      <a:pt x="0" y="9801"/>
                      <a:pt x="81" y="9895"/>
                      <a:pt x="200" y="9895"/>
                    </a:cubicBezTo>
                    <a:cubicBezTo>
                      <a:pt x="248" y="9895"/>
                      <a:pt x="302" y="9880"/>
                      <a:pt x="360" y="9847"/>
                    </a:cubicBezTo>
                    <a:lnTo>
                      <a:pt x="15641" y="1022"/>
                    </a:lnTo>
                    <a:cubicBezTo>
                      <a:pt x="15841" y="909"/>
                      <a:pt x="16001" y="630"/>
                      <a:pt x="16001" y="400"/>
                    </a:cubicBezTo>
                    <a:lnTo>
                      <a:pt x="16001" y="258"/>
                    </a:lnTo>
                    <a:cubicBezTo>
                      <a:pt x="16001" y="95"/>
                      <a:pt x="15921"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1" name="Google Shape;7231;p43">
                <a:extLst>
                  <a:ext uri="{FF2B5EF4-FFF2-40B4-BE49-F238E27FC236}">
                    <a16:creationId xmlns:a16="http://schemas.microsoft.com/office/drawing/2014/main" id="{1BD676E3-8F12-4026-8F2B-CF7C45168C5B}"/>
                  </a:ext>
                </a:extLst>
              </p:cNvPr>
              <p:cNvSpPr/>
              <p:nvPr/>
            </p:nvSpPr>
            <p:spPr>
              <a:xfrm>
                <a:off x="4685318" y="3497688"/>
                <a:ext cx="311579" cy="192680"/>
              </a:xfrm>
              <a:custGeom>
                <a:avLst/>
                <a:gdLst/>
                <a:ahLst/>
                <a:cxnLst/>
                <a:rect l="l" t="t" r="r" b="b"/>
                <a:pathLst>
                  <a:path w="16001" h="9895" extrusionOk="0">
                    <a:moveTo>
                      <a:pt x="15803" y="0"/>
                    </a:moveTo>
                    <a:cubicBezTo>
                      <a:pt x="15755" y="0"/>
                      <a:pt x="15700" y="16"/>
                      <a:pt x="15641" y="50"/>
                    </a:cubicBezTo>
                    <a:lnTo>
                      <a:pt x="360" y="8872"/>
                    </a:lnTo>
                    <a:cubicBezTo>
                      <a:pt x="160" y="8988"/>
                      <a:pt x="0" y="9265"/>
                      <a:pt x="0" y="9494"/>
                    </a:cubicBezTo>
                    <a:lnTo>
                      <a:pt x="0" y="9637"/>
                    </a:lnTo>
                    <a:cubicBezTo>
                      <a:pt x="0" y="9800"/>
                      <a:pt x="81" y="9894"/>
                      <a:pt x="200" y="9894"/>
                    </a:cubicBezTo>
                    <a:cubicBezTo>
                      <a:pt x="248" y="9894"/>
                      <a:pt x="302" y="9879"/>
                      <a:pt x="360" y="9847"/>
                    </a:cubicBezTo>
                    <a:lnTo>
                      <a:pt x="15641" y="1022"/>
                    </a:lnTo>
                    <a:cubicBezTo>
                      <a:pt x="15841" y="908"/>
                      <a:pt x="16001" y="629"/>
                      <a:pt x="16001" y="399"/>
                    </a:cubicBezTo>
                    <a:lnTo>
                      <a:pt x="16001" y="256"/>
                    </a:lnTo>
                    <a:cubicBezTo>
                      <a:pt x="16001" y="94"/>
                      <a:pt x="15921" y="0"/>
                      <a:pt x="15803"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2" name="Google Shape;7232;p43">
                <a:extLst>
                  <a:ext uri="{FF2B5EF4-FFF2-40B4-BE49-F238E27FC236}">
                    <a16:creationId xmlns:a16="http://schemas.microsoft.com/office/drawing/2014/main" id="{A98488C8-B277-46FA-A3A8-78585B3255E5}"/>
                  </a:ext>
                </a:extLst>
              </p:cNvPr>
              <p:cNvSpPr/>
              <p:nvPr/>
            </p:nvSpPr>
            <p:spPr>
              <a:xfrm>
                <a:off x="4685318" y="3544965"/>
                <a:ext cx="311579" cy="192680"/>
              </a:xfrm>
              <a:custGeom>
                <a:avLst/>
                <a:gdLst/>
                <a:ahLst/>
                <a:cxnLst/>
                <a:rect l="l" t="t" r="r" b="b"/>
                <a:pathLst>
                  <a:path w="16001" h="9895" extrusionOk="0">
                    <a:moveTo>
                      <a:pt x="15804" y="0"/>
                    </a:moveTo>
                    <a:cubicBezTo>
                      <a:pt x="15755" y="0"/>
                      <a:pt x="15700" y="17"/>
                      <a:pt x="15641" y="51"/>
                    </a:cubicBezTo>
                    <a:lnTo>
                      <a:pt x="360" y="8872"/>
                    </a:lnTo>
                    <a:cubicBezTo>
                      <a:pt x="160" y="8988"/>
                      <a:pt x="0" y="9264"/>
                      <a:pt x="0" y="9494"/>
                    </a:cubicBezTo>
                    <a:lnTo>
                      <a:pt x="0" y="9637"/>
                    </a:lnTo>
                    <a:cubicBezTo>
                      <a:pt x="0" y="9800"/>
                      <a:pt x="81" y="9895"/>
                      <a:pt x="200" y="9895"/>
                    </a:cubicBezTo>
                    <a:cubicBezTo>
                      <a:pt x="248" y="9895"/>
                      <a:pt x="302" y="9879"/>
                      <a:pt x="360" y="9846"/>
                    </a:cubicBezTo>
                    <a:lnTo>
                      <a:pt x="15641" y="1022"/>
                    </a:lnTo>
                    <a:cubicBezTo>
                      <a:pt x="15841" y="909"/>
                      <a:pt x="16001" y="630"/>
                      <a:pt x="16001" y="400"/>
                    </a:cubicBezTo>
                    <a:lnTo>
                      <a:pt x="16001" y="257"/>
                    </a:lnTo>
                    <a:cubicBezTo>
                      <a:pt x="16001" y="94"/>
                      <a:pt x="15921" y="0"/>
                      <a:pt x="15804"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3" name="Google Shape;7233;p43">
                <a:extLst>
                  <a:ext uri="{FF2B5EF4-FFF2-40B4-BE49-F238E27FC236}">
                    <a16:creationId xmlns:a16="http://schemas.microsoft.com/office/drawing/2014/main" id="{E03B6F49-A150-4F0E-9EE7-2DC3EA3E6051}"/>
                  </a:ext>
                </a:extLst>
              </p:cNvPr>
              <p:cNvSpPr/>
              <p:nvPr/>
            </p:nvSpPr>
            <p:spPr>
              <a:xfrm>
                <a:off x="4685318" y="3592613"/>
                <a:ext cx="311579" cy="192661"/>
              </a:xfrm>
              <a:custGeom>
                <a:avLst/>
                <a:gdLst/>
                <a:ahLst/>
                <a:cxnLst/>
                <a:rect l="l" t="t" r="r" b="b"/>
                <a:pathLst>
                  <a:path w="16001" h="9894" extrusionOk="0">
                    <a:moveTo>
                      <a:pt x="15802" y="0"/>
                    </a:moveTo>
                    <a:cubicBezTo>
                      <a:pt x="15753" y="0"/>
                      <a:pt x="15699" y="16"/>
                      <a:pt x="15641" y="48"/>
                    </a:cubicBezTo>
                    <a:lnTo>
                      <a:pt x="360" y="8873"/>
                    </a:lnTo>
                    <a:cubicBezTo>
                      <a:pt x="160" y="8986"/>
                      <a:pt x="0" y="9266"/>
                      <a:pt x="0" y="9495"/>
                    </a:cubicBezTo>
                    <a:lnTo>
                      <a:pt x="0" y="9639"/>
                    </a:lnTo>
                    <a:cubicBezTo>
                      <a:pt x="0" y="9801"/>
                      <a:pt x="81" y="9893"/>
                      <a:pt x="198" y="9893"/>
                    </a:cubicBezTo>
                    <a:cubicBezTo>
                      <a:pt x="247" y="9893"/>
                      <a:pt x="301" y="9878"/>
                      <a:pt x="360" y="9845"/>
                    </a:cubicBezTo>
                    <a:lnTo>
                      <a:pt x="15641" y="1020"/>
                    </a:lnTo>
                    <a:cubicBezTo>
                      <a:pt x="15841" y="906"/>
                      <a:pt x="16001" y="627"/>
                      <a:pt x="16001" y="398"/>
                    </a:cubicBezTo>
                    <a:lnTo>
                      <a:pt x="16001" y="254"/>
                    </a:lnTo>
                    <a:cubicBezTo>
                      <a:pt x="16001" y="94"/>
                      <a:pt x="15920" y="0"/>
                      <a:pt x="15802"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4" name="Google Shape;7234;p43">
                <a:extLst>
                  <a:ext uri="{FF2B5EF4-FFF2-40B4-BE49-F238E27FC236}">
                    <a16:creationId xmlns:a16="http://schemas.microsoft.com/office/drawing/2014/main" id="{920C2077-F1A5-44D0-B528-EE6442338C42}"/>
                  </a:ext>
                </a:extLst>
              </p:cNvPr>
              <p:cNvSpPr/>
              <p:nvPr/>
            </p:nvSpPr>
            <p:spPr>
              <a:xfrm>
                <a:off x="4685318" y="3639890"/>
                <a:ext cx="311579" cy="192700"/>
              </a:xfrm>
              <a:custGeom>
                <a:avLst/>
                <a:gdLst/>
                <a:ahLst/>
                <a:cxnLst/>
                <a:rect l="l" t="t" r="r" b="b"/>
                <a:pathLst>
                  <a:path w="16001" h="9896" extrusionOk="0">
                    <a:moveTo>
                      <a:pt x="15802" y="1"/>
                    </a:moveTo>
                    <a:cubicBezTo>
                      <a:pt x="15753" y="1"/>
                      <a:pt x="15699" y="16"/>
                      <a:pt x="15641" y="49"/>
                    </a:cubicBezTo>
                    <a:lnTo>
                      <a:pt x="360" y="8874"/>
                    </a:lnTo>
                    <a:cubicBezTo>
                      <a:pt x="160" y="8987"/>
                      <a:pt x="0" y="9266"/>
                      <a:pt x="0" y="9495"/>
                    </a:cubicBezTo>
                    <a:lnTo>
                      <a:pt x="0" y="9638"/>
                    </a:lnTo>
                    <a:cubicBezTo>
                      <a:pt x="0" y="9801"/>
                      <a:pt x="80" y="9895"/>
                      <a:pt x="198" y="9895"/>
                    </a:cubicBezTo>
                    <a:cubicBezTo>
                      <a:pt x="246" y="9895"/>
                      <a:pt x="301" y="9879"/>
                      <a:pt x="360" y="9845"/>
                    </a:cubicBezTo>
                    <a:lnTo>
                      <a:pt x="15641" y="1020"/>
                    </a:lnTo>
                    <a:cubicBezTo>
                      <a:pt x="15841" y="907"/>
                      <a:pt x="16001" y="628"/>
                      <a:pt x="16001" y="398"/>
                    </a:cubicBezTo>
                    <a:lnTo>
                      <a:pt x="16001" y="255"/>
                    </a:lnTo>
                    <a:cubicBezTo>
                      <a:pt x="16001" y="94"/>
                      <a:pt x="15920" y="1"/>
                      <a:pt x="15802"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5" name="Google Shape;7235;p43">
                <a:extLst>
                  <a:ext uri="{FF2B5EF4-FFF2-40B4-BE49-F238E27FC236}">
                    <a16:creationId xmlns:a16="http://schemas.microsoft.com/office/drawing/2014/main" id="{1EB07102-C7E6-4440-9C1E-48CB4A8EA249}"/>
                  </a:ext>
                </a:extLst>
              </p:cNvPr>
              <p:cNvSpPr/>
              <p:nvPr/>
            </p:nvSpPr>
            <p:spPr>
              <a:xfrm>
                <a:off x="4685318" y="3687167"/>
                <a:ext cx="311579" cy="192700"/>
              </a:xfrm>
              <a:custGeom>
                <a:avLst/>
                <a:gdLst/>
                <a:ahLst/>
                <a:cxnLst/>
                <a:rect l="l" t="t" r="r" b="b"/>
                <a:pathLst>
                  <a:path w="16001" h="9896" extrusionOk="0">
                    <a:moveTo>
                      <a:pt x="15801" y="1"/>
                    </a:moveTo>
                    <a:cubicBezTo>
                      <a:pt x="15753" y="1"/>
                      <a:pt x="15699" y="16"/>
                      <a:pt x="15641" y="49"/>
                    </a:cubicBezTo>
                    <a:lnTo>
                      <a:pt x="360" y="8874"/>
                    </a:lnTo>
                    <a:cubicBezTo>
                      <a:pt x="160" y="8987"/>
                      <a:pt x="0" y="9266"/>
                      <a:pt x="0" y="9496"/>
                    </a:cubicBezTo>
                    <a:lnTo>
                      <a:pt x="0" y="9639"/>
                    </a:lnTo>
                    <a:cubicBezTo>
                      <a:pt x="0" y="9801"/>
                      <a:pt x="80" y="9895"/>
                      <a:pt x="198" y="9895"/>
                    </a:cubicBezTo>
                    <a:cubicBezTo>
                      <a:pt x="246" y="9895"/>
                      <a:pt x="301" y="9879"/>
                      <a:pt x="360" y="9845"/>
                    </a:cubicBezTo>
                    <a:lnTo>
                      <a:pt x="15641" y="1020"/>
                    </a:lnTo>
                    <a:cubicBezTo>
                      <a:pt x="15841" y="907"/>
                      <a:pt x="16001" y="627"/>
                      <a:pt x="16001" y="398"/>
                    </a:cubicBezTo>
                    <a:lnTo>
                      <a:pt x="16001" y="255"/>
                    </a:lnTo>
                    <a:cubicBezTo>
                      <a:pt x="16001" y="94"/>
                      <a:pt x="15920" y="1"/>
                      <a:pt x="15801"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6" name="Google Shape;7236;p43">
                <a:extLst>
                  <a:ext uri="{FF2B5EF4-FFF2-40B4-BE49-F238E27FC236}">
                    <a16:creationId xmlns:a16="http://schemas.microsoft.com/office/drawing/2014/main" id="{E0B60C06-8227-43ED-BE05-5C283317957F}"/>
                  </a:ext>
                </a:extLst>
              </p:cNvPr>
              <p:cNvSpPr/>
              <p:nvPr/>
            </p:nvSpPr>
            <p:spPr>
              <a:xfrm>
                <a:off x="4685318" y="3734445"/>
                <a:ext cx="311579" cy="192700"/>
              </a:xfrm>
              <a:custGeom>
                <a:avLst/>
                <a:gdLst/>
                <a:ahLst/>
                <a:cxnLst/>
                <a:rect l="l" t="t" r="r" b="b"/>
                <a:pathLst>
                  <a:path w="16001" h="9896" extrusionOk="0">
                    <a:moveTo>
                      <a:pt x="15802" y="1"/>
                    </a:moveTo>
                    <a:cubicBezTo>
                      <a:pt x="15753" y="1"/>
                      <a:pt x="15699" y="16"/>
                      <a:pt x="15641" y="49"/>
                    </a:cubicBezTo>
                    <a:lnTo>
                      <a:pt x="360" y="8874"/>
                    </a:lnTo>
                    <a:cubicBezTo>
                      <a:pt x="160" y="8987"/>
                      <a:pt x="0" y="9267"/>
                      <a:pt x="0" y="9496"/>
                    </a:cubicBezTo>
                    <a:lnTo>
                      <a:pt x="0" y="9639"/>
                    </a:lnTo>
                    <a:cubicBezTo>
                      <a:pt x="0" y="9801"/>
                      <a:pt x="80" y="9896"/>
                      <a:pt x="198" y="9896"/>
                    </a:cubicBezTo>
                    <a:cubicBezTo>
                      <a:pt x="246" y="9896"/>
                      <a:pt x="301" y="9880"/>
                      <a:pt x="360" y="9845"/>
                    </a:cubicBezTo>
                    <a:lnTo>
                      <a:pt x="15641" y="1021"/>
                    </a:lnTo>
                    <a:cubicBezTo>
                      <a:pt x="15841" y="907"/>
                      <a:pt x="16001" y="628"/>
                      <a:pt x="16001" y="399"/>
                    </a:cubicBezTo>
                    <a:lnTo>
                      <a:pt x="16001" y="255"/>
                    </a:lnTo>
                    <a:cubicBezTo>
                      <a:pt x="16001" y="94"/>
                      <a:pt x="15920" y="1"/>
                      <a:pt x="15802"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7" name="Google Shape;7237;p43">
                <a:extLst>
                  <a:ext uri="{FF2B5EF4-FFF2-40B4-BE49-F238E27FC236}">
                    <a16:creationId xmlns:a16="http://schemas.microsoft.com/office/drawing/2014/main" id="{146F6F4F-EE7F-4DAD-BC3E-50876D255305}"/>
                  </a:ext>
                </a:extLst>
              </p:cNvPr>
              <p:cNvSpPr/>
              <p:nvPr/>
            </p:nvSpPr>
            <p:spPr>
              <a:xfrm>
                <a:off x="4685318" y="3781742"/>
                <a:ext cx="311579" cy="192680"/>
              </a:xfrm>
              <a:custGeom>
                <a:avLst/>
                <a:gdLst/>
                <a:ahLst/>
                <a:cxnLst/>
                <a:rect l="l" t="t" r="r" b="b"/>
                <a:pathLst>
                  <a:path w="16001" h="9895" extrusionOk="0">
                    <a:moveTo>
                      <a:pt x="15802" y="0"/>
                    </a:moveTo>
                    <a:cubicBezTo>
                      <a:pt x="15753" y="0"/>
                      <a:pt x="15699" y="16"/>
                      <a:pt x="15641" y="49"/>
                    </a:cubicBezTo>
                    <a:lnTo>
                      <a:pt x="360" y="8873"/>
                    </a:lnTo>
                    <a:cubicBezTo>
                      <a:pt x="160" y="8987"/>
                      <a:pt x="0" y="9266"/>
                      <a:pt x="0" y="9495"/>
                    </a:cubicBezTo>
                    <a:lnTo>
                      <a:pt x="0" y="9638"/>
                    </a:lnTo>
                    <a:cubicBezTo>
                      <a:pt x="0" y="9801"/>
                      <a:pt x="80" y="9895"/>
                      <a:pt x="198" y="9895"/>
                    </a:cubicBezTo>
                    <a:cubicBezTo>
                      <a:pt x="246" y="9895"/>
                      <a:pt x="301" y="9879"/>
                      <a:pt x="360" y="9845"/>
                    </a:cubicBezTo>
                    <a:lnTo>
                      <a:pt x="15641" y="1019"/>
                    </a:lnTo>
                    <a:cubicBezTo>
                      <a:pt x="15841" y="907"/>
                      <a:pt x="16001" y="627"/>
                      <a:pt x="16001" y="397"/>
                    </a:cubicBezTo>
                    <a:lnTo>
                      <a:pt x="16001" y="255"/>
                    </a:lnTo>
                    <a:cubicBezTo>
                      <a:pt x="16001" y="94"/>
                      <a:pt x="15920" y="0"/>
                      <a:pt x="15802"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8" name="Google Shape;7238;p43">
                <a:extLst>
                  <a:ext uri="{FF2B5EF4-FFF2-40B4-BE49-F238E27FC236}">
                    <a16:creationId xmlns:a16="http://schemas.microsoft.com/office/drawing/2014/main" id="{3974D775-FB56-4299-AD1E-812650B186FB}"/>
                  </a:ext>
                </a:extLst>
              </p:cNvPr>
              <p:cNvSpPr/>
              <p:nvPr/>
            </p:nvSpPr>
            <p:spPr>
              <a:xfrm>
                <a:off x="4685318" y="3829214"/>
                <a:ext cx="311579" cy="192700"/>
              </a:xfrm>
              <a:custGeom>
                <a:avLst/>
                <a:gdLst/>
                <a:ahLst/>
                <a:cxnLst/>
                <a:rect l="l" t="t" r="r" b="b"/>
                <a:pathLst>
                  <a:path w="16001" h="9896" extrusionOk="0">
                    <a:moveTo>
                      <a:pt x="15801" y="0"/>
                    </a:moveTo>
                    <a:cubicBezTo>
                      <a:pt x="15753" y="0"/>
                      <a:pt x="15699" y="16"/>
                      <a:pt x="15641" y="49"/>
                    </a:cubicBezTo>
                    <a:lnTo>
                      <a:pt x="360" y="8873"/>
                    </a:lnTo>
                    <a:cubicBezTo>
                      <a:pt x="160" y="8987"/>
                      <a:pt x="0" y="9266"/>
                      <a:pt x="0" y="9495"/>
                    </a:cubicBezTo>
                    <a:lnTo>
                      <a:pt x="0" y="9638"/>
                    </a:lnTo>
                    <a:cubicBezTo>
                      <a:pt x="0" y="9801"/>
                      <a:pt x="80" y="9895"/>
                      <a:pt x="198" y="9895"/>
                    </a:cubicBezTo>
                    <a:cubicBezTo>
                      <a:pt x="246" y="9895"/>
                      <a:pt x="301" y="9879"/>
                      <a:pt x="360" y="9845"/>
                    </a:cubicBezTo>
                    <a:lnTo>
                      <a:pt x="15641" y="1023"/>
                    </a:lnTo>
                    <a:cubicBezTo>
                      <a:pt x="15841" y="907"/>
                      <a:pt x="16001" y="631"/>
                      <a:pt x="16001" y="402"/>
                    </a:cubicBezTo>
                    <a:lnTo>
                      <a:pt x="16001" y="258"/>
                    </a:lnTo>
                    <a:cubicBezTo>
                      <a:pt x="16001" y="95"/>
                      <a:pt x="15920" y="0"/>
                      <a:pt x="15801"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9" name="Google Shape;7239;p43">
                <a:extLst>
                  <a:ext uri="{FF2B5EF4-FFF2-40B4-BE49-F238E27FC236}">
                    <a16:creationId xmlns:a16="http://schemas.microsoft.com/office/drawing/2014/main" id="{3DCA1B5F-F42C-41CB-8EF4-1BC2F31467C6}"/>
                  </a:ext>
                </a:extLst>
              </p:cNvPr>
              <p:cNvSpPr/>
              <p:nvPr/>
            </p:nvSpPr>
            <p:spPr>
              <a:xfrm>
                <a:off x="4685318" y="3876510"/>
                <a:ext cx="311579" cy="192680"/>
              </a:xfrm>
              <a:custGeom>
                <a:avLst/>
                <a:gdLst/>
                <a:ahLst/>
                <a:cxnLst/>
                <a:rect l="l" t="t" r="r" b="b"/>
                <a:pathLst>
                  <a:path w="16001" h="9895" extrusionOk="0">
                    <a:moveTo>
                      <a:pt x="15801" y="0"/>
                    </a:moveTo>
                    <a:cubicBezTo>
                      <a:pt x="15753" y="0"/>
                      <a:pt x="15699" y="16"/>
                      <a:pt x="15641" y="48"/>
                    </a:cubicBezTo>
                    <a:lnTo>
                      <a:pt x="360" y="8873"/>
                    </a:lnTo>
                    <a:cubicBezTo>
                      <a:pt x="160" y="8986"/>
                      <a:pt x="0" y="9265"/>
                      <a:pt x="0" y="9495"/>
                    </a:cubicBezTo>
                    <a:lnTo>
                      <a:pt x="0" y="9638"/>
                    </a:lnTo>
                    <a:cubicBezTo>
                      <a:pt x="0" y="9800"/>
                      <a:pt x="80" y="9894"/>
                      <a:pt x="197" y="9894"/>
                    </a:cubicBezTo>
                    <a:cubicBezTo>
                      <a:pt x="246" y="9894"/>
                      <a:pt x="301" y="9878"/>
                      <a:pt x="360" y="9844"/>
                    </a:cubicBezTo>
                    <a:lnTo>
                      <a:pt x="15641" y="1022"/>
                    </a:lnTo>
                    <a:cubicBezTo>
                      <a:pt x="15841" y="906"/>
                      <a:pt x="16001" y="630"/>
                      <a:pt x="16001" y="400"/>
                    </a:cubicBezTo>
                    <a:lnTo>
                      <a:pt x="16001" y="257"/>
                    </a:lnTo>
                    <a:cubicBezTo>
                      <a:pt x="16001" y="94"/>
                      <a:pt x="15920" y="0"/>
                      <a:pt x="15801"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0" name="Google Shape;7240;p43">
                <a:extLst>
                  <a:ext uri="{FF2B5EF4-FFF2-40B4-BE49-F238E27FC236}">
                    <a16:creationId xmlns:a16="http://schemas.microsoft.com/office/drawing/2014/main" id="{325D85AE-4339-4272-8A2F-FE0836C98419}"/>
                  </a:ext>
                </a:extLst>
              </p:cNvPr>
              <p:cNvSpPr/>
              <p:nvPr/>
            </p:nvSpPr>
            <p:spPr>
              <a:xfrm>
                <a:off x="4685318" y="3923788"/>
                <a:ext cx="311579" cy="192680"/>
              </a:xfrm>
              <a:custGeom>
                <a:avLst/>
                <a:gdLst/>
                <a:ahLst/>
                <a:cxnLst/>
                <a:rect l="l" t="t" r="r" b="b"/>
                <a:pathLst>
                  <a:path w="16001" h="9895" extrusionOk="0">
                    <a:moveTo>
                      <a:pt x="15801" y="0"/>
                    </a:moveTo>
                    <a:cubicBezTo>
                      <a:pt x="15753" y="0"/>
                      <a:pt x="15699" y="16"/>
                      <a:pt x="15641" y="48"/>
                    </a:cubicBezTo>
                    <a:lnTo>
                      <a:pt x="360" y="8873"/>
                    </a:lnTo>
                    <a:cubicBezTo>
                      <a:pt x="160" y="8989"/>
                      <a:pt x="0" y="9265"/>
                      <a:pt x="0" y="9495"/>
                    </a:cubicBezTo>
                    <a:lnTo>
                      <a:pt x="0" y="9638"/>
                    </a:lnTo>
                    <a:cubicBezTo>
                      <a:pt x="0" y="9800"/>
                      <a:pt x="80" y="9895"/>
                      <a:pt x="198" y="9895"/>
                    </a:cubicBezTo>
                    <a:cubicBezTo>
                      <a:pt x="246" y="9895"/>
                      <a:pt x="301" y="9878"/>
                      <a:pt x="360" y="9844"/>
                    </a:cubicBezTo>
                    <a:lnTo>
                      <a:pt x="15641" y="1023"/>
                    </a:lnTo>
                    <a:cubicBezTo>
                      <a:pt x="15841" y="906"/>
                      <a:pt x="16001" y="630"/>
                      <a:pt x="16001" y="401"/>
                    </a:cubicBezTo>
                    <a:lnTo>
                      <a:pt x="16001" y="258"/>
                    </a:lnTo>
                    <a:cubicBezTo>
                      <a:pt x="16001" y="94"/>
                      <a:pt x="15920" y="0"/>
                      <a:pt x="15801"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1" name="Google Shape;7241;p43">
                <a:extLst>
                  <a:ext uri="{FF2B5EF4-FFF2-40B4-BE49-F238E27FC236}">
                    <a16:creationId xmlns:a16="http://schemas.microsoft.com/office/drawing/2014/main" id="{AD646C44-6DF2-415A-BB76-567D45ABEBA9}"/>
                  </a:ext>
                </a:extLst>
              </p:cNvPr>
              <p:cNvSpPr/>
              <p:nvPr/>
            </p:nvSpPr>
            <p:spPr>
              <a:xfrm>
                <a:off x="4626319" y="3499440"/>
                <a:ext cx="21770" cy="690183"/>
              </a:xfrm>
              <a:custGeom>
                <a:avLst/>
                <a:gdLst/>
                <a:ahLst/>
                <a:cxnLst/>
                <a:rect l="l" t="t" r="r" b="b"/>
                <a:pathLst>
                  <a:path w="1118" h="35444" extrusionOk="0">
                    <a:moveTo>
                      <a:pt x="120" y="0"/>
                    </a:moveTo>
                    <a:cubicBezTo>
                      <a:pt x="47" y="130"/>
                      <a:pt x="0" y="273"/>
                      <a:pt x="0" y="403"/>
                    </a:cubicBezTo>
                    <a:lnTo>
                      <a:pt x="0" y="34665"/>
                    </a:lnTo>
                    <a:cubicBezTo>
                      <a:pt x="0" y="34924"/>
                      <a:pt x="170" y="35233"/>
                      <a:pt x="382" y="35356"/>
                    </a:cubicBezTo>
                    <a:cubicBezTo>
                      <a:pt x="483" y="35415"/>
                      <a:pt x="617" y="35444"/>
                      <a:pt x="754" y="35444"/>
                    </a:cubicBezTo>
                    <a:cubicBezTo>
                      <a:pt x="881" y="35444"/>
                      <a:pt x="1011" y="35419"/>
                      <a:pt x="1118" y="35369"/>
                    </a:cubicBezTo>
                    <a:lnTo>
                      <a:pt x="1118" y="35369"/>
                    </a:lnTo>
                    <a:cubicBezTo>
                      <a:pt x="1072" y="35388"/>
                      <a:pt x="1029" y="35397"/>
                      <a:pt x="990" y="35397"/>
                    </a:cubicBezTo>
                    <a:cubicBezTo>
                      <a:pt x="855" y="35397"/>
                      <a:pt x="762" y="35292"/>
                      <a:pt x="762" y="35107"/>
                    </a:cubicBezTo>
                    <a:lnTo>
                      <a:pt x="762" y="842"/>
                    </a:lnTo>
                    <a:cubicBezTo>
                      <a:pt x="762" y="715"/>
                      <a:pt x="809" y="569"/>
                      <a:pt x="881" y="442"/>
                    </a:cubicBezTo>
                    <a:lnTo>
                      <a:pt x="120" y="0"/>
                    </a:ln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2" name="Google Shape;7242;p43">
                <a:extLst>
                  <a:ext uri="{FF2B5EF4-FFF2-40B4-BE49-F238E27FC236}">
                    <a16:creationId xmlns:a16="http://schemas.microsoft.com/office/drawing/2014/main" id="{E3A4670B-501C-4115-9C48-7EF84E4CEC1D}"/>
                  </a:ext>
                </a:extLst>
              </p:cNvPr>
              <p:cNvSpPr/>
              <p:nvPr/>
            </p:nvSpPr>
            <p:spPr>
              <a:xfrm>
                <a:off x="4357319" y="3460069"/>
                <a:ext cx="865338" cy="985250"/>
              </a:xfrm>
              <a:custGeom>
                <a:avLst/>
                <a:gdLst/>
                <a:ahLst/>
                <a:cxnLst/>
                <a:rect l="l" t="t" r="r" b="b"/>
                <a:pathLst>
                  <a:path w="44439" h="50597" extrusionOk="0">
                    <a:moveTo>
                      <a:pt x="43616" y="1"/>
                    </a:moveTo>
                    <a:cubicBezTo>
                      <a:pt x="43551" y="1"/>
                      <a:pt x="43486" y="15"/>
                      <a:pt x="43436" y="43"/>
                    </a:cubicBezTo>
                    <a:lnTo>
                      <a:pt x="36877" y="3832"/>
                    </a:lnTo>
                    <a:lnTo>
                      <a:pt x="6917" y="21129"/>
                    </a:lnTo>
                    <a:cubicBezTo>
                      <a:pt x="6870" y="21156"/>
                      <a:pt x="6823" y="21202"/>
                      <a:pt x="6780" y="21256"/>
                    </a:cubicBezTo>
                    <a:cubicBezTo>
                      <a:pt x="6777" y="21262"/>
                      <a:pt x="6773" y="21265"/>
                      <a:pt x="6773" y="21268"/>
                    </a:cubicBezTo>
                    <a:cubicBezTo>
                      <a:pt x="6757" y="21292"/>
                      <a:pt x="6740" y="21322"/>
                      <a:pt x="6723" y="21348"/>
                    </a:cubicBezTo>
                    <a:cubicBezTo>
                      <a:pt x="6710" y="21375"/>
                      <a:pt x="6697" y="21405"/>
                      <a:pt x="6690" y="21435"/>
                    </a:cubicBezTo>
                    <a:lnTo>
                      <a:pt x="1255" y="44976"/>
                    </a:lnTo>
                    <a:lnTo>
                      <a:pt x="397" y="48691"/>
                    </a:lnTo>
                    <a:lnTo>
                      <a:pt x="200" y="49546"/>
                    </a:lnTo>
                    <a:cubicBezTo>
                      <a:pt x="194" y="49572"/>
                      <a:pt x="187" y="49600"/>
                      <a:pt x="180" y="49623"/>
                    </a:cubicBezTo>
                    <a:lnTo>
                      <a:pt x="1" y="50404"/>
                    </a:lnTo>
                    <a:cubicBezTo>
                      <a:pt x="219" y="50533"/>
                      <a:pt x="513" y="50597"/>
                      <a:pt x="812" y="50597"/>
                    </a:cubicBezTo>
                    <a:cubicBezTo>
                      <a:pt x="845" y="50597"/>
                      <a:pt x="879" y="50596"/>
                      <a:pt x="912" y="50594"/>
                    </a:cubicBezTo>
                    <a:cubicBezTo>
                      <a:pt x="1209" y="50584"/>
                      <a:pt x="1508" y="50507"/>
                      <a:pt x="1740" y="50375"/>
                    </a:cubicBezTo>
                    <a:lnTo>
                      <a:pt x="36824" y="30117"/>
                    </a:lnTo>
                    <a:cubicBezTo>
                      <a:pt x="37319" y="29830"/>
                      <a:pt x="37825" y="29149"/>
                      <a:pt x="37955" y="28590"/>
                    </a:cubicBezTo>
                    <a:lnTo>
                      <a:pt x="38500" y="26235"/>
                    </a:lnTo>
                    <a:lnTo>
                      <a:pt x="44411" y="628"/>
                    </a:lnTo>
                    <a:cubicBezTo>
                      <a:pt x="44438" y="519"/>
                      <a:pt x="44378" y="379"/>
                      <a:pt x="44282" y="323"/>
                    </a:cubicBezTo>
                    <a:lnTo>
                      <a:pt x="43795" y="43"/>
                    </a:lnTo>
                    <a:cubicBezTo>
                      <a:pt x="43746" y="15"/>
                      <a:pt x="43681" y="1"/>
                      <a:pt x="43616"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3" name="Google Shape;7243;p43">
                <a:extLst>
                  <a:ext uri="{FF2B5EF4-FFF2-40B4-BE49-F238E27FC236}">
                    <a16:creationId xmlns:a16="http://schemas.microsoft.com/office/drawing/2014/main" id="{6EE08CFC-1059-4362-99B6-B2A07726464F}"/>
                  </a:ext>
                </a:extLst>
              </p:cNvPr>
              <p:cNvSpPr/>
              <p:nvPr/>
            </p:nvSpPr>
            <p:spPr>
              <a:xfrm>
                <a:off x="4489337" y="3460069"/>
                <a:ext cx="732925" cy="423430"/>
              </a:xfrm>
              <a:custGeom>
                <a:avLst/>
                <a:gdLst/>
                <a:ahLst/>
                <a:cxnLst/>
                <a:rect l="l" t="t" r="r" b="b"/>
                <a:pathLst>
                  <a:path w="37639" h="21745" extrusionOk="0">
                    <a:moveTo>
                      <a:pt x="36836" y="1"/>
                    </a:moveTo>
                    <a:cubicBezTo>
                      <a:pt x="36771" y="1"/>
                      <a:pt x="36706" y="15"/>
                      <a:pt x="36656" y="43"/>
                    </a:cubicBezTo>
                    <a:lnTo>
                      <a:pt x="137" y="21129"/>
                    </a:lnTo>
                    <a:cubicBezTo>
                      <a:pt x="90" y="21156"/>
                      <a:pt x="43" y="21202"/>
                      <a:pt x="0" y="21256"/>
                    </a:cubicBezTo>
                    <a:lnTo>
                      <a:pt x="842" y="21744"/>
                    </a:lnTo>
                    <a:cubicBezTo>
                      <a:pt x="882" y="21691"/>
                      <a:pt x="931" y="21641"/>
                      <a:pt x="978" y="21615"/>
                    </a:cubicBezTo>
                    <a:lnTo>
                      <a:pt x="37502" y="529"/>
                    </a:lnTo>
                    <a:cubicBezTo>
                      <a:pt x="37530" y="512"/>
                      <a:pt x="37554" y="505"/>
                      <a:pt x="37575" y="505"/>
                    </a:cubicBezTo>
                    <a:cubicBezTo>
                      <a:pt x="37612" y="505"/>
                      <a:pt x="37636" y="531"/>
                      <a:pt x="37638" y="579"/>
                    </a:cubicBezTo>
                    <a:cubicBezTo>
                      <a:pt x="37638" y="479"/>
                      <a:pt x="37581" y="372"/>
                      <a:pt x="37502" y="323"/>
                    </a:cubicBezTo>
                    <a:lnTo>
                      <a:pt x="37015" y="43"/>
                    </a:lnTo>
                    <a:cubicBezTo>
                      <a:pt x="36966" y="15"/>
                      <a:pt x="36901" y="1"/>
                      <a:pt x="36836" y="1"/>
                    </a:cubicBezTo>
                    <a:close/>
                  </a:path>
                </a:pathLst>
              </a:custGeom>
              <a:solidFill>
                <a:srgbClr val="455A6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4" name="Google Shape;7244;p43">
                <a:extLst>
                  <a:ext uri="{FF2B5EF4-FFF2-40B4-BE49-F238E27FC236}">
                    <a16:creationId xmlns:a16="http://schemas.microsoft.com/office/drawing/2014/main" id="{680823DE-2008-4230-ABD6-EA9E92E13F78}"/>
                  </a:ext>
                </a:extLst>
              </p:cNvPr>
              <p:cNvSpPr/>
              <p:nvPr/>
            </p:nvSpPr>
            <p:spPr>
              <a:xfrm>
                <a:off x="4357319" y="3873940"/>
                <a:ext cx="148419" cy="571362"/>
              </a:xfrm>
              <a:custGeom>
                <a:avLst/>
                <a:gdLst/>
                <a:ahLst/>
                <a:cxnLst/>
                <a:rect l="l" t="t" r="r" b="b"/>
                <a:pathLst>
                  <a:path w="7622" h="29342" extrusionOk="0">
                    <a:moveTo>
                      <a:pt x="6780" y="1"/>
                    </a:moveTo>
                    <a:cubicBezTo>
                      <a:pt x="6777" y="7"/>
                      <a:pt x="6773" y="10"/>
                      <a:pt x="6773" y="13"/>
                    </a:cubicBezTo>
                    <a:cubicBezTo>
                      <a:pt x="6757" y="37"/>
                      <a:pt x="6740" y="67"/>
                      <a:pt x="6723" y="93"/>
                    </a:cubicBezTo>
                    <a:cubicBezTo>
                      <a:pt x="6710" y="120"/>
                      <a:pt x="6697" y="150"/>
                      <a:pt x="6690" y="180"/>
                    </a:cubicBezTo>
                    <a:lnTo>
                      <a:pt x="1255" y="23721"/>
                    </a:lnTo>
                    <a:lnTo>
                      <a:pt x="397" y="27436"/>
                    </a:lnTo>
                    <a:lnTo>
                      <a:pt x="200" y="28291"/>
                    </a:lnTo>
                    <a:cubicBezTo>
                      <a:pt x="194" y="28317"/>
                      <a:pt x="187" y="28345"/>
                      <a:pt x="180" y="28368"/>
                    </a:cubicBezTo>
                    <a:lnTo>
                      <a:pt x="1" y="29149"/>
                    </a:lnTo>
                    <a:cubicBezTo>
                      <a:pt x="219" y="29278"/>
                      <a:pt x="513" y="29342"/>
                      <a:pt x="812" y="29342"/>
                    </a:cubicBezTo>
                    <a:cubicBezTo>
                      <a:pt x="845" y="29342"/>
                      <a:pt x="879" y="29341"/>
                      <a:pt x="912" y="29339"/>
                    </a:cubicBezTo>
                    <a:lnTo>
                      <a:pt x="1102" y="28514"/>
                    </a:lnTo>
                    <a:lnTo>
                      <a:pt x="1238" y="27918"/>
                    </a:lnTo>
                    <a:lnTo>
                      <a:pt x="2333" y="23175"/>
                    </a:lnTo>
                    <a:lnTo>
                      <a:pt x="2336" y="23175"/>
                    </a:lnTo>
                    <a:lnTo>
                      <a:pt x="7531" y="666"/>
                    </a:lnTo>
                    <a:cubicBezTo>
                      <a:pt x="7539" y="642"/>
                      <a:pt x="7548" y="615"/>
                      <a:pt x="7559" y="589"/>
                    </a:cubicBezTo>
                    <a:cubicBezTo>
                      <a:pt x="7575" y="555"/>
                      <a:pt x="7598" y="523"/>
                      <a:pt x="7622" y="489"/>
                    </a:cubicBezTo>
                    <a:lnTo>
                      <a:pt x="6780" y="1"/>
                    </a:ln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5" name="Google Shape;7245;p43">
                <a:extLst>
                  <a:ext uri="{FF2B5EF4-FFF2-40B4-BE49-F238E27FC236}">
                    <a16:creationId xmlns:a16="http://schemas.microsoft.com/office/drawing/2014/main" id="{312C4FAF-2DAA-4DFA-A729-3099481BF54E}"/>
                  </a:ext>
                </a:extLst>
              </p:cNvPr>
              <p:cNvSpPr/>
              <p:nvPr/>
            </p:nvSpPr>
            <p:spPr>
              <a:xfrm>
                <a:off x="4340944" y="4378589"/>
                <a:ext cx="44047" cy="66654"/>
              </a:xfrm>
              <a:custGeom>
                <a:avLst/>
                <a:gdLst/>
                <a:ahLst/>
                <a:cxnLst/>
                <a:rect l="l" t="t" r="r" b="b"/>
                <a:pathLst>
                  <a:path w="2262" h="3423" extrusionOk="0">
                    <a:moveTo>
                      <a:pt x="233" y="1"/>
                    </a:moveTo>
                    <a:cubicBezTo>
                      <a:pt x="112" y="1"/>
                      <a:pt x="0" y="99"/>
                      <a:pt x="0" y="235"/>
                    </a:cubicBezTo>
                    <a:lnTo>
                      <a:pt x="0" y="1712"/>
                    </a:lnTo>
                    <a:cubicBezTo>
                      <a:pt x="0" y="2285"/>
                      <a:pt x="376" y="2966"/>
                      <a:pt x="842" y="3232"/>
                    </a:cubicBezTo>
                    <a:cubicBezTo>
                      <a:pt x="1038" y="3346"/>
                      <a:pt x="1291" y="3409"/>
                      <a:pt x="1554" y="3422"/>
                    </a:cubicBezTo>
                    <a:cubicBezTo>
                      <a:pt x="1558" y="3423"/>
                      <a:pt x="1563" y="3423"/>
                      <a:pt x="1567" y="3423"/>
                    </a:cubicBezTo>
                    <a:cubicBezTo>
                      <a:pt x="1674" y="3423"/>
                      <a:pt x="1771" y="3348"/>
                      <a:pt x="1793" y="3243"/>
                    </a:cubicBezTo>
                    <a:lnTo>
                      <a:pt x="1943" y="2597"/>
                    </a:lnTo>
                    <a:lnTo>
                      <a:pt x="2239" y="1313"/>
                    </a:lnTo>
                    <a:cubicBezTo>
                      <a:pt x="2262" y="1213"/>
                      <a:pt x="2216" y="1110"/>
                      <a:pt x="2129" y="1057"/>
                    </a:cubicBezTo>
                    <a:lnTo>
                      <a:pt x="1710" y="817"/>
                    </a:lnTo>
                    <a:cubicBezTo>
                      <a:pt x="1673" y="795"/>
                      <a:pt x="1633" y="785"/>
                      <a:pt x="1593" y="785"/>
                    </a:cubicBezTo>
                    <a:cubicBezTo>
                      <a:pt x="1489" y="785"/>
                      <a:pt x="1390" y="856"/>
                      <a:pt x="1364" y="967"/>
                    </a:cubicBezTo>
                    <a:lnTo>
                      <a:pt x="1301" y="1236"/>
                    </a:lnTo>
                    <a:cubicBezTo>
                      <a:pt x="1273" y="1361"/>
                      <a:pt x="1176" y="1419"/>
                      <a:pt x="1077" y="1419"/>
                    </a:cubicBezTo>
                    <a:cubicBezTo>
                      <a:pt x="960" y="1419"/>
                      <a:pt x="842" y="1337"/>
                      <a:pt x="842" y="1187"/>
                    </a:cubicBezTo>
                    <a:lnTo>
                      <a:pt x="842" y="452"/>
                    </a:lnTo>
                    <a:cubicBezTo>
                      <a:pt x="842" y="369"/>
                      <a:pt x="799" y="292"/>
                      <a:pt x="725" y="249"/>
                    </a:cubicBezTo>
                    <a:lnTo>
                      <a:pt x="349" y="33"/>
                    </a:lnTo>
                    <a:cubicBezTo>
                      <a:pt x="312" y="11"/>
                      <a:pt x="272" y="1"/>
                      <a:pt x="233"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6" name="Google Shape;7246;p43">
                <a:extLst>
                  <a:ext uri="{FF2B5EF4-FFF2-40B4-BE49-F238E27FC236}">
                    <a16:creationId xmlns:a16="http://schemas.microsoft.com/office/drawing/2014/main" id="{A1C84861-5F74-44B9-81B8-C12A62669FD9}"/>
                  </a:ext>
                </a:extLst>
              </p:cNvPr>
              <p:cNvSpPr/>
              <p:nvPr/>
            </p:nvSpPr>
            <p:spPr>
              <a:xfrm>
                <a:off x="4311600" y="4263121"/>
                <a:ext cx="255421" cy="300071"/>
              </a:xfrm>
              <a:custGeom>
                <a:avLst/>
                <a:gdLst/>
                <a:ahLst/>
                <a:cxnLst/>
                <a:rect l="l" t="t" r="r" b="b"/>
                <a:pathLst>
                  <a:path w="13117" h="15410" extrusionOk="0">
                    <a:moveTo>
                      <a:pt x="7943" y="1"/>
                    </a:moveTo>
                    <a:cubicBezTo>
                      <a:pt x="7207" y="1"/>
                      <a:pt x="6376" y="241"/>
                      <a:pt x="5496" y="750"/>
                    </a:cubicBezTo>
                    <a:cubicBezTo>
                      <a:pt x="4082" y="1561"/>
                      <a:pt x="2798" y="2919"/>
                      <a:pt x="1827" y="4489"/>
                    </a:cubicBezTo>
                    <a:cubicBezTo>
                      <a:pt x="706" y="6299"/>
                      <a:pt x="0" y="8390"/>
                      <a:pt x="0" y="10266"/>
                    </a:cubicBezTo>
                    <a:cubicBezTo>
                      <a:pt x="0" y="12016"/>
                      <a:pt x="612" y="13244"/>
                      <a:pt x="1604" y="13819"/>
                    </a:cubicBezTo>
                    <a:lnTo>
                      <a:pt x="1604" y="13823"/>
                    </a:lnTo>
                    <a:lnTo>
                      <a:pt x="1610" y="13826"/>
                    </a:lnTo>
                    <a:lnTo>
                      <a:pt x="3636" y="14984"/>
                    </a:lnTo>
                    <a:cubicBezTo>
                      <a:pt x="4075" y="15263"/>
                      <a:pt x="4592" y="15410"/>
                      <a:pt x="5166" y="15410"/>
                    </a:cubicBezTo>
                    <a:cubicBezTo>
                      <a:pt x="5904" y="15410"/>
                      <a:pt x="6737" y="15168"/>
                      <a:pt x="7618" y="14657"/>
                    </a:cubicBezTo>
                    <a:cubicBezTo>
                      <a:pt x="10655" y="12908"/>
                      <a:pt x="13117" y="8643"/>
                      <a:pt x="13117" y="5141"/>
                    </a:cubicBezTo>
                    <a:cubicBezTo>
                      <a:pt x="13117" y="3314"/>
                      <a:pt x="12448" y="2057"/>
                      <a:pt x="11380" y="1515"/>
                    </a:cubicBezTo>
                    <a:lnTo>
                      <a:pt x="9384" y="364"/>
                    </a:lnTo>
                    <a:lnTo>
                      <a:pt x="9377" y="364"/>
                    </a:lnTo>
                    <a:lnTo>
                      <a:pt x="9357" y="351"/>
                    </a:lnTo>
                    <a:lnTo>
                      <a:pt x="9357" y="354"/>
                    </a:lnTo>
                    <a:cubicBezTo>
                      <a:pt x="8944" y="122"/>
                      <a:pt x="8467" y="1"/>
                      <a:pt x="7943"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7" name="Google Shape;7247;p43">
                <a:extLst>
                  <a:ext uri="{FF2B5EF4-FFF2-40B4-BE49-F238E27FC236}">
                    <a16:creationId xmlns:a16="http://schemas.microsoft.com/office/drawing/2014/main" id="{E4F2070B-9123-4B6D-A036-153B473187B9}"/>
                  </a:ext>
                </a:extLst>
              </p:cNvPr>
              <p:cNvSpPr/>
              <p:nvPr/>
            </p:nvSpPr>
            <p:spPr>
              <a:xfrm>
                <a:off x="4311600" y="4386202"/>
                <a:ext cx="70043" cy="168242"/>
              </a:xfrm>
              <a:custGeom>
                <a:avLst/>
                <a:gdLst/>
                <a:ahLst/>
                <a:cxnLst/>
                <a:rect l="l" t="t" r="r" b="b"/>
                <a:pathLst>
                  <a:path w="3597" h="8640" extrusionOk="0">
                    <a:moveTo>
                      <a:pt x="3170" y="8393"/>
                    </a:moveTo>
                    <a:lnTo>
                      <a:pt x="3597" y="8640"/>
                    </a:lnTo>
                    <a:lnTo>
                      <a:pt x="3597" y="8640"/>
                    </a:lnTo>
                    <a:lnTo>
                      <a:pt x="3170" y="8393"/>
                    </a:lnTo>
                    <a:close/>
                    <a:moveTo>
                      <a:pt x="1604" y="7498"/>
                    </a:moveTo>
                    <a:lnTo>
                      <a:pt x="1604" y="7502"/>
                    </a:lnTo>
                    <a:lnTo>
                      <a:pt x="1604" y="7502"/>
                    </a:lnTo>
                    <a:lnTo>
                      <a:pt x="1604" y="7498"/>
                    </a:lnTo>
                    <a:lnTo>
                      <a:pt x="1604" y="7498"/>
                    </a:lnTo>
                    <a:close/>
                    <a:moveTo>
                      <a:pt x="104" y="5127"/>
                    </a:moveTo>
                    <a:cubicBezTo>
                      <a:pt x="273" y="6011"/>
                      <a:pt x="639" y="6704"/>
                      <a:pt x="1151" y="7169"/>
                    </a:cubicBezTo>
                    <a:cubicBezTo>
                      <a:pt x="639" y="6704"/>
                      <a:pt x="273" y="6011"/>
                      <a:pt x="104" y="5127"/>
                    </a:cubicBezTo>
                    <a:close/>
                    <a:moveTo>
                      <a:pt x="104" y="5120"/>
                    </a:moveTo>
                    <a:lnTo>
                      <a:pt x="104" y="5123"/>
                    </a:lnTo>
                    <a:lnTo>
                      <a:pt x="104" y="5120"/>
                    </a:lnTo>
                    <a:close/>
                    <a:moveTo>
                      <a:pt x="878" y="1"/>
                    </a:moveTo>
                    <a:cubicBezTo>
                      <a:pt x="323" y="1311"/>
                      <a:pt x="0" y="2678"/>
                      <a:pt x="0" y="3945"/>
                    </a:cubicBezTo>
                    <a:lnTo>
                      <a:pt x="0" y="3945"/>
                    </a:lnTo>
                    <a:cubicBezTo>
                      <a:pt x="0" y="2678"/>
                      <a:pt x="323" y="1311"/>
                      <a:pt x="878" y="1"/>
                    </a:cubicBezTo>
                    <a:close/>
                  </a:path>
                </a:pathLst>
              </a:custGeom>
              <a:solidFill>
                <a:srgbClr val="E5E5E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8" name="Google Shape;7248;p43">
                <a:extLst>
                  <a:ext uri="{FF2B5EF4-FFF2-40B4-BE49-F238E27FC236}">
                    <a16:creationId xmlns:a16="http://schemas.microsoft.com/office/drawing/2014/main" id="{057B63D7-FBE0-4A07-9060-7A48A3C5C5AC}"/>
                  </a:ext>
                </a:extLst>
              </p:cNvPr>
              <p:cNvSpPr/>
              <p:nvPr/>
            </p:nvSpPr>
            <p:spPr>
              <a:xfrm>
                <a:off x="4311600" y="4350511"/>
                <a:ext cx="76897" cy="203935"/>
              </a:xfrm>
              <a:custGeom>
                <a:avLst/>
                <a:gdLst/>
                <a:ahLst/>
                <a:cxnLst/>
                <a:rect l="l" t="t" r="r" b="b"/>
                <a:pathLst>
                  <a:path w="3949" h="10473" extrusionOk="0">
                    <a:moveTo>
                      <a:pt x="1827" y="1"/>
                    </a:moveTo>
                    <a:cubicBezTo>
                      <a:pt x="1464" y="586"/>
                      <a:pt x="1145" y="1205"/>
                      <a:pt x="878" y="1834"/>
                    </a:cubicBezTo>
                    <a:cubicBezTo>
                      <a:pt x="323" y="3144"/>
                      <a:pt x="0" y="4511"/>
                      <a:pt x="0" y="5778"/>
                    </a:cubicBezTo>
                    <a:cubicBezTo>
                      <a:pt x="0" y="6201"/>
                      <a:pt x="37" y="6593"/>
                      <a:pt x="104" y="6953"/>
                    </a:cubicBezTo>
                    <a:lnTo>
                      <a:pt x="104" y="6956"/>
                    </a:lnTo>
                    <a:lnTo>
                      <a:pt x="104" y="6960"/>
                    </a:lnTo>
                    <a:cubicBezTo>
                      <a:pt x="273" y="7844"/>
                      <a:pt x="639" y="8537"/>
                      <a:pt x="1151" y="9002"/>
                    </a:cubicBezTo>
                    <a:cubicBezTo>
                      <a:pt x="1291" y="9128"/>
                      <a:pt x="1441" y="9238"/>
                      <a:pt x="1604" y="9331"/>
                    </a:cubicBezTo>
                    <a:lnTo>
                      <a:pt x="1604" y="9335"/>
                    </a:lnTo>
                    <a:lnTo>
                      <a:pt x="1610" y="9335"/>
                    </a:lnTo>
                    <a:lnTo>
                      <a:pt x="3170" y="10226"/>
                    </a:lnTo>
                    <a:lnTo>
                      <a:pt x="3597" y="10473"/>
                    </a:lnTo>
                    <a:cubicBezTo>
                      <a:pt x="2682" y="9867"/>
                      <a:pt x="2123" y="8669"/>
                      <a:pt x="2123" y="6996"/>
                    </a:cubicBezTo>
                    <a:cubicBezTo>
                      <a:pt x="2123" y="5124"/>
                      <a:pt x="2825" y="3034"/>
                      <a:pt x="3949" y="1225"/>
                    </a:cubicBezTo>
                    <a:lnTo>
                      <a:pt x="1827" y="1"/>
                    </a:ln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9" name="Google Shape;7249;p43">
                <a:extLst>
                  <a:ext uri="{FF2B5EF4-FFF2-40B4-BE49-F238E27FC236}">
                    <a16:creationId xmlns:a16="http://schemas.microsoft.com/office/drawing/2014/main" id="{F3B78FE5-D869-4730-9C04-C7B0BBF9B830}"/>
                  </a:ext>
                </a:extLst>
              </p:cNvPr>
              <p:cNvSpPr/>
              <p:nvPr/>
            </p:nvSpPr>
            <p:spPr>
              <a:xfrm>
                <a:off x="4493796" y="4269956"/>
                <a:ext cx="467" cy="253"/>
              </a:xfrm>
              <a:custGeom>
                <a:avLst/>
                <a:gdLst/>
                <a:ahLst/>
                <a:cxnLst/>
                <a:rect l="l" t="t" r="r" b="b"/>
                <a:pathLst>
                  <a:path w="24" h="13" extrusionOk="0">
                    <a:moveTo>
                      <a:pt x="0" y="0"/>
                    </a:moveTo>
                    <a:lnTo>
                      <a:pt x="20" y="13"/>
                    </a:lnTo>
                    <a:lnTo>
                      <a:pt x="23" y="13"/>
                    </a:lnTo>
                    <a:lnTo>
                      <a:pt x="0" y="0"/>
                    </a:lnTo>
                    <a:close/>
                  </a:path>
                </a:pathLst>
              </a:custGeom>
              <a:solidFill>
                <a:srgbClr val="87919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0" name="Google Shape;7250;p43">
                <a:extLst>
                  <a:ext uri="{FF2B5EF4-FFF2-40B4-BE49-F238E27FC236}">
                    <a16:creationId xmlns:a16="http://schemas.microsoft.com/office/drawing/2014/main" id="{C44DC66A-EBC4-4F7F-8D82-A80130A5FBC7}"/>
                  </a:ext>
                </a:extLst>
              </p:cNvPr>
              <p:cNvSpPr/>
              <p:nvPr/>
            </p:nvSpPr>
            <p:spPr>
              <a:xfrm>
                <a:off x="4347155" y="4263141"/>
                <a:ext cx="185281" cy="111227"/>
              </a:xfrm>
              <a:custGeom>
                <a:avLst/>
                <a:gdLst/>
                <a:ahLst/>
                <a:cxnLst/>
                <a:rect l="l" t="t" r="r" b="b"/>
                <a:pathLst>
                  <a:path w="9515" h="5712" extrusionOk="0">
                    <a:moveTo>
                      <a:pt x="6114" y="0"/>
                    </a:moveTo>
                    <a:cubicBezTo>
                      <a:pt x="5379" y="0"/>
                      <a:pt x="4548" y="240"/>
                      <a:pt x="3670" y="749"/>
                    </a:cubicBezTo>
                    <a:cubicBezTo>
                      <a:pt x="2259" y="1560"/>
                      <a:pt x="972" y="2918"/>
                      <a:pt x="1" y="4488"/>
                    </a:cubicBezTo>
                    <a:lnTo>
                      <a:pt x="2123" y="5712"/>
                    </a:lnTo>
                    <a:cubicBezTo>
                      <a:pt x="3094" y="4142"/>
                      <a:pt x="4381" y="2781"/>
                      <a:pt x="5792" y="1967"/>
                    </a:cubicBezTo>
                    <a:cubicBezTo>
                      <a:pt x="6676" y="1457"/>
                      <a:pt x="7508" y="1215"/>
                      <a:pt x="8247" y="1215"/>
                    </a:cubicBezTo>
                    <a:cubicBezTo>
                      <a:pt x="8709" y="1215"/>
                      <a:pt x="9135" y="1311"/>
                      <a:pt x="9514" y="1494"/>
                    </a:cubicBezTo>
                    <a:lnTo>
                      <a:pt x="8167" y="716"/>
                    </a:lnTo>
                    <a:lnTo>
                      <a:pt x="7558" y="363"/>
                    </a:lnTo>
                    <a:lnTo>
                      <a:pt x="7551" y="363"/>
                    </a:lnTo>
                    <a:lnTo>
                      <a:pt x="7531" y="350"/>
                    </a:lnTo>
                    <a:lnTo>
                      <a:pt x="7531" y="353"/>
                    </a:lnTo>
                    <a:cubicBezTo>
                      <a:pt x="7408" y="286"/>
                      <a:pt x="7282" y="226"/>
                      <a:pt x="7152" y="180"/>
                    </a:cubicBezTo>
                    <a:cubicBezTo>
                      <a:pt x="6833" y="60"/>
                      <a:pt x="6487" y="0"/>
                      <a:pt x="6114" y="0"/>
                    </a:cubicBezTo>
                    <a:close/>
                  </a:path>
                </a:pathLst>
              </a:custGeom>
              <a:solidFill>
                <a:schemeClr val="accent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1" name="Google Shape;7251;p43">
                <a:extLst>
                  <a:ext uri="{FF2B5EF4-FFF2-40B4-BE49-F238E27FC236}">
                    <a16:creationId xmlns:a16="http://schemas.microsoft.com/office/drawing/2014/main" id="{1BAE61F1-104F-498D-A517-6A43CA7245E0}"/>
                  </a:ext>
                </a:extLst>
              </p:cNvPr>
              <p:cNvSpPr/>
              <p:nvPr/>
            </p:nvSpPr>
            <p:spPr>
              <a:xfrm>
                <a:off x="4415500" y="4354678"/>
                <a:ext cx="88872" cy="140591"/>
              </a:xfrm>
              <a:custGeom>
                <a:avLst/>
                <a:gdLst/>
                <a:ahLst/>
                <a:cxnLst/>
                <a:rect l="l" t="t" r="r" b="b"/>
                <a:pathLst>
                  <a:path w="4564" h="7220" extrusionOk="0">
                    <a:moveTo>
                      <a:pt x="2896" y="1"/>
                    </a:moveTo>
                    <a:cubicBezTo>
                      <a:pt x="2871" y="1"/>
                      <a:pt x="2845" y="9"/>
                      <a:pt x="2817" y="26"/>
                    </a:cubicBezTo>
                    <a:lnTo>
                      <a:pt x="1756" y="635"/>
                    </a:lnTo>
                    <a:cubicBezTo>
                      <a:pt x="1697" y="671"/>
                      <a:pt x="1643" y="738"/>
                      <a:pt x="1597" y="831"/>
                    </a:cubicBezTo>
                    <a:cubicBezTo>
                      <a:pt x="1554" y="928"/>
                      <a:pt x="1530" y="1021"/>
                      <a:pt x="1530" y="1118"/>
                    </a:cubicBezTo>
                    <a:lnTo>
                      <a:pt x="1530" y="3043"/>
                    </a:lnTo>
                    <a:lnTo>
                      <a:pt x="226" y="3795"/>
                    </a:lnTo>
                    <a:cubicBezTo>
                      <a:pt x="166" y="3832"/>
                      <a:pt x="113" y="3898"/>
                      <a:pt x="66" y="3992"/>
                    </a:cubicBezTo>
                    <a:cubicBezTo>
                      <a:pt x="23" y="4087"/>
                      <a:pt x="0" y="4181"/>
                      <a:pt x="0" y="4277"/>
                    </a:cubicBezTo>
                    <a:lnTo>
                      <a:pt x="0" y="5584"/>
                    </a:lnTo>
                    <a:cubicBezTo>
                      <a:pt x="0" y="5678"/>
                      <a:pt x="23" y="5748"/>
                      <a:pt x="66" y="5791"/>
                    </a:cubicBezTo>
                    <a:cubicBezTo>
                      <a:pt x="91" y="5814"/>
                      <a:pt x="118" y="5826"/>
                      <a:pt x="148" y="5826"/>
                    </a:cubicBezTo>
                    <a:cubicBezTo>
                      <a:pt x="172" y="5826"/>
                      <a:pt x="198" y="5818"/>
                      <a:pt x="226" y="5801"/>
                    </a:cubicBezTo>
                    <a:lnTo>
                      <a:pt x="1530" y="5049"/>
                    </a:lnTo>
                    <a:lnTo>
                      <a:pt x="1530" y="6978"/>
                    </a:lnTo>
                    <a:cubicBezTo>
                      <a:pt x="1530" y="7072"/>
                      <a:pt x="1554" y="7141"/>
                      <a:pt x="1597" y="7185"/>
                    </a:cubicBezTo>
                    <a:cubicBezTo>
                      <a:pt x="1622" y="7208"/>
                      <a:pt x="1649" y="7220"/>
                      <a:pt x="1678" y="7220"/>
                    </a:cubicBezTo>
                    <a:cubicBezTo>
                      <a:pt x="1703" y="7220"/>
                      <a:pt x="1729" y="7211"/>
                      <a:pt x="1756" y="7195"/>
                    </a:cubicBezTo>
                    <a:lnTo>
                      <a:pt x="2817" y="6586"/>
                    </a:lnTo>
                    <a:cubicBezTo>
                      <a:pt x="2877" y="6549"/>
                      <a:pt x="2931" y="6482"/>
                      <a:pt x="2977" y="6390"/>
                    </a:cubicBezTo>
                    <a:cubicBezTo>
                      <a:pt x="3020" y="6293"/>
                      <a:pt x="3043" y="6200"/>
                      <a:pt x="3043" y="6103"/>
                    </a:cubicBezTo>
                    <a:lnTo>
                      <a:pt x="3043" y="4178"/>
                    </a:lnTo>
                    <a:lnTo>
                      <a:pt x="4337" y="3429"/>
                    </a:lnTo>
                    <a:cubicBezTo>
                      <a:pt x="4400" y="3393"/>
                      <a:pt x="4451" y="3329"/>
                      <a:pt x="4497" y="3233"/>
                    </a:cubicBezTo>
                    <a:cubicBezTo>
                      <a:pt x="4540" y="3140"/>
                      <a:pt x="4563" y="3043"/>
                      <a:pt x="4563" y="2950"/>
                    </a:cubicBezTo>
                    <a:lnTo>
                      <a:pt x="4563" y="1643"/>
                    </a:lnTo>
                    <a:cubicBezTo>
                      <a:pt x="4563" y="1546"/>
                      <a:pt x="4540" y="1477"/>
                      <a:pt x="4497" y="1433"/>
                    </a:cubicBezTo>
                    <a:cubicBezTo>
                      <a:pt x="4472" y="1411"/>
                      <a:pt x="4445" y="1399"/>
                      <a:pt x="4415" y="1399"/>
                    </a:cubicBezTo>
                    <a:cubicBezTo>
                      <a:pt x="4391" y="1399"/>
                      <a:pt x="4366" y="1407"/>
                      <a:pt x="4337" y="1423"/>
                    </a:cubicBezTo>
                    <a:lnTo>
                      <a:pt x="3043" y="2171"/>
                    </a:lnTo>
                    <a:lnTo>
                      <a:pt x="3043" y="243"/>
                    </a:lnTo>
                    <a:cubicBezTo>
                      <a:pt x="3043" y="149"/>
                      <a:pt x="3020" y="80"/>
                      <a:pt x="2977" y="36"/>
                    </a:cubicBezTo>
                    <a:cubicBezTo>
                      <a:pt x="2952" y="13"/>
                      <a:pt x="2925" y="1"/>
                      <a:pt x="2896"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2" name="Google Shape;7252;p43">
                <a:extLst>
                  <a:ext uri="{FF2B5EF4-FFF2-40B4-BE49-F238E27FC236}">
                    <a16:creationId xmlns:a16="http://schemas.microsoft.com/office/drawing/2014/main" id="{8144C07C-FC29-40EF-91F9-4105811F4419}"/>
                  </a:ext>
                </a:extLst>
              </p:cNvPr>
              <p:cNvSpPr/>
              <p:nvPr/>
            </p:nvSpPr>
            <p:spPr>
              <a:xfrm>
                <a:off x="5001264" y="3677315"/>
                <a:ext cx="424870" cy="885726"/>
              </a:xfrm>
              <a:custGeom>
                <a:avLst/>
                <a:gdLst/>
                <a:ahLst/>
                <a:cxnLst/>
                <a:rect l="l" t="t" r="r" b="b"/>
                <a:pathLst>
                  <a:path w="21819" h="45486" extrusionOk="0">
                    <a:moveTo>
                      <a:pt x="21065" y="1"/>
                    </a:moveTo>
                    <a:cubicBezTo>
                      <a:pt x="20917" y="1"/>
                      <a:pt x="20765" y="35"/>
                      <a:pt x="20648" y="103"/>
                    </a:cubicBezTo>
                    <a:lnTo>
                      <a:pt x="406" y="11778"/>
                    </a:lnTo>
                    <a:cubicBezTo>
                      <a:pt x="183" y="11908"/>
                      <a:pt x="1" y="12224"/>
                      <a:pt x="1" y="12483"/>
                    </a:cubicBezTo>
                    <a:lnTo>
                      <a:pt x="1" y="44706"/>
                    </a:lnTo>
                    <a:cubicBezTo>
                      <a:pt x="1" y="44966"/>
                      <a:pt x="171" y="45275"/>
                      <a:pt x="383" y="45398"/>
                    </a:cubicBezTo>
                    <a:cubicBezTo>
                      <a:pt x="484" y="45457"/>
                      <a:pt x="619" y="45486"/>
                      <a:pt x="756" y="45486"/>
                    </a:cubicBezTo>
                    <a:cubicBezTo>
                      <a:pt x="905" y="45486"/>
                      <a:pt x="1056" y="45452"/>
                      <a:pt x="1172" y="45385"/>
                    </a:cubicBezTo>
                    <a:lnTo>
                      <a:pt x="21413" y="33709"/>
                    </a:lnTo>
                    <a:cubicBezTo>
                      <a:pt x="21638" y="33579"/>
                      <a:pt x="21818" y="33263"/>
                      <a:pt x="21818" y="33004"/>
                    </a:cubicBezTo>
                    <a:lnTo>
                      <a:pt x="21818" y="781"/>
                    </a:lnTo>
                    <a:cubicBezTo>
                      <a:pt x="21818" y="522"/>
                      <a:pt x="21649" y="212"/>
                      <a:pt x="21436" y="89"/>
                    </a:cubicBezTo>
                    <a:cubicBezTo>
                      <a:pt x="21335" y="30"/>
                      <a:pt x="21202" y="1"/>
                      <a:pt x="21065" y="1"/>
                    </a:cubicBezTo>
                    <a:close/>
                  </a:path>
                </a:pathLst>
              </a:custGeom>
              <a:solidFill>
                <a:schemeClr val="accent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3" name="Google Shape;7253;p43">
                <a:extLst>
                  <a:ext uri="{FF2B5EF4-FFF2-40B4-BE49-F238E27FC236}">
                    <a16:creationId xmlns:a16="http://schemas.microsoft.com/office/drawing/2014/main" id="{381B2B90-C915-4AA4-AC19-FC985FB3B646}"/>
                  </a:ext>
                </a:extLst>
              </p:cNvPr>
              <p:cNvSpPr/>
              <p:nvPr/>
            </p:nvSpPr>
            <p:spPr>
              <a:xfrm>
                <a:off x="5002764" y="3912533"/>
                <a:ext cx="857" cy="1636"/>
              </a:xfrm>
              <a:custGeom>
                <a:avLst/>
                <a:gdLst/>
                <a:ahLst/>
                <a:cxnLst/>
                <a:rect l="l" t="t" r="r" b="b"/>
                <a:pathLst>
                  <a:path w="44" h="84" extrusionOk="0">
                    <a:moveTo>
                      <a:pt x="43" y="1"/>
                    </a:moveTo>
                    <a:cubicBezTo>
                      <a:pt x="27" y="27"/>
                      <a:pt x="14" y="54"/>
                      <a:pt x="0" y="84"/>
                    </a:cubicBezTo>
                    <a:cubicBezTo>
                      <a:pt x="14" y="54"/>
                      <a:pt x="27" y="27"/>
                      <a:pt x="43" y="1"/>
                    </a:cubicBezTo>
                    <a:close/>
                  </a:path>
                </a:pathLst>
              </a:custGeom>
              <a:solidFill>
                <a:srgbClr val="2F3C4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4" name="Google Shape;7254;p43">
                <a:extLst>
                  <a:ext uri="{FF2B5EF4-FFF2-40B4-BE49-F238E27FC236}">
                    <a16:creationId xmlns:a16="http://schemas.microsoft.com/office/drawing/2014/main" id="{B1ED201D-416D-46CE-B9ED-81B8EADF4035}"/>
                  </a:ext>
                </a:extLst>
              </p:cNvPr>
              <p:cNvSpPr/>
              <p:nvPr/>
            </p:nvSpPr>
            <p:spPr>
              <a:xfrm>
                <a:off x="5015965" y="4562382"/>
                <a:ext cx="4810" cy="604"/>
              </a:xfrm>
              <a:custGeom>
                <a:avLst/>
                <a:gdLst/>
                <a:ahLst/>
                <a:cxnLst/>
                <a:rect l="l" t="t" r="r" b="b"/>
                <a:pathLst>
                  <a:path w="247" h="31" extrusionOk="0">
                    <a:moveTo>
                      <a:pt x="243" y="0"/>
                    </a:moveTo>
                    <a:cubicBezTo>
                      <a:pt x="231" y="3"/>
                      <a:pt x="217" y="6"/>
                      <a:pt x="204" y="10"/>
                    </a:cubicBezTo>
                    <a:lnTo>
                      <a:pt x="204" y="10"/>
                    </a:lnTo>
                    <a:cubicBezTo>
                      <a:pt x="218" y="7"/>
                      <a:pt x="232" y="4"/>
                      <a:pt x="247" y="0"/>
                    </a:cubicBezTo>
                    <a:close/>
                    <a:moveTo>
                      <a:pt x="204" y="10"/>
                    </a:moveTo>
                    <a:cubicBezTo>
                      <a:pt x="173" y="16"/>
                      <a:pt x="143" y="21"/>
                      <a:pt x="110" y="23"/>
                    </a:cubicBezTo>
                    <a:cubicBezTo>
                      <a:pt x="140" y="23"/>
                      <a:pt x="170" y="17"/>
                      <a:pt x="200" y="11"/>
                    </a:cubicBezTo>
                    <a:cubicBezTo>
                      <a:pt x="202" y="10"/>
                      <a:pt x="203" y="10"/>
                      <a:pt x="204" y="10"/>
                    </a:cubicBezTo>
                    <a:close/>
                    <a:moveTo>
                      <a:pt x="80" y="27"/>
                    </a:moveTo>
                    <a:lnTo>
                      <a:pt x="80" y="27"/>
                    </a:lnTo>
                    <a:cubicBezTo>
                      <a:pt x="54" y="31"/>
                      <a:pt x="24" y="31"/>
                      <a:pt x="1" y="31"/>
                    </a:cubicBezTo>
                    <a:cubicBezTo>
                      <a:pt x="27" y="31"/>
                      <a:pt x="54" y="31"/>
                      <a:pt x="80" y="27"/>
                    </a:cubicBezTo>
                    <a:close/>
                  </a:path>
                </a:pathLst>
              </a:custGeom>
              <a:solidFill>
                <a:srgbClr val="BFBFB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5" name="Google Shape;7255;p43">
                <a:extLst>
                  <a:ext uri="{FF2B5EF4-FFF2-40B4-BE49-F238E27FC236}">
                    <a16:creationId xmlns:a16="http://schemas.microsoft.com/office/drawing/2014/main" id="{40025BD3-E108-48A5-8B8D-5EFD4A10B922}"/>
                  </a:ext>
                </a:extLst>
              </p:cNvPr>
              <p:cNvSpPr/>
              <p:nvPr/>
            </p:nvSpPr>
            <p:spPr>
              <a:xfrm>
                <a:off x="5001264" y="3912533"/>
                <a:ext cx="21459" cy="650479"/>
              </a:xfrm>
              <a:custGeom>
                <a:avLst/>
                <a:gdLst/>
                <a:ahLst/>
                <a:cxnLst/>
                <a:rect l="l" t="t" r="r" b="b"/>
                <a:pathLst>
                  <a:path w="1102" h="33405" extrusionOk="0">
                    <a:moveTo>
                      <a:pt x="1101" y="33338"/>
                    </a:moveTo>
                    <a:lnTo>
                      <a:pt x="1101" y="33338"/>
                    </a:lnTo>
                    <a:cubicBezTo>
                      <a:pt x="1098" y="33338"/>
                      <a:pt x="1095" y="33341"/>
                      <a:pt x="1092" y="33341"/>
                    </a:cubicBezTo>
                    <a:cubicBezTo>
                      <a:pt x="1092" y="33341"/>
                      <a:pt x="1091" y="33341"/>
                      <a:pt x="1091" y="33342"/>
                    </a:cubicBezTo>
                    <a:lnTo>
                      <a:pt x="1091" y="33342"/>
                    </a:lnTo>
                    <a:cubicBezTo>
                      <a:pt x="1094" y="33340"/>
                      <a:pt x="1098" y="33339"/>
                      <a:pt x="1101" y="33338"/>
                    </a:cubicBezTo>
                    <a:close/>
                    <a:moveTo>
                      <a:pt x="120" y="1"/>
                    </a:moveTo>
                    <a:cubicBezTo>
                      <a:pt x="104" y="27"/>
                      <a:pt x="91" y="54"/>
                      <a:pt x="77" y="84"/>
                    </a:cubicBezTo>
                    <a:cubicBezTo>
                      <a:pt x="74" y="90"/>
                      <a:pt x="74" y="94"/>
                      <a:pt x="71" y="101"/>
                    </a:cubicBezTo>
                    <a:cubicBezTo>
                      <a:pt x="57" y="134"/>
                      <a:pt x="44" y="167"/>
                      <a:pt x="34" y="200"/>
                    </a:cubicBezTo>
                    <a:cubicBezTo>
                      <a:pt x="11" y="270"/>
                      <a:pt x="1" y="337"/>
                      <a:pt x="1" y="403"/>
                    </a:cubicBezTo>
                    <a:lnTo>
                      <a:pt x="1" y="32629"/>
                    </a:lnTo>
                    <a:cubicBezTo>
                      <a:pt x="1" y="32789"/>
                      <a:pt x="67" y="32972"/>
                      <a:pt x="171" y="33112"/>
                    </a:cubicBezTo>
                    <a:cubicBezTo>
                      <a:pt x="230" y="33198"/>
                      <a:pt x="303" y="33271"/>
                      <a:pt x="380" y="33314"/>
                    </a:cubicBezTo>
                    <a:cubicBezTo>
                      <a:pt x="380" y="33318"/>
                      <a:pt x="383" y="33318"/>
                      <a:pt x="383" y="33318"/>
                    </a:cubicBezTo>
                    <a:cubicBezTo>
                      <a:pt x="383" y="33318"/>
                      <a:pt x="386" y="33318"/>
                      <a:pt x="386" y="33321"/>
                    </a:cubicBezTo>
                    <a:cubicBezTo>
                      <a:pt x="436" y="33348"/>
                      <a:pt x="496" y="33371"/>
                      <a:pt x="559" y="33385"/>
                    </a:cubicBezTo>
                    <a:cubicBezTo>
                      <a:pt x="622" y="33397"/>
                      <a:pt x="685" y="33405"/>
                      <a:pt x="756" y="33405"/>
                    </a:cubicBezTo>
                    <a:cubicBezTo>
                      <a:pt x="782" y="33405"/>
                      <a:pt x="809" y="33405"/>
                      <a:pt x="836" y="33401"/>
                    </a:cubicBezTo>
                    <a:cubicBezTo>
                      <a:pt x="842" y="33401"/>
                      <a:pt x="852" y="33401"/>
                      <a:pt x="862" y="33397"/>
                    </a:cubicBezTo>
                    <a:lnTo>
                      <a:pt x="865" y="33397"/>
                    </a:lnTo>
                    <a:cubicBezTo>
                      <a:pt x="912" y="33394"/>
                      <a:pt x="955" y="33385"/>
                      <a:pt x="1002" y="33374"/>
                    </a:cubicBezTo>
                    <a:cubicBezTo>
                      <a:pt x="1025" y="33365"/>
                      <a:pt x="1049" y="33358"/>
                      <a:pt x="1072" y="33348"/>
                    </a:cubicBezTo>
                    <a:lnTo>
                      <a:pt x="1078" y="33348"/>
                    </a:lnTo>
                    <a:cubicBezTo>
                      <a:pt x="1084" y="33345"/>
                      <a:pt x="1088" y="33345"/>
                      <a:pt x="1091" y="33342"/>
                    </a:cubicBezTo>
                    <a:lnTo>
                      <a:pt x="1091" y="33342"/>
                    </a:lnTo>
                    <a:cubicBezTo>
                      <a:pt x="1079" y="33346"/>
                      <a:pt x="1069" y="33348"/>
                      <a:pt x="1058" y="33348"/>
                    </a:cubicBezTo>
                    <a:cubicBezTo>
                      <a:pt x="1055" y="33351"/>
                      <a:pt x="1052" y="33351"/>
                      <a:pt x="1052" y="33351"/>
                    </a:cubicBezTo>
                    <a:lnTo>
                      <a:pt x="1045" y="33351"/>
                    </a:lnTo>
                    <a:cubicBezTo>
                      <a:pt x="1029" y="33358"/>
                      <a:pt x="1009" y="33361"/>
                      <a:pt x="992" y="33361"/>
                    </a:cubicBezTo>
                    <a:cubicBezTo>
                      <a:pt x="975" y="33361"/>
                      <a:pt x="959" y="33358"/>
                      <a:pt x="942" y="33354"/>
                    </a:cubicBezTo>
                    <a:cubicBezTo>
                      <a:pt x="912" y="33348"/>
                      <a:pt x="885" y="33334"/>
                      <a:pt x="859" y="33314"/>
                    </a:cubicBezTo>
                    <a:cubicBezTo>
                      <a:pt x="825" y="33288"/>
                      <a:pt x="799" y="33245"/>
                      <a:pt x="782" y="33191"/>
                    </a:cubicBezTo>
                    <a:cubicBezTo>
                      <a:pt x="773" y="33155"/>
                      <a:pt x="765" y="33115"/>
                      <a:pt x="765" y="33069"/>
                    </a:cubicBezTo>
                    <a:lnTo>
                      <a:pt x="765" y="842"/>
                    </a:lnTo>
                    <a:cubicBezTo>
                      <a:pt x="765" y="723"/>
                      <a:pt x="805" y="589"/>
                      <a:pt x="865" y="473"/>
                    </a:cubicBezTo>
                    <a:cubicBezTo>
                      <a:pt x="872" y="463"/>
                      <a:pt x="879" y="453"/>
                      <a:pt x="885" y="443"/>
                    </a:cubicBezTo>
                    <a:lnTo>
                      <a:pt x="882" y="443"/>
                    </a:lnTo>
                    <a:lnTo>
                      <a:pt x="120" y="1"/>
                    </a:ln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6" name="Google Shape;7256;p43">
                <a:extLst>
                  <a:ext uri="{FF2B5EF4-FFF2-40B4-BE49-F238E27FC236}">
                    <a16:creationId xmlns:a16="http://schemas.microsoft.com/office/drawing/2014/main" id="{4387645F-2A9D-4B7C-949D-97F97800B22E}"/>
                  </a:ext>
                </a:extLst>
              </p:cNvPr>
              <p:cNvSpPr/>
              <p:nvPr/>
            </p:nvSpPr>
            <p:spPr>
              <a:xfrm>
                <a:off x="5403294" y="3677607"/>
                <a:ext cx="21011" cy="7789"/>
              </a:xfrm>
              <a:custGeom>
                <a:avLst/>
                <a:gdLst/>
                <a:ahLst/>
                <a:cxnLst/>
                <a:rect l="l" t="t" r="r" b="b"/>
                <a:pathLst>
                  <a:path w="1079" h="400" extrusionOk="0">
                    <a:moveTo>
                      <a:pt x="210" y="11"/>
                    </a:moveTo>
                    <a:lnTo>
                      <a:pt x="210" y="11"/>
                    </a:lnTo>
                    <a:cubicBezTo>
                      <a:pt x="133" y="28"/>
                      <a:pt x="64" y="51"/>
                      <a:pt x="1" y="88"/>
                    </a:cubicBezTo>
                    <a:cubicBezTo>
                      <a:pt x="64" y="54"/>
                      <a:pt x="133" y="28"/>
                      <a:pt x="210" y="11"/>
                    </a:cubicBezTo>
                    <a:close/>
                    <a:moveTo>
                      <a:pt x="583" y="1"/>
                    </a:moveTo>
                    <a:cubicBezTo>
                      <a:pt x="659" y="14"/>
                      <a:pt x="729" y="41"/>
                      <a:pt x="789" y="74"/>
                    </a:cubicBezTo>
                    <a:cubicBezTo>
                      <a:pt x="905" y="140"/>
                      <a:pt x="1008" y="260"/>
                      <a:pt x="1078" y="400"/>
                    </a:cubicBezTo>
                    <a:cubicBezTo>
                      <a:pt x="1008" y="260"/>
                      <a:pt x="905" y="140"/>
                      <a:pt x="792" y="74"/>
                    </a:cubicBezTo>
                    <a:cubicBezTo>
                      <a:pt x="729" y="37"/>
                      <a:pt x="659" y="14"/>
                      <a:pt x="583"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7" name="Google Shape;7257;p43">
                <a:extLst>
                  <a:ext uri="{FF2B5EF4-FFF2-40B4-BE49-F238E27FC236}">
                    <a16:creationId xmlns:a16="http://schemas.microsoft.com/office/drawing/2014/main" id="{724CCF35-CE88-436B-B4C4-91291D64EE15}"/>
                  </a:ext>
                </a:extLst>
              </p:cNvPr>
              <p:cNvSpPr/>
              <p:nvPr/>
            </p:nvSpPr>
            <p:spPr>
              <a:xfrm>
                <a:off x="5003601" y="3907548"/>
                <a:ext cx="4226" cy="5004"/>
              </a:xfrm>
              <a:custGeom>
                <a:avLst/>
                <a:gdLst/>
                <a:ahLst/>
                <a:cxnLst/>
                <a:rect l="l" t="t" r="r" b="b"/>
                <a:pathLst>
                  <a:path w="217" h="257" extrusionOk="0">
                    <a:moveTo>
                      <a:pt x="217" y="1"/>
                    </a:moveTo>
                    <a:cubicBezTo>
                      <a:pt x="134" y="67"/>
                      <a:pt x="57" y="157"/>
                      <a:pt x="0" y="257"/>
                    </a:cubicBezTo>
                    <a:lnTo>
                      <a:pt x="0" y="257"/>
                    </a:lnTo>
                    <a:cubicBezTo>
                      <a:pt x="57" y="157"/>
                      <a:pt x="134" y="67"/>
                      <a:pt x="217" y="1"/>
                    </a:cubicBezTo>
                    <a:close/>
                  </a:path>
                </a:pathLst>
              </a:custGeom>
              <a:solidFill>
                <a:srgbClr val="737F8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8" name="Google Shape;7258;p43">
                <a:extLst>
                  <a:ext uri="{FF2B5EF4-FFF2-40B4-BE49-F238E27FC236}">
                    <a16:creationId xmlns:a16="http://schemas.microsoft.com/office/drawing/2014/main" id="{DB1847AC-30A2-4C28-9E33-DCD73060A8C2}"/>
                  </a:ext>
                </a:extLst>
              </p:cNvPr>
              <p:cNvSpPr/>
              <p:nvPr/>
            </p:nvSpPr>
            <p:spPr>
              <a:xfrm>
                <a:off x="5003601" y="3677354"/>
                <a:ext cx="422397" cy="243835"/>
              </a:xfrm>
              <a:custGeom>
                <a:avLst/>
                <a:gdLst/>
                <a:ahLst/>
                <a:cxnLst/>
                <a:rect l="l" t="t" r="r" b="b"/>
                <a:pathLst>
                  <a:path w="21692" h="12522" extrusionOk="0">
                    <a:moveTo>
                      <a:pt x="20947" y="1"/>
                    </a:moveTo>
                    <a:cubicBezTo>
                      <a:pt x="20877" y="1"/>
                      <a:pt x="20807" y="7"/>
                      <a:pt x="20737" y="24"/>
                    </a:cubicBezTo>
                    <a:cubicBezTo>
                      <a:pt x="20660" y="41"/>
                      <a:pt x="20591" y="67"/>
                      <a:pt x="20528" y="101"/>
                    </a:cubicBezTo>
                    <a:lnTo>
                      <a:pt x="9417" y="6510"/>
                    </a:lnTo>
                    <a:lnTo>
                      <a:pt x="290" y="11776"/>
                    </a:lnTo>
                    <a:cubicBezTo>
                      <a:pt x="263" y="11789"/>
                      <a:pt x="240" y="11806"/>
                      <a:pt x="217" y="11823"/>
                    </a:cubicBezTo>
                    <a:cubicBezTo>
                      <a:pt x="134" y="11889"/>
                      <a:pt x="57" y="11979"/>
                      <a:pt x="0" y="12079"/>
                    </a:cubicBezTo>
                    <a:lnTo>
                      <a:pt x="762" y="12521"/>
                    </a:lnTo>
                    <a:cubicBezTo>
                      <a:pt x="839" y="12395"/>
                      <a:pt x="938" y="12282"/>
                      <a:pt x="1052" y="12215"/>
                    </a:cubicBezTo>
                    <a:lnTo>
                      <a:pt x="21293" y="543"/>
                    </a:lnTo>
                    <a:cubicBezTo>
                      <a:pt x="21359" y="506"/>
                      <a:pt x="21419" y="486"/>
                      <a:pt x="21472" y="486"/>
                    </a:cubicBezTo>
                    <a:cubicBezTo>
                      <a:pt x="21589" y="486"/>
                      <a:pt x="21672" y="566"/>
                      <a:pt x="21692" y="703"/>
                    </a:cubicBezTo>
                    <a:cubicBezTo>
                      <a:pt x="21681" y="606"/>
                      <a:pt x="21652" y="506"/>
                      <a:pt x="21605" y="413"/>
                    </a:cubicBezTo>
                    <a:cubicBezTo>
                      <a:pt x="21535" y="273"/>
                      <a:pt x="21432" y="153"/>
                      <a:pt x="21316" y="87"/>
                    </a:cubicBezTo>
                    <a:cubicBezTo>
                      <a:pt x="21256" y="54"/>
                      <a:pt x="21186" y="27"/>
                      <a:pt x="21110" y="14"/>
                    </a:cubicBezTo>
                    <a:cubicBezTo>
                      <a:pt x="21056" y="4"/>
                      <a:pt x="21000" y="1"/>
                      <a:pt x="20947"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9" name="Google Shape;7259;p43">
                <a:extLst>
                  <a:ext uri="{FF2B5EF4-FFF2-40B4-BE49-F238E27FC236}">
                    <a16:creationId xmlns:a16="http://schemas.microsoft.com/office/drawing/2014/main" id="{5666D139-7B41-45EE-916B-7E49C8E93220}"/>
                  </a:ext>
                </a:extLst>
              </p:cNvPr>
              <p:cNvSpPr/>
              <p:nvPr/>
            </p:nvSpPr>
            <p:spPr>
              <a:xfrm>
                <a:off x="5060263" y="3768929"/>
                <a:ext cx="311599" cy="192700"/>
              </a:xfrm>
              <a:custGeom>
                <a:avLst/>
                <a:gdLst/>
                <a:ahLst/>
                <a:cxnLst/>
                <a:rect l="l" t="t" r="r" b="b"/>
                <a:pathLst>
                  <a:path w="16002" h="9896" extrusionOk="0">
                    <a:moveTo>
                      <a:pt x="15804" y="1"/>
                    </a:moveTo>
                    <a:cubicBezTo>
                      <a:pt x="15755" y="1"/>
                      <a:pt x="15700" y="17"/>
                      <a:pt x="15642" y="51"/>
                    </a:cubicBezTo>
                    <a:lnTo>
                      <a:pt x="360" y="8873"/>
                    </a:lnTo>
                    <a:cubicBezTo>
                      <a:pt x="161" y="8989"/>
                      <a:pt x="1" y="9265"/>
                      <a:pt x="1" y="9495"/>
                    </a:cubicBezTo>
                    <a:lnTo>
                      <a:pt x="1" y="9638"/>
                    </a:lnTo>
                    <a:cubicBezTo>
                      <a:pt x="1" y="9801"/>
                      <a:pt x="82" y="9895"/>
                      <a:pt x="201" y="9895"/>
                    </a:cubicBezTo>
                    <a:cubicBezTo>
                      <a:pt x="249" y="9895"/>
                      <a:pt x="303" y="9880"/>
                      <a:pt x="360" y="9847"/>
                    </a:cubicBezTo>
                    <a:lnTo>
                      <a:pt x="15642" y="1023"/>
                    </a:lnTo>
                    <a:cubicBezTo>
                      <a:pt x="15841" y="906"/>
                      <a:pt x="16001" y="630"/>
                      <a:pt x="16001" y="400"/>
                    </a:cubicBezTo>
                    <a:lnTo>
                      <a:pt x="16001" y="257"/>
                    </a:lnTo>
                    <a:cubicBezTo>
                      <a:pt x="16001" y="95"/>
                      <a:pt x="15921" y="1"/>
                      <a:pt x="15804"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0" name="Google Shape;7260;p43">
                <a:extLst>
                  <a:ext uri="{FF2B5EF4-FFF2-40B4-BE49-F238E27FC236}">
                    <a16:creationId xmlns:a16="http://schemas.microsoft.com/office/drawing/2014/main" id="{316567FB-4ABC-4AF0-A195-DC74BE6583CD}"/>
                  </a:ext>
                </a:extLst>
              </p:cNvPr>
              <p:cNvSpPr/>
              <p:nvPr/>
            </p:nvSpPr>
            <p:spPr>
              <a:xfrm>
                <a:off x="5060263" y="3826780"/>
                <a:ext cx="311599" cy="192680"/>
              </a:xfrm>
              <a:custGeom>
                <a:avLst/>
                <a:gdLst/>
                <a:ahLst/>
                <a:cxnLst/>
                <a:rect l="l" t="t" r="r" b="b"/>
                <a:pathLst>
                  <a:path w="16002" h="9895" extrusionOk="0">
                    <a:moveTo>
                      <a:pt x="15804" y="1"/>
                    </a:moveTo>
                    <a:cubicBezTo>
                      <a:pt x="15755" y="1"/>
                      <a:pt x="15700" y="17"/>
                      <a:pt x="15642" y="51"/>
                    </a:cubicBezTo>
                    <a:lnTo>
                      <a:pt x="360" y="8872"/>
                    </a:lnTo>
                    <a:cubicBezTo>
                      <a:pt x="161" y="8989"/>
                      <a:pt x="1" y="9268"/>
                      <a:pt x="1" y="9494"/>
                    </a:cubicBezTo>
                    <a:lnTo>
                      <a:pt x="1" y="9637"/>
                    </a:lnTo>
                    <a:cubicBezTo>
                      <a:pt x="1" y="9801"/>
                      <a:pt x="82" y="9895"/>
                      <a:pt x="201" y="9895"/>
                    </a:cubicBezTo>
                    <a:cubicBezTo>
                      <a:pt x="249" y="9895"/>
                      <a:pt x="303" y="9879"/>
                      <a:pt x="360" y="9847"/>
                    </a:cubicBezTo>
                    <a:lnTo>
                      <a:pt x="15642" y="1022"/>
                    </a:lnTo>
                    <a:cubicBezTo>
                      <a:pt x="15841" y="909"/>
                      <a:pt x="16001" y="630"/>
                      <a:pt x="16001" y="400"/>
                    </a:cubicBezTo>
                    <a:lnTo>
                      <a:pt x="16001" y="257"/>
                    </a:lnTo>
                    <a:cubicBezTo>
                      <a:pt x="16001" y="95"/>
                      <a:pt x="15921" y="1"/>
                      <a:pt x="15804"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1" name="Google Shape;7261;p43">
                <a:extLst>
                  <a:ext uri="{FF2B5EF4-FFF2-40B4-BE49-F238E27FC236}">
                    <a16:creationId xmlns:a16="http://schemas.microsoft.com/office/drawing/2014/main" id="{1D5953CA-D179-44D1-8E40-E9CD50105AD9}"/>
                  </a:ext>
                </a:extLst>
              </p:cNvPr>
              <p:cNvSpPr/>
              <p:nvPr/>
            </p:nvSpPr>
            <p:spPr>
              <a:xfrm>
                <a:off x="5060263" y="3884650"/>
                <a:ext cx="311599" cy="192661"/>
              </a:xfrm>
              <a:custGeom>
                <a:avLst/>
                <a:gdLst/>
                <a:ahLst/>
                <a:cxnLst/>
                <a:rect l="l" t="t" r="r" b="b"/>
                <a:pathLst>
                  <a:path w="16002" h="9894" extrusionOk="0">
                    <a:moveTo>
                      <a:pt x="15804" y="0"/>
                    </a:moveTo>
                    <a:cubicBezTo>
                      <a:pt x="15755" y="0"/>
                      <a:pt x="15700" y="16"/>
                      <a:pt x="15642" y="49"/>
                    </a:cubicBezTo>
                    <a:lnTo>
                      <a:pt x="360" y="8874"/>
                    </a:lnTo>
                    <a:cubicBezTo>
                      <a:pt x="161" y="8987"/>
                      <a:pt x="1" y="9266"/>
                      <a:pt x="1" y="9496"/>
                    </a:cubicBezTo>
                    <a:lnTo>
                      <a:pt x="1" y="9639"/>
                    </a:lnTo>
                    <a:cubicBezTo>
                      <a:pt x="1" y="9802"/>
                      <a:pt x="81" y="9894"/>
                      <a:pt x="198" y="9894"/>
                    </a:cubicBezTo>
                    <a:cubicBezTo>
                      <a:pt x="247" y="9894"/>
                      <a:pt x="302" y="9878"/>
                      <a:pt x="360" y="9845"/>
                    </a:cubicBezTo>
                    <a:lnTo>
                      <a:pt x="15642" y="1020"/>
                    </a:lnTo>
                    <a:cubicBezTo>
                      <a:pt x="15841" y="908"/>
                      <a:pt x="16001" y="628"/>
                      <a:pt x="16001" y="398"/>
                    </a:cubicBezTo>
                    <a:lnTo>
                      <a:pt x="16001" y="255"/>
                    </a:lnTo>
                    <a:cubicBezTo>
                      <a:pt x="16001" y="93"/>
                      <a:pt x="15921" y="0"/>
                      <a:pt x="15804"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2" name="Google Shape;7262;p43">
                <a:extLst>
                  <a:ext uri="{FF2B5EF4-FFF2-40B4-BE49-F238E27FC236}">
                    <a16:creationId xmlns:a16="http://schemas.microsoft.com/office/drawing/2014/main" id="{7FC63796-46E9-433A-94FC-2EB6F5438D98}"/>
                  </a:ext>
                </a:extLst>
              </p:cNvPr>
              <p:cNvSpPr/>
              <p:nvPr/>
            </p:nvSpPr>
            <p:spPr>
              <a:xfrm>
                <a:off x="5060263" y="3942500"/>
                <a:ext cx="311599" cy="192680"/>
              </a:xfrm>
              <a:custGeom>
                <a:avLst/>
                <a:gdLst/>
                <a:ahLst/>
                <a:cxnLst/>
                <a:rect l="l" t="t" r="r" b="b"/>
                <a:pathLst>
                  <a:path w="16002" h="9895" extrusionOk="0">
                    <a:moveTo>
                      <a:pt x="15802" y="0"/>
                    </a:moveTo>
                    <a:cubicBezTo>
                      <a:pt x="15754" y="0"/>
                      <a:pt x="15699" y="16"/>
                      <a:pt x="15642" y="48"/>
                    </a:cubicBezTo>
                    <a:lnTo>
                      <a:pt x="360" y="8874"/>
                    </a:lnTo>
                    <a:cubicBezTo>
                      <a:pt x="161" y="8986"/>
                      <a:pt x="1" y="9266"/>
                      <a:pt x="1" y="9496"/>
                    </a:cubicBezTo>
                    <a:lnTo>
                      <a:pt x="1" y="9638"/>
                    </a:lnTo>
                    <a:cubicBezTo>
                      <a:pt x="1" y="9801"/>
                      <a:pt x="81" y="9895"/>
                      <a:pt x="198" y="9895"/>
                    </a:cubicBezTo>
                    <a:cubicBezTo>
                      <a:pt x="247" y="9895"/>
                      <a:pt x="302" y="9879"/>
                      <a:pt x="360" y="9844"/>
                    </a:cubicBezTo>
                    <a:lnTo>
                      <a:pt x="15642" y="1023"/>
                    </a:lnTo>
                    <a:cubicBezTo>
                      <a:pt x="15841" y="906"/>
                      <a:pt x="16001" y="627"/>
                      <a:pt x="16001" y="401"/>
                    </a:cubicBezTo>
                    <a:lnTo>
                      <a:pt x="16001" y="255"/>
                    </a:lnTo>
                    <a:cubicBezTo>
                      <a:pt x="16001" y="94"/>
                      <a:pt x="15920" y="0"/>
                      <a:pt x="15802"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3" name="Google Shape;7263;p43">
                <a:extLst>
                  <a:ext uri="{FF2B5EF4-FFF2-40B4-BE49-F238E27FC236}">
                    <a16:creationId xmlns:a16="http://schemas.microsoft.com/office/drawing/2014/main" id="{DE3623A7-ECF5-4273-9976-B50A932E1F84}"/>
                  </a:ext>
                </a:extLst>
              </p:cNvPr>
              <p:cNvSpPr/>
              <p:nvPr/>
            </p:nvSpPr>
            <p:spPr>
              <a:xfrm>
                <a:off x="5060263" y="4000331"/>
                <a:ext cx="311599" cy="192700"/>
              </a:xfrm>
              <a:custGeom>
                <a:avLst/>
                <a:gdLst/>
                <a:ahLst/>
                <a:cxnLst/>
                <a:rect l="l" t="t" r="r" b="b"/>
                <a:pathLst>
                  <a:path w="16002" h="9896" extrusionOk="0">
                    <a:moveTo>
                      <a:pt x="15802" y="1"/>
                    </a:moveTo>
                    <a:cubicBezTo>
                      <a:pt x="15754" y="1"/>
                      <a:pt x="15699" y="16"/>
                      <a:pt x="15642" y="49"/>
                    </a:cubicBezTo>
                    <a:lnTo>
                      <a:pt x="360" y="8873"/>
                    </a:lnTo>
                    <a:cubicBezTo>
                      <a:pt x="161" y="8987"/>
                      <a:pt x="1" y="9266"/>
                      <a:pt x="1" y="9496"/>
                    </a:cubicBezTo>
                    <a:lnTo>
                      <a:pt x="1" y="9639"/>
                    </a:lnTo>
                    <a:cubicBezTo>
                      <a:pt x="1" y="9801"/>
                      <a:pt x="81" y="9895"/>
                      <a:pt x="198" y="9895"/>
                    </a:cubicBezTo>
                    <a:cubicBezTo>
                      <a:pt x="247" y="9895"/>
                      <a:pt x="302" y="9879"/>
                      <a:pt x="360" y="9845"/>
                    </a:cubicBezTo>
                    <a:lnTo>
                      <a:pt x="15642" y="1023"/>
                    </a:lnTo>
                    <a:cubicBezTo>
                      <a:pt x="15841" y="907"/>
                      <a:pt x="16001" y="631"/>
                      <a:pt x="16001" y="402"/>
                    </a:cubicBezTo>
                    <a:lnTo>
                      <a:pt x="16001" y="259"/>
                    </a:lnTo>
                    <a:cubicBezTo>
                      <a:pt x="16001" y="95"/>
                      <a:pt x="15920" y="1"/>
                      <a:pt x="15802"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4" name="Google Shape;7264;p43">
                <a:extLst>
                  <a:ext uri="{FF2B5EF4-FFF2-40B4-BE49-F238E27FC236}">
                    <a16:creationId xmlns:a16="http://schemas.microsoft.com/office/drawing/2014/main" id="{3C4BD4F9-1212-4024-B36B-10F3569EEFB4}"/>
                  </a:ext>
                </a:extLst>
              </p:cNvPr>
              <p:cNvSpPr/>
              <p:nvPr/>
            </p:nvSpPr>
            <p:spPr>
              <a:xfrm>
                <a:off x="5060263" y="4058201"/>
                <a:ext cx="311599" cy="192700"/>
              </a:xfrm>
              <a:custGeom>
                <a:avLst/>
                <a:gdLst/>
                <a:ahLst/>
                <a:cxnLst/>
                <a:rect l="l" t="t" r="r" b="b"/>
                <a:pathLst>
                  <a:path w="16002" h="9896" extrusionOk="0">
                    <a:moveTo>
                      <a:pt x="15804" y="0"/>
                    </a:moveTo>
                    <a:cubicBezTo>
                      <a:pt x="15755" y="0"/>
                      <a:pt x="15700" y="16"/>
                      <a:pt x="15642" y="51"/>
                    </a:cubicBezTo>
                    <a:lnTo>
                      <a:pt x="360" y="8872"/>
                    </a:lnTo>
                    <a:cubicBezTo>
                      <a:pt x="161" y="8989"/>
                      <a:pt x="1" y="9265"/>
                      <a:pt x="1" y="9494"/>
                    </a:cubicBezTo>
                    <a:lnTo>
                      <a:pt x="1" y="9638"/>
                    </a:lnTo>
                    <a:cubicBezTo>
                      <a:pt x="1" y="9801"/>
                      <a:pt x="82" y="9895"/>
                      <a:pt x="200" y="9895"/>
                    </a:cubicBezTo>
                    <a:cubicBezTo>
                      <a:pt x="248" y="9895"/>
                      <a:pt x="303" y="9880"/>
                      <a:pt x="360" y="9847"/>
                    </a:cubicBezTo>
                    <a:lnTo>
                      <a:pt x="15642" y="1022"/>
                    </a:lnTo>
                    <a:cubicBezTo>
                      <a:pt x="15841" y="906"/>
                      <a:pt x="16001" y="629"/>
                      <a:pt x="16001" y="400"/>
                    </a:cubicBezTo>
                    <a:lnTo>
                      <a:pt x="16001" y="257"/>
                    </a:lnTo>
                    <a:cubicBezTo>
                      <a:pt x="16001" y="95"/>
                      <a:pt x="15921" y="0"/>
                      <a:pt x="15804"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5" name="Google Shape;7265;p43">
                <a:extLst>
                  <a:ext uri="{FF2B5EF4-FFF2-40B4-BE49-F238E27FC236}">
                    <a16:creationId xmlns:a16="http://schemas.microsoft.com/office/drawing/2014/main" id="{68D360B4-4819-44CB-97C1-F7651989A354}"/>
                  </a:ext>
                </a:extLst>
              </p:cNvPr>
              <p:cNvSpPr/>
              <p:nvPr/>
            </p:nvSpPr>
            <p:spPr>
              <a:xfrm>
                <a:off x="5060263" y="4116032"/>
                <a:ext cx="311599" cy="192700"/>
              </a:xfrm>
              <a:custGeom>
                <a:avLst/>
                <a:gdLst/>
                <a:ahLst/>
                <a:cxnLst/>
                <a:rect l="l" t="t" r="r" b="b"/>
                <a:pathLst>
                  <a:path w="16002" h="9896" extrusionOk="0">
                    <a:moveTo>
                      <a:pt x="15804" y="1"/>
                    </a:moveTo>
                    <a:cubicBezTo>
                      <a:pt x="15755" y="1"/>
                      <a:pt x="15700" y="17"/>
                      <a:pt x="15642" y="51"/>
                    </a:cubicBezTo>
                    <a:lnTo>
                      <a:pt x="360" y="8873"/>
                    </a:lnTo>
                    <a:cubicBezTo>
                      <a:pt x="161" y="8989"/>
                      <a:pt x="1" y="9269"/>
                      <a:pt x="1" y="9495"/>
                    </a:cubicBezTo>
                    <a:lnTo>
                      <a:pt x="1" y="9637"/>
                    </a:lnTo>
                    <a:cubicBezTo>
                      <a:pt x="1" y="9801"/>
                      <a:pt x="82" y="9896"/>
                      <a:pt x="200" y="9896"/>
                    </a:cubicBezTo>
                    <a:cubicBezTo>
                      <a:pt x="248" y="9896"/>
                      <a:pt x="303" y="9880"/>
                      <a:pt x="360" y="9847"/>
                    </a:cubicBezTo>
                    <a:lnTo>
                      <a:pt x="15642" y="1023"/>
                    </a:lnTo>
                    <a:cubicBezTo>
                      <a:pt x="15841" y="909"/>
                      <a:pt x="16001" y="630"/>
                      <a:pt x="16001" y="401"/>
                    </a:cubicBezTo>
                    <a:lnTo>
                      <a:pt x="16001" y="257"/>
                    </a:lnTo>
                    <a:cubicBezTo>
                      <a:pt x="16001" y="95"/>
                      <a:pt x="15921" y="1"/>
                      <a:pt x="15804"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6" name="Google Shape;7266;p43">
                <a:extLst>
                  <a:ext uri="{FF2B5EF4-FFF2-40B4-BE49-F238E27FC236}">
                    <a16:creationId xmlns:a16="http://schemas.microsoft.com/office/drawing/2014/main" id="{A3D9752F-8768-4E1F-B2D3-2B656B4E896C}"/>
                  </a:ext>
                </a:extLst>
              </p:cNvPr>
              <p:cNvSpPr/>
              <p:nvPr/>
            </p:nvSpPr>
            <p:spPr>
              <a:xfrm>
                <a:off x="5060263" y="4173902"/>
                <a:ext cx="311599" cy="192680"/>
              </a:xfrm>
              <a:custGeom>
                <a:avLst/>
                <a:gdLst/>
                <a:ahLst/>
                <a:cxnLst/>
                <a:rect l="l" t="t" r="r" b="b"/>
                <a:pathLst>
                  <a:path w="16002" h="9895" extrusionOk="0">
                    <a:moveTo>
                      <a:pt x="15803" y="1"/>
                    </a:moveTo>
                    <a:cubicBezTo>
                      <a:pt x="15755" y="1"/>
                      <a:pt x="15700" y="17"/>
                      <a:pt x="15642" y="50"/>
                    </a:cubicBezTo>
                    <a:lnTo>
                      <a:pt x="360" y="8874"/>
                    </a:lnTo>
                    <a:cubicBezTo>
                      <a:pt x="161" y="8988"/>
                      <a:pt x="1" y="9267"/>
                      <a:pt x="1" y="9496"/>
                    </a:cubicBezTo>
                    <a:lnTo>
                      <a:pt x="1" y="9639"/>
                    </a:lnTo>
                    <a:cubicBezTo>
                      <a:pt x="1" y="9802"/>
                      <a:pt x="81" y="9894"/>
                      <a:pt x="199" y="9894"/>
                    </a:cubicBezTo>
                    <a:cubicBezTo>
                      <a:pt x="247" y="9894"/>
                      <a:pt x="302" y="9879"/>
                      <a:pt x="360" y="9846"/>
                    </a:cubicBezTo>
                    <a:lnTo>
                      <a:pt x="15642" y="1021"/>
                    </a:lnTo>
                    <a:cubicBezTo>
                      <a:pt x="15841" y="908"/>
                      <a:pt x="16001" y="628"/>
                      <a:pt x="16001" y="399"/>
                    </a:cubicBezTo>
                    <a:lnTo>
                      <a:pt x="16001" y="256"/>
                    </a:lnTo>
                    <a:cubicBezTo>
                      <a:pt x="16001" y="93"/>
                      <a:pt x="15921" y="1"/>
                      <a:pt x="15803"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7" name="Google Shape;7267;p43">
                <a:extLst>
                  <a:ext uri="{FF2B5EF4-FFF2-40B4-BE49-F238E27FC236}">
                    <a16:creationId xmlns:a16="http://schemas.microsoft.com/office/drawing/2014/main" id="{8B62FA59-1BDF-4A15-B2D1-BBE26774CD0D}"/>
                  </a:ext>
                </a:extLst>
              </p:cNvPr>
              <p:cNvSpPr/>
              <p:nvPr/>
            </p:nvSpPr>
            <p:spPr>
              <a:xfrm>
                <a:off x="5060263" y="4231772"/>
                <a:ext cx="311599" cy="192680"/>
              </a:xfrm>
              <a:custGeom>
                <a:avLst/>
                <a:gdLst/>
                <a:ahLst/>
                <a:cxnLst/>
                <a:rect l="l" t="t" r="r" b="b"/>
                <a:pathLst>
                  <a:path w="16002" h="9895" extrusionOk="0">
                    <a:moveTo>
                      <a:pt x="15802" y="0"/>
                    </a:moveTo>
                    <a:cubicBezTo>
                      <a:pt x="15754" y="0"/>
                      <a:pt x="15699" y="16"/>
                      <a:pt x="15642" y="48"/>
                    </a:cubicBezTo>
                    <a:lnTo>
                      <a:pt x="360" y="8873"/>
                    </a:lnTo>
                    <a:cubicBezTo>
                      <a:pt x="161" y="8986"/>
                      <a:pt x="1" y="9266"/>
                      <a:pt x="1" y="9495"/>
                    </a:cubicBezTo>
                    <a:lnTo>
                      <a:pt x="1" y="9638"/>
                    </a:lnTo>
                    <a:cubicBezTo>
                      <a:pt x="1" y="9801"/>
                      <a:pt x="81" y="9894"/>
                      <a:pt x="198" y="9894"/>
                    </a:cubicBezTo>
                    <a:cubicBezTo>
                      <a:pt x="247" y="9894"/>
                      <a:pt x="302" y="9878"/>
                      <a:pt x="360" y="9845"/>
                    </a:cubicBezTo>
                    <a:lnTo>
                      <a:pt x="15642" y="1023"/>
                    </a:lnTo>
                    <a:cubicBezTo>
                      <a:pt x="15841" y="906"/>
                      <a:pt x="16001" y="627"/>
                      <a:pt x="16001" y="400"/>
                    </a:cubicBezTo>
                    <a:lnTo>
                      <a:pt x="16001" y="257"/>
                    </a:lnTo>
                    <a:cubicBezTo>
                      <a:pt x="16001" y="94"/>
                      <a:pt x="15920" y="0"/>
                      <a:pt x="15802"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8" name="Google Shape;7268;p43">
                <a:extLst>
                  <a:ext uri="{FF2B5EF4-FFF2-40B4-BE49-F238E27FC236}">
                    <a16:creationId xmlns:a16="http://schemas.microsoft.com/office/drawing/2014/main" id="{9FE8EF44-12F7-40C0-AFED-B83F7AB03257}"/>
                  </a:ext>
                </a:extLst>
              </p:cNvPr>
              <p:cNvSpPr/>
              <p:nvPr/>
            </p:nvSpPr>
            <p:spPr>
              <a:xfrm>
                <a:off x="5060263" y="4289603"/>
                <a:ext cx="311599" cy="192680"/>
              </a:xfrm>
              <a:custGeom>
                <a:avLst/>
                <a:gdLst/>
                <a:ahLst/>
                <a:cxnLst/>
                <a:rect l="l" t="t" r="r" b="b"/>
                <a:pathLst>
                  <a:path w="16002" h="9895" extrusionOk="0">
                    <a:moveTo>
                      <a:pt x="15802" y="1"/>
                    </a:moveTo>
                    <a:cubicBezTo>
                      <a:pt x="15754" y="1"/>
                      <a:pt x="15699" y="16"/>
                      <a:pt x="15642" y="49"/>
                    </a:cubicBezTo>
                    <a:lnTo>
                      <a:pt x="360" y="8874"/>
                    </a:lnTo>
                    <a:cubicBezTo>
                      <a:pt x="161" y="8986"/>
                      <a:pt x="1" y="9266"/>
                      <a:pt x="1" y="9496"/>
                    </a:cubicBezTo>
                    <a:lnTo>
                      <a:pt x="1" y="9638"/>
                    </a:lnTo>
                    <a:cubicBezTo>
                      <a:pt x="1" y="9801"/>
                      <a:pt x="81" y="9895"/>
                      <a:pt x="198" y="9895"/>
                    </a:cubicBezTo>
                    <a:cubicBezTo>
                      <a:pt x="247" y="9895"/>
                      <a:pt x="302" y="9879"/>
                      <a:pt x="360" y="9844"/>
                    </a:cubicBezTo>
                    <a:lnTo>
                      <a:pt x="15642" y="1023"/>
                    </a:lnTo>
                    <a:cubicBezTo>
                      <a:pt x="15841" y="907"/>
                      <a:pt x="16001" y="631"/>
                      <a:pt x="16001" y="401"/>
                    </a:cubicBezTo>
                    <a:lnTo>
                      <a:pt x="16001" y="258"/>
                    </a:lnTo>
                    <a:cubicBezTo>
                      <a:pt x="16001" y="95"/>
                      <a:pt x="15920" y="1"/>
                      <a:pt x="15802"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9" name="Google Shape;7269;p43">
              <a:extLst>
                <a:ext uri="{FF2B5EF4-FFF2-40B4-BE49-F238E27FC236}">
                  <a16:creationId xmlns:a16="http://schemas.microsoft.com/office/drawing/2014/main" id="{ED7EB6D8-31F1-4331-9E3C-6174FCE71280}"/>
                </a:ext>
              </a:extLst>
            </p:cNvPr>
            <p:cNvSpPr/>
            <p:nvPr/>
          </p:nvSpPr>
          <p:spPr>
            <a:xfrm flipH="1">
              <a:off x="5577250" y="4428800"/>
              <a:ext cx="390700" cy="169700"/>
            </a:xfrm>
            <a:custGeom>
              <a:avLst/>
              <a:gdLst/>
              <a:ahLst/>
              <a:cxnLst/>
              <a:rect l="l" t="t" r="r" b="b"/>
              <a:pathLst>
                <a:path w="15628" h="6788" extrusionOk="0">
                  <a:moveTo>
                    <a:pt x="7813" y="0"/>
                  </a:moveTo>
                  <a:cubicBezTo>
                    <a:pt x="5991" y="0"/>
                    <a:pt x="4169" y="332"/>
                    <a:pt x="2778" y="995"/>
                  </a:cubicBezTo>
                  <a:cubicBezTo>
                    <a:pt x="1" y="2320"/>
                    <a:pt x="1" y="4468"/>
                    <a:pt x="2778" y="5792"/>
                  </a:cubicBezTo>
                  <a:cubicBezTo>
                    <a:pt x="4169" y="6456"/>
                    <a:pt x="5991" y="6788"/>
                    <a:pt x="7813" y="6788"/>
                  </a:cubicBezTo>
                  <a:cubicBezTo>
                    <a:pt x="9635" y="6788"/>
                    <a:pt x="11457" y="6456"/>
                    <a:pt x="12847" y="5792"/>
                  </a:cubicBezTo>
                  <a:cubicBezTo>
                    <a:pt x="15628" y="4468"/>
                    <a:pt x="15628" y="2320"/>
                    <a:pt x="12847" y="995"/>
                  </a:cubicBezTo>
                  <a:cubicBezTo>
                    <a:pt x="11457" y="332"/>
                    <a:pt x="9635" y="0"/>
                    <a:pt x="7813" y="0"/>
                  </a:cubicBezTo>
                  <a:close/>
                </a:path>
              </a:pathLst>
            </a:custGeom>
            <a:solidFill>
              <a:srgbClr val="EBEBEB"/>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 name="Google Shape;7270;p43">
              <a:extLst>
                <a:ext uri="{FF2B5EF4-FFF2-40B4-BE49-F238E27FC236}">
                  <a16:creationId xmlns:a16="http://schemas.microsoft.com/office/drawing/2014/main" id="{7F57AF29-D95E-45E6-ABFB-2CACA11C7792}"/>
                </a:ext>
              </a:extLst>
            </p:cNvPr>
            <p:cNvSpPr/>
            <p:nvPr/>
          </p:nvSpPr>
          <p:spPr>
            <a:xfrm flipH="1">
              <a:off x="5412099" y="4003635"/>
              <a:ext cx="234375" cy="264750"/>
            </a:xfrm>
            <a:custGeom>
              <a:avLst/>
              <a:gdLst/>
              <a:ahLst/>
              <a:cxnLst/>
              <a:rect l="l" t="t" r="r" b="b"/>
              <a:pathLst>
                <a:path w="9375" h="10590" extrusionOk="0">
                  <a:moveTo>
                    <a:pt x="2354" y="1"/>
                  </a:moveTo>
                  <a:cubicBezTo>
                    <a:pt x="2002" y="1"/>
                    <a:pt x="1668" y="62"/>
                    <a:pt x="1368" y="195"/>
                  </a:cubicBezTo>
                  <a:cubicBezTo>
                    <a:pt x="0" y="797"/>
                    <a:pt x="316" y="2630"/>
                    <a:pt x="2129" y="3704"/>
                  </a:cubicBezTo>
                  <a:cubicBezTo>
                    <a:pt x="3942" y="4776"/>
                    <a:pt x="6640" y="6090"/>
                    <a:pt x="7575" y="8135"/>
                  </a:cubicBezTo>
                  <a:lnTo>
                    <a:pt x="9374" y="10590"/>
                  </a:lnTo>
                  <a:lnTo>
                    <a:pt x="9354" y="7663"/>
                  </a:lnTo>
                  <a:cubicBezTo>
                    <a:pt x="9241" y="6359"/>
                    <a:pt x="8063" y="3744"/>
                    <a:pt x="6563" y="2171"/>
                  </a:cubicBezTo>
                  <a:cubicBezTo>
                    <a:pt x="5371" y="921"/>
                    <a:pt x="3717" y="1"/>
                    <a:pt x="2354"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1" name="Google Shape;7271;p43">
              <a:extLst>
                <a:ext uri="{FF2B5EF4-FFF2-40B4-BE49-F238E27FC236}">
                  <a16:creationId xmlns:a16="http://schemas.microsoft.com/office/drawing/2014/main" id="{5E77957D-6694-485E-8FBB-0E194AB5E2BB}"/>
                </a:ext>
              </a:extLst>
            </p:cNvPr>
            <p:cNvSpPr/>
            <p:nvPr/>
          </p:nvSpPr>
          <p:spPr>
            <a:xfrm flipH="1">
              <a:off x="5403624" y="4026085"/>
              <a:ext cx="191975" cy="213475"/>
            </a:xfrm>
            <a:custGeom>
              <a:avLst/>
              <a:gdLst/>
              <a:ahLst/>
              <a:cxnLst/>
              <a:rect l="l" t="t" r="r" b="b"/>
              <a:pathLst>
                <a:path w="7679" h="8539" extrusionOk="0">
                  <a:moveTo>
                    <a:pt x="105" y="1"/>
                  </a:moveTo>
                  <a:cubicBezTo>
                    <a:pt x="63" y="1"/>
                    <a:pt x="28" y="29"/>
                    <a:pt x="15" y="72"/>
                  </a:cubicBezTo>
                  <a:cubicBezTo>
                    <a:pt x="1" y="122"/>
                    <a:pt x="31" y="176"/>
                    <a:pt x="81" y="188"/>
                  </a:cubicBezTo>
                  <a:cubicBezTo>
                    <a:pt x="2307" y="801"/>
                    <a:pt x="6218" y="4100"/>
                    <a:pt x="7479" y="8471"/>
                  </a:cubicBezTo>
                  <a:cubicBezTo>
                    <a:pt x="7492" y="8511"/>
                    <a:pt x="7528" y="8538"/>
                    <a:pt x="7572" y="8538"/>
                  </a:cubicBezTo>
                  <a:cubicBezTo>
                    <a:pt x="7582" y="8538"/>
                    <a:pt x="7588" y="8538"/>
                    <a:pt x="7599" y="8534"/>
                  </a:cubicBezTo>
                  <a:cubicBezTo>
                    <a:pt x="7648" y="8521"/>
                    <a:pt x="7678" y="8468"/>
                    <a:pt x="7662" y="8418"/>
                  </a:cubicBezTo>
                  <a:cubicBezTo>
                    <a:pt x="6384" y="3980"/>
                    <a:pt x="2399" y="627"/>
                    <a:pt x="134" y="6"/>
                  </a:cubicBezTo>
                  <a:cubicBezTo>
                    <a:pt x="124" y="2"/>
                    <a:pt x="114" y="1"/>
                    <a:pt x="105"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2" name="Google Shape;7272;p43">
              <a:extLst>
                <a:ext uri="{FF2B5EF4-FFF2-40B4-BE49-F238E27FC236}">
                  <a16:creationId xmlns:a16="http://schemas.microsoft.com/office/drawing/2014/main" id="{72F7E5E2-8B7F-4D3A-B688-A6252F248F26}"/>
                </a:ext>
              </a:extLst>
            </p:cNvPr>
            <p:cNvSpPr/>
            <p:nvPr/>
          </p:nvSpPr>
          <p:spPr>
            <a:xfrm flipH="1">
              <a:off x="5412024" y="4141985"/>
              <a:ext cx="198325" cy="170150"/>
            </a:xfrm>
            <a:custGeom>
              <a:avLst/>
              <a:gdLst/>
              <a:ahLst/>
              <a:cxnLst/>
              <a:rect l="l" t="t" r="r" b="b"/>
              <a:pathLst>
                <a:path w="7933" h="6806" extrusionOk="0">
                  <a:moveTo>
                    <a:pt x="2293" y="1"/>
                  </a:moveTo>
                  <a:cubicBezTo>
                    <a:pt x="726" y="1"/>
                    <a:pt x="0" y="1021"/>
                    <a:pt x="631" y="1976"/>
                  </a:cubicBezTo>
                  <a:cubicBezTo>
                    <a:pt x="1173" y="2797"/>
                    <a:pt x="3242" y="3127"/>
                    <a:pt x="4942" y="4091"/>
                  </a:cubicBezTo>
                  <a:cubicBezTo>
                    <a:pt x="6475" y="4963"/>
                    <a:pt x="7473" y="6094"/>
                    <a:pt x="7746" y="6806"/>
                  </a:cubicBezTo>
                  <a:lnTo>
                    <a:pt x="7932" y="5389"/>
                  </a:lnTo>
                  <a:cubicBezTo>
                    <a:pt x="7174" y="2052"/>
                    <a:pt x="4090" y="63"/>
                    <a:pt x="2427" y="3"/>
                  </a:cubicBezTo>
                  <a:cubicBezTo>
                    <a:pt x="2382" y="1"/>
                    <a:pt x="2337" y="1"/>
                    <a:pt x="2293"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3" name="Google Shape;7273;p43">
              <a:extLst>
                <a:ext uri="{FF2B5EF4-FFF2-40B4-BE49-F238E27FC236}">
                  <a16:creationId xmlns:a16="http://schemas.microsoft.com/office/drawing/2014/main" id="{94D1EEC3-7532-433A-A93F-15DE3E78AD77}"/>
                </a:ext>
              </a:extLst>
            </p:cNvPr>
            <p:cNvSpPr/>
            <p:nvPr/>
          </p:nvSpPr>
          <p:spPr>
            <a:xfrm flipH="1">
              <a:off x="5407699" y="4165335"/>
              <a:ext cx="159300" cy="126925"/>
            </a:xfrm>
            <a:custGeom>
              <a:avLst/>
              <a:gdLst/>
              <a:ahLst/>
              <a:cxnLst/>
              <a:rect l="l" t="t" r="r" b="b"/>
              <a:pathLst>
                <a:path w="6372" h="5077" extrusionOk="0">
                  <a:moveTo>
                    <a:pt x="98" y="1"/>
                  </a:moveTo>
                  <a:cubicBezTo>
                    <a:pt x="45" y="1"/>
                    <a:pt x="5" y="39"/>
                    <a:pt x="5" y="90"/>
                  </a:cubicBezTo>
                  <a:cubicBezTo>
                    <a:pt x="1" y="144"/>
                    <a:pt x="41" y="187"/>
                    <a:pt x="94" y="190"/>
                  </a:cubicBezTo>
                  <a:cubicBezTo>
                    <a:pt x="1458" y="247"/>
                    <a:pt x="4482" y="1332"/>
                    <a:pt x="6178" y="5020"/>
                  </a:cubicBezTo>
                  <a:cubicBezTo>
                    <a:pt x="6192" y="5057"/>
                    <a:pt x="6228" y="5077"/>
                    <a:pt x="6265" y="5077"/>
                  </a:cubicBezTo>
                  <a:cubicBezTo>
                    <a:pt x="6278" y="5077"/>
                    <a:pt x="6292" y="5073"/>
                    <a:pt x="6305" y="5067"/>
                  </a:cubicBezTo>
                  <a:cubicBezTo>
                    <a:pt x="6352" y="5047"/>
                    <a:pt x="6372" y="4990"/>
                    <a:pt x="6352" y="4940"/>
                  </a:cubicBezTo>
                  <a:cubicBezTo>
                    <a:pt x="4619" y="1175"/>
                    <a:pt x="1608" y="64"/>
                    <a:pt x="105" y="1"/>
                  </a:cubicBezTo>
                  <a:cubicBezTo>
                    <a:pt x="103" y="1"/>
                    <a:pt x="101" y="1"/>
                    <a:pt x="98"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4" name="Google Shape;7274;p43">
              <a:extLst>
                <a:ext uri="{FF2B5EF4-FFF2-40B4-BE49-F238E27FC236}">
                  <a16:creationId xmlns:a16="http://schemas.microsoft.com/office/drawing/2014/main" id="{EE6D9DE0-906C-4199-95CC-D0766244359E}"/>
                </a:ext>
              </a:extLst>
            </p:cNvPr>
            <p:cNvSpPr/>
            <p:nvPr/>
          </p:nvSpPr>
          <p:spPr>
            <a:xfrm flipH="1">
              <a:off x="5639350" y="4435650"/>
              <a:ext cx="110200" cy="95225"/>
            </a:xfrm>
            <a:custGeom>
              <a:avLst/>
              <a:gdLst/>
              <a:ahLst/>
              <a:cxnLst/>
              <a:rect l="l" t="t" r="r" b="b"/>
              <a:pathLst>
                <a:path w="4408" h="3809" extrusionOk="0">
                  <a:moveTo>
                    <a:pt x="415" y="1"/>
                  </a:moveTo>
                  <a:cubicBezTo>
                    <a:pt x="292" y="1"/>
                    <a:pt x="241" y="307"/>
                    <a:pt x="143" y="705"/>
                  </a:cubicBezTo>
                  <a:cubicBezTo>
                    <a:pt x="46" y="1091"/>
                    <a:pt x="0" y="1400"/>
                    <a:pt x="183" y="1630"/>
                  </a:cubicBezTo>
                  <a:cubicBezTo>
                    <a:pt x="445" y="1966"/>
                    <a:pt x="851" y="2032"/>
                    <a:pt x="1174" y="2285"/>
                  </a:cubicBezTo>
                  <a:cubicBezTo>
                    <a:pt x="1613" y="2631"/>
                    <a:pt x="1633" y="3236"/>
                    <a:pt x="2099" y="3526"/>
                  </a:cubicBezTo>
                  <a:cubicBezTo>
                    <a:pt x="2403" y="3717"/>
                    <a:pt x="2776" y="3809"/>
                    <a:pt x="3145" y="3809"/>
                  </a:cubicBezTo>
                  <a:cubicBezTo>
                    <a:pt x="3385" y="3809"/>
                    <a:pt x="3624" y="3770"/>
                    <a:pt x="3842" y="3695"/>
                  </a:cubicBezTo>
                  <a:cubicBezTo>
                    <a:pt x="4408" y="3496"/>
                    <a:pt x="4317" y="3190"/>
                    <a:pt x="4258" y="3067"/>
                  </a:cubicBezTo>
                  <a:cubicBezTo>
                    <a:pt x="4218" y="2990"/>
                    <a:pt x="4148" y="2933"/>
                    <a:pt x="4081" y="2884"/>
                  </a:cubicBezTo>
                  <a:cubicBezTo>
                    <a:pt x="3625" y="2542"/>
                    <a:pt x="3200" y="2205"/>
                    <a:pt x="2817" y="1783"/>
                  </a:cubicBezTo>
                  <a:cubicBezTo>
                    <a:pt x="2564" y="1510"/>
                    <a:pt x="1876" y="362"/>
                    <a:pt x="1876" y="362"/>
                  </a:cubicBezTo>
                  <a:cubicBezTo>
                    <a:pt x="1728" y="433"/>
                    <a:pt x="1512" y="466"/>
                    <a:pt x="1290" y="466"/>
                  </a:cubicBezTo>
                  <a:cubicBezTo>
                    <a:pt x="913" y="466"/>
                    <a:pt x="518" y="370"/>
                    <a:pt x="409" y="196"/>
                  </a:cubicBezTo>
                  <a:lnTo>
                    <a:pt x="432" y="3"/>
                  </a:lnTo>
                  <a:cubicBezTo>
                    <a:pt x="426" y="2"/>
                    <a:pt x="420" y="1"/>
                    <a:pt x="415"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5" name="Google Shape;7275;p43">
              <a:extLst>
                <a:ext uri="{FF2B5EF4-FFF2-40B4-BE49-F238E27FC236}">
                  <a16:creationId xmlns:a16="http://schemas.microsoft.com/office/drawing/2014/main" id="{83D373B8-1B93-44E7-8A09-05BE36DEE7ED}"/>
                </a:ext>
              </a:extLst>
            </p:cNvPr>
            <p:cNvSpPr/>
            <p:nvPr/>
          </p:nvSpPr>
          <p:spPr>
            <a:xfrm flipH="1">
              <a:off x="5658075" y="4405775"/>
              <a:ext cx="82075" cy="103225"/>
            </a:xfrm>
            <a:custGeom>
              <a:avLst/>
              <a:gdLst/>
              <a:ahLst/>
              <a:cxnLst/>
              <a:rect l="l" t="t" r="r" b="b"/>
              <a:pathLst>
                <a:path w="3283" h="4129" extrusionOk="0">
                  <a:moveTo>
                    <a:pt x="200" y="0"/>
                  </a:moveTo>
                  <a:lnTo>
                    <a:pt x="33" y="1391"/>
                  </a:lnTo>
                  <a:cubicBezTo>
                    <a:pt x="0" y="1707"/>
                    <a:pt x="259" y="1987"/>
                    <a:pt x="722" y="2383"/>
                  </a:cubicBezTo>
                  <a:cubicBezTo>
                    <a:pt x="1184" y="2782"/>
                    <a:pt x="1769" y="3709"/>
                    <a:pt x="2185" y="3942"/>
                  </a:cubicBezTo>
                  <a:cubicBezTo>
                    <a:pt x="2423" y="4075"/>
                    <a:pt x="2622" y="4129"/>
                    <a:pt x="2782" y="4129"/>
                  </a:cubicBezTo>
                  <a:cubicBezTo>
                    <a:pt x="2904" y="4129"/>
                    <a:pt x="3004" y="4097"/>
                    <a:pt x="3080" y="4045"/>
                  </a:cubicBezTo>
                  <a:cubicBezTo>
                    <a:pt x="3263" y="3923"/>
                    <a:pt x="3283" y="3829"/>
                    <a:pt x="2834" y="3370"/>
                  </a:cubicBezTo>
                  <a:lnTo>
                    <a:pt x="2834" y="3367"/>
                  </a:lnTo>
                  <a:cubicBezTo>
                    <a:pt x="2698" y="3244"/>
                    <a:pt x="2567" y="3118"/>
                    <a:pt x="2441" y="2978"/>
                  </a:cubicBezTo>
                  <a:cubicBezTo>
                    <a:pt x="2278" y="2802"/>
                    <a:pt x="1936" y="2263"/>
                    <a:pt x="1709" y="1904"/>
                  </a:cubicBezTo>
                  <a:cubicBezTo>
                    <a:pt x="1573" y="1684"/>
                    <a:pt x="1473" y="1421"/>
                    <a:pt x="1506" y="1132"/>
                  </a:cubicBezTo>
                  <a:cubicBezTo>
                    <a:pt x="1537" y="843"/>
                    <a:pt x="1617" y="100"/>
                    <a:pt x="1617" y="100"/>
                  </a:cubicBezTo>
                  <a:lnTo>
                    <a:pt x="200" y="0"/>
                  </a:ln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 name="Google Shape;7276;p43">
              <a:extLst>
                <a:ext uri="{FF2B5EF4-FFF2-40B4-BE49-F238E27FC236}">
                  <a16:creationId xmlns:a16="http://schemas.microsoft.com/office/drawing/2014/main" id="{259F0C35-F242-4003-8580-C14FC8BA0571}"/>
                </a:ext>
              </a:extLst>
            </p:cNvPr>
            <p:cNvSpPr/>
            <p:nvPr/>
          </p:nvSpPr>
          <p:spPr>
            <a:xfrm flipH="1">
              <a:off x="5751875" y="4478000"/>
              <a:ext cx="108625" cy="96900"/>
            </a:xfrm>
            <a:custGeom>
              <a:avLst/>
              <a:gdLst/>
              <a:ahLst/>
              <a:cxnLst/>
              <a:rect l="l" t="t" r="r" b="b"/>
              <a:pathLst>
                <a:path w="4345" h="3876" extrusionOk="0">
                  <a:moveTo>
                    <a:pt x="363" y="1"/>
                  </a:moveTo>
                  <a:cubicBezTo>
                    <a:pt x="278" y="1"/>
                    <a:pt x="207" y="279"/>
                    <a:pt x="140" y="531"/>
                  </a:cubicBezTo>
                  <a:cubicBezTo>
                    <a:pt x="64" y="820"/>
                    <a:pt x="0" y="1160"/>
                    <a:pt x="54" y="1313"/>
                  </a:cubicBezTo>
                  <a:cubicBezTo>
                    <a:pt x="150" y="1596"/>
                    <a:pt x="566" y="1869"/>
                    <a:pt x="749" y="2114"/>
                  </a:cubicBezTo>
                  <a:cubicBezTo>
                    <a:pt x="929" y="2357"/>
                    <a:pt x="1088" y="2727"/>
                    <a:pt x="1341" y="3036"/>
                  </a:cubicBezTo>
                  <a:cubicBezTo>
                    <a:pt x="1701" y="3478"/>
                    <a:pt x="2362" y="3768"/>
                    <a:pt x="2871" y="3857"/>
                  </a:cubicBezTo>
                  <a:cubicBezTo>
                    <a:pt x="2938" y="3869"/>
                    <a:pt x="3020" y="3875"/>
                    <a:pt x="3110" y="3875"/>
                  </a:cubicBezTo>
                  <a:cubicBezTo>
                    <a:pt x="3607" y="3875"/>
                    <a:pt x="4345" y="3691"/>
                    <a:pt x="4202" y="3269"/>
                  </a:cubicBezTo>
                  <a:cubicBezTo>
                    <a:pt x="4039" y="2793"/>
                    <a:pt x="3397" y="2297"/>
                    <a:pt x="2928" y="1869"/>
                  </a:cubicBezTo>
                  <a:cubicBezTo>
                    <a:pt x="2335" y="1330"/>
                    <a:pt x="1946" y="255"/>
                    <a:pt x="1863" y="2"/>
                  </a:cubicBezTo>
                  <a:lnTo>
                    <a:pt x="1863" y="215"/>
                  </a:lnTo>
                  <a:cubicBezTo>
                    <a:pt x="1863" y="371"/>
                    <a:pt x="1400" y="419"/>
                    <a:pt x="1162" y="419"/>
                  </a:cubicBezTo>
                  <a:cubicBezTo>
                    <a:pt x="1146" y="419"/>
                    <a:pt x="1131" y="418"/>
                    <a:pt x="1118" y="418"/>
                  </a:cubicBezTo>
                  <a:cubicBezTo>
                    <a:pt x="782" y="404"/>
                    <a:pt x="483" y="285"/>
                    <a:pt x="373" y="165"/>
                  </a:cubicBezTo>
                  <a:lnTo>
                    <a:pt x="373" y="2"/>
                  </a:lnTo>
                  <a:cubicBezTo>
                    <a:pt x="370" y="1"/>
                    <a:pt x="366" y="1"/>
                    <a:pt x="363"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 name="Google Shape;7277;p43">
              <a:extLst>
                <a:ext uri="{FF2B5EF4-FFF2-40B4-BE49-F238E27FC236}">
                  <a16:creationId xmlns:a16="http://schemas.microsoft.com/office/drawing/2014/main" id="{B0142830-1D6A-4FCE-AEAA-5BD0B2A6CA81}"/>
                </a:ext>
              </a:extLst>
            </p:cNvPr>
            <p:cNvSpPr/>
            <p:nvPr/>
          </p:nvSpPr>
          <p:spPr>
            <a:xfrm flipH="1">
              <a:off x="5768925" y="4447525"/>
              <a:ext cx="82275" cy="100225"/>
            </a:xfrm>
            <a:custGeom>
              <a:avLst/>
              <a:gdLst/>
              <a:ahLst/>
              <a:cxnLst/>
              <a:rect l="l" t="t" r="r" b="b"/>
              <a:pathLst>
                <a:path w="3291" h="4009" extrusionOk="0">
                  <a:moveTo>
                    <a:pt x="1" y="0"/>
                  </a:moveTo>
                  <a:lnTo>
                    <a:pt x="1" y="1384"/>
                  </a:lnTo>
                  <a:lnTo>
                    <a:pt x="1" y="1421"/>
                  </a:lnTo>
                  <a:lnTo>
                    <a:pt x="7" y="1424"/>
                  </a:lnTo>
                  <a:cubicBezTo>
                    <a:pt x="81" y="1734"/>
                    <a:pt x="763" y="2558"/>
                    <a:pt x="1152" y="3094"/>
                  </a:cubicBezTo>
                  <a:cubicBezTo>
                    <a:pt x="1412" y="3453"/>
                    <a:pt x="1907" y="3912"/>
                    <a:pt x="2499" y="3992"/>
                  </a:cubicBezTo>
                  <a:cubicBezTo>
                    <a:pt x="2581" y="4003"/>
                    <a:pt x="2657" y="4008"/>
                    <a:pt x="2727" y="4008"/>
                  </a:cubicBezTo>
                  <a:cubicBezTo>
                    <a:pt x="3128" y="4008"/>
                    <a:pt x="3291" y="3827"/>
                    <a:pt x="2981" y="3464"/>
                  </a:cubicBezTo>
                  <a:cubicBezTo>
                    <a:pt x="2835" y="3333"/>
                    <a:pt x="2689" y="3207"/>
                    <a:pt x="2556" y="3088"/>
                  </a:cubicBezTo>
                  <a:cubicBezTo>
                    <a:pt x="2143" y="2708"/>
                    <a:pt x="1828" y="2070"/>
                    <a:pt x="1648" y="1634"/>
                  </a:cubicBezTo>
                  <a:cubicBezTo>
                    <a:pt x="1544" y="1384"/>
                    <a:pt x="1491" y="1121"/>
                    <a:pt x="1491" y="852"/>
                  </a:cubicBezTo>
                  <a:lnTo>
                    <a:pt x="1491" y="0"/>
                  </a:ln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8" name="Google Shape;7278;p43">
              <a:extLst>
                <a:ext uri="{FF2B5EF4-FFF2-40B4-BE49-F238E27FC236}">
                  <a16:creationId xmlns:a16="http://schemas.microsoft.com/office/drawing/2014/main" id="{8B88BBE3-B03D-448F-AA8C-BE25C42AF0BA}"/>
                </a:ext>
              </a:extLst>
            </p:cNvPr>
            <p:cNvSpPr/>
            <p:nvPr/>
          </p:nvSpPr>
          <p:spPr>
            <a:xfrm flipH="1">
              <a:off x="5653150" y="3895325"/>
              <a:ext cx="219500" cy="562250"/>
            </a:xfrm>
            <a:custGeom>
              <a:avLst/>
              <a:gdLst/>
              <a:ahLst/>
              <a:cxnLst/>
              <a:rect l="l" t="t" r="r" b="b"/>
              <a:pathLst>
                <a:path w="8780" h="22490" extrusionOk="0">
                  <a:moveTo>
                    <a:pt x="7758" y="1"/>
                  </a:moveTo>
                  <a:lnTo>
                    <a:pt x="1155" y="371"/>
                  </a:lnTo>
                  <a:cubicBezTo>
                    <a:pt x="1" y="2892"/>
                    <a:pt x="1198" y="11780"/>
                    <a:pt x="1198" y="11780"/>
                  </a:cubicBezTo>
                  <a:cubicBezTo>
                    <a:pt x="1162" y="12189"/>
                    <a:pt x="696" y="12994"/>
                    <a:pt x="520" y="14794"/>
                  </a:cubicBezTo>
                  <a:cubicBezTo>
                    <a:pt x="314" y="16926"/>
                    <a:pt x="842" y="22271"/>
                    <a:pt x="842" y="22271"/>
                  </a:cubicBezTo>
                  <a:cubicBezTo>
                    <a:pt x="842" y="22271"/>
                    <a:pt x="1179" y="22490"/>
                    <a:pt x="1660" y="22490"/>
                  </a:cubicBezTo>
                  <a:cubicBezTo>
                    <a:pt x="1868" y="22490"/>
                    <a:pt x="2103" y="22449"/>
                    <a:pt x="2349" y="22331"/>
                  </a:cubicBezTo>
                  <a:cubicBezTo>
                    <a:pt x="2349" y="22331"/>
                    <a:pt x="3770" y="14278"/>
                    <a:pt x="4035" y="12163"/>
                  </a:cubicBezTo>
                  <a:cubicBezTo>
                    <a:pt x="4269" y="10313"/>
                    <a:pt x="4717" y="5973"/>
                    <a:pt x="4717" y="5973"/>
                  </a:cubicBezTo>
                  <a:lnTo>
                    <a:pt x="5988" y="12152"/>
                  </a:lnTo>
                  <a:cubicBezTo>
                    <a:pt x="5988" y="12152"/>
                    <a:pt x="5500" y="13217"/>
                    <a:pt x="5423" y="14005"/>
                  </a:cubicBezTo>
                  <a:cubicBezTo>
                    <a:pt x="5303" y="15249"/>
                    <a:pt x="5433" y="20642"/>
                    <a:pt x="5433" y="20642"/>
                  </a:cubicBezTo>
                  <a:cubicBezTo>
                    <a:pt x="5433" y="20642"/>
                    <a:pt x="5795" y="20916"/>
                    <a:pt x="6494" y="20916"/>
                  </a:cubicBezTo>
                  <a:cubicBezTo>
                    <a:pt x="6623" y="20916"/>
                    <a:pt x="6764" y="20907"/>
                    <a:pt x="6917" y="20885"/>
                  </a:cubicBezTo>
                  <a:cubicBezTo>
                    <a:pt x="6917" y="20885"/>
                    <a:pt x="8569" y="13367"/>
                    <a:pt x="8699" y="11870"/>
                  </a:cubicBezTo>
                  <a:cubicBezTo>
                    <a:pt x="8779" y="10975"/>
                    <a:pt x="7758" y="1"/>
                    <a:pt x="7758"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9" name="Google Shape;7279;p43">
              <a:extLst>
                <a:ext uri="{FF2B5EF4-FFF2-40B4-BE49-F238E27FC236}">
                  <a16:creationId xmlns:a16="http://schemas.microsoft.com/office/drawing/2014/main" id="{09D646D1-EFB7-472E-BF11-EE6B7620257F}"/>
                </a:ext>
              </a:extLst>
            </p:cNvPr>
            <p:cNvSpPr/>
            <p:nvPr/>
          </p:nvSpPr>
          <p:spPr>
            <a:xfrm flipH="1">
              <a:off x="5687675" y="3967950"/>
              <a:ext cx="67050" cy="212825"/>
            </a:xfrm>
            <a:custGeom>
              <a:avLst/>
              <a:gdLst/>
              <a:ahLst/>
              <a:cxnLst/>
              <a:rect l="l" t="t" r="r" b="b"/>
              <a:pathLst>
                <a:path w="2682" h="8513" extrusionOk="0">
                  <a:moveTo>
                    <a:pt x="2682" y="0"/>
                  </a:moveTo>
                  <a:lnTo>
                    <a:pt x="2682" y="0"/>
                  </a:lnTo>
                  <a:cubicBezTo>
                    <a:pt x="1960" y="676"/>
                    <a:pt x="373" y="1005"/>
                    <a:pt x="373" y="1005"/>
                  </a:cubicBezTo>
                  <a:lnTo>
                    <a:pt x="0" y="3068"/>
                  </a:lnTo>
                  <a:lnTo>
                    <a:pt x="1118" y="8512"/>
                  </a:lnTo>
                  <a:lnTo>
                    <a:pt x="383" y="3051"/>
                  </a:lnTo>
                  <a:lnTo>
                    <a:pt x="806" y="1247"/>
                  </a:lnTo>
                  <a:cubicBezTo>
                    <a:pt x="1927" y="938"/>
                    <a:pt x="2682" y="0"/>
                    <a:pt x="2682" y="0"/>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0" name="Google Shape;7280;p43">
              <a:extLst>
                <a:ext uri="{FF2B5EF4-FFF2-40B4-BE49-F238E27FC236}">
                  <a16:creationId xmlns:a16="http://schemas.microsoft.com/office/drawing/2014/main" id="{C2074C0A-EBD7-471C-8ED1-BA728FF32438}"/>
                </a:ext>
              </a:extLst>
            </p:cNvPr>
            <p:cNvSpPr/>
            <p:nvPr/>
          </p:nvSpPr>
          <p:spPr>
            <a:xfrm flipH="1">
              <a:off x="5825550" y="3804125"/>
              <a:ext cx="66625" cy="96475"/>
            </a:xfrm>
            <a:custGeom>
              <a:avLst/>
              <a:gdLst/>
              <a:ahLst/>
              <a:cxnLst/>
              <a:rect l="l" t="t" r="r" b="b"/>
              <a:pathLst>
                <a:path w="2665" h="3859" extrusionOk="0">
                  <a:moveTo>
                    <a:pt x="589" y="1"/>
                  </a:moveTo>
                  <a:cubicBezTo>
                    <a:pt x="376" y="988"/>
                    <a:pt x="66" y="2755"/>
                    <a:pt x="54" y="2921"/>
                  </a:cubicBezTo>
                  <a:cubicBezTo>
                    <a:pt x="43" y="3087"/>
                    <a:pt x="0" y="3749"/>
                    <a:pt x="545" y="3859"/>
                  </a:cubicBezTo>
                  <a:lnTo>
                    <a:pt x="2295" y="2455"/>
                  </a:lnTo>
                  <a:lnTo>
                    <a:pt x="2664" y="635"/>
                  </a:lnTo>
                  <a:lnTo>
                    <a:pt x="589" y="1"/>
                  </a:ln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1" name="Google Shape;7281;p43">
              <a:extLst>
                <a:ext uri="{FF2B5EF4-FFF2-40B4-BE49-F238E27FC236}">
                  <a16:creationId xmlns:a16="http://schemas.microsoft.com/office/drawing/2014/main" id="{A8DFD1C4-5070-4019-8B39-39183BAFB844}"/>
                </a:ext>
              </a:extLst>
            </p:cNvPr>
            <p:cNvSpPr/>
            <p:nvPr/>
          </p:nvSpPr>
          <p:spPr>
            <a:xfrm flipH="1">
              <a:off x="5615150" y="3784000"/>
              <a:ext cx="73225" cy="77775"/>
            </a:xfrm>
            <a:custGeom>
              <a:avLst/>
              <a:gdLst/>
              <a:ahLst/>
              <a:cxnLst/>
              <a:rect l="l" t="t" r="r" b="b"/>
              <a:pathLst>
                <a:path w="2929" h="3111" extrusionOk="0">
                  <a:moveTo>
                    <a:pt x="1947" y="0"/>
                  </a:moveTo>
                  <a:lnTo>
                    <a:pt x="1" y="892"/>
                  </a:lnTo>
                  <a:lnTo>
                    <a:pt x="1402" y="3110"/>
                  </a:lnTo>
                  <a:lnTo>
                    <a:pt x="2928" y="1800"/>
                  </a:lnTo>
                  <a:lnTo>
                    <a:pt x="1947" y="0"/>
                  </a:ln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2" name="Google Shape;7282;p43">
              <a:extLst>
                <a:ext uri="{FF2B5EF4-FFF2-40B4-BE49-F238E27FC236}">
                  <a16:creationId xmlns:a16="http://schemas.microsoft.com/office/drawing/2014/main" id="{B76B2951-608A-410B-9FA1-B8CECCF32262}"/>
                </a:ext>
              </a:extLst>
            </p:cNvPr>
            <p:cNvSpPr/>
            <p:nvPr/>
          </p:nvSpPr>
          <p:spPr>
            <a:xfrm flipH="1">
              <a:off x="5633350" y="3683700"/>
              <a:ext cx="98500" cy="136175"/>
            </a:xfrm>
            <a:custGeom>
              <a:avLst/>
              <a:gdLst/>
              <a:ahLst/>
              <a:cxnLst/>
              <a:rect l="l" t="t" r="r" b="b"/>
              <a:pathLst>
                <a:path w="3940" h="5447" extrusionOk="0">
                  <a:moveTo>
                    <a:pt x="0" y="0"/>
                  </a:moveTo>
                  <a:lnTo>
                    <a:pt x="1713" y="5443"/>
                  </a:lnTo>
                  <a:cubicBezTo>
                    <a:pt x="1759" y="5446"/>
                    <a:pt x="1803" y="5447"/>
                    <a:pt x="1847" y="5447"/>
                  </a:cubicBezTo>
                  <a:cubicBezTo>
                    <a:pt x="3133" y="5447"/>
                    <a:pt x="3939" y="4272"/>
                    <a:pt x="3939" y="4272"/>
                  </a:cubicBezTo>
                  <a:cubicBezTo>
                    <a:pt x="3939" y="4272"/>
                    <a:pt x="2785" y="1893"/>
                    <a:pt x="2415" y="1129"/>
                  </a:cubicBezTo>
                  <a:cubicBezTo>
                    <a:pt x="2046" y="367"/>
                    <a:pt x="975" y="11"/>
                    <a:pt x="0" y="0"/>
                  </a:cubicBezTo>
                  <a:close/>
                </a:path>
              </a:pathLst>
            </a:custGeom>
            <a:solidFill>
              <a:srgbClr val="EBEBEB"/>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 name="Google Shape;7283;p43">
              <a:extLst>
                <a:ext uri="{FF2B5EF4-FFF2-40B4-BE49-F238E27FC236}">
                  <a16:creationId xmlns:a16="http://schemas.microsoft.com/office/drawing/2014/main" id="{B83847CD-1AE2-4F21-8B42-17E6EE0E968A}"/>
                </a:ext>
              </a:extLst>
            </p:cNvPr>
            <p:cNvSpPr/>
            <p:nvPr/>
          </p:nvSpPr>
          <p:spPr>
            <a:xfrm flipH="1">
              <a:off x="5671550" y="3683700"/>
              <a:ext cx="177300" cy="240825"/>
            </a:xfrm>
            <a:custGeom>
              <a:avLst/>
              <a:gdLst/>
              <a:ahLst/>
              <a:cxnLst/>
              <a:rect l="l" t="t" r="r" b="b"/>
              <a:pathLst>
                <a:path w="7092" h="9633" extrusionOk="0">
                  <a:moveTo>
                    <a:pt x="4540" y="0"/>
                  </a:moveTo>
                  <a:lnTo>
                    <a:pt x="2242" y="71"/>
                  </a:lnTo>
                  <a:cubicBezTo>
                    <a:pt x="1361" y="283"/>
                    <a:pt x="656" y="886"/>
                    <a:pt x="286" y="1667"/>
                  </a:cubicBezTo>
                  <a:cubicBezTo>
                    <a:pt x="4" y="2263"/>
                    <a:pt x="0" y="2954"/>
                    <a:pt x="217" y="3576"/>
                  </a:cubicBezTo>
                  <a:lnTo>
                    <a:pt x="1247" y="6564"/>
                  </a:lnTo>
                  <a:cubicBezTo>
                    <a:pt x="1247" y="6564"/>
                    <a:pt x="765" y="7732"/>
                    <a:pt x="203" y="8836"/>
                  </a:cubicBezTo>
                  <a:cubicBezTo>
                    <a:pt x="1228" y="9406"/>
                    <a:pt x="2353" y="9633"/>
                    <a:pt x="3387" y="9633"/>
                  </a:cubicBezTo>
                  <a:cubicBezTo>
                    <a:pt x="4968" y="9633"/>
                    <a:pt x="6336" y="9104"/>
                    <a:pt x="6806" y="8466"/>
                  </a:cubicBezTo>
                  <a:cubicBezTo>
                    <a:pt x="6839" y="8240"/>
                    <a:pt x="6793" y="7233"/>
                    <a:pt x="6856" y="6085"/>
                  </a:cubicBezTo>
                  <a:cubicBezTo>
                    <a:pt x="6923" y="4861"/>
                    <a:pt x="7092" y="3480"/>
                    <a:pt x="6899" y="2725"/>
                  </a:cubicBezTo>
                  <a:cubicBezTo>
                    <a:pt x="6543" y="1321"/>
                    <a:pt x="5874" y="0"/>
                    <a:pt x="4540" y="0"/>
                  </a:cubicBezTo>
                  <a:close/>
                </a:path>
              </a:pathLst>
            </a:custGeom>
            <a:solidFill>
              <a:srgbClr val="F5F5F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4" name="Google Shape;7284;p43">
              <a:extLst>
                <a:ext uri="{FF2B5EF4-FFF2-40B4-BE49-F238E27FC236}">
                  <a16:creationId xmlns:a16="http://schemas.microsoft.com/office/drawing/2014/main" id="{7C95CF41-6C34-4759-927A-D5CD2E2A993C}"/>
                </a:ext>
              </a:extLst>
            </p:cNvPr>
            <p:cNvSpPr/>
            <p:nvPr/>
          </p:nvSpPr>
          <p:spPr>
            <a:xfrm flipH="1">
              <a:off x="5802425" y="3685450"/>
              <a:ext cx="80350" cy="152725"/>
            </a:xfrm>
            <a:custGeom>
              <a:avLst/>
              <a:gdLst/>
              <a:ahLst/>
              <a:cxnLst/>
              <a:rect l="l" t="t" r="r" b="b"/>
              <a:pathLst>
                <a:path w="3214" h="6109" extrusionOk="0">
                  <a:moveTo>
                    <a:pt x="3213" y="1"/>
                  </a:moveTo>
                  <a:lnTo>
                    <a:pt x="3213" y="1"/>
                  </a:lnTo>
                  <a:cubicBezTo>
                    <a:pt x="2328" y="124"/>
                    <a:pt x="1031" y="303"/>
                    <a:pt x="585" y="2402"/>
                  </a:cubicBezTo>
                  <a:cubicBezTo>
                    <a:pt x="130" y="4531"/>
                    <a:pt x="0" y="5273"/>
                    <a:pt x="0" y="5273"/>
                  </a:cubicBezTo>
                  <a:cubicBezTo>
                    <a:pt x="0" y="5273"/>
                    <a:pt x="717" y="6108"/>
                    <a:pt x="2168" y="6108"/>
                  </a:cubicBezTo>
                  <a:cubicBezTo>
                    <a:pt x="2176" y="6108"/>
                    <a:pt x="2184" y="6108"/>
                    <a:pt x="2192" y="6108"/>
                  </a:cubicBezTo>
                  <a:lnTo>
                    <a:pt x="2647" y="4495"/>
                  </a:lnTo>
                  <a:lnTo>
                    <a:pt x="3213" y="1"/>
                  </a:lnTo>
                  <a:close/>
                </a:path>
              </a:pathLst>
            </a:custGeom>
            <a:solidFill>
              <a:srgbClr val="F5F5F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5" name="Google Shape;7285;p43">
              <a:extLst>
                <a:ext uri="{FF2B5EF4-FFF2-40B4-BE49-F238E27FC236}">
                  <a16:creationId xmlns:a16="http://schemas.microsoft.com/office/drawing/2014/main" id="{2C3EBEB4-FF81-46D0-BF42-7CFB85B302F7}"/>
                </a:ext>
              </a:extLst>
            </p:cNvPr>
            <p:cNvSpPr/>
            <p:nvPr/>
          </p:nvSpPr>
          <p:spPr>
            <a:xfrm flipH="1">
              <a:off x="5812475" y="3784000"/>
              <a:ext cx="12350" cy="60400"/>
            </a:xfrm>
            <a:custGeom>
              <a:avLst/>
              <a:gdLst/>
              <a:ahLst/>
              <a:cxnLst/>
              <a:rect l="l" t="t" r="r" b="b"/>
              <a:pathLst>
                <a:path w="494" h="2416" extrusionOk="0">
                  <a:moveTo>
                    <a:pt x="480" y="0"/>
                  </a:moveTo>
                  <a:lnTo>
                    <a:pt x="480" y="0"/>
                  </a:lnTo>
                  <a:cubicBezTo>
                    <a:pt x="300" y="772"/>
                    <a:pt x="1" y="1720"/>
                    <a:pt x="1" y="1720"/>
                  </a:cubicBezTo>
                  <a:lnTo>
                    <a:pt x="240" y="2415"/>
                  </a:lnTo>
                  <a:cubicBezTo>
                    <a:pt x="493" y="1345"/>
                    <a:pt x="480" y="0"/>
                    <a:pt x="480" y="0"/>
                  </a:cubicBezTo>
                  <a:close/>
                </a:path>
              </a:pathLst>
            </a:custGeom>
            <a:solidFill>
              <a:srgbClr val="EBEBEB"/>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6" name="Google Shape;7286;p43">
              <a:extLst>
                <a:ext uri="{FF2B5EF4-FFF2-40B4-BE49-F238E27FC236}">
                  <a16:creationId xmlns:a16="http://schemas.microsoft.com/office/drawing/2014/main" id="{39FEB48A-E90B-4795-A0C5-2C6A972551B8}"/>
                </a:ext>
              </a:extLst>
            </p:cNvPr>
            <p:cNvSpPr/>
            <p:nvPr/>
          </p:nvSpPr>
          <p:spPr>
            <a:xfrm flipH="1">
              <a:off x="5789875" y="3616175"/>
              <a:ext cx="29050" cy="113525"/>
            </a:xfrm>
            <a:custGeom>
              <a:avLst/>
              <a:gdLst/>
              <a:ahLst/>
              <a:cxnLst/>
              <a:rect l="l" t="t" r="r" b="b"/>
              <a:pathLst>
                <a:path w="1162" h="4541" extrusionOk="0">
                  <a:moveTo>
                    <a:pt x="1" y="1"/>
                  </a:moveTo>
                  <a:lnTo>
                    <a:pt x="1" y="3383"/>
                  </a:lnTo>
                  <a:cubicBezTo>
                    <a:pt x="1" y="4022"/>
                    <a:pt x="520" y="4541"/>
                    <a:pt x="1162" y="4541"/>
                  </a:cubicBezTo>
                  <a:lnTo>
                    <a:pt x="1162"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7" name="Google Shape;7287;p43">
              <a:extLst>
                <a:ext uri="{FF2B5EF4-FFF2-40B4-BE49-F238E27FC236}">
                  <a16:creationId xmlns:a16="http://schemas.microsoft.com/office/drawing/2014/main" id="{60D7CE06-3ECB-4D97-B090-2C3C7497F680}"/>
                </a:ext>
              </a:extLst>
            </p:cNvPr>
            <p:cNvSpPr/>
            <p:nvPr/>
          </p:nvSpPr>
          <p:spPr>
            <a:xfrm flipH="1">
              <a:off x="5689175" y="3536500"/>
              <a:ext cx="135650" cy="186900"/>
            </a:xfrm>
            <a:custGeom>
              <a:avLst/>
              <a:gdLst/>
              <a:ahLst/>
              <a:cxnLst/>
              <a:rect l="l" t="t" r="r" b="b"/>
              <a:pathLst>
                <a:path w="5426" h="7476" extrusionOk="0">
                  <a:moveTo>
                    <a:pt x="4640" y="1"/>
                  </a:moveTo>
                  <a:cubicBezTo>
                    <a:pt x="4574" y="607"/>
                    <a:pt x="4185" y="1561"/>
                    <a:pt x="3171" y="2116"/>
                  </a:cubicBezTo>
                  <a:cubicBezTo>
                    <a:pt x="2243" y="2627"/>
                    <a:pt x="1530" y="2649"/>
                    <a:pt x="1414" y="2649"/>
                  </a:cubicBezTo>
                  <a:cubicBezTo>
                    <a:pt x="1403" y="2649"/>
                    <a:pt x="1398" y="2649"/>
                    <a:pt x="1398" y="2649"/>
                  </a:cubicBezTo>
                  <a:cubicBezTo>
                    <a:pt x="1321" y="2387"/>
                    <a:pt x="1050" y="2248"/>
                    <a:pt x="779" y="2248"/>
                  </a:cubicBezTo>
                  <a:cubicBezTo>
                    <a:pt x="603" y="2248"/>
                    <a:pt x="427" y="2307"/>
                    <a:pt x="306" y="2429"/>
                  </a:cubicBezTo>
                  <a:cubicBezTo>
                    <a:pt x="1" y="2742"/>
                    <a:pt x="20" y="3607"/>
                    <a:pt x="546" y="3956"/>
                  </a:cubicBezTo>
                  <a:cubicBezTo>
                    <a:pt x="699" y="4058"/>
                    <a:pt x="835" y="4094"/>
                    <a:pt x="951" y="4094"/>
                  </a:cubicBezTo>
                  <a:cubicBezTo>
                    <a:pt x="1235" y="4094"/>
                    <a:pt x="1398" y="3876"/>
                    <a:pt x="1398" y="3876"/>
                  </a:cubicBezTo>
                  <a:lnTo>
                    <a:pt x="1398" y="6148"/>
                  </a:lnTo>
                  <a:cubicBezTo>
                    <a:pt x="1398" y="6148"/>
                    <a:pt x="1790" y="6787"/>
                    <a:pt x="2409" y="7206"/>
                  </a:cubicBezTo>
                  <a:cubicBezTo>
                    <a:pt x="2680" y="7391"/>
                    <a:pt x="3008" y="7475"/>
                    <a:pt x="3293" y="7475"/>
                  </a:cubicBezTo>
                  <a:cubicBezTo>
                    <a:pt x="3659" y="7475"/>
                    <a:pt x="3956" y="7337"/>
                    <a:pt x="3979" y="7096"/>
                  </a:cubicBezTo>
                  <a:cubicBezTo>
                    <a:pt x="4022" y="6664"/>
                    <a:pt x="3360" y="5899"/>
                    <a:pt x="3360" y="5899"/>
                  </a:cubicBezTo>
                  <a:lnTo>
                    <a:pt x="3360" y="4961"/>
                  </a:lnTo>
                  <a:cubicBezTo>
                    <a:pt x="3658" y="5011"/>
                    <a:pt x="3961" y="5055"/>
                    <a:pt x="4208" y="5055"/>
                  </a:cubicBezTo>
                  <a:cubicBezTo>
                    <a:pt x="4358" y="5055"/>
                    <a:pt x="4488" y="5039"/>
                    <a:pt x="4585" y="4998"/>
                  </a:cubicBezTo>
                  <a:cubicBezTo>
                    <a:pt x="4837" y="4884"/>
                    <a:pt x="5346" y="4499"/>
                    <a:pt x="5383" y="2935"/>
                  </a:cubicBezTo>
                  <a:cubicBezTo>
                    <a:pt x="5426" y="1089"/>
                    <a:pt x="4993" y="208"/>
                    <a:pt x="4640" y="1"/>
                  </a:cubicBez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8" name="Google Shape;7288;p43">
              <a:extLst>
                <a:ext uri="{FF2B5EF4-FFF2-40B4-BE49-F238E27FC236}">
                  <a16:creationId xmlns:a16="http://schemas.microsoft.com/office/drawing/2014/main" id="{5EA9947A-BC2F-4002-AAF5-6949E66ECF1E}"/>
                </a:ext>
              </a:extLst>
            </p:cNvPr>
            <p:cNvSpPr/>
            <p:nvPr/>
          </p:nvSpPr>
          <p:spPr>
            <a:xfrm flipH="1">
              <a:off x="5733825" y="3595125"/>
              <a:ext cx="10100" cy="10275"/>
            </a:xfrm>
            <a:custGeom>
              <a:avLst/>
              <a:gdLst/>
              <a:ahLst/>
              <a:cxnLst/>
              <a:rect l="l" t="t" r="r" b="b"/>
              <a:pathLst>
                <a:path w="404" h="411" extrusionOk="0">
                  <a:moveTo>
                    <a:pt x="206" y="1"/>
                  </a:moveTo>
                  <a:cubicBezTo>
                    <a:pt x="202" y="1"/>
                    <a:pt x="198" y="1"/>
                    <a:pt x="194" y="1"/>
                  </a:cubicBezTo>
                  <a:cubicBezTo>
                    <a:pt x="84" y="8"/>
                    <a:pt x="1" y="101"/>
                    <a:pt x="7" y="214"/>
                  </a:cubicBezTo>
                  <a:cubicBezTo>
                    <a:pt x="11" y="325"/>
                    <a:pt x="101" y="410"/>
                    <a:pt x="208" y="410"/>
                  </a:cubicBezTo>
                  <a:cubicBezTo>
                    <a:pt x="210" y="410"/>
                    <a:pt x="212" y="410"/>
                    <a:pt x="214" y="410"/>
                  </a:cubicBezTo>
                  <a:cubicBezTo>
                    <a:pt x="320" y="404"/>
                    <a:pt x="403" y="307"/>
                    <a:pt x="400" y="198"/>
                  </a:cubicBezTo>
                  <a:cubicBezTo>
                    <a:pt x="394" y="89"/>
                    <a:pt x="307" y="1"/>
                    <a:pt x="206"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9" name="Google Shape;7289;p43">
              <a:extLst>
                <a:ext uri="{FF2B5EF4-FFF2-40B4-BE49-F238E27FC236}">
                  <a16:creationId xmlns:a16="http://schemas.microsoft.com/office/drawing/2014/main" id="{98161E1A-ED80-4387-BD16-A85E938297FA}"/>
                </a:ext>
              </a:extLst>
            </p:cNvPr>
            <p:cNvSpPr/>
            <p:nvPr/>
          </p:nvSpPr>
          <p:spPr>
            <a:xfrm flipH="1">
              <a:off x="5721175" y="3633150"/>
              <a:ext cx="12425" cy="8025"/>
            </a:xfrm>
            <a:custGeom>
              <a:avLst/>
              <a:gdLst/>
              <a:ahLst/>
              <a:cxnLst/>
              <a:rect l="l" t="t" r="r" b="b"/>
              <a:pathLst>
                <a:path w="497" h="321" extrusionOk="0">
                  <a:moveTo>
                    <a:pt x="37" y="0"/>
                  </a:moveTo>
                  <a:lnTo>
                    <a:pt x="37" y="0"/>
                  </a:lnTo>
                  <a:cubicBezTo>
                    <a:pt x="1" y="130"/>
                    <a:pt x="73" y="269"/>
                    <a:pt x="200" y="309"/>
                  </a:cubicBezTo>
                  <a:cubicBezTo>
                    <a:pt x="223" y="317"/>
                    <a:pt x="246" y="320"/>
                    <a:pt x="269" y="320"/>
                  </a:cubicBezTo>
                  <a:cubicBezTo>
                    <a:pt x="370" y="320"/>
                    <a:pt x="464" y="252"/>
                    <a:pt x="496" y="146"/>
                  </a:cubicBezTo>
                  <a:lnTo>
                    <a:pt x="37" y="0"/>
                  </a:ln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0" name="Google Shape;7290;p43">
              <a:extLst>
                <a:ext uri="{FF2B5EF4-FFF2-40B4-BE49-F238E27FC236}">
                  <a16:creationId xmlns:a16="http://schemas.microsoft.com/office/drawing/2014/main" id="{0087FCCF-8D07-4E6B-978C-DC97A9E7CEC2}"/>
                </a:ext>
              </a:extLst>
            </p:cNvPr>
            <p:cNvSpPr/>
            <p:nvPr/>
          </p:nvSpPr>
          <p:spPr>
            <a:xfrm flipH="1">
              <a:off x="5691850" y="3575275"/>
              <a:ext cx="11725" cy="9650"/>
            </a:xfrm>
            <a:custGeom>
              <a:avLst/>
              <a:gdLst/>
              <a:ahLst/>
              <a:cxnLst/>
              <a:rect l="l" t="t" r="r" b="b"/>
              <a:pathLst>
                <a:path w="469" h="386" extrusionOk="0">
                  <a:moveTo>
                    <a:pt x="197" y="1"/>
                  </a:moveTo>
                  <a:cubicBezTo>
                    <a:pt x="121" y="1"/>
                    <a:pt x="46" y="39"/>
                    <a:pt x="0" y="110"/>
                  </a:cubicBezTo>
                  <a:lnTo>
                    <a:pt x="400" y="386"/>
                  </a:lnTo>
                  <a:cubicBezTo>
                    <a:pt x="469" y="273"/>
                    <a:pt x="439" y="120"/>
                    <a:pt x="329" y="43"/>
                  </a:cubicBezTo>
                  <a:cubicBezTo>
                    <a:pt x="288" y="15"/>
                    <a:pt x="242" y="1"/>
                    <a:pt x="197"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1" name="Google Shape;7291;p43">
              <a:extLst>
                <a:ext uri="{FF2B5EF4-FFF2-40B4-BE49-F238E27FC236}">
                  <a16:creationId xmlns:a16="http://schemas.microsoft.com/office/drawing/2014/main" id="{F5B39978-2EC5-43AA-8CD1-508CC4A0F627}"/>
                </a:ext>
              </a:extLst>
            </p:cNvPr>
            <p:cNvSpPr/>
            <p:nvPr/>
          </p:nvSpPr>
          <p:spPr>
            <a:xfrm flipH="1">
              <a:off x="5695725" y="3591575"/>
              <a:ext cx="10200" cy="10250"/>
            </a:xfrm>
            <a:custGeom>
              <a:avLst/>
              <a:gdLst/>
              <a:ahLst/>
              <a:cxnLst/>
              <a:rect l="l" t="t" r="r" b="b"/>
              <a:pathLst>
                <a:path w="408" h="410" extrusionOk="0">
                  <a:moveTo>
                    <a:pt x="201" y="0"/>
                  </a:moveTo>
                  <a:cubicBezTo>
                    <a:pt x="199" y="0"/>
                    <a:pt x="197" y="0"/>
                    <a:pt x="194" y="0"/>
                  </a:cubicBezTo>
                  <a:cubicBezTo>
                    <a:pt x="84" y="7"/>
                    <a:pt x="1" y="103"/>
                    <a:pt x="8" y="213"/>
                  </a:cubicBezTo>
                  <a:cubicBezTo>
                    <a:pt x="14" y="324"/>
                    <a:pt x="101" y="409"/>
                    <a:pt x="208" y="409"/>
                  </a:cubicBezTo>
                  <a:cubicBezTo>
                    <a:pt x="210" y="409"/>
                    <a:pt x="212" y="409"/>
                    <a:pt x="214" y="409"/>
                  </a:cubicBezTo>
                  <a:cubicBezTo>
                    <a:pt x="323" y="403"/>
                    <a:pt x="407" y="309"/>
                    <a:pt x="400" y="196"/>
                  </a:cubicBezTo>
                  <a:cubicBezTo>
                    <a:pt x="394" y="86"/>
                    <a:pt x="304" y="0"/>
                    <a:pt x="201" y="0"/>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2" name="Google Shape;7292;p43">
              <a:extLst>
                <a:ext uri="{FF2B5EF4-FFF2-40B4-BE49-F238E27FC236}">
                  <a16:creationId xmlns:a16="http://schemas.microsoft.com/office/drawing/2014/main" id="{90B4A47F-A541-4132-BD7E-E6AEBF656C99}"/>
                </a:ext>
              </a:extLst>
            </p:cNvPr>
            <p:cNvSpPr/>
            <p:nvPr/>
          </p:nvSpPr>
          <p:spPr>
            <a:xfrm flipH="1">
              <a:off x="5702725" y="3593650"/>
              <a:ext cx="16400" cy="29625"/>
            </a:xfrm>
            <a:custGeom>
              <a:avLst/>
              <a:gdLst/>
              <a:ahLst/>
              <a:cxnLst/>
              <a:rect l="l" t="t" r="r" b="b"/>
              <a:pathLst>
                <a:path w="656" h="1185" extrusionOk="0">
                  <a:moveTo>
                    <a:pt x="0" y="0"/>
                  </a:moveTo>
                  <a:lnTo>
                    <a:pt x="30" y="1184"/>
                  </a:lnTo>
                  <a:lnTo>
                    <a:pt x="656" y="991"/>
                  </a:lnTo>
                  <a:lnTo>
                    <a:pt x="0" y="0"/>
                  </a:ln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3" name="Google Shape;7293;p43">
              <a:extLst>
                <a:ext uri="{FF2B5EF4-FFF2-40B4-BE49-F238E27FC236}">
                  <a16:creationId xmlns:a16="http://schemas.microsoft.com/office/drawing/2014/main" id="{36FAABC3-1561-4658-88B6-FEF2CE52D27B}"/>
                </a:ext>
              </a:extLst>
            </p:cNvPr>
            <p:cNvSpPr/>
            <p:nvPr/>
          </p:nvSpPr>
          <p:spPr>
            <a:xfrm flipH="1">
              <a:off x="5740825" y="3641200"/>
              <a:ext cx="42500" cy="27125"/>
            </a:xfrm>
            <a:custGeom>
              <a:avLst/>
              <a:gdLst/>
              <a:ahLst/>
              <a:cxnLst/>
              <a:rect l="l" t="t" r="r" b="b"/>
              <a:pathLst>
                <a:path w="1700" h="1085" extrusionOk="0">
                  <a:moveTo>
                    <a:pt x="0" y="1"/>
                  </a:moveTo>
                  <a:lnTo>
                    <a:pt x="0" y="1"/>
                  </a:lnTo>
                  <a:cubicBezTo>
                    <a:pt x="0" y="1"/>
                    <a:pt x="57" y="257"/>
                    <a:pt x="363" y="523"/>
                  </a:cubicBezTo>
                  <a:cubicBezTo>
                    <a:pt x="672" y="786"/>
                    <a:pt x="1700" y="1085"/>
                    <a:pt x="1700" y="1085"/>
                  </a:cubicBezTo>
                  <a:lnTo>
                    <a:pt x="1700" y="773"/>
                  </a:lnTo>
                  <a:cubicBezTo>
                    <a:pt x="1198" y="706"/>
                    <a:pt x="163" y="410"/>
                    <a:pt x="0" y="1"/>
                  </a:cubicBez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4" name="Google Shape;7294;p43">
              <a:extLst>
                <a:ext uri="{FF2B5EF4-FFF2-40B4-BE49-F238E27FC236}">
                  <a16:creationId xmlns:a16="http://schemas.microsoft.com/office/drawing/2014/main" id="{27E5ABAA-00F0-47E8-B725-C1479B782B2C}"/>
                </a:ext>
              </a:extLst>
            </p:cNvPr>
            <p:cNvSpPr/>
            <p:nvPr/>
          </p:nvSpPr>
          <p:spPr>
            <a:xfrm flipH="1">
              <a:off x="5534975" y="3781250"/>
              <a:ext cx="184900" cy="214825"/>
            </a:xfrm>
            <a:custGeom>
              <a:avLst/>
              <a:gdLst/>
              <a:ahLst/>
              <a:cxnLst/>
              <a:rect l="l" t="t" r="r" b="b"/>
              <a:pathLst>
                <a:path w="7396" h="8593" extrusionOk="0">
                  <a:moveTo>
                    <a:pt x="7395" y="1"/>
                  </a:moveTo>
                  <a:lnTo>
                    <a:pt x="1687" y="1504"/>
                  </a:lnTo>
                  <a:lnTo>
                    <a:pt x="0" y="8592"/>
                  </a:lnTo>
                  <a:lnTo>
                    <a:pt x="5429" y="7016"/>
                  </a:lnTo>
                  <a:lnTo>
                    <a:pt x="7395" y="1"/>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5" name="Google Shape;7295;p43">
              <a:extLst>
                <a:ext uri="{FF2B5EF4-FFF2-40B4-BE49-F238E27FC236}">
                  <a16:creationId xmlns:a16="http://schemas.microsoft.com/office/drawing/2014/main" id="{19BEF199-6CFA-4931-AADC-6B36BE753B29}"/>
                </a:ext>
              </a:extLst>
            </p:cNvPr>
            <p:cNvSpPr/>
            <p:nvPr/>
          </p:nvSpPr>
          <p:spPr>
            <a:xfrm flipH="1">
              <a:off x="5569425" y="3904075"/>
              <a:ext cx="1500" cy="5350"/>
            </a:xfrm>
            <a:custGeom>
              <a:avLst/>
              <a:gdLst/>
              <a:ahLst/>
              <a:cxnLst/>
              <a:rect l="l" t="t" r="r" b="b"/>
              <a:pathLst>
                <a:path w="60" h="214" extrusionOk="0">
                  <a:moveTo>
                    <a:pt x="0" y="1"/>
                  </a:moveTo>
                  <a:lnTo>
                    <a:pt x="0" y="214"/>
                  </a:lnTo>
                  <a:lnTo>
                    <a:pt x="60" y="214"/>
                  </a:lnTo>
                  <a:lnTo>
                    <a:pt x="60" y="1"/>
                  </a:lnTo>
                  <a:close/>
                </a:path>
              </a:pathLst>
            </a:custGeom>
            <a:solidFill>
              <a:srgbClr val="D9D9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6" name="Google Shape;7296;p43">
              <a:extLst>
                <a:ext uri="{FF2B5EF4-FFF2-40B4-BE49-F238E27FC236}">
                  <a16:creationId xmlns:a16="http://schemas.microsoft.com/office/drawing/2014/main" id="{B66B0AD1-8D84-4412-9160-BE78B5819BA1}"/>
                </a:ext>
              </a:extLst>
            </p:cNvPr>
            <p:cNvSpPr/>
            <p:nvPr/>
          </p:nvSpPr>
          <p:spPr>
            <a:xfrm flipH="1">
              <a:off x="5569425" y="3898500"/>
              <a:ext cx="27800" cy="12925"/>
            </a:xfrm>
            <a:custGeom>
              <a:avLst/>
              <a:gdLst/>
              <a:ahLst/>
              <a:cxnLst/>
              <a:rect l="l" t="t" r="r" b="b"/>
              <a:pathLst>
                <a:path w="1112" h="517" extrusionOk="0">
                  <a:moveTo>
                    <a:pt x="1" y="1"/>
                  </a:moveTo>
                  <a:lnTo>
                    <a:pt x="1" y="1"/>
                  </a:lnTo>
                  <a:cubicBezTo>
                    <a:pt x="51" y="141"/>
                    <a:pt x="343" y="517"/>
                    <a:pt x="959" y="517"/>
                  </a:cubicBezTo>
                  <a:lnTo>
                    <a:pt x="1032" y="517"/>
                  </a:lnTo>
                  <a:lnTo>
                    <a:pt x="1052" y="437"/>
                  </a:lnTo>
                  <a:lnTo>
                    <a:pt x="1112" y="224"/>
                  </a:lnTo>
                  <a:lnTo>
                    <a:pt x="1" y="1"/>
                  </a:lnTo>
                  <a:close/>
                </a:path>
              </a:pathLst>
            </a:custGeom>
            <a:solidFill>
              <a:srgbClr val="21BDA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7" name="Google Shape;7297;p43">
              <a:extLst>
                <a:ext uri="{FF2B5EF4-FFF2-40B4-BE49-F238E27FC236}">
                  <a16:creationId xmlns:a16="http://schemas.microsoft.com/office/drawing/2014/main" id="{C89BC313-D5D9-4373-B2C0-297D1355D0C2}"/>
                </a:ext>
              </a:extLst>
            </p:cNvPr>
            <p:cNvSpPr/>
            <p:nvPr/>
          </p:nvSpPr>
          <p:spPr>
            <a:xfrm flipH="1">
              <a:off x="5703225" y="3925950"/>
              <a:ext cx="25" cy="25"/>
            </a:xfrm>
            <a:custGeom>
              <a:avLst/>
              <a:gdLst/>
              <a:ahLst/>
              <a:cxnLst/>
              <a:rect l="l" t="t" r="r" b="b"/>
              <a:pathLst>
                <a:path w="1" h="1" extrusionOk="0">
                  <a:moveTo>
                    <a:pt x="1" y="1"/>
                  </a:moveTo>
                  <a:lnTo>
                    <a:pt x="1" y="1"/>
                  </a:lnTo>
                  <a:close/>
                </a:path>
              </a:pathLst>
            </a:custGeom>
            <a:solidFill>
              <a:srgbClr val="2F3C4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8" name="Google Shape;7298;p43">
              <a:extLst>
                <a:ext uri="{FF2B5EF4-FFF2-40B4-BE49-F238E27FC236}">
                  <a16:creationId xmlns:a16="http://schemas.microsoft.com/office/drawing/2014/main" id="{411A374D-610C-42A1-BA68-96D35B0FBE93}"/>
                </a:ext>
              </a:extLst>
            </p:cNvPr>
            <p:cNvSpPr/>
            <p:nvPr/>
          </p:nvSpPr>
          <p:spPr>
            <a:xfrm flipH="1">
              <a:off x="5629125" y="3904075"/>
              <a:ext cx="74125" cy="22725"/>
            </a:xfrm>
            <a:custGeom>
              <a:avLst/>
              <a:gdLst/>
              <a:ahLst/>
              <a:cxnLst/>
              <a:rect l="l" t="t" r="r" b="b"/>
              <a:pathLst>
                <a:path w="2965" h="909" extrusionOk="0">
                  <a:moveTo>
                    <a:pt x="2964" y="1"/>
                  </a:moveTo>
                  <a:lnTo>
                    <a:pt x="104" y="523"/>
                  </a:lnTo>
                  <a:lnTo>
                    <a:pt x="1" y="876"/>
                  </a:lnTo>
                  <a:cubicBezTo>
                    <a:pt x="1" y="876"/>
                    <a:pt x="304" y="908"/>
                    <a:pt x="699" y="908"/>
                  </a:cubicBezTo>
                  <a:cubicBezTo>
                    <a:pt x="1075" y="908"/>
                    <a:pt x="1531" y="879"/>
                    <a:pt x="1897" y="756"/>
                  </a:cubicBezTo>
                  <a:cubicBezTo>
                    <a:pt x="2552" y="540"/>
                    <a:pt x="2941" y="187"/>
                    <a:pt x="2964" y="1"/>
                  </a:cubicBezTo>
                  <a:close/>
                </a:path>
              </a:pathLst>
            </a:custGeom>
            <a:solidFill>
              <a:srgbClr val="21BDA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9" name="Google Shape;7299;p43">
              <a:extLst>
                <a:ext uri="{FF2B5EF4-FFF2-40B4-BE49-F238E27FC236}">
                  <a16:creationId xmlns:a16="http://schemas.microsoft.com/office/drawing/2014/main" id="{3C521916-A865-4EC0-AFFC-39A37BA6EE42}"/>
                </a:ext>
              </a:extLst>
            </p:cNvPr>
            <p:cNvSpPr/>
            <p:nvPr/>
          </p:nvSpPr>
          <p:spPr>
            <a:xfrm flipH="1">
              <a:off x="5575250" y="3799150"/>
              <a:ext cx="62375" cy="23550"/>
            </a:xfrm>
            <a:custGeom>
              <a:avLst/>
              <a:gdLst/>
              <a:ahLst/>
              <a:cxnLst/>
              <a:rect l="l" t="t" r="r" b="b"/>
              <a:pathLst>
                <a:path w="2495" h="942" extrusionOk="0">
                  <a:moveTo>
                    <a:pt x="2266" y="0"/>
                  </a:moveTo>
                  <a:cubicBezTo>
                    <a:pt x="2132" y="0"/>
                    <a:pt x="1946" y="26"/>
                    <a:pt x="1733" y="83"/>
                  </a:cubicBezTo>
                  <a:lnTo>
                    <a:pt x="892" y="299"/>
                  </a:lnTo>
                  <a:cubicBezTo>
                    <a:pt x="453" y="412"/>
                    <a:pt x="74" y="605"/>
                    <a:pt x="50" y="725"/>
                  </a:cubicBezTo>
                  <a:lnTo>
                    <a:pt x="0" y="941"/>
                  </a:lnTo>
                  <a:lnTo>
                    <a:pt x="2435" y="312"/>
                  </a:lnTo>
                  <a:cubicBezTo>
                    <a:pt x="2435" y="312"/>
                    <a:pt x="2455" y="212"/>
                    <a:pt x="2481" y="93"/>
                  </a:cubicBezTo>
                  <a:cubicBezTo>
                    <a:pt x="2495" y="30"/>
                    <a:pt x="2412" y="0"/>
                    <a:pt x="2266" y="0"/>
                  </a:cubicBezTo>
                  <a:close/>
                </a:path>
              </a:pathLst>
            </a:custGeom>
            <a:solidFill>
              <a:srgbClr val="21BDA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0" name="Google Shape;7300;p43">
              <a:extLst>
                <a:ext uri="{FF2B5EF4-FFF2-40B4-BE49-F238E27FC236}">
                  <a16:creationId xmlns:a16="http://schemas.microsoft.com/office/drawing/2014/main" id="{3182FAC4-B6F3-48AD-9D22-711CF48EB90D}"/>
                </a:ext>
              </a:extLst>
            </p:cNvPr>
            <p:cNvSpPr/>
            <p:nvPr/>
          </p:nvSpPr>
          <p:spPr>
            <a:xfrm flipH="1">
              <a:off x="5566575" y="3779025"/>
              <a:ext cx="74625" cy="30200"/>
            </a:xfrm>
            <a:custGeom>
              <a:avLst/>
              <a:gdLst/>
              <a:ahLst/>
              <a:cxnLst/>
              <a:rect l="l" t="t" r="r" b="b"/>
              <a:pathLst>
                <a:path w="2985" h="1208" extrusionOk="0">
                  <a:moveTo>
                    <a:pt x="1975" y="1"/>
                  </a:moveTo>
                  <a:cubicBezTo>
                    <a:pt x="1899" y="1"/>
                    <a:pt x="1807" y="11"/>
                    <a:pt x="1697" y="36"/>
                  </a:cubicBezTo>
                  <a:cubicBezTo>
                    <a:pt x="958" y="199"/>
                    <a:pt x="795" y="735"/>
                    <a:pt x="795" y="735"/>
                  </a:cubicBezTo>
                  <a:cubicBezTo>
                    <a:pt x="795" y="735"/>
                    <a:pt x="636" y="781"/>
                    <a:pt x="439" y="835"/>
                  </a:cubicBezTo>
                  <a:cubicBezTo>
                    <a:pt x="243" y="891"/>
                    <a:pt x="66" y="997"/>
                    <a:pt x="43" y="1074"/>
                  </a:cubicBezTo>
                  <a:lnTo>
                    <a:pt x="0" y="1207"/>
                  </a:lnTo>
                  <a:lnTo>
                    <a:pt x="2940" y="435"/>
                  </a:lnTo>
                  <a:cubicBezTo>
                    <a:pt x="2940" y="435"/>
                    <a:pt x="2957" y="369"/>
                    <a:pt x="2974" y="296"/>
                  </a:cubicBezTo>
                  <a:cubicBezTo>
                    <a:pt x="2984" y="248"/>
                    <a:pt x="2934" y="222"/>
                    <a:pt x="2850" y="222"/>
                  </a:cubicBezTo>
                  <a:cubicBezTo>
                    <a:pt x="2801" y="222"/>
                    <a:pt x="2739" y="231"/>
                    <a:pt x="2671" y="249"/>
                  </a:cubicBezTo>
                  <a:lnTo>
                    <a:pt x="2335" y="342"/>
                  </a:lnTo>
                  <a:cubicBezTo>
                    <a:pt x="2335" y="342"/>
                    <a:pt x="2407" y="1"/>
                    <a:pt x="1975"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1" name="Google Shape;7301;p43">
              <a:extLst>
                <a:ext uri="{FF2B5EF4-FFF2-40B4-BE49-F238E27FC236}">
                  <a16:creationId xmlns:a16="http://schemas.microsoft.com/office/drawing/2014/main" id="{A0F26C11-C47E-4335-B54E-88405AE8528B}"/>
                </a:ext>
              </a:extLst>
            </p:cNvPr>
            <p:cNvSpPr/>
            <p:nvPr/>
          </p:nvSpPr>
          <p:spPr>
            <a:xfrm flipH="1">
              <a:off x="5574825" y="3789975"/>
              <a:ext cx="51075" cy="27225"/>
            </a:xfrm>
            <a:custGeom>
              <a:avLst/>
              <a:gdLst/>
              <a:ahLst/>
              <a:cxnLst/>
              <a:rect l="l" t="t" r="r" b="b"/>
              <a:pathLst>
                <a:path w="2043" h="1089" extrusionOk="0">
                  <a:moveTo>
                    <a:pt x="2043" y="1"/>
                  </a:moveTo>
                  <a:lnTo>
                    <a:pt x="0" y="520"/>
                  </a:lnTo>
                  <a:lnTo>
                    <a:pt x="20" y="603"/>
                  </a:lnTo>
                  <a:cubicBezTo>
                    <a:pt x="71" y="589"/>
                    <a:pt x="112" y="584"/>
                    <a:pt x="145" y="584"/>
                  </a:cubicBezTo>
                  <a:cubicBezTo>
                    <a:pt x="244" y="584"/>
                    <a:pt x="265" y="638"/>
                    <a:pt x="250" y="716"/>
                  </a:cubicBezTo>
                  <a:cubicBezTo>
                    <a:pt x="230" y="822"/>
                    <a:pt x="167" y="1089"/>
                    <a:pt x="167" y="1089"/>
                  </a:cubicBezTo>
                  <a:lnTo>
                    <a:pt x="1470" y="746"/>
                  </a:lnTo>
                  <a:cubicBezTo>
                    <a:pt x="1470" y="746"/>
                    <a:pt x="1487" y="590"/>
                    <a:pt x="1533" y="377"/>
                  </a:cubicBezTo>
                  <a:cubicBezTo>
                    <a:pt x="1573" y="194"/>
                    <a:pt x="1687" y="157"/>
                    <a:pt x="1956" y="91"/>
                  </a:cubicBezTo>
                  <a:lnTo>
                    <a:pt x="2043" y="1"/>
                  </a:ln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2" name="Google Shape;7302;p43">
              <a:extLst>
                <a:ext uri="{FF2B5EF4-FFF2-40B4-BE49-F238E27FC236}">
                  <a16:creationId xmlns:a16="http://schemas.microsoft.com/office/drawing/2014/main" id="{F51AC229-5E89-4D57-9EBE-BFB403D38626}"/>
                </a:ext>
              </a:extLst>
            </p:cNvPr>
            <p:cNvSpPr/>
            <p:nvPr/>
          </p:nvSpPr>
          <p:spPr>
            <a:xfrm flipH="1">
              <a:off x="5574375" y="3799625"/>
              <a:ext cx="62350" cy="23575"/>
            </a:xfrm>
            <a:custGeom>
              <a:avLst/>
              <a:gdLst/>
              <a:ahLst/>
              <a:cxnLst/>
              <a:rect l="l" t="t" r="r" b="b"/>
              <a:pathLst>
                <a:path w="2494" h="943" extrusionOk="0">
                  <a:moveTo>
                    <a:pt x="2267" y="0"/>
                  </a:moveTo>
                  <a:cubicBezTo>
                    <a:pt x="2133" y="0"/>
                    <a:pt x="1946" y="28"/>
                    <a:pt x="1734" y="84"/>
                  </a:cubicBezTo>
                  <a:lnTo>
                    <a:pt x="893" y="300"/>
                  </a:lnTo>
                  <a:cubicBezTo>
                    <a:pt x="449" y="416"/>
                    <a:pt x="74" y="606"/>
                    <a:pt x="47" y="726"/>
                  </a:cubicBezTo>
                  <a:lnTo>
                    <a:pt x="1" y="942"/>
                  </a:lnTo>
                  <a:lnTo>
                    <a:pt x="2432" y="313"/>
                  </a:lnTo>
                  <a:cubicBezTo>
                    <a:pt x="2432" y="313"/>
                    <a:pt x="2456" y="213"/>
                    <a:pt x="2482" y="94"/>
                  </a:cubicBezTo>
                  <a:cubicBezTo>
                    <a:pt x="2494" y="32"/>
                    <a:pt x="2411" y="0"/>
                    <a:pt x="2267" y="0"/>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3" name="Google Shape;7303;p43">
              <a:extLst>
                <a:ext uri="{FF2B5EF4-FFF2-40B4-BE49-F238E27FC236}">
                  <a16:creationId xmlns:a16="http://schemas.microsoft.com/office/drawing/2014/main" id="{2F3193D8-3354-4D81-8ED3-190B74276619}"/>
                </a:ext>
              </a:extLst>
            </p:cNvPr>
            <p:cNvSpPr/>
            <p:nvPr/>
          </p:nvSpPr>
          <p:spPr>
            <a:xfrm flipH="1">
              <a:off x="5615425" y="3855475"/>
              <a:ext cx="263125" cy="67675"/>
            </a:xfrm>
            <a:custGeom>
              <a:avLst/>
              <a:gdLst/>
              <a:ahLst/>
              <a:cxnLst/>
              <a:rect l="l" t="t" r="r" b="b"/>
              <a:pathLst>
                <a:path w="10525" h="2707" extrusionOk="0">
                  <a:moveTo>
                    <a:pt x="7653" y="0"/>
                  </a:moveTo>
                  <a:cubicBezTo>
                    <a:pt x="7571" y="0"/>
                    <a:pt x="7345" y="35"/>
                    <a:pt x="7205" y="394"/>
                  </a:cubicBezTo>
                  <a:cubicBezTo>
                    <a:pt x="7041" y="819"/>
                    <a:pt x="6575" y="1129"/>
                    <a:pt x="6137" y="1129"/>
                  </a:cubicBezTo>
                  <a:cubicBezTo>
                    <a:pt x="6115" y="1129"/>
                    <a:pt x="6093" y="1128"/>
                    <a:pt x="6071" y="1126"/>
                  </a:cubicBezTo>
                  <a:cubicBezTo>
                    <a:pt x="5619" y="1090"/>
                    <a:pt x="1750" y="401"/>
                    <a:pt x="1750" y="401"/>
                  </a:cubicBezTo>
                  <a:lnTo>
                    <a:pt x="0" y="1805"/>
                  </a:lnTo>
                  <a:cubicBezTo>
                    <a:pt x="682" y="2018"/>
                    <a:pt x="4644" y="2467"/>
                    <a:pt x="6141" y="2573"/>
                  </a:cubicBezTo>
                  <a:cubicBezTo>
                    <a:pt x="6377" y="2590"/>
                    <a:pt x="6614" y="2613"/>
                    <a:pt x="6849" y="2643"/>
                  </a:cubicBezTo>
                  <a:cubicBezTo>
                    <a:pt x="7205" y="2690"/>
                    <a:pt x="7565" y="2706"/>
                    <a:pt x="7764" y="2706"/>
                  </a:cubicBezTo>
                  <a:cubicBezTo>
                    <a:pt x="8496" y="2706"/>
                    <a:pt x="9551" y="2610"/>
                    <a:pt x="10093" y="1788"/>
                  </a:cubicBezTo>
                  <a:cubicBezTo>
                    <a:pt x="10525" y="1134"/>
                    <a:pt x="10057" y="810"/>
                    <a:pt x="9543" y="810"/>
                  </a:cubicBezTo>
                  <a:cubicBezTo>
                    <a:pt x="9412" y="810"/>
                    <a:pt x="9278" y="831"/>
                    <a:pt x="9155" y="873"/>
                  </a:cubicBezTo>
                  <a:cubicBezTo>
                    <a:pt x="8948" y="943"/>
                    <a:pt x="8683" y="972"/>
                    <a:pt x="8426" y="972"/>
                  </a:cubicBezTo>
                  <a:cubicBezTo>
                    <a:pt x="7936" y="972"/>
                    <a:pt x="7476" y="868"/>
                    <a:pt x="7505" y="750"/>
                  </a:cubicBezTo>
                  <a:cubicBezTo>
                    <a:pt x="7548" y="568"/>
                    <a:pt x="7684" y="2"/>
                    <a:pt x="7684" y="2"/>
                  </a:cubicBezTo>
                  <a:cubicBezTo>
                    <a:pt x="7684" y="2"/>
                    <a:pt x="7673" y="0"/>
                    <a:pt x="7653" y="0"/>
                  </a:cubicBez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4" name="Google Shape;7304;p43">
              <a:extLst>
                <a:ext uri="{FF2B5EF4-FFF2-40B4-BE49-F238E27FC236}">
                  <a16:creationId xmlns:a16="http://schemas.microsoft.com/office/drawing/2014/main" id="{32B2FFB2-231C-4CD2-AFB1-4EBF97F99FB9}"/>
                </a:ext>
              </a:extLst>
            </p:cNvPr>
            <p:cNvSpPr/>
            <p:nvPr/>
          </p:nvSpPr>
          <p:spPr>
            <a:xfrm flipH="1">
              <a:off x="5538175" y="3829900"/>
              <a:ext cx="67950" cy="78150"/>
            </a:xfrm>
            <a:custGeom>
              <a:avLst/>
              <a:gdLst/>
              <a:ahLst/>
              <a:cxnLst/>
              <a:rect l="l" t="t" r="r" b="b"/>
              <a:pathLst>
                <a:path w="2718" h="3126" extrusionOk="0">
                  <a:moveTo>
                    <a:pt x="2495" y="1"/>
                  </a:moveTo>
                  <a:cubicBezTo>
                    <a:pt x="2423" y="1"/>
                    <a:pt x="2341" y="42"/>
                    <a:pt x="2266" y="127"/>
                  </a:cubicBezTo>
                  <a:cubicBezTo>
                    <a:pt x="2266" y="127"/>
                    <a:pt x="2060" y="855"/>
                    <a:pt x="2013" y="1032"/>
                  </a:cubicBezTo>
                  <a:cubicBezTo>
                    <a:pt x="1964" y="1205"/>
                    <a:pt x="1298" y="1520"/>
                    <a:pt x="879" y="1637"/>
                  </a:cubicBezTo>
                  <a:cubicBezTo>
                    <a:pt x="460" y="1750"/>
                    <a:pt x="1" y="1887"/>
                    <a:pt x="200" y="2475"/>
                  </a:cubicBezTo>
                  <a:cubicBezTo>
                    <a:pt x="373" y="2987"/>
                    <a:pt x="996" y="3126"/>
                    <a:pt x="1362" y="3126"/>
                  </a:cubicBezTo>
                  <a:cubicBezTo>
                    <a:pt x="1384" y="3126"/>
                    <a:pt x="1405" y="3125"/>
                    <a:pt x="1425" y="3124"/>
                  </a:cubicBezTo>
                  <a:cubicBezTo>
                    <a:pt x="1777" y="3111"/>
                    <a:pt x="2256" y="2774"/>
                    <a:pt x="2446" y="2232"/>
                  </a:cubicBezTo>
                  <a:cubicBezTo>
                    <a:pt x="2689" y="1540"/>
                    <a:pt x="2558" y="802"/>
                    <a:pt x="2655" y="399"/>
                  </a:cubicBezTo>
                  <a:cubicBezTo>
                    <a:pt x="2717" y="138"/>
                    <a:pt x="2625" y="1"/>
                    <a:pt x="2495" y="1"/>
                  </a:cubicBez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pic>
        <p:nvPicPr>
          <p:cNvPr id="109" name="Picture 108">
            <a:extLst>
              <a:ext uri="{FF2B5EF4-FFF2-40B4-BE49-F238E27FC236}">
                <a16:creationId xmlns:a16="http://schemas.microsoft.com/office/drawing/2014/main" id="{239C00AE-7873-4D03-A888-E1191FB5021E}"/>
              </a:ext>
            </a:extLst>
          </p:cNvPr>
          <p:cNvPicPr>
            <a:picLocks noChangeAspect="1"/>
          </p:cNvPicPr>
          <p:nvPr/>
        </p:nvPicPr>
        <p:blipFill>
          <a:blip r:embed="rId3"/>
          <a:stretch>
            <a:fillRect/>
          </a:stretch>
        </p:blipFill>
        <p:spPr>
          <a:xfrm>
            <a:off x="2953627" y="2077539"/>
            <a:ext cx="2495550" cy="1638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HeroicExtremeLeftFacing"/>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10615554"/>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75" fill="hold">
                                          <p:stCondLst>
                                            <p:cond delay="0"/>
                                          </p:stCondLst>
                                        </p:cTn>
                                        <p:tgtEl>
                                          <p:spTgt spid="109"/>
                                        </p:tgtEl>
                                        <p:attrNameLst>
                                          <p:attrName>r</p:attrName>
                                        </p:attrNameLst>
                                      </p:cBhvr>
                                    </p:animRot>
                                    <p:animRot by="-240000">
                                      <p:cBhvr>
                                        <p:cTn id="7" dur="150" fill="hold">
                                          <p:stCondLst>
                                            <p:cond delay="150"/>
                                          </p:stCondLst>
                                        </p:cTn>
                                        <p:tgtEl>
                                          <p:spTgt spid="109"/>
                                        </p:tgtEl>
                                        <p:attrNameLst>
                                          <p:attrName>r</p:attrName>
                                        </p:attrNameLst>
                                      </p:cBhvr>
                                    </p:animRot>
                                    <p:animRot by="240000">
                                      <p:cBhvr>
                                        <p:cTn id="8" dur="150" fill="hold">
                                          <p:stCondLst>
                                            <p:cond delay="300"/>
                                          </p:stCondLst>
                                        </p:cTn>
                                        <p:tgtEl>
                                          <p:spTgt spid="109"/>
                                        </p:tgtEl>
                                        <p:attrNameLst>
                                          <p:attrName>r</p:attrName>
                                        </p:attrNameLst>
                                      </p:cBhvr>
                                    </p:animRot>
                                    <p:animRot by="-240000">
                                      <p:cBhvr>
                                        <p:cTn id="9" dur="150" fill="hold">
                                          <p:stCondLst>
                                            <p:cond delay="450"/>
                                          </p:stCondLst>
                                        </p:cTn>
                                        <p:tgtEl>
                                          <p:spTgt spid="109"/>
                                        </p:tgtEl>
                                        <p:attrNameLst>
                                          <p:attrName>r</p:attrName>
                                        </p:attrNameLst>
                                      </p:cBhvr>
                                    </p:animRot>
                                    <p:animRot by="120000">
                                      <p:cBhvr>
                                        <p:cTn id="10" dur="150" fill="hold">
                                          <p:stCondLst>
                                            <p:cond delay="600"/>
                                          </p:stCondLst>
                                        </p:cTn>
                                        <p:tgtEl>
                                          <p:spTgt spid="109"/>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
            <a:hlinkClick r:id="rId2" action="ppaction://hlinksldjump"/>
            <a:extLst>
              <a:ext uri="{FF2B5EF4-FFF2-40B4-BE49-F238E27FC236}">
                <a16:creationId xmlns:a16="http://schemas.microsoft.com/office/drawing/2014/main" id="{657AD255-2156-4A32-9667-CB15063574FF}"/>
              </a:ext>
            </a:extLst>
          </p:cNvPr>
          <p:cNvPicPr preferRelativeResize="0"/>
          <p:nvPr/>
        </p:nvPicPr>
        <p:blipFill rotWithShape="1">
          <a:blip r:embed="rId3">
            <a:alphaModFix/>
          </a:blip>
          <a:srcRect/>
          <a:stretch/>
        </p:blipFill>
        <p:spPr>
          <a:xfrm>
            <a:off x="0" y="0"/>
            <a:ext cx="1333952" cy="979621"/>
          </a:xfrm>
          <a:prstGeom prst="rect">
            <a:avLst/>
          </a:prstGeom>
          <a:noFill/>
          <a:ln>
            <a:noFill/>
          </a:ln>
        </p:spPr>
      </p:pic>
      <p:grpSp>
        <p:nvGrpSpPr>
          <p:cNvPr id="16" name="Group 15">
            <a:extLst>
              <a:ext uri="{FF2B5EF4-FFF2-40B4-BE49-F238E27FC236}">
                <a16:creationId xmlns:a16="http://schemas.microsoft.com/office/drawing/2014/main" id="{83B6FC71-3D7E-43CA-94C5-8A61C405BFC5}"/>
              </a:ext>
            </a:extLst>
          </p:cNvPr>
          <p:cNvGrpSpPr/>
          <p:nvPr/>
        </p:nvGrpSpPr>
        <p:grpSpPr>
          <a:xfrm>
            <a:off x="1223999" y="189909"/>
            <a:ext cx="6667678" cy="2294319"/>
            <a:chOff x="1424589" y="169643"/>
            <a:chExt cx="6517932" cy="2227943"/>
          </a:xfrm>
        </p:grpSpPr>
        <p:sp>
          <p:nvSpPr>
            <p:cNvPr id="17" name="Google Shape;133;p6">
              <a:extLst>
                <a:ext uri="{FF2B5EF4-FFF2-40B4-BE49-F238E27FC236}">
                  <a16:creationId xmlns:a16="http://schemas.microsoft.com/office/drawing/2014/main" id="{5416E42E-3547-4B13-AE66-BD47C1A9C906}"/>
                </a:ext>
              </a:extLst>
            </p:cNvPr>
            <p:cNvSpPr/>
            <p:nvPr/>
          </p:nvSpPr>
          <p:spPr>
            <a:xfrm>
              <a:off x="1424589" y="169643"/>
              <a:ext cx="6517932" cy="2227943"/>
            </a:xfrm>
            <a:prstGeom prst="horizontalScroll">
              <a:avLst>
                <a:gd name="adj" fmla="val 12500"/>
              </a:avLst>
            </a:prstGeom>
            <a:solidFill>
              <a:srgbClr val="833C0B">
                <a:alpha val="93725"/>
              </a:srgbClr>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5.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Điền</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vào</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chỗ</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trống</a:t>
              </a:r>
              <a:endPar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a:p>
              <a:pPr marL="0" marR="0" lvl="0" indent="0" rtl="0">
                <a:spcBef>
                  <a:spcPts val="0"/>
                </a:spcBef>
                <a:spcAft>
                  <a:spcPts val="0"/>
                </a:spcAft>
                <a:buNone/>
              </a:pP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Khi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góc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tạo</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bởi</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đt</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và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trục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là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Hệ</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số</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 …......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nhưng</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vẫn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nhỏ</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hơn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 </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endParaRPr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18" name="Object 17">
              <a:extLst>
                <a:ext uri="{FF2B5EF4-FFF2-40B4-BE49-F238E27FC236}">
                  <a16:creationId xmlns:a16="http://schemas.microsoft.com/office/drawing/2014/main" id="{05EC23FA-367B-4586-8B8C-8D478F316936}"/>
                </a:ext>
              </a:extLst>
            </p:cNvPr>
            <p:cNvGraphicFramePr>
              <a:graphicFrameLocks noChangeAspect="1"/>
            </p:cNvGraphicFramePr>
            <p:nvPr/>
          </p:nvGraphicFramePr>
          <p:xfrm>
            <a:off x="2327949" y="883049"/>
            <a:ext cx="817605" cy="408803"/>
          </p:xfrm>
          <a:graphic>
            <a:graphicData uri="http://schemas.openxmlformats.org/presentationml/2006/ole">
              <mc:AlternateContent xmlns:mc="http://schemas.openxmlformats.org/markup-compatibility/2006">
                <mc:Choice xmlns:v="urn:schemas-microsoft-com:vml" Requires="v">
                  <p:oleObj name="Equation" r:id="rId4" imgW="355320" imgH="177480" progId="Equation.DSMT4">
                    <p:embed/>
                  </p:oleObj>
                </mc:Choice>
                <mc:Fallback>
                  <p:oleObj name="Equation" r:id="rId4" imgW="355320" imgH="177480" progId="Equation.DSMT4">
                    <p:embed/>
                    <p:pic>
                      <p:nvPicPr>
                        <p:cNvPr id="18" name="Object 17">
                          <a:extLst>
                            <a:ext uri="{FF2B5EF4-FFF2-40B4-BE49-F238E27FC236}">
                              <a16:creationId xmlns:a16="http://schemas.microsoft.com/office/drawing/2014/main" id="{05EC23FA-367B-4586-8B8C-8D478F316936}"/>
                            </a:ext>
                          </a:extLst>
                        </p:cNvPr>
                        <p:cNvPicPr/>
                        <p:nvPr/>
                      </p:nvPicPr>
                      <p:blipFill>
                        <a:blip r:embed="rId5"/>
                        <a:stretch>
                          <a:fillRect/>
                        </a:stretch>
                      </p:blipFill>
                      <p:spPr>
                        <a:xfrm>
                          <a:off x="2327949" y="883049"/>
                          <a:ext cx="817605" cy="40880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E3E427A-D61F-4E8E-9E49-734BA02A70DC}"/>
                </a:ext>
              </a:extLst>
            </p:cNvPr>
            <p:cNvGraphicFramePr>
              <a:graphicFrameLocks noChangeAspect="1"/>
            </p:cNvGraphicFramePr>
            <p:nvPr/>
          </p:nvGraphicFramePr>
          <p:xfrm>
            <a:off x="2769591" y="1237687"/>
            <a:ext cx="525603" cy="408803"/>
          </p:xfrm>
          <a:graphic>
            <a:graphicData uri="http://schemas.openxmlformats.org/presentationml/2006/ole">
              <mc:AlternateContent xmlns:mc="http://schemas.openxmlformats.org/markup-compatibility/2006">
                <mc:Choice xmlns:v="urn:schemas-microsoft-com:vml" Requires="v">
                  <p:oleObj name="Equation" r:id="rId6" imgW="228600" imgH="177480" progId="Equation.DSMT4">
                    <p:embed/>
                  </p:oleObj>
                </mc:Choice>
                <mc:Fallback>
                  <p:oleObj name="Equation" r:id="rId6" imgW="228600" imgH="177480" progId="Equation.DSMT4">
                    <p:embed/>
                    <p:pic>
                      <p:nvPicPr>
                        <p:cNvPr id="19" name="Object 18">
                          <a:extLst>
                            <a:ext uri="{FF2B5EF4-FFF2-40B4-BE49-F238E27FC236}">
                              <a16:creationId xmlns:a16="http://schemas.microsoft.com/office/drawing/2014/main" id="{6E3E427A-D61F-4E8E-9E49-734BA02A70DC}"/>
                            </a:ext>
                          </a:extLst>
                        </p:cNvPr>
                        <p:cNvPicPr/>
                        <p:nvPr/>
                      </p:nvPicPr>
                      <p:blipFill>
                        <a:blip r:embed="rId7"/>
                        <a:stretch>
                          <a:fillRect/>
                        </a:stretch>
                      </p:blipFill>
                      <p:spPr>
                        <a:xfrm>
                          <a:off x="2769591" y="1237687"/>
                          <a:ext cx="525603" cy="408803"/>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675FD548-E0EA-4567-9D60-51BE56612236}"/>
                </a:ext>
              </a:extLst>
            </p:cNvPr>
            <p:cNvGraphicFramePr>
              <a:graphicFrameLocks noChangeAspect="1"/>
            </p:cNvGraphicFramePr>
            <p:nvPr/>
          </p:nvGraphicFramePr>
          <p:xfrm>
            <a:off x="5495740" y="844614"/>
            <a:ext cx="1749812" cy="597475"/>
          </p:xfrm>
          <a:graphic>
            <a:graphicData uri="http://schemas.openxmlformats.org/presentationml/2006/ole">
              <mc:AlternateContent xmlns:mc="http://schemas.openxmlformats.org/markup-compatibility/2006">
                <mc:Choice xmlns:v="urn:schemas-microsoft-com:vml" Requires="v">
                  <p:oleObj name="Equation" r:id="rId8" imgW="2037736" imgH="463263" progId="Equation.DSMT4">
                    <p:embed/>
                  </p:oleObj>
                </mc:Choice>
                <mc:Fallback>
                  <p:oleObj name="Equation" r:id="rId8" imgW="2037736" imgH="463263" progId="Equation.DSMT4">
                    <p:embed/>
                    <p:pic>
                      <p:nvPicPr>
                        <p:cNvPr id="20" name="Object 19">
                          <a:extLst>
                            <a:ext uri="{FF2B5EF4-FFF2-40B4-BE49-F238E27FC236}">
                              <a16:creationId xmlns:a16="http://schemas.microsoft.com/office/drawing/2014/main" id="{675FD548-E0EA-4567-9D60-51BE56612236}"/>
                            </a:ext>
                          </a:extLst>
                        </p:cNvPr>
                        <p:cNvPicPr/>
                        <p:nvPr/>
                      </p:nvPicPr>
                      <p:blipFill>
                        <a:blip r:embed="rId9"/>
                        <a:stretch>
                          <a:fillRect/>
                        </a:stretch>
                      </p:blipFill>
                      <p:spPr>
                        <a:xfrm>
                          <a:off x="5495740" y="844614"/>
                          <a:ext cx="1749812" cy="5974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FE6348B-2712-4B65-9ADF-CBFD4695B3F1}"/>
                </a:ext>
              </a:extLst>
            </p:cNvPr>
            <p:cNvGraphicFramePr>
              <a:graphicFrameLocks noChangeAspect="1"/>
            </p:cNvGraphicFramePr>
            <p:nvPr/>
          </p:nvGraphicFramePr>
          <p:xfrm>
            <a:off x="4306759" y="1584543"/>
            <a:ext cx="587085" cy="408802"/>
          </p:xfrm>
          <a:graphic>
            <a:graphicData uri="http://schemas.openxmlformats.org/presentationml/2006/ole">
              <mc:AlternateContent xmlns:mc="http://schemas.openxmlformats.org/markup-compatibility/2006">
                <mc:Choice xmlns:v="urn:schemas-microsoft-com:vml" Requires="v">
                  <p:oleObj name="Equation" r:id="rId10" imgW="291960" imgH="203040" progId="Equation.DSMT4">
                    <p:embed/>
                  </p:oleObj>
                </mc:Choice>
                <mc:Fallback>
                  <p:oleObj name="Equation" r:id="rId10" imgW="291960" imgH="203040" progId="Equation.DSMT4">
                    <p:embed/>
                    <p:pic>
                      <p:nvPicPr>
                        <p:cNvPr id="21" name="Object 20">
                          <a:extLst>
                            <a:ext uri="{FF2B5EF4-FFF2-40B4-BE49-F238E27FC236}">
                              <a16:creationId xmlns:a16="http://schemas.microsoft.com/office/drawing/2014/main" id="{BFE6348B-2712-4B65-9ADF-CBFD4695B3F1}"/>
                            </a:ext>
                          </a:extLst>
                        </p:cNvPr>
                        <p:cNvPicPr/>
                        <p:nvPr/>
                      </p:nvPicPr>
                      <p:blipFill>
                        <a:blip r:embed="rId11"/>
                        <a:stretch>
                          <a:fillRect/>
                        </a:stretch>
                      </p:blipFill>
                      <p:spPr>
                        <a:xfrm>
                          <a:off x="4306759" y="1584543"/>
                          <a:ext cx="587085" cy="408802"/>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6B67C407-D5BF-47E1-AE4A-EE40D296C78C}"/>
              </a:ext>
            </a:extLst>
          </p:cNvPr>
          <p:cNvGrpSpPr/>
          <p:nvPr/>
        </p:nvGrpSpPr>
        <p:grpSpPr>
          <a:xfrm>
            <a:off x="1376096" y="2263890"/>
            <a:ext cx="6517932" cy="2261989"/>
            <a:chOff x="1376096" y="2263890"/>
            <a:chExt cx="6517932" cy="2261989"/>
          </a:xfrm>
        </p:grpSpPr>
        <p:grpSp>
          <p:nvGrpSpPr>
            <p:cNvPr id="24" name="Group 23">
              <a:extLst>
                <a:ext uri="{FF2B5EF4-FFF2-40B4-BE49-F238E27FC236}">
                  <a16:creationId xmlns:a16="http://schemas.microsoft.com/office/drawing/2014/main" id="{95022F52-A2DE-49A0-AFED-68AD0C9342E2}"/>
                </a:ext>
              </a:extLst>
            </p:cNvPr>
            <p:cNvGrpSpPr/>
            <p:nvPr/>
          </p:nvGrpSpPr>
          <p:grpSpPr>
            <a:xfrm>
              <a:off x="1376096" y="2297936"/>
              <a:ext cx="6517932" cy="2227943"/>
              <a:chOff x="1424589" y="169643"/>
              <a:chExt cx="6517932" cy="2227943"/>
            </a:xfrm>
          </p:grpSpPr>
          <p:sp>
            <p:nvSpPr>
              <p:cNvPr id="25" name="Google Shape;133;p6">
                <a:extLst>
                  <a:ext uri="{FF2B5EF4-FFF2-40B4-BE49-F238E27FC236}">
                    <a16:creationId xmlns:a16="http://schemas.microsoft.com/office/drawing/2014/main" id="{1D11D00A-14B2-40CD-9B13-22ACEE01FB46}"/>
                  </a:ext>
                </a:extLst>
              </p:cNvPr>
              <p:cNvSpPr/>
              <p:nvPr/>
            </p:nvSpPr>
            <p:spPr>
              <a:xfrm>
                <a:off x="1424589" y="169643"/>
                <a:ext cx="6517932" cy="2227943"/>
              </a:xfrm>
              <a:prstGeom prst="horizontalScroll">
                <a:avLst>
                  <a:gd name="adj" fmla="val 12500"/>
                </a:avLst>
              </a:prstGeom>
              <a:no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Khi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góc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tạo</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bởi</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đt</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endParaRPr lang="en-US" sz="24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rtl="0">
                  <a:spcBef>
                    <a:spcPts val="0"/>
                  </a:spcBef>
                  <a:spcAft>
                    <a:spcPts val="0"/>
                  </a:spcAft>
                  <a:buNone/>
                </a:pP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và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trục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là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góc</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tù</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Hệ</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số</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càng</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lớn</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góc</a:t>
                </a:r>
                <a:r>
                  <a:rPr lang="en-US" sz="24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dirty="0" err="1">
                    <a:solidFill>
                      <a:srgbClr val="FFFF00"/>
                    </a:solidFill>
                    <a:latin typeface="Times New Roman" panose="02020603050405020304" pitchFamily="18" charset="0"/>
                    <a:ea typeface="Calibri"/>
                    <a:cs typeface="Times New Roman" panose="02020603050405020304" pitchFamily="18" charset="0"/>
                    <a:sym typeface="Calibri"/>
                  </a:rPr>
                  <a:t>càng</a:t>
                </a:r>
                <a:r>
                  <a:rPr lang="en-US" sz="24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dirty="0" err="1">
                    <a:solidFill>
                      <a:srgbClr val="FFFF00"/>
                    </a:solidFill>
                    <a:latin typeface="Times New Roman" panose="02020603050405020304" pitchFamily="18" charset="0"/>
                    <a:ea typeface="Calibri"/>
                    <a:cs typeface="Times New Roman" panose="02020603050405020304" pitchFamily="18" charset="0"/>
                    <a:sym typeface="Calibri"/>
                  </a:rPr>
                  <a:t>lớn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nhưng</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vẫn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nhỏ</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hơn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 </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endParaRPr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26" name="Object 25">
                <a:extLst>
                  <a:ext uri="{FF2B5EF4-FFF2-40B4-BE49-F238E27FC236}">
                    <a16:creationId xmlns:a16="http://schemas.microsoft.com/office/drawing/2014/main" id="{F69CA2B2-78B6-43DE-AA89-1B26E50368E4}"/>
                  </a:ext>
                </a:extLst>
              </p:cNvPr>
              <p:cNvGraphicFramePr>
                <a:graphicFrameLocks noChangeAspect="1"/>
              </p:cNvGraphicFramePr>
              <p:nvPr/>
            </p:nvGraphicFramePr>
            <p:xfrm>
              <a:off x="2341219" y="723865"/>
              <a:ext cx="844853" cy="422427"/>
            </p:xfrm>
            <a:graphic>
              <a:graphicData uri="http://schemas.openxmlformats.org/presentationml/2006/ole">
                <mc:AlternateContent xmlns:mc="http://schemas.openxmlformats.org/markup-compatibility/2006">
                  <mc:Choice xmlns:v="urn:schemas-microsoft-com:vml" Requires="v">
                    <p:oleObj name="Equation" r:id="rId12" imgW="355320" imgH="177480" progId="Equation.DSMT4">
                      <p:embed/>
                    </p:oleObj>
                  </mc:Choice>
                  <mc:Fallback>
                    <p:oleObj name="Equation" r:id="rId12" imgW="355320" imgH="177480" progId="Equation.DSMT4">
                      <p:embed/>
                      <p:pic>
                        <p:nvPicPr>
                          <p:cNvPr id="26" name="Object 25">
                            <a:extLst>
                              <a:ext uri="{FF2B5EF4-FFF2-40B4-BE49-F238E27FC236}">
                                <a16:creationId xmlns:a16="http://schemas.microsoft.com/office/drawing/2014/main" id="{F69CA2B2-78B6-43DE-AA89-1B26E50368E4}"/>
                              </a:ext>
                            </a:extLst>
                          </p:cNvPr>
                          <p:cNvPicPr/>
                          <p:nvPr/>
                        </p:nvPicPr>
                        <p:blipFill>
                          <a:blip r:embed="rId13"/>
                          <a:stretch>
                            <a:fillRect/>
                          </a:stretch>
                        </p:blipFill>
                        <p:spPr>
                          <a:xfrm>
                            <a:off x="2341219" y="723865"/>
                            <a:ext cx="844853" cy="42242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DA7C2799-1C94-4903-948F-E48AE8F99FE8}"/>
                  </a:ext>
                </a:extLst>
              </p:cNvPr>
              <p:cNvGraphicFramePr>
                <a:graphicFrameLocks noChangeAspect="1"/>
              </p:cNvGraphicFramePr>
              <p:nvPr/>
            </p:nvGraphicFramePr>
            <p:xfrm>
              <a:off x="2786245" y="1090858"/>
              <a:ext cx="481272" cy="374323"/>
            </p:xfrm>
            <a:graphic>
              <a:graphicData uri="http://schemas.openxmlformats.org/presentationml/2006/ole">
                <mc:AlternateContent xmlns:mc="http://schemas.openxmlformats.org/markup-compatibility/2006">
                  <mc:Choice xmlns:v="urn:schemas-microsoft-com:vml" Requires="v">
                    <p:oleObj name="Equation" r:id="rId14" imgW="228600" imgH="177480" progId="Equation.DSMT4">
                      <p:embed/>
                    </p:oleObj>
                  </mc:Choice>
                  <mc:Fallback>
                    <p:oleObj name="Equation" r:id="rId14" imgW="228600" imgH="177480" progId="Equation.DSMT4">
                      <p:embed/>
                      <p:pic>
                        <p:nvPicPr>
                          <p:cNvPr id="27" name="Object 26">
                            <a:extLst>
                              <a:ext uri="{FF2B5EF4-FFF2-40B4-BE49-F238E27FC236}">
                                <a16:creationId xmlns:a16="http://schemas.microsoft.com/office/drawing/2014/main" id="{DA7C2799-1C94-4903-948F-E48AE8F99FE8}"/>
                              </a:ext>
                            </a:extLst>
                          </p:cNvPr>
                          <p:cNvPicPr/>
                          <p:nvPr/>
                        </p:nvPicPr>
                        <p:blipFill>
                          <a:blip r:embed="rId7"/>
                          <a:stretch>
                            <a:fillRect/>
                          </a:stretch>
                        </p:blipFill>
                        <p:spPr>
                          <a:xfrm>
                            <a:off x="2786245" y="1090858"/>
                            <a:ext cx="481272" cy="374323"/>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023D1893-7711-4FE8-A900-24D3196C30BC}"/>
                  </a:ext>
                </a:extLst>
              </p:cNvPr>
              <p:cNvGraphicFramePr>
                <a:graphicFrameLocks noChangeAspect="1"/>
              </p:cNvGraphicFramePr>
              <p:nvPr/>
            </p:nvGraphicFramePr>
            <p:xfrm>
              <a:off x="5530888" y="597081"/>
              <a:ext cx="2073306" cy="691049"/>
            </p:xfrm>
            <a:graphic>
              <a:graphicData uri="http://schemas.openxmlformats.org/presentationml/2006/ole">
                <mc:AlternateContent xmlns:mc="http://schemas.openxmlformats.org/markup-compatibility/2006">
                  <mc:Choice xmlns:v="urn:schemas-microsoft-com:vml" Requires="v">
                    <p:oleObj name="Equation" r:id="rId15" imgW="2037736" imgH="463263" progId="Equation.DSMT4">
                      <p:embed/>
                    </p:oleObj>
                  </mc:Choice>
                  <mc:Fallback>
                    <p:oleObj name="Equation" r:id="rId15" imgW="2037736" imgH="463263" progId="Equation.DSMT4">
                      <p:embed/>
                      <p:pic>
                        <p:nvPicPr>
                          <p:cNvPr id="28" name="Object 27">
                            <a:extLst>
                              <a:ext uri="{FF2B5EF4-FFF2-40B4-BE49-F238E27FC236}">
                                <a16:creationId xmlns:a16="http://schemas.microsoft.com/office/drawing/2014/main" id="{023D1893-7711-4FE8-A900-24D3196C30BC}"/>
                              </a:ext>
                            </a:extLst>
                          </p:cNvPr>
                          <p:cNvPicPr/>
                          <p:nvPr/>
                        </p:nvPicPr>
                        <p:blipFill>
                          <a:blip r:embed="rId9"/>
                          <a:stretch>
                            <a:fillRect/>
                          </a:stretch>
                        </p:blipFill>
                        <p:spPr>
                          <a:xfrm>
                            <a:off x="5530888" y="597081"/>
                            <a:ext cx="2073306" cy="691049"/>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0A088A9-79DA-49B4-840B-71EFE715F1A6}"/>
                  </a:ext>
                </a:extLst>
              </p:cNvPr>
              <p:cNvGraphicFramePr>
                <a:graphicFrameLocks noChangeAspect="1"/>
              </p:cNvGraphicFramePr>
              <p:nvPr/>
            </p:nvGraphicFramePr>
            <p:xfrm>
              <a:off x="5577027" y="1454353"/>
              <a:ext cx="539310" cy="374323"/>
            </p:xfrm>
            <a:graphic>
              <a:graphicData uri="http://schemas.openxmlformats.org/presentationml/2006/ole">
                <mc:AlternateContent xmlns:mc="http://schemas.openxmlformats.org/markup-compatibility/2006">
                  <mc:Choice xmlns:v="urn:schemas-microsoft-com:vml" Requires="v">
                    <p:oleObj name="Equation" r:id="rId16" imgW="291960" imgH="203040" progId="Equation.DSMT4">
                      <p:embed/>
                    </p:oleObj>
                  </mc:Choice>
                  <mc:Fallback>
                    <p:oleObj name="Equation" r:id="rId16" imgW="291960" imgH="203040" progId="Equation.DSMT4">
                      <p:embed/>
                      <p:pic>
                        <p:nvPicPr>
                          <p:cNvPr id="29" name="Object 28">
                            <a:extLst>
                              <a:ext uri="{FF2B5EF4-FFF2-40B4-BE49-F238E27FC236}">
                                <a16:creationId xmlns:a16="http://schemas.microsoft.com/office/drawing/2014/main" id="{30A088A9-79DA-49B4-840B-71EFE715F1A6}"/>
                              </a:ext>
                            </a:extLst>
                          </p:cNvPr>
                          <p:cNvPicPr/>
                          <p:nvPr/>
                        </p:nvPicPr>
                        <p:blipFill>
                          <a:blip r:embed="rId17"/>
                          <a:stretch>
                            <a:fillRect/>
                          </a:stretch>
                        </p:blipFill>
                        <p:spPr>
                          <a:xfrm>
                            <a:off x="5577027" y="1454353"/>
                            <a:ext cx="539310" cy="374323"/>
                          </a:xfrm>
                          <a:prstGeom prst="rect">
                            <a:avLst/>
                          </a:prstGeom>
                        </p:spPr>
                      </p:pic>
                    </p:oleObj>
                  </mc:Fallback>
                </mc:AlternateContent>
              </a:graphicData>
            </a:graphic>
          </p:graphicFrame>
        </p:grpSp>
        <p:sp>
          <p:nvSpPr>
            <p:cNvPr id="2" name="TextBox 1">
              <a:extLst>
                <a:ext uri="{FF2B5EF4-FFF2-40B4-BE49-F238E27FC236}">
                  <a16:creationId xmlns:a16="http://schemas.microsoft.com/office/drawing/2014/main" id="{8BF982E1-228E-4CB7-A50D-13B758194E9C}"/>
                </a:ext>
              </a:extLst>
            </p:cNvPr>
            <p:cNvSpPr txBox="1"/>
            <p:nvPr/>
          </p:nvSpPr>
          <p:spPr>
            <a:xfrm>
              <a:off x="1651376" y="2263890"/>
              <a:ext cx="1016843"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Trả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lời</a:t>
              </a:r>
              <a:endParaRPr lang="en-US" sz="2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06834666"/>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
            <a:hlinkClick r:id="rId2" action="ppaction://hlinksldjump"/>
            <a:extLst>
              <a:ext uri="{FF2B5EF4-FFF2-40B4-BE49-F238E27FC236}">
                <a16:creationId xmlns:a16="http://schemas.microsoft.com/office/drawing/2014/main" id="{AFE4F459-EF75-40A7-8D19-BD55955D9A6E}"/>
              </a:ext>
            </a:extLst>
          </p:cNvPr>
          <p:cNvPicPr preferRelativeResize="0"/>
          <p:nvPr/>
        </p:nvPicPr>
        <p:blipFill rotWithShape="1">
          <a:blip r:embed="rId3">
            <a:alphaModFix/>
          </a:blip>
          <a:srcRect/>
          <a:stretch/>
        </p:blipFill>
        <p:spPr>
          <a:xfrm>
            <a:off x="-127594" y="81658"/>
            <a:ext cx="1333952" cy="979621"/>
          </a:xfrm>
          <a:prstGeom prst="rect">
            <a:avLst/>
          </a:prstGeom>
          <a:noFill/>
          <a:ln>
            <a:noFill/>
          </a:ln>
        </p:spPr>
      </p:pic>
      <p:sp>
        <p:nvSpPr>
          <p:cNvPr id="5" name="TextBox 4">
            <a:extLst>
              <a:ext uri="{FF2B5EF4-FFF2-40B4-BE49-F238E27FC236}">
                <a16:creationId xmlns:a16="http://schemas.microsoft.com/office/drawing/2014/main" id="{3342489E-5CE6-4807-BD8B-265F112A783A}"/>
              </a:ext>
            </a:extLst>
          </p:cNvPr>
          <p:cNvSpPr txBox="1"/>
          <p:nvPr/>
        </p:nvSpPr>
        <p:spPr>
          <a:xfrm>
            <a:off x="2626242" y="1977656"/>
            <a:ext cx="3827721"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200" dirty="0">
                <a:ln>
                  <a:solidFill>
                    <a:srgbClr val="FF0000"/>
                  </a:solidFill>
                </a:ln>
                <a:solidFill>
                  <a:schemeClr val="bg1"/>
                </a:solidFill>
                <a:effectLst>
                  <a:glow rad="139700">
                    <a:schemeClr val="accent3">
                      <a:satMod val="175000"/>
                      <a:alpha val="40000"/>
                    </a:schemeClr>
                  </a:glow>
                </a:effectLst>
              </a:rPr>
              <a:t>CON SỐ MAY MẮN</a:t>
            </a:r>
          </a:p>
        </p:txBody>
      </p:sp>
      <p:sp>
        <p:nvSpPr>
          <p:cNvPr id="6" name="TextBox 5">
            <a:extLst>
              <a:ext uri="{FF2B5EF4-FFF2-40B4-BE49-F238E27FC236}">
                <a16:creationId xmlns:a16="http://schemas.microsoft.com/office/drawing/2014/main" id="{F312C72E-481A-49D4-AD7C-41CC9E67AFF1}"/>
              </a:ext>
            </a:extLst>
          </p:cNvPr>
          <p:cNvSpPr txBox="1"/>
          <p:nvPr/>
        </p:nvSpPr>
        <p:spPr>
          <a:xfrm>
            <a:off x="2626242" y="2775097"/>
            <a:ext cx="3827721"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200" dirty="0">
                <a:ln>
                  <a:solidFill>
                    <a:srgbClr val="FF0000"/>
                  </a:solidFill>
                </a:ln>
                <a:solidFill>
                  <a:schemeClr val="bg1"/>
                </a:solidFill>
                <a:effectLst>
                  <a:glow rad="139700">
                    <a:schemeClr val="accent3">
                      <a:satMod val="175000"/>
                      <a:alpha val="40000"/>
                    </a:schemeClr>
                  </a:glow>
                </a:effectLst>
              </a:rPr>
              <a:t>+ 1 ĐIỂM </a:t>
            </a:r>
          </a:p>
        </p:txBody>
      </p:sp>
    </p:spTree>
    <p:extLst>
      <p:ext uri="{BB962C8B-B14F-4D97-AF65-F5344CB8AC3E}">
        <p14:creationId xmlns:p14="http://schemas.microsoft.com/office/powerpoint/2010/main" val="1999309329"/>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500" fill="hold"/>
                                        <p:tgtEl>
                                          <p:spTgt spid="6"/>
                                        </p:tgtEl>
                                        <p:attrNameLst>
                                          <p:attrName>ppt_w</p:attrName>
                                        </p:attrNameLst>
                                      </p:cBhvr>
                                      <p:tavLst>
                                        <p:tav tm="0">
                                          <p:val>
                                            <p:fltVal val="0"/>
                                          </p:val>
                                        </p:tav>
                                        <p:tav tm="100000">
                                          <p:val>
                                            <p:strVal val="#ppt_w"/>
                                          </p:val>
                                        </p:tav>
                                      </p:tavLst>
                                    </p:anim>
                                    <p:anim calcmode="lin" valueType="num">
                                      <p:cBhvr>
                                        <p:cTn id="26" dur="1500" fill="hold"/>
                                        <p:tgtEl>
                                          <p:spTgt spid="6"/>
                                        </p:tgtEl>
                                        <p:attrNameLst>
                                          <p:attrName>ppt_h</p:attrName>
                                        </p:attrNameLst>
                                      </p:cBhvr>
                                      <p:tavLst>
                                        <p:tav tm="0">
                                          <p:val>
                                            <p:fltVal val="0"/>
                                          </p:val>
                                        </p:tav>
                                        <p:tav tm="100000">
                                          <p:val>
                                            <p:strVal val="#ppt_h"/>
                                          </p:val>
                                        </p:tav>
                                      </p:tavLst>
                                    </p:anim>
                                    <p:anim calcmode="lin" valueType="num">
                                      <p:cBhvr>
                                        <p:cTn id="27" dur="1500" fill="hold"/>
                                        <p:tgtEl>
                                          <p:spTgt spid="6"/>
                                        </p:tgtEl>
                                        <p:attrNameLst>
                                          <p:attrName>style.rotation</p:attrName>
                                        </p:attrNameLst>
                                      </p:cBhvr>
                                      <p:tavLst>
                                        <p:tav tm="0">
                                          <p:val>
                                            <p:fltVal val="90"/>
                                          </p:val>
                                        </p:tav>
                                        <p:tav tm="100000">
                                          <p:val>
                                            <p:fltVal val="0"/>
                                          </p:val>
                                        </p:tav>
                                      </p:tavLst>
                                    </p:anim>
                                    <p:animEffect transition="in" filter="fade">
                                      <p:cBhvr>
                                        <p:cTn id="28"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C90ECF61-1927-482B-82FA-A150BC59B0E0}"/>
              </a:ext>
            </a:extLst>
          </p:cNvPr>
          <p:cNvSpPr/>
          <p:nvPr/>
        </p:nvSpPr>
        <p:spPr>
          <a:xfrm>
            <a:off x="0" y="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41" name="Group 140">
            <a:extLst>
              <a:ext uri="{FF2B5EF4-FFF2-40B4-BE49-F238E27FC236}">
                <a16:creationId xmlns:a16="http://schemas.microsoft.com/office/drawing/2014/main" id="{E8D611CE-01E4-40C0-AD27-6C45BC5DC992}"/>
              </a:ext>
            </a:extLst>
          </p:cNvPr>
          <p:cNvGrpSpPr/>
          <p:nvPr/>
        </p:nvGrpSpPr>
        <p:grpSpPr>
          <a:xfrm>
            <a:off x="2664862" y="1034427"/>
            <a:ext cx="1558573" cy="2028204"/>
            <a:chOff x="2664862" y="1034427"/>
            <a:chExt cx="1558573" cy="2028204"/>
          </a:xfrm>
        </p:grpSpPr>
        <p:sp>
          <p:nvSpPr>
            <p:cNvPr id="74" name="Shape">
              <a:extLst>
                <a:ext uri="{FF2B5EF4-FFF2-40B4-BE49-F238E27FC236}">
                  <a16:creationId xmlns:a16="http://schemas.microsoft.com/office/drawing/2014/main" id="{57EC8C36-E8E3-4824-BFB5-A76AFDC53427}"/>
                </a:ext>
              </a:extLst>
            </p:cNvPr>
            <p:cNvSpPr/>
            <p:nvPr/>
          </p:nvSpPr>
          <p:spPr>
            <a:xfrm>
              <a:off x="3437979" y="1034427"/>
              <a:ext cx="785456" cy="1927958"/>
            </a:xfrm>
            <a:custGeom>
              <a:avLst/>
              <a:gdLst/>
              <a:ahLst/>
              <a:cxnLst>
                <a:cxn ang="0">
                  <a:pos x="wd2" y="hd2"/>
                </a:cxn>
                <a:cxn ang="5400000">
                  <a:pos x="wd2" y="hd2"/>
                </a:cxn>
                <a:cxn ang="10800000">
                  <a:pos x="wd2" y="hd2"/>
                </a:cxn>
                <a:cxn ang="16200000">
                  <a:pos x="wd2" y="hd2"/>
                </a:cxn>
              </a:cxnLst>
              <a:rect l="0" t="0" r="r" b="b"/>
              <a:pathLst>
                <a:path w="21600" h="21537" extrusionOk="0">
                  <a:moveTo>
                    <a:pt x="16850" y="1929"/>
                  </a:moveTo>
                  <a:lnTo>
                    <a:pt x="11648" y="4043"/>
                  </a:lnTo>
                  <a:cubicBezTo>
                    <a:pt x="10721" y="4419"/>
                    <a:pt x="11377" y="5062"/>
                    <a:pt x="12689" y="5062"/>
                  </a:cubicBezTo>
                  <a:lnTo>
                    <a:pt x="16850" y="5062"/>
                  </a:lnTo>
                  <a:lnTo>
                    <a:pt x="16850" y="15913"/>
                  </a:lnTo>
                  <a:cubicBezTo>
                    <a:pt x="16850" y="17273"/>
                    <a:pt x="14136" y="18366"/>
                    <a:pt x="10811" y="18366"/>
                  </a:cubicBezTo>
                  <a:lnTo>
                    <a:pt x="6107" y="18366"/>
                  </a:lnTo>
                  <a:lnTo>
                    <a:pt x="6107" y="17319"/>
                  </a:lnTo>
                  <a:cubicBezTo>
                    <a:pt x="6107" y="17144"/>
                    <a:pt x="5587" y="17061"/>
                    <a:pt x="5293" y="17181"/>
                  </a:cubicBezTo>
                  <a:lnTo>
                    <a:pt x="0" y="19331"/>
                  </a:lnTo>
                  <a:lnTo>
                    <a:pt x="5293" y="21481"/>
                  </a:lnTo>
                  <a:cubicBezTo>
                    <a:pt x="5587" y="21600"/>
                    <a:pt x="6107" y="21517"/>
                    <a:pt x="6107" y="21343"/>
                  </a:cubicBezTo>
                  <a:lnTo>
                    <a:pt x="6107" y="20295"/>
                  </a:lnTo>
                  <a:lnTo>
                    <a:pt x="10811" y="20295"/>
                  </a:lnTo>
                  <a:cubicBezTo>
                    <a:pt x="16782" y="20295"/>
                    <a:pt x="21600" y="18329"/>
                    <a:pt x="21600" y="15913"/>
                  </a:cubicBezTo>
                  <a:lnTo>
                    <a:pt x="21600" y="5062"/>
                  </a:lnTo>
                  <a:lnTo>
                    <a:pt x="21600" y="0"/>
                  </a:lnTo>
                  <a:lnTo>
                    <a:pt x="16850" y="1929"/>
                  </a:ln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sp>
          <p:nvSpPr>
            <p:cNvPr id="81" name="Shape">
              <a:extLst>
                <a:ext uri="{FF2B5EF4-FFF2-40B4-BE49-F238E27FC236}">
                  <a16:creationId xmlns:a16="http://schemas.microsoft.com/office/drawing/2014/main" id="{888124A9-6AA0-4AE2-8AC2-9987F021257E}"/>
                </a:ext>
              </a:extLst>
            </p:cNvPr>
            <p:cNvSpPr/>
            <p:nvPr/>
          </p:nvSpPr>
          <p:spPr>
            <a:xfrm>
              <a:off x="2664862" y="2465519"/>
              <a:ext cx="927422" cy="597112"/>
            </a:xfrm>
            <a:custGeom>
              <a:avLst/>
              <a:gdLst/>
              <a:ahLst/>
              <a:cxnLst>
                <a:cxn ang="0">
                  <a:pos x="wd2" y="hd2"/>
                </a:cxn>
                <a:cxn ang="5400000">
                  <a:pos x="wd2" y="hd2"/>
                </a:cxn>
                <a:cxn ang="10800000">
                  <a:pos x="wd2" y="hd2"/>
                </a:cxn>
                <a:cxn ang="16200000">
                  <a:pos x="wd2" y="hd2"/>
                </a:cxn>
              </a:cxnLst>
              <a:rect l="0" t="0" r="r" b="b"/>
              <a:pathLst>
                <a:path w="21347" h="21600" extrusionOk="0">
                  <a:moveTo>
                    <a:pt x="20578" y="0"/>
                  </a:moveTo>
                  <a:lnTo>
                    <a:pt x="6872" y="0"/>
                  </a:lnTo>
                  <a:cubicBezTo>
                    <a:pt x="3086" y="0"/>
                    <a:pt x="0" y="4820"/>
                    <a:pt x="0" y="10800"/>
                  </a:cubicBezTo>
                  <a:cubicBezTo>
                    <a:pt x="0" y="16750"/>
                    <a:pt x="3067" y="21600"/>
                    <a:pt x="6872" y="21600"/>
                  </a:cubicBezTo>
                  <a:lnTo>
                    <a:pt x="20578" y="21600"/>
                  </a:lnTo>
                  <a:cubicBezTo>
                    <a:pt x="21259" y="21600"/>
                    <a:pt x="21600" y="20321"/>
                    <a:pt x="21127" y="19547"/>
                  </a:cubicBezTo>
                  <a:lnTo>
                    <a:pt x="16564" y="12228"/>
                  </a:lnTo>
                  <a:cubicBezTo>
                    <a:pt x="16072" y="11425"/>
                    <a:pt x="16072" y="10175"/>
                    <a:pt x="16564" y="9372"/>
                  </a:cubicBezTo>
                  <a:lnTo>
                    <a:pt x="21127" y="2053"/>
                  </a:lnTo>
                  <a:cubicBezTo>
                    <a:pt x="21600" y="1279"/>
                    <a:pt x="21259" y="0"/>
                    <a:pt x="20578" y="0"/>
                  </a:cubicBezTo>
                </a:path>
              </a:pathLst>
            </a:custGeom>
            <a:solidFill>
              <a:srgbClr val="FF952B"/>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pic>
          <p:nvPicPr>
            <p:cNvPr id="84" name="Graphic 83" descr="Bar graph with upward trend with solid fill">
              <a:extLst>
                <a:ext uri="{FF2B5EF4-FFF2-40B4-BE49-F238E27FC236}">
                  <a16:creationId xmlns:a16="http://schemas.microsoft.com/office/drawing/2014/main" id="{EE1AF6F8-7185-4376-A88C-2FF9B731EE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1690" y="2516696"/>
              <a:ext cx="465995" cy="465995"/>
            </a:xfrm>
            <a:prstGeom prst="rect">
              <a:avLst/>
            </a:prstGeom>
          </p:spPr>
        </p:pic>
      </p:grpSp>
      <p:grpSp>
        <p:nvGrpSpPr>
          <p:cNvPr id="145" name="Group 144">
            <a:extLst>
              <a:ext uri="{FF2B5EF4-FFF2-40B4-BE49-F238E27FC236}">
                <a16:creationId xmlns:a16="http://schemas.microsoft.com/office/drawing/2014/main" id="{C4623A21-95B0-412D-8919-D8A026C7D3CF}"/>
              </a:ext>
            </a:extLst>
          </p:cNvPr>
          <p:cNvGrpSpPr/>
          <p:nvPr/>
        </p:nvGrpSpPr>
        <p:grpSpPr>
          <a:xfrm>
            <a:off x="4680791" y="839049"/>
            <a:ext cx="1428426" cy="3071090"/>
            <a:chOff x="4616993" y="881581"/>
            <a:chExt cx="1428426" cy="3071090"/>
          </a:xfrm>
        </p:grpSpPr>
        <p:sp>
          <p:nvSpPr>
            <p:cNvPr id="77" name="Shape">
              <a:extLst>
                <a:ext uri="{FF2B5EF4-FFF2-40B4-BE49-F238E27FC236}">
                  <a16:creationId xmlns:a16="http://schemas.microsoft.com/office/drawing/2014/main" id="{3B7B2D5B-C285-44C3-BD09-B07345DC4E22}"/>
                </a:ext>
              </a:extLst>
            </p:cNvPr>
            <p:cNvSpPr/>
            <p:nvPr/>
          </p:nvSpPr>
          <p:spPr>
            <a:xfrm>
              <a:off x="4616993" y="881581"/>
              <a:ext cx="703208" cy="2680566"/>
            </a:xfrm>
            <a:custGeom>
              <a:avLst/>
              <a:gdLst/>
              <a:ahLst/>
              <a:cxnLst>
                <a:cxn ang="0">
                  <a:pos x="wd2" y="hd2"/>
                </a:cxn>
                <a:cxn ang="5400000">
                  <a:pos x="wd2" y="hd2"/>
                </a:cxn>
                <a:cxn ang="10800000">
                  <a:pos x="wd2" y="hd2"/>
                </a:cxn>
                <a:cxn ang="16200000">
                  <a:pos x="wd2" y="hd2"/>
                </a:cxn>
              </a:cxnLst>
              <a:rect l="0" t="0" r="r" b="b"/>
              <a:pathLst>
                <a:path w="21600" h="21568" extrusionOk="0">
                  <a:moveTo>
                    <a:pt x="18771" y="18761"/>
                  </a:moveTo>
                  <a:cubicBezTo>
                    <a:pt x="18619" y="18642"/>
                    <a:pt x="17987" y="18635"/>
                    <a:pt x="17785" y="18748"/>
                  </a:cubicBezTo>
                  <a:lnTo>
                    <a:pt x="16623" y="19390"/>
                  </a:lnTo>
                  <a:lnTo>
                    <a:pt x="9069" y="18417"/>
                  </a:lnTo>
                  <a:cubicBezTo>
                    <a:pt x="6745" y="18119"/>
                    <a:pt x="5305" y="17510"/>
                    <a:pt x="5305" y="16829"/>
                  </a:cubicBezTo>
                  <a:lnTo>
                    <a:pt x="5305" y="5314"/>
                  </a:lnTo>
                  <a:lnTo>
                    <a:pt x="5305" y="1390"/>
                  </a:lnTo>
                  <a:lnTo>
                    <a:pt x="0" y="0"/>
                  </a:lnTo>
                  <a:lnTo>
                    <a:pt x="0" y="5314"/>
                  </a:lnTo>
                  <a:lnTo>
                    <a:pt x="0" y="16829"/>
                  </a:lnTo>
                  <a:cubicBezTo>
                    <a:pt x="0" y="18040"/>
                    <a:pt x="2577" y="19132"/>
                    <a:pt x="6745" y="19661"/>
                  </a:cubicBezTo>
                  <a:lnTo>
                    <a:pt x="14375" y="20640"/>
                  </a:lnTo>
                  <a:lnTo>
                    <a:pt x="13061" y="21368"/>
                  </a:lnTo>
                  <a:cubicBezTo>
                    <a:pt x="12859" y="21481"/>
                    <a:pt x="13288" y="21600"/>
                    <a:pt x="13718" y="21560"/>
                  </a:cubicBezTo>
                  <a:lnTo>
                    <a:pt x="21600" y="20819"/>
                  </a:lnTo>
                  <a:lnTo>
                    <a:pt x="18771" y="18761"/>
                  </a:lnTo>
                  <a:close/>
                </a:path>
              </a:pathLst>
            </a:custGeom>
            <a:solidFill>
              <a:schemeClr val="accent2"/>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sp>
          <p:nvSpPr>
            <p:cNvPr id="83" name="Shape">
              <a:extLst>
                <a:ext uri="{FF2B5EF4-FFF2-40B4-BE49-F238E27FC236}">
                  <a16:creationId xmlns:a16="http://schemas.microsoft.com/office/drawing/2014/main" id="{F20245D3-1C28-4024-B6B5-4509C05CEE78}"/>
                </a:ext>
              </a:extLst>
            </p:cNvPr>
            <p:cNvSpPr/>
            <p:nvPr/>
          </p:nvSpPr>
          <p:spPr>
            <a:xfrm>
              <a:off x="5061124" y="3135140"/>
              <a:ext cx="984295" cy="817531"/>
            </a:xfrm>
            <a:custGeom>
              <a:avLst/>
              <a:gdLst/>
              <a:ahLst/>
              <a:cxnLst>
                <a:cxn ang="0">
                  <a:pos x="wd2" y="hd2"/>
                </a:cxn>
                <a:cxn ang="5400000">
                  <a:pos x="wd2" y="hd2"/>
                </a:cxn>
                <a:cxn ang="10800000">
                  <a:pos x="wd2" y="hd2"/>
                </a:cxn>
                <a:cxn ang="16200000">
                  <a:pos x="wd2" y="hd2"/>
                </a:cxn>
              </a:cxnLst>
              <a:rect l="0" t="0" r="r" b="b"/>
              <a:pathLst>
                <a:path w="20581" h="21600" extrusionOk="0">
                  <a:moveTo>
                    <a:pt x="5241" y="0"/>
                  </a:moveTo>
                  <a:cubicBezTo>
                    <a:pt x="4794" y="0"/>
                    <a:pt x="4416" y="587"/>
                    <a:pt x="4587" y="1195"/>
                  </a:cubicBezTo>
                  <a:lnTo>
                    <a:pt x="6634" y="8214"/>
                  </a:lnTo>
                  <a:cubicBezTo>
                    <a:pt x="6858" y="8975"/>
                    <a:pt x="6548" y="9822"/>
                    <a:pt x="5963" y="10105"/>
                  </a:cubicBezTo>
                  <a:lnTo>
                    <a:pt x="443" y="12821"/>
                  </a:lnTo>
                  <a:cubicBezTo>
                    <a:pt x="-125" y="13103"/>
                    <a:pt x="-159" y="14125"/>
                    <a:pt x="409" y="14451"/>
                  </a:cubicBezTo>
                  <a:lnTo>
                    <a:pt x="11776" y="20905"/>
                  </a:lnTo>
                  <a:cubicBezTo>
                    <a:pt x="12602" y="21383"/>
                    <a:pt x="13479" y="21600"/>
                    <a:pt x="14338" y="21600"/>
                  </a:cubicBezTo>
                  <a:cubicBezTo>
                    <a:pt x="16712" y="21600"/>
                    <a:pt x="18999" y="19862"/>
                    <a:pt x="20031" y="16950"/>
                  </a:cubicBezTo>
                  <a:lnTo>
                    <a:pt x="20031" y="16950"/>
                  </a:lnTo>
                  <a:cubicBezTo>
                    <a:pt x="21441" y="12973"/>
                    <a:pt x="20048" y="8323"/>
                    <a:pt x="16901" y="6519"/>
                  </a:cubicBezTo>
                  <a:lnTo>
                    <a:pt x="5533" y="65"/>
                  </a:lnTo>
                  <a:cubicBezTo>
                    <a:pt x="5430" y="22"/>
                    <a:pt x="5344" y="0"/>
                    <a:pt x="5241" y="0"/>
                  </a:cubicBezTo>
                </a:path>
              </a:pathLst>
            </a:custGeom>
            <a:solidFill>
              <a:schemeClr val="accent2">
                <a:lumMod val="60000"/>
                <a:lumOff val="40000"/>
              </a:schemeClr>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75B185EE-AB4C-4DF2-9FDA-456988679863}"/>
              </a:ext>
            </a:extLst>
          </p:cNvPr>
          <p:cNvGrpSpPr/>
          <p:nvPr/>
        </p:nvGrpSpPr>
        <p:grpSpPr>
          <a:xfrm>
            <a:off x="4260446" y="697216"/>
            <a:ext cx="597112" cy="3987318"/>
            <a:chOff x="4260446" y="697216"/>
            <a:chExt cx="597112" cy="3987318"/>
          </a:xfrm>
        </p:grpSpPr>
        <p:sp>
          <p:nvSpPr>
            <p:cNvPr id="78" name="Shape">
              <a:extLst>
                <a:ext uri="{FF2B5EF4-FFF2-40B4-BE49-F238E27FC236}">
                  <a16:creationId xmlns:a16="http://schemas.microsoft.com/office/drawing/2014/main" id="{06979E9C-C69C-4115-B9E2-49A0172ACCA0}"/>
                </a:ext>
              </a:extLst>
            </p:cNvPr>
            <p:cNvSpPr/>
            <p:nvPr/>
          </p:nvSpPr>
          <p:spPr>
            <a:xfrm>
              <a:off x="4359142" y="697216"/>
              <a:ext cx="395340" cy="3224892"/>
            </a:xfrm>
            <a:custGeom>
              <a:avLst/>
              <a:gdLst/>
              <a:ahLst/>
              <a:cxnLst>
                <a:cxn ang="0">
                  <a:pos x="wd2" y="hd2"/>
                </a:cxn>
                <a:cxn ang="5400000">
                  <a:pos x="wd2" y="hd2"/>
                </a:cxn>
                <a:cxn ang="10800000">
                  <a:pos x="wd2" y="hd2"/>
                </a:cxn>
                <a:cxn ang="16200000">
                  <a:pos x="wd2" y="hd2"/>
                </a:cxn>
              </a:cxnLst>
              <a:rect l="0" t="0" r="r" b="b"/>
              <a:pathLst>
                <a:path w="20975" h="21600" extrusionOk="0">
                  <a:moveTo>
                    <a:pt x="20035" y="20113"/>
                  </a:moveTo>
                  <a:lnTo>
                    <a:pt x="15060" y="20113"/>
                  </a:lnTo>
                  <a:lnTo>
                    <a:pt x="15060" y="5288"/>
                  </a:lnTo>
                  <a:lnTo>
                    <a:pt x="15060" y="4980"/>
                  </a:lnTo>
                  <a:lnTo>
                    <a:pt x="15060" y="578"/>
                  </a:lnTo>
                  <a:lnTo>
                    <a:pt x="10478" y="0"/>
                  </a:lnTo>
                  <a:lnTo>
                    <a:pt x="5896" y="578"/>
                  </a:lnTo>
                  <a:lnTo>
                    <a:pt x="5896" y="4980"/>
                  </a:lnTo>
                  <a:lnTo>
                    <a:pt x="5896" y="5288"/>
                  </a:lnTo>
                  <a:lnTo>
                    <a:pt x="5896" y="20113"/>
                  </a:lnTo>
                  <a:lnTo>
                    <a:pt x="922" y="20113"/>
                  </a:lnTo>
                  <a:cubicBezTo>
                    <a:pt x="93" y="20113"/>
                    <a:pt x="-300" y="20239"/>
                    <a:pt x="267" y="20311"/>
                  </a:cubicBezTo>
                  <a:lnTo>
                    <a:pt x="10478" y="21600"/>
                  </a:lnTo>
                  <a:lnTo>
                    <a:pt x="20689" y="20311"/>
                  </a:lnTo>
                  <a:cubicBezTo>
                    <a:pt x="21300" y="20239"/>
                    <a:pt x="20864" y="20113"/>
                    <a:pt x="20035" y="20113"/>
                  </a:cubicBez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sp>
          <p:nvSpPr>
            <p:cNvPr id="80" name="Shape">
              <a:extLst>
                <a:ext uri="{FF2B5EF4-FFF2-40B4-BE49-F238E27FC236}">
                  <a16:creationId xmlns:a16="http://schemas.microsoft.com/office/drawing/2014/main" id="{E3783248-8D9C-4887-870D-67272E6CC9B0}"/>
                </a:ext>
              </a:extLst>
            </p:cNvPr>
            <p:cNvSpPr/>
            <p:nvPr/>
          </p:nvSpPr>
          <p:spPr>
            <a:xfrm>
              <a:off x="4260446" y="3756791"/>
              <a:ext cx="597112" cy="927743"/>
            </a:xfrm>
            <a:custGeom>
              <a:avLst/>
              <a:gdLst/>
              <a:ahLst/>
              <a:cxnLst>
                <a:cxn ang="0">
                  <a:pos x="wd2" y="hd2"/>
                </a:cxn>
                <a:cxn ang="5400000">
                  <a:pos x="wd2" y="hd2"/>
                </a:cxn>
                <a:cxn ang="10800000">
                  <a:pos x="wd2" y="hd2"/>
                </a:cxn>
                <a:cxn ang="16200000">
                  <a:pos x="wd2" y="hd2"/>
                </a:cxn>
              </a:cxnLst>
              <a:rect l="0" t="0" r="r" b="b"/>
              <a:pathLst>
                <a:path w="21600" h="21600" extrusionOk="0">
                  <a:moveTo>
                    <a:pt x="20380" y="0"/>
                  </a:moveTo>
                  <a:cubicBezTo>
                    <a:pt x="20083" y="0"/>
                    <a:pt x="19785" y="77"/>
                    <a:pt x="19547" y="230"/>
                  </a:cubicBezTo>
                  <a:lnTo>
                    <a:pt x="12228" y="4845"/>
                  </a:lnTo>
                  <a:cubicBezTo>
                    <a:pt x="11841" y="5094"/>
                    <a:pt x="11306" y="5228"/>
                    <a:pt x="10800" y="5228"/>
                  </a:cubicBezTo>
                  <a:cubicBezTo>
                    <a:pt x="10294" y="5228"/>
                    <a:pt x="9759" y="5094"/>
                    <a:pt x="9372" y="4845"/>
                  </a:cubicBezTo>
                  <a:lnTo>
                    <a:pt x="2053" y="230"/>
                  </a:lnTo>
                  <a:cubicBezTo>
                    <a:pt x="1815" y="77"/>
                    <a:pt x="1517" y="0"/>
                    <a:pt x="1220" y="0"/>
                  </a:cubicBezTo>
                  <a:cubicBezTo>
                    <a:pt x="595" y="0"/>
                    <a:pt x="0" y="306"/>
                    <a:pt x="0" y="785"/>
                  </a:cubicBezTo>
                  <a:lnTo>
                    <a:pt x="0" y="14649"/>
                  </a:lnTo>
                  <a:cubicBezTo>
                    <a:pt x="0" y="18479"/>
                    <a:pt x="4820" y="21600"/>
                    <a:pt x="10800" y="21600"/>
                  </a:cubicBezTo>
                  <a:cubicBezTo>
                    <a:pt x="16750" y="21600"/>
                    <a:pt x="21600" y="18498"/>
                    <a:pt x="21600" y="14649"/>
                  </a:cubicBezTo>
                  <a:lnTo>
                    <a:pt x="21600" y="785"/>
                  </a:lnTo>
                  <a:cubicBezTo>
                    <a:pt x="21600" y="306"/>
                    <a:pt x="21005" y="0"/>
                    <a:pt x="20380" y="0"/>
                  </a:cubicBezTo>
                </a:path>
              </a:pathLst>
            </a:custGeom>
            <a:solidFill>
              <a:schemeClr val="accent4">
                <a:lumMod val="60000"/>
                <a:lumOff val="40000"/>
              </a:schemeClr>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grpSp>
      <p:grpSp>
        <p:nvGrpSpPr>
          <p:cNvPr id="143" name="Group 142">
            <a:extLst>
              <a:ext uri="{FF2B5EF4-FFF2-40B4-BE49-F238E27FC236}">
                <a16:creationId xmlns:a16="http://schemas.microsoft.com/office/drawing/2014/main" id="{C1D8620F-94EC-48B5-AD92-01B3293B691D}"/>
              </a:ext>
            </a:extLst>
          </p:cNvPr>
          <p:cNvGrpSpPr/>
          <p:nvPr/>
        </p:nvGrpSpPr>
        <p:grpSpPr>
          <a:xfrm>
            <a:off x="4893745" y="1034427"/>
            <a:ext cx="1585395" cy="2028204"/>
            <a:chOff x="4893745" y="1034427"/>
            <a:chExt cx="1585395" cy="2028204"/>
          </a:xfrm>
        </p:grpSpPr>
        <p:sp>
          <p:nvSpPr>
            <p:cNvPr id="76" name="Shape">
              <a:extLst>
                <a:ext uri="{FF2B5EF4-FFF2-40B4-BE49-F238E27FC236}">
                  <a16:creationId xmlns:a16="http://schemas.microsoft.com/office/drawing/2014/main" id="{8354FB12-5639-4AF5-9F4C-313E6D8815A4}"/>
                </a:ext>
              </a:extLst>
            </p:cNvPr>
            <p:cNvSpPr/>
            <p:nvPr/>
          </p:nvSpPr>
          <p:spPr>
            <a:xfrm>
              <a:off x="4893745" y="1034427"/>
              <a:ext cx="785456" cy="1926311"/>
            </a:xfrm>
            <a:custGeom>
              <a:avLst/>
              <a:gdLst/>
              <a:ahLst/>
              <a:cxnLst>
                <a:cxn ang="0">
                  <a:pos x="wd2" y="hd2"/>
                </a:cxn>
                <a:cxn ang="5400000">
                  <a:pos x="wd2" y="hd2"/>
                </a:cxn>
                <a:cxn ang="10800000">
                  <a:pos x="wd2" y="hd2"/>
                </a:cxn>
                <a:cxn ang="16200000">
                  <a:pos x="wd2" y="hd2"/>
                </a:cxn>
              </a:cxnLst>
              <a:rect l="0" t="0" r="r" b="b"/>
              <a:pathLst>
                <a:path w="21600" h="21537" extrusionOk="0">
                  <a:moveTo>
                    <a:pt x="16307" y="17186"/>
                  </a:moveTo>
                  <a:cubicBezTo>
                    <a:pt x="16013" y="17067"/>
                    <a:pt x="15493" y="17149"/>
                    <a:pt x="15493" y="17324"/>
                  </a:cubicBezTo>
                  <a:lnTo>
                    <a:pt x="15493" y="18372"/>
                  </a:lnTo>
                  <a:lnTo>
                    <a:pt x="10789" y="18372"/>
                  </a:lnTo>
                  <a:cubicBezTo>
                    <a:pt x="7441" y="18372"/>
                    <a:pt x="4750" y="17269"/>
                    <a:pt x="4750" y="15917"/>
                  </a:cubicBezTo>
                  <a:lnTo>
                    <a:pt x="4750" y="5048"/>
                  </a:lnTo>
                  <a:lnTo>
                    <a:pt x="8866" y="5048"/>
                  </a:lnTo>
                  <a:cubicBezTo>
                    <a:pt x="10178" y="5048"/>
                    <a:pt x="10834" y="4405"/>
                    <a:pt x="9907" y="4028"/>
                  </a:cubicBezTo>
                  <a:lnTo>
                    <a:pt x="4750" y="1931"/>
                  </a:lnTo>
                  <a:lnTo>
                    <a:pt x="0" y="0"/>
                  </a:lnTo>
                  <a:lnTo>
                    <a:pt x="0" y="5048"/>
                  </a:lnTo>
                  <a:lnTo>
                    <a:pt x="0" y="15908"/>
                  </a:lnTo>
                  <a:cubicBezTo>
                    <a:pt x="0" y="18336"/>
                    <a:pt x="4840" y="20294"/>
                    <a:pt x="10789" y="20294"/>
                  </a:cubicBezTo>
                  <a:lnTo>
                    <a:pt x="15493" y="20294"/>
                  </a:lnTo>
                  <a:lnTo>
                    <a:pt x="15493" y="21343"/>
                  </a:lnTo>
                  <a:cubicBezTo>
                    <a:pt x="15493" y="21517"/>
                    <a:pt x="16013" y="21600"/>
                    <a:pt x="16307" y="21480"/>
                  </a:cubicBezTo>
                  <a:lnTo>
                    <a:pt x="21600" y="19329"/>
                  </a:lnTo>
                  <a:lnTo>
                    <a:pt x="16307" y="17186"/>
                  </a:lnTo>
                  <a:close/>
                </a:path>
              </a:pathLst>
            </a:custGeom>
            <a:solidFill>
              <a:srgbClr val="FF952B"/>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sp>
          <p:nvSpPr>
            <p:cNvPr id="79" name="Shape">
              <a:extLst>
                <a:ext uri="{FF2B5EF4-FFF2-40B4-BE49-F238E27FC236}">
                  <a16:creationId xmlns:a16="http://schemas.microsoft.com/office/drawing/2014/main" id="{4F5D1F0C-C7D4-4057-A713-D0B3216A90F8}"/>
                </a:ext>
              </a:extLst>
            </p:cNvPr>
            <p:cNvSpPr/>
            <p:nvPr/>
          </p:nvSpPr>
          <p:spPr>
            <a:xfrm>
              <a:off x="5551717" y="2465519"/>
              <a:ext cx="927423" cy="597112"/>
            </a:xfrm>
            <a:custGeom>
              <a:avLst/>
              <a:gdLst/>
              <a:ahLst/>
              <a:cxnLst>
                <a:cxn ang="0">
                  <a:pos x="wd2" y="hd2"/>
                </a:cxn>
                <a:cxn ang="5400000">
                  <a:pos x="wd2" y="hd2"/>
                </a:cxn>
                <a:cxn ang="10800000">
                  <a:pos x="wd2" y="hd2"/>
                </a:cxn>
                <a:cxn ang="16200000">
                  <a:pos x="wd2" y="hd2"/>
                </a:cxn>
              </a:cxnLst>
              <a:rect l="0" t="0" r="r" b="b"/>
              <a:pathLst>
                <a:path w="21347" h="21600" extrusionOk="0">
                  <a:moveTo>
                    <a:pt x="14475" y="0"/>
                  </a:moveTo>
                  <a:lnTo>
                    <a:pt x="769" y="0"/>
                  </a:lnTo>
                  <a:cubicBezTo>
                    <a:pt x="88" y="0"/>
                    <a:pt x="-253" y="1279"/>
                    <a:pt x="220" y="2053"/>
                  </a:cubicBezTo>
                  <a:lnTo>
                    <a:pt x="4783" y="9372"/>
                  </a:lnTo>
                  <a:cubicBezTo>
                    <a:pt x="5275" y="10175"/>
                    <a:pt x="5275" y="11425"/>
                    <a:pt x="4783" y="12228"/>
                  </a:cubicBezTo>
                  <a:lnTo>
                    <a:pt x="220" y="19547"/>
                  </a:lnTo>
                  <a:cubicBezTo>
                    <a:pt x="-253" y="20321"/>
                    <a:pt x="88" y="21600"/>
                    <a:pt x="769" y="21600"/>
                  </a:cubicBezTo>
                  <a:lnTo>
                    <a:pt x="14475" y="21600"/>
                  </a:lnTo>
                  <a:cubicBezTo>
                    <a:pt x="18261" y="21600"/>
                    <a:pt x="21347" y="16780"/>
                    <a:pt x="21347" y="10800"/>
                  </a:cubicBezTo>
                  <a:cubicBezTo>
                    <a:pt x="21347" y="4820"/>
                    <a:pt x="18261" y="0"/>
                    <a:pt x="14475" y="0"/>
                  </a:cubicBezTo>
                </a:path>
              </a:pathLst>
            </a:custGeom>
            <a:solidFill>
              <a:srgbClr val="FF952B"/>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pic>
          <p:nvPicPr>
            <p:cNvPr id="88" name="Graphic 87" descr="Stopwatch 75% with solid fill">
              <a:extLst>
                <a:ext uri="{FF2B5EF4-FFF2-40B4-BE49-F238E27FC236}">
                  <a16:creationId xmlns:a16="http://schemas.microsoft.com/office/drawing/2014/main" id="{D0A4E3BF-6FE1-4E0D-9B4C-C144041DCE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0872" y="2516696"/>
              <a:ext cx="465995" cy="465995"/>
            </a:xfrm>
            <a:prstGeom prst="rect">
              <a:avLst/>
            </a:prstGeom>
          </p:spPr>
        </p:pic>
      </p:grpSp>
      <p:sp>
        <p:nvSpPr>
          <p:cNvPr id="93" name="TextBox 92">
            <a:extLst>
              <a:ext uri="{FF2B5EF4-FFF2-40B4-BE49-F238E27FC236}">
                <a16:creationId xmlns:a16="http://schemas.microsoft.com/office/drawing/2014/main" id="{221690BA-A289-47A2-8498-AC7BFCF7FC6A}"/>
              </a:ext>
            </a:extLst>
          </p:cNvPr>
          <p:cNvSpPr txBox="1"/>
          <p:nvPr/>
        </p:nvSpPr>
        <p:spPr>
          <a:xfrm>
            <a:off x="3752243" y="4648513"/>
            <a:ext cx="1761703" cy="461665"/>
          </a:xfrm>
          <a:prstGeom prst="rect">
            <a:avLst/>
          </a:prstGeom>
          <a:noFill/>
        </p:spPr>
        <p:txBody>
          <a:bodyPr wrap="square" lIns="0" rIns="0" rtlCol="0" anchor="b">
            <a:spAutoFit/>
          </a:bodyPr>
          <a:lstStyle/>
          <a:p>
            <a:r>
              <a:rPr lang="en-US" sz="2400" b="1" noProof="1">
                <a:solidFill>
                  <a:schemeClr val="accent4"/>
                </a:solidFill>
                <a:latin typeface="Times New Roman" panose="02020603050405020304" pitchFamily="18" charset="0"/>
                <a:cs typeface="Times New Roman" panose="02020603050405020304" pitchFamily="18" charset="0"/>
              </a:rPr>
              <a:t>a là hệ số góc  </a:t>
            </a:r>
          </a:p>
        </p:txBody>
      </p:sp>
      <p:grpSp>
        <p:nvGrpSpPr>
          <p:cNvPr id="142" name="Group 141">
            <a:extLst>
              <a:ext uri="{FF2B5EF4-FFF2-40B4-BE49-F238E27FC236}">
                <a16:creationId xmlns:a16="http://schemas.microsoft.com/office/drawing/2014/main" id="{648746BC-19F1-45A6-99D4-5D1AD4D28AE2}"/>
              </a:ext>
            </a:extLst>
          </p:cNvPr>
          <p:cNvGrpSpPr/>
          <p:nvPr/>
        </p:nvGrpSpPr>
        <p:grpSpPr>
          <a:xfrm>
            <a:off x="2993848" y="828810"/>
            <a:ext cx="1435203" cy="3071911"/>
            <a:chOff x="2993848" y="828810"/>
            <a:chExt cx="1435203" cy="3071911"/>
          </a:xfrm>
        </p:grpSpPr>
        <p:sp>
          <p:nvSpPr>
            <p:cNvPr id="75" name="Shape">
              <a:extLst>
                <a:ext uri="{FF2B5EF4-FFF2-40B4-BE49-F238E27FC236}">
                  <a16:creationId xmlns:a16="http://schemas.microsoft.com/office/drawing/2014/main" id="{59C2C299-9E80-4994-AF70-F5CF2E36AA7F}"/>
                </a:ext>
              </a:extLst>
            </p:cNvPr>
            <p:cNvSpPr/>
            <p:nvPr/>
          </p:nvSpPr>
          <p:spPr>
            <a:xfrm>
              <a:off x="3725843" y="828810"/>
              <a:ext cx="703208" cy="2682212"/>
            </a:xfrm>
            <a:custGeom>
              <a:avLst/>
              <a:gdLst/>
              <a:ahLst/>
              <a:cxnLst>
                <a:cxn ang="0">
                  <a:pos x="wd2" y="hd2"/>
                </a:cxn>
                <a:cxn ang="5400000">
                  <a:pos x="wd2" y="hd2"/>
                </a:cxn>
                <a:cxn ang="10800000">
                  <a:pos x="wd2" y="hd2"/>
                </a:cxn>
                <a:cxn ang="16200000">
                  <a:pos x="wd2" y="hd2"/>
                </a:cxn>
              </a:cxnLst>
              <a:rect l="0" t="0" r="r" b="b"/>
              <a:pathLst>
                <a:path w="21600" h="21568" extrusionOk="0">
                  <a:moveTo>
                    <a:pt x="16295" y="1382"/>
                  </a:moveTo>
                  <a:lnTo>
                    <a:pt x="16295" y="5317"/>
                  </a:lnTo>
                  <a:lnTo>
                    <a:pt x="16295" y="16825"/>
                  </a:lnTo>
                  <a:cubicBezTo>
                    <a:pt x="16295" y="17506"/>
                    <a:pt x="14855" y="18115"/>
                    <a:pt x="12531" y="18412"/>
                  </a:cubicBezTo>
                  <a:lnTo>
                    <a:pt x="4977" y="19384"/>
                  </a:lnTo>
                  <a:lnTo>
                    <a:pt x="3815" y="18743"/>
                  </a:lnTo>
                  <a:cubicBezTo>
                    <a:pt x="3613" y="18631"/>
                    <a:pt x="2981" y="18637"/>
                    <a:pt x="2829" y="18756"/>
                  </a:cubicBezTo>
                  <a:lnTo>
                    <a:pt x="0" y="20820"/>
                  </a:lnTo>
                  <a:lnTo>
                    <a:pt x="7882" y="21560"/>
                  </a:lnTo>
                  <a:cubicBezTo>
                    <a:pt x="8337" y="21600"/>
                    <a:pt x="8741" y="21481"/>
                    <a:pt x="8539" y="21369"/>
                  </a:cubicBezTo>
                  <a:lnTo>
                    <a:pt x="7225" y="20641"/>
                  </a:lnTo>
                  <a:lnTo>
                    <a:pt x="14855" y="19662"/>
                  </a:lnTo>
                  <a:cubicBezTo>
                    <a:pt x="19023" y="19127"/>
                    <a:pt x="21600" y="18042"/>
                    <a:pt x="21600" y="16832"/>
                  </a:cubicBezTo>
                  <a:lnTo>
                    <a:pt x="21600" y="5324"/>
                  </a:lnTo>
                  <a:lnTo>
                    <a:pt x="21600" y="0"/>
                  </a:lnTo>
                  <a:lnTo>
                    <a:pt x="16295" y="1382"/>
                  </a:lnTo>
                  <a:close/>
                </a:path>
              </a:pathLst>
            </a:custGeom>
            <a:solidFill>
              <a:schemeClr val="accent6"/>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sp>
          <p:nvSpPr>
            <p:cNvPr id="82" name="Shape">
              <a:extLst>
                <a:ext uri="{FF2B5EF4-FFF2-40B4-BE49-F238E27FC236}">
                  <a16:creationId xmlns:a16="http://schemas.microsoft.com/office/drawing/2014/main" id="{341227DE-C171-4FA6-85C4-33CA3BC54D41}"/>
                </a:ext>
              </a:extLst>
            </p:cNvPr>
            <p:cNvSpPr/>
            <p:nvPr/>
          </p:nvSpPr>
          <p:spPr>
            <a:xfrm>
              <a:off x="2993848" y="3082367"/>
              <a:ext cx="984594" cy="818354"/>
            </a:xfrm>
            <a:custGeom>
              <a:avLst/>
              <a:gdLst/>
              <a:ahLst/>
              <a:cxnLst>
                <a:cxn ang="0">
                  <a:pos x="wd2" y="hd2"/>
                </a:cxn>
                <a:cxn ang="5400000">
                  <a:pos x="wd2" y="hd2"/>
                </a:cxn>
                <a:cxn ang="10800000">
                  <a:pos x="wd2" y="hd2"/>
                </a:cxn>
                <a:cxn ang="16200000">
                  <a:pos x="wd2" y="hd2"/>
                </a:cxn>
              </a:cxnLst>
              <a:rect l="0" t="0" r="r" b="b"/>
              <a:pathLst>
                <a:path w="20587" h="21600" extrusionOk="0">
                  <a:moveTo>
                    <a:pt x="15340" y="0"/>
                  </a:moveTo>
                  <a:cubicBezTo>
                    <a:pt x="15254" y="0"/>
                    <a:pt x="15151" y="22"/>
                    <a:pt x="15048" y="87"/>
                  </a:cubicBezTo>
                  <a:lnTo>
                    <a:pt x="3680" y="6534"/>
                  </a:lnTo>
                  <a:cubicBezTo>
                    <a:pt x="533" y="8314"/>
                    <a:pt x="-860" y="12982"/>
                    <a:pt x="550" y="16954"/>
                  </a:cubicBezTo>
                  <a:cubicBezTo>
                    <a:pt x="1582" y="19863"/>
                    <a:pt x="3869" y="21600"/>
                    <a:pt x="6243" y="21600"/>
                  </a:cubicBezTo>
                  <a:cubicBezTo>
                    <a:pt x="7102" y="21600"/>
                    <a:pt x="7962" y="21383"/>
                    <a:pt x="8805" y="20905"/>
                  </a:cubicBezTo>
                  <a:lnTo>
                    <a:pt x="20172" y="14458"/>
                  </a:lnTo>
                  <a:cubicBezTo>
                    <a:pt x="20740" y="14132"/>
                    <a:pt x="20723" y="13112"/>
                    <a:pt x="20138" y="12830"/>
                  </a:cubicBezTo>
                  <a:lnTo>
                    <a:pt x="14618" y="10116"/>
                  </a:lnTo>
                  <a:cubicBezTo>
                    <a:pt x="14016" y="9812"/>
                    <a:pt x="13723" y="8987"/>
                    <a:pt x="13947" y="8228"/>
                  </a:cubicBezTo>
                  <a:lnTo>
                    <a:pt x="15994" y="1216"/>
                  </a:lnTo>
                  <a:cubicBezTo>
                    <a:pt x="16165" y="586"/>
                    <a:pt x="15787" y="0"/>
                    <a:pt x="15340" y="0"/>
                  </a:cubicBezTo>
                </a:path>
              </a:pathLst>
            </a:custGeom>
            <a:solidFill>
              <a:schemeClr val="accent6">
                <a:lumMod val="60000"/>
                <a:lumOff val="40000"/>
              </a:schemeClr>
            </a:solidFill>
            <a:ln w="12700">
              <a:miter lim="400000"/>
            </a:ln>
          </p:spPr>
          <p:txBody>
            <a:bodyPr lIns="28575" tIns="28575" rIns="28575" bIns="28575" anchor="ctr"/>
            <a:lstStyle/>
            <a:p>
              <a:pPr>
                <a:defRPr sz="3000">
                  <a:solidFill>
                    <a:srgbClr val="FFFFFF"/>
                  </a:solidFill>
                </a:defRPr>
              </a:pPr>
              <a:endParaRPr sz="2250">
                <a:latin typeface="Times New Roman" panose="02020603050405020304" pitchFamily="18" charset="0"/>
                <a:cs typeface="Times New Roman" panose="02020603050405020304" pitchFamily="18" charset="0"/>
              </a:endParaRPr>
            </a:p>
          </p:txBody>
        </p:sp>
        <p:pic>
          <p:nvPicPr>
            <p:cNvPr id="110" name="Graphic 109" descr="Bar graph with upward trend with solid fill">
              <a:extLst>
                <a:ext uri="{FF2B5EF4-FFF2-40B4-BE49-F238E27FC236}">
                  <a16:creationId xmlns:a16="http://schemas.microsoft.com/office/drawing/2014/main" id="{19CB2936-3339-4183-B2CD-A9B51AC79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8573" y="3335343"/>
              <a:ext cx="465995" cy="465995"/>
            </a:xfrm>
            <a:prstGeom prst="rect">
              <a:avLst/>
            </a:prstGeom>
          </p:spPr>
        </p:pic>
      </p:grpSp>
      <p:sp>
        <p:nvSpPr>
          <p:cNvPr id="139" name="Rectangle: Rounded Corners 138">
            <a:extLst>
              <a:ext uri="{FF2B5EF4-FFF2-40B4-BE49-F238E27FC236}">
                <a16:creationId xmlns:a16="http://schemas.microsoft.com/office/drawing/2014/main" id="{4342E077-C96A-450A-B41F-72BFF18D953D}"/>
              </a:ext>
            </a:extLst>
          </p:cNvPr>
          <p:cNvSpPr/>
          <p:nvPr/>
        </p:nvSpPr>
        <p:spPr>
          <a:xfrm>
            <a:off x="136994" y="620464"/>
            <a:ext cx="2499920" cy="1411612"/>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 CỦNG CỐ KIẾN THỨC</a:t>
            </a:r>
          </a:p>
        </p:txBody>
      </p:sp>
      <p:pic>
        <p:nvPicPr>
          <p:cNvPr id="146" name="Graphic 145" descr="Database with solid fill">
            <a:extLst>
              <a:ext uri="{FF2B5EF4-FFF2-40B4-BE49-F238E27FC236}">
                <a16:creationId xmlns:a16="http://schemas.microsoft.com/office/drawing/2014/main" id="{416ADB43-36C4-4D23-B228-AD342CAC48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27104" y="4076515"/>
            <a:ext cx="465995" cy="465995"/>
          </a:xfrm>
          <a:prstGeom prst="rect">
            <a:avLst/>
          </a:prstGeom>
        </p:spPr>
      </p:pic>
      <p:pic>
        <p:nvPicPr>
          <p:cNvPr id="147" name="Graphic 146" descr="Stopwatch 75% with solid fill">
            <a:extLst>
              <a:ext uri="{FF2B5EF4-FFF2-40B4-BE49-F238E27FC236}">
                <a16:creationId xmlns:a16="http://schemas.microsoft.com/office/drawing/2014/main" id="{E2C70646-AEA7-4405-A83F-891425B5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2540" y="3347033"/>
            <a:ext cx="465995" cy="465995"/>
          </a:xfrm>
          <a:prstGeom prst="rect">
            <a:avLst/>
          </a:prstGeom>
        </p:spPr>
      </p:pic>
      <p:grpSp>
        <p:nvGrpSpPr>
          <p:cNvPr id="5" name="Group 4">
            <a:extLst>
              <a:ext uri="{FF2B5EF4-FFF2-40B4-BE49-F238E27FC236}">
                <a16:creationId xmlns:a16="http://schemas.microsoft.com/office/drawing/2014/main" id="{92D17173-F7DB-4383-9A2C-46CC4CADD53B}"/>
              </a:ext>
            </a:extLst>
          </p:cNvPr>
          <p:cNvGrpSpPr/>
          <p:nvPr/>
        </p:nvGrpSpPr>
        <p:grpSpPr>
          <a:xfrm>
            <a:off x="-307405" y="3456434"/>
            <a:ext cx="3652548" cy="852357"/>
            <a:chOff x="-349233" y="3442719"/>
            <a:chExt cx="3652548" cy="852357"/>
          </a:xfrm>
        </p:grpSpPr>
        <p:grpSp>
          <p:nvGrpSpPr>
            <p:cNvPr id="121" name="Group 120">
              <a:extLst>
                <a:ext uri="{FF2B5EF4-FFF2-40B4-BE49-F238E27FC236}">
                  <a16:creationId xmlns:a16="http://schemas.microsoft.com/office/drawing/2014/main" id="{ECFB7FCC-77F5-4CE9-B64A-792DC9AF82DC}"/>
                </a:ext>
              </a:extLst>
            </p:cNvPr>
            <p:cNvGrpSpPr/>
            <p:nvPr/>
          </p:nvGrpSpPr>
          <p:grpSpPr>
            <a:xfrm>
              <a:off x="-349233" y="3442719"/>
              <a:ext cx="3652548" cy="852357"/>
              <a:chOff x="88318" y="3475675"/>
              <a:chExt cx="3652548" cy="852357"/>
            </a:xfrm>
          </p:grpSpPr>
          <p:grpSp>
            <p:nvGrpSpPr>
              <p:cNvPr id="116" name="Group 115">
                <a:extLst>
                  <a:ext uri="{FF2B5EF4-FFF2-40B4-BE49-F238E27FC236}">
                    <a16:creationId xmlns:a16="http://schemas.microsoft.com/office/drawing/2014/main" id="{472E6230-2EA3-4B46-8CE7-CCDE53F10A93}"/>
                  </a:ext>
                </a:extLst>
              </p:cNvPr>
              <p:cNvGrpSpPr/>
              <p:nvPr/>
            </p:nvGrpSpPr>
            <p:grpSpPr>
              <a:xfrm>
                <a:off x="88318" y="3475675"/>
                <a:ext cx="2900992" cy="830997"/>
                <a:chOff x="265150" y="1837569"/>
                <a:chExt cx="2900992" cy="830997"/>
              </a:xfrm>
            </p:grpSpPr>
            <p:sp>
              <p:nvSpPr>
                <p:cNvPr id="117" name="TextBox 116">
                  <a:extLst>
                    <a:ext uri="{FF2B5EF4-FFF2-40B4-BE49-F238E27FC236}">
                      <a16:creationId xmlns:a16="http://schemas.microsoft.com/office/drawing/2014/main" id="{B344F0F2-A9C4-4AF8-93C3-CF3333D29595}"/>
                    </a:ext>
                  </a:extLst>
                </p:cNvPr>
                <p:cNvSpPr txBox="1"/>
                <p:nvPr/>
              </p:nvSpPr>
              <p:spPr>
                <a:xfrm>
                  <a:off x="265150" y="1837569"/>
                  <a:ext cx="2900992" cy="830997"/>
                </a:xfrm>
                <a:prstGeom prst="rect">
                  <a:avLst/>
                </a:prstGeom>
                <a:noFill/>
              </p:spPr>
              <p:txBody>
                <a:bodyPr wrap="square" lIns="0" rIns="0" rtlCol="0" anchor="b">
                  <a:spAutoFit/>
                </a:bodyPr>
                <a:lstStyle/>
                <a:p>
                  <a:pPr algn="ctr"/>
                  <a:r>
                    <a:rPr lang="en-US" sz="2400" b="1" noProof="1">
                      <a:solidFill>
                        <a:srgbClr val="A8CFFF"/>
                      </a:solidFill>
                      <a:latin typeface="Times New Roman" panose="02020603050405020304" pitchFamily="18" charset="0"/>
                      <a:cs typeface="Times New Roman" panose="02020603050405020304" pitchFamily="18" charset="0"/>
                    </a:rPr>
                    <a:t>- Nếu             thì               và  </a:t>
                  </a:r>
                </a:p>
              </p:txBody>
            </p:sp>
            <p:graphicFrame>
              <p:nvGraphicFramePr>
                <p:cNvPr id="118" name="Object 117">
                  <a:extLst>
                    <a:ext uri="{FF2B5EF4-FFF2-40B4-BE49-F238E27FC236}">
                      <a16:creationId xmlns:a16="http://schemas.microsoft.com/office/drawing/2014/main" id="{ECDF221D-4E4A-454B-BFC8-1D2A20584658}"/>
                    </a:ext>
                  </a:extLst>
                </p:cNvPr>
                <p:cNvGraphicFramePr>
                  <a:graphicFrameLocks noChangeAspect="1"/>
                </p:cNvGraphicFramePr>
                <p:nvPr>
                  <p:extLst>
                    <p:ext uri="{D42A27DB-BD31-4B8C-83A1-F6EECF244321}">
                      <p14:modId xmlns:p14="http://schemas.microsoft.com/office/powerpoint/2010/main" val="704161401"/>
                    </p:ext>
                  </p:extLst>
                </p:nvPr>
              </p:nvGraphicFramePr>
              <p:xfrm>
                <a:off x="1423934" y="1869398"/>
                <a:ext cx="959399" cy="403958"/>
              </p:xfrm>
              <a:graphic>
                <a:graphicData uri="http://schemas.openxmlformats.org/presentationml/2006/ole">
                  <mc:AlternateContent xmlns:mc="http://schemas.openxmlformats.org/markup-compatibility/2006">
                    <mc:Choice xmlns:v="urn:schemas-microsoft-com:vml" Requires="v">
                      <p:oleObj name="Equation" r:id="rId9" imgW="482400" imgH="203040" progId="Equation.DSMT4">
                        <p:embed/>
                      </p:oleObj>
                    </mc:Choice>
                    <mc:Fallback>
                      <p:oleObj name="Equation" r:id="rId9" imgW="482400" imgH="203040" progId="Equation.DSMT4">
                        <p:embed/>
                        <p:pic>
                          <p:nvPicPr>
                            <p:cNvPr id="106" name="Object 105">
                              <a:extLst>
                                <a:ext uri="{FF2B5EF4-FFF2-40B4-BE49-F238E27FC236}">
                                  <a16:creationId xmlns:a16="http://schemas.microsoft.com/office/drawing/2014/main" id="{946B1B87-A8FA-45E4-937D-F518737595A1}"/>
                                </a:ext>
                              </a:extLst>
                            </p:cNvPr>
                            <p:cNvPicPr/>
                            <p:nvPr/>
                          </p:nvPicPr>
                          <p:blipFill>
                            <a:blip r:embed="rId10"/>
                            <a:stretch>
                              <a:fillRect/>
                            </a:stretch>
                          </p:blipFill>
                          <p:spPr>
                            <a:xfrm>
                              <a:off x="1423934" y="1869398"/>
                              <a:ext cx="959399" cy="403958"/>
                            </a:xfrm>
                            <a:prstGeom prst="rect">
                              <a:avLst/>
                            </a:prstGeom>
                          </p:spPr>
                        </p:pic>
                      </p:oleObj>
                    </mc:Fallback>
                  </mc:AlternateContent>
                </a:graphicData>
              </a:graphic>
            </p:graphicFrame>
          </p:grpSp>
          <p:graphicFrame>
            <p:nvGraphicFramePr>
              <p:cNvPr id="120" name="Object 119">
                <a:extLst>
                  <a:ext uri="{FF2B5EF4-FFF2-40B4-BE49-F238E27FC236}">
                    <a16:creationId xmlns:a16="http://schemas.microsoft.com/office/drawing/2014/main" id="{A727F31F-28F5-45A3-98D8-2E67B3B7612E}"/>
                  </a:ext>
                </a:extLst>
              </p:cNvPr>
              <p:cNvGraphicFramePr>
                <a:graphicFrameLocks noChangeAspect="1"/>
              </p:cNvGraphicFramePr>
              <p:nvPr>
                <p:extLst>
                  <p:ext uri="{D42A27DB-BD31-4B8C-83A1-F6EECF244321}">
                    <p14:modId xmlns:p14="http://schemas.microsoft.com/office/powerpoint/2010/main" val="3731158785"/>
                  </p:ext>
                </p:extLst>
              </p:nvPr>
            </p:nvGraphicFramePr>
            <p:xfrm>
              <a:off x="1669406" y="3856610"/>
              <a:ext cx="2071460" cy="471422"/>
            </p:xfrm>
            <a:graphic>
              <a:graphicData uri="http://schemas.openxmlformats.org/presentationml/2006/ole">
                <mc:AlternateContent xmlns:mc="http://schemas.openxmlformats.org/markup-compatibility/2006">
                  <mc:Choice xmlns:v="urn:schemas-microsoft-com:vml" Requires="v">
                    <p:oleObj name="Equation" r:id="rId11" imgW="1117440" imgH="253800" progId="Equation.DSMT4">
                      <p:embed/>
                    </p:oleObj>
                  </mc:Choice>
                  <mc:Fallback>
                    <p:oleObj name="Equation" r:id="rId11" imgW="1117440" imgH="253800" progId="Equation.DSMT4">
                      <p:embed/>
                      <p:pic>
                        <p:nvPicPr>
                          <p:cNvPr id="0" name=""/>
                          <p:cNvPicPr/>
                          <p:nvPr/>
                        </p:nvPicPr>
                        <p:blipFill>
                          <a:blip r:embed="rId12"/>
                          <a:stretch>
                            <a:fillRect/>
                          </a:stretch>
                        </p:blipFill>
                        <p:spPr>
                          <a:xfrm>
                            <a:off x="1669406" y="3856610"/>
                            <a:ext cx="2071460" cy="471422"/>
                          </a:xfrm>
                          <a:prstGeom prst="rect">
                            <a:avLst/>
                          </a:prstGeom>
                        </p:spPr>
                      </p:pic>
                    </p:oleObj>
                  </mc:Fallback>
                </mc:AlternateContent>
              </a:graphicData>
            </a:graphic>
          </p:graphicFrame>
        </p:grpSp>
        <p:graphicFrame>
          <p:nvGraphicFramePr>
            <p:cNvPr id="2" name="Object 1">
              <a:extLst>
                <a:ext uri="{FF2B5EF4-FFF2-40B4-BE49-F238E27FC236}">
                  <a16:creationId xmlns:a16="http://schemas.microsoft.com/office/drawing/2014/main" id="{4B0E6D0A-986A-4383-A239-6A7031F17470}"/>
                </a:ext>
              </a:extLst>
            </p:cNvPr>
            <p:cNvGraphicFramePr>
              <a:graphicFrameLocks noChangeAspect="1"/>
            </p:cNvGraphicFramePr>
            <p:nvPr>
              <p:extLst>
                <p:ext uri="{D42A27DB-BD31-4B8C-83A1-F6EECF244321}">
                  <p14:modId xmlns:p14="http://schemas.microsoft.com/office/powerpoint/2010/main" val="369551394"/>
                </p:ext>
              </p:extLst>
            </p:nvPr>
          </p:nvGraphicFramePr>
          <p:xfrm>
            <a:off x="2193935" y="3490690"/>
            <a:ext cx="752111" cy="377508"/>
          </p:xfrm>
          <a:graphic>
            <a:graphicData uri="http://schemas.openxmlformats.org/presentationml/2006/ole">
              <mc:AlternateContent xmlns:mc="http://schemas.openxmlformats.org/markup-compatibility/2006">
                <mc:Choice xmlns:v="urn:schemas-microsoft-com:vml" Requires="v">
                  <p:oleObj name="Equation" r:id="rId13" imgW="355320" imgH="177480" progId="Equation.DSMT4">
                    <p:embed/>
                  </p:oleObj>
                </mc:Choice>
                <mc:Fallback>
                  <p:oleObj name="Equation" r:id="rId13" imgW="355320" imgH="177480" progId="Equation.DSMT4">
                    <p:embed/>
                    <p:pic>
                      <p:nvPicPr>
                        <p:cNvPr id="0" name=""/>
                        <p:cNvPicPr/>
                        <p:nvPr/>
                      </p:nvPicPr>
                      <p:blipFill>
                        <a:blip r:embed="rId14"/>
                        <a:stretch>
                          <a:fillRect/>
                        </a:stretch>
                      </p:blipFill>
                      <p:spPr>
                        <a:xfrm>
                          <a:off x="2193935" y="3490690"/>
                          <a:ext cx="752111" cy="377508"/>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937F5427-15A5-4B70-A57A-5BA0537BA32F}"/>
              </a:ext>
            </a:extLst>
          </p:cNvPr>
          <p:cNvGrpSpPr/>
          <p:nvPr/>
        </p:nvGrpSpPr>
        <p:grpSpPr>
          <a:xfrm>
            <a:off x="-223906" y="2151694"/>
            <a:ext cx="3090741" cy="830997"/>
            <a:chOff x="-232927" y="2252723"/>
            <a:chExt cx="3090741" cy="830997"/>
          </a:xfrm>
        </p:grpSpPr>
        <p:grpSp>
          <p:nvGrpSpPr>
            <p:cNvPr id="109" name="Group 108">
              <a:extLst>
                <a:ext uri="{FF2B5EF4-FFF2-40B4-BE49-F238E27FC236}">
                  <a16:creationId xmlns:a16="http://schemas.microsoft.com/office/drawing/2014/main" id="{23AD6118-94A0-4617-BAFF-F7DADA716B0C}"/>
                </a:ext>
              </a:extLst>
            </p:cNvPr>
            <p:cNvGrpSpPr/>
            <p:nvPr/>
          </p:nvGrpSpPr>
          <p:grpSpPr>
            <a:xfrm>
              <a:off x="-232927" y="2252723"/>
              <a:ext cx="2703581" cy="830997"/>
              <a:chOff x="-45462" y="1826333"/>
              <a:chExt cx="2703581" cy="830997"/>
            </a:xfrm>
          </p:grpSpPr>
          <p:sp>
            <p:nvSpPr>
              <p:cNvPr id="96" name="TextBox 95">
                <a:extLst>
                  <a:ext uri="{FF2B5EF4-FFF2-40B4-BE49-F238E27FC236}">
                    <a16:creationId xmlns:a16="http://schemas.microsoft.com/office/drawing/2014/main" id="{B979F205-0BF7-490E-8ED3-39B77A458F06}"/>
                  </a:ext>
                </a:extLst>
              </p:cNvPr>
              <p:cNvSpPr txBox="1"/>
              <p:nvPr/>
            </p:nvSpPr>
            <p:spPr>
              <a:xfrm>
                <a:off x="-45462" y="1826333"/>
                <a:ext cx="2548596" cy="830997"/>
              </a:xfrm>
              <a:prstGeom prst="rect">
                <a:avLst/>
              </a:prstGeom>
              <a:noFill/>
            </p:spPr>
            <p:txBody>
              <a:bodyPr wrap="square" lIns="0" rIns="0" rtlCol="0" anchor="b">
                <a:spAutoFit/>
              </a:bodyPr>
              <a:lstStyle/>
              <a:p>
                <a:pPr algn="ctr"/>
                <a:r>
                  <a:rPr lang="en-US" sz="2400" b="1" noProof="1">
                    <a:solidFill>
                      <a:schemeClr val="accent3"/>
                    </a:solidFill>
                    <a:latin typeface="Times New Roman" panose="02020603050405020304" pitchFamily="18" charset="0"/>
                    <a:cs typeface="Times New Roman" panose="02020603050405020304" pitchFamily="18" charset="0"/>
                  </a:rPr>
                  <a:t>- Nếu             thì             và    </a:t>
                </a:r>
              </a:p>
            </p:txBody>
          </p:sp>
          <p:graphicFrame>
            <p:nvGraphicFramePr>
              <p:cNvPr id="106" name="Object 105">
                <a:extLst>
                  <a:ext uri="{FF2B5EF4-FFF2-40B4-BE49-F238E27FC236}">
                    <a16:creationId xmlns:a16="http://schemas.microsoft.com/office/drawing/2014/main" id="{946B1B87-A8FA-45E4-937D-F518737595A1}"/>
                  </a:ext>
                </a:extLst>
              </p:cNvPr>
              <p:cNvGraphicFramePr>
                <a:graphicFrameLocks noChangeAspect="1"/>
              </p:cNvGraphicFramePr>
              <p:nvPr>
                <p:extLst>
                  <p:ext uri="{D42A27DB-BD31-4B8C-83A1-F6EECF244321}">
                    <p14:modId xmlns:p14="http://schemas.microsoft.com/office/powerpoint/2010/main" val="2067097856"/>
                  </p:ext>
                </p:extLst>
              </p:nvPr>
            </p:nvGraphicFramePr>
            <p:xfrm>
              <a:off x="983980" y="1841503"/>
              <a:ext cx="883937" cy="372184"/>
            </p:xfrm>
            <a:graphic>
              <a:graphicData uri="http://schemas.openxmlformats.org/presentationml/2006/ole">
                <mc:AlternateContent xmlns:mc="http://schemas.openxmlformats.org/markup-compatibility/2006">
                  <mc:Choice xmlns:v="urn:schemas-microsoft-com:vml" Requires="v">
                    <p:oleObj name="Equation" r:id="rId15" imgW="482400" imgH="203040" progId="Equation.DSMT4">
                      <p:embed/>
                    </p:oleObj>
                  </mc:Choice>
                  <mc:Fallback>
                    <p:oleObj name="Equation" r:id="rId15" imgW="482400" imgH="203040" progId="Equation.DSMT4">
                      <p:embed/>
                      <p:pic>
                        <p:nvPicPr>
                          <p:cNvPr id="0" name=""/>
                          <p:cNvPicPr/>
                          <p:nvPr/>
                        </p:nvPicPr>
                        <p:blipFill>
                          <a:blip r:embed="rId16"/>
                          <a:stretch>
                            <a:fillRect/>
                          </a:stretch>
                        </p:blipFill>
                        <p:spPr>
                          <a:xfrm>
                            <a:off x="983980" y="1841503"/>
                            <a:ext cx="883937" cy="372184"/>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EFF8A8D2-05E3-4596-8645-F97E89ACF408}"/>
                  </a:ext>
                </a:extLst>
              </p:cNvPr>
              <p:cNvGraphicFramePr>
                <a:graphicFrameLocks noChangeAspect="1"/>
              </p:cNvGraphicFramePr>
              <p:nvPr>
                <p:extLst>
                  <p:ext uri="{D42A27DB-BD31-4B8C-83A1-F6EECF244321}">
                    <p14:modId xmlns:p14="http://schemas.microsoft.com/office/powerpoint/2010/main" val="2590331356"/>
                  </p:ext>
                </p:extLst>
              </p:nvPr>
            </p:nvGraphicFramePr>
            <p:xfrm>
              <a:off x="1461144" y="2270202"/>
              <a:ext cx="1196975" cy="338137"/>
            </p:xfrm>
            <a:graphic>
              <a:graphicData uri="http://schemas.openxmlformats.org/presentationml/2006/ole">
                <mc:AlternateContent xmlns:mc="http://schemas.openxmlformats.org/markup-compatibility/2006">
                  <mc:Choice xmlns:v="urn:schemas-microsoft-com:vml" Requires="v">
                    <p:oleObj name="Equation" r:id="rId17" imgW="583920" imgH="164880" progId="Equation.DSMT4">
                      <p:embed/>
                    </p:oleObj>
                  </mc:Choice>
                  <mc:Fallback>
                    <p:oleObj name="Equation" r:id="rId17" imgW="583920" imgH="164880" progId="Equation.DSMT4">
                      <p:embed/>
                      <p:pic>
                        <p:nvPicPr>
                          <p:cNvPr id="0" name=""/>
                          <p:cNvPicPr/>
                          <p:nvPr/>
                        </p:nvPicPr>
                        <p:blipFill>
                          <a:blip r:embed="rId18"/>
                          <a:stretch>
                            <a:fillRect/>
                          </a:stretch>
                        </p:blipFill>
                        <p:spPr>
                          <a:xfrm>
                            <a:off x="1461144" y="2270202"/>
                            <a:ext cx="1196975" cy="338137"/>
                          </a:xfrm>
                          <a:prstGeom prst="rect">
                            <a:avLst/>
                          </a:prstGeom>
                        </p:spPr>
                      </p:pic>
                    </p:oleObj>
                  </mc:Fallback>
                </mc:AlternateContent>
              </a:graphicData>
            </a:graphic>
          </p:graphicFrame>
        </p:grpSp>
        <p:graphicFrame>
          <p:nvGraphicFramePr>
            <p:cNvPr id="3" name="Object 2">
              <a:extLst>
                <a:ext uri="{FF2B5EF4-FFF2-40B4-BE49-F238E27FC236}">
                  <a16:creationId xmlns:a16="http://schemas.microsoft.com/office/drawing/2014/main" id="{FB4C2DF1-655B-47AB-A1C8-21F5AC61A458}"/>
                </a:ext>
              </a:extLst>
            </p:cNvPr>
            <p:cNvGraphicFramePr>
              <a:graphicFrameLocks noChangeAspect="1"/>
            </p:cNvGraphicFramePr>
            <p:nvPr>
              <p:extLst>
                <p:ext uri="{D42A27DB-BD31-4B8C-83A1-F6EECF244321}">
                  <p14:modId xmlns:p14="http://schemas.microsoft.com/office/powerpoint/2010/main" val="3180664827"/>
                </p:ext>
              </p:extLst>
            </p:nvPr>
          </p:nvGraphicFramePr>
          <p:xfrm>
            <a:off x="2086135" y="2285462"/>
            <a:ext cx="771679" cy="385840"/>
          </p:xfrm>
          <a:graphic>
            <a:graphicData uri="http://schemas.openxmlformats.org/presentationml/2006/ole">
              <mc:AlternateContent xmlns:mc="http://schemas.openxmlformats.org/markup-compatibility/2006">
                <mc:Choice xmlns:v="urn:schemas-microsoft-com:vml" Requires="v">
                  <p:oleObj name="Equation" r:id="rId19" imgW="355320" imgH="177480" progId="Equation.DSMT4">
                    <p:embed/>
                  </p:oleObj>
                </mc:Choice>
                <mc:Fallback>
                  <p:oleObj name="Equation" r:id="rId19" imgW="355320" imgH="177480" progId="Equation.DSMT4">
                    <p:embed/>
                    <p:pic>
                      <p:nvPicPr>
                        <p:cNvPr id="0" name=""/>
                        <p:cNvPicPr/>
                        <p:nvPr/>
                      </p:nvPicPr>
                      <p:blipFill>
                        <a:blip r:embed="rId20"/>
                        <a:stretch>
                          <a:fillRect/>
                        </a:stretch>
                      </p:blipFill>
                      <p:spPr>
                        <a:xfrm>
                          <a:off x="2086135" y="2285462"/>
                          <a:ext cx="771679" cy="385840"/>
                        </a:xfrm>
                        <a:prstGeom prst="rect">
                          <a:avLst/>
                        </a:prstGeom>
                      </p:spPr>
                    </p:pic>
                  </p:oleObj>
                </mc:Fallback>
              </mc:AlternateContent>
            </a:graphicData>
          </a:graphic>
        </p:graphicFrame>
      </p:grpSp>
      <p:grpSp>
        <p:nvGrpSpPr>
          <p:cNvPr id="11" name="Group 10">
            <a:extLst>
              <a:ext uri="{FF2B5EF4-FFF2-40B4-BE49-F238E27FC236}">
                <a16:creationId xmlns:a16="http://schemas.microsoft.com/office/drawing/2014/main" id="{27539BFA-4F4C-4370-8850-D3320790DB5E}"/>
              </a:ext>
            </a:extLst>
          </p:cNvPr>
          <p:cNvGrpSpPr/>
          <p:nvPr/>
        </p:nvGrpSpPr>
        <p:grpSpPr>
          <a:xfrm>
            <a:off x="1940546" y="180975"/>
            <a:ext cx="5022229" cy="534988"/>
            <a:chOff x="1940546" y="180975"/>
            <a:chExt cx="5022229" cy="534988"/>
          </a:xfrm>
        </p:grpSpPr>
        <p:graphicFrame>
          <p:nvGraphicFramePr>
            <p:cNvPr id="6" name="Object 5">
              <a:extLst>
                <a:ext uri="{FF2B5EF4-FFF2-40B4-BE49-F238E27FC236}">
                  <a16:creationId xmlns:a16="http://schemas.microsoft.com/office/drawing/2014/main" id="{E0018BA0-C830-40DE-8FDC-7BB4323676A9}"/>
                </a:ext>
              </a:extLst>
            </p:cNvPr>
            <p:cNvGraphicFramePr>
              <a:graphicFrameLocks noChangeAspect="1"/>
            </p:cNvGraphicFramePr>
            <p:nvPr>
              <p:extLst>
                <p:ext uri="{D42A27DB-BD31-4B8C-83A1-F6EECF244321}">
                  <p14:modId xmlns:p14="http://schemas.microsoft.com/office/powerpoint/2010/main" val="1795946038"/>
                </p:ext>
              </p:extLst>
            </p:nvPr>
          </p:nvGraphicFramePr>
          <p:xfrm>
            <a:off x="4583113" y="180975"/>
            <a:ext cx="2379662" cy="534988"/>
          </p:xfrm>
          <a:graphic>
            <a:graphicData uri="http://schemas.openxmlformats.org/presentationml/2006/ole">
              <mc:AlternateContent xmlns:mc="http://schemas.openxmlformats.org/markup-compatibility/2006">
                <mc:Choice xmlns:v="urn:schemas-microsoft-com:vml" Requires="v">
                  <p:oleObj name="Equation" r:id="rId21" imgW="1130040" imgH="253800" progId="Equation.DSMT4">
                    <p:embed/>
                  </p:oleObj>
                </mc:Choice>
                <mc:Fallback>
                  <p:oleObj name="Equation" r:id="rId21" imgW="1130040" imgH="253800" progId="Equation.DSMT4">
                    <p:embed/>
                    <p:pic>
                      <p:nvPicPr>
                        <p:cNvPr id="0" name=""/>
                        <p:cNvPicPr/>
                        <p:nvPr/>
                      </p:nvPicPr>
                      <p:blipFill>
                        <a:blip r:embed="rId22"/>
                        <a:stretch>
                          <a:fillRect/>
                        </a:stretch>
                      </p:blipFill>
                      <p:spPr>
                        <a:xfrm>
                          <a:off x="4583113" y="180975"/>
                          <a:ext cx="2379662" cy="5349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ECA99C0A-20EC-46AA-B1FF-08636ED5F321}"/>
                </a:ext>
              </a:extLst>
            </p:cNvPr>
            <p:cNvSpPr txBox="1"/>
            <p:nvPr/>
          </p:nvSpPr>
          <p:spPr>
            <a:xfrm>
              <a:off x="1940546" y="181538"/>
              <a:ext cx="3581994" cy="523220"/>
            </a:xfrm>
            <a:prstGeom prst="rect">
              <a:avLst/>
            </a:prstGeom>
            <a:noFill/>
          </p:spPr>
          <p:txBody>
            <a:bodyPr wrap="square" rtlCol="0">
              <a:spAutoFit/>
            </a:bodyPr>
            <a:lstStyle/>
            <a:p>
              <a:r>
                <a:rPr lang="en-US" sz="2800" dirty="0">
                  <a:solidFill>
                    <a:schemeClr val="accent3">
                      <a:lumMod val="75000"/>
                    </a:schemeClr>
                  </a:solidFill>
                  <a:latin typeface="Times New Roman" panose="02020603050405020304" pitchFamily="18" charset="0"/>
                  <a:ea typeface="Times" panose="020B0500000000000000" pitchFamily="34" charset="0"/>
                  <a:cs typeface="Times New Roman" panose="02020603050405020304" pitchFamily="18" charset="0"/>
                </a:rPr>
                <a:t>Cho </a:t>
              </a:r>
              <a:r>
                <a:rPr lang="en-US" sz="2800" dirty="0" err="1">
                  <a:solidFill>
                    <a:schemeClr val="accent3">
                      <a:lumMod val="75000"/>
                    </a:schemeClr>
                  </a:solidFill>
                  <a:latin typeface="Times New Roman" panose="02020603050405020304" pitchFamily="18" charset="0"/>
                  <a:ea typeface="Times" panose="020B0500000000000000" pitchFamily="34" charset="0"/>
                  <a:cs typeface="Times New Roman" panose="02020603050405020304" pitchFamily="18" charset="0"/>
                </a:rPr>
                <a:t>đường</a:t>
              </a:r>
              <a:r>
                <a:rPr lang="en-US" sz="2800" dirty="0">
                  <a:solidFill>
                    <a:schemeClr val="accent3">
                      <a:lumMod val="75000"/>
                    </a:schemeClr>
                  </a:solidFill>
                  <a:latin typeface="Times New Roman" panose="02020603050405020304" pitchFamily="18" charset="0"/>
                  <a:ea typeface="Times" panose="020B0500000000000000" pitchFamily="34" charset="0"/>
                  <a:cs typeface="Times New Roman" panose="02020603050405020304" pitchFamily="18" charset="0"/>
                </a:rPr>
                <a:t> </a:t>
              </a:r>
              <a:r>
                <a:rPr lang="en-US" sz="2800" dirty="0" err="1">
                  <a:solidFill>
                    <a:schemeClr val="accent3">
                      <a:lumMod val="75000"/>
                    </a:schemeClr>
                  </a:solidFill>
                  <a:latin typeface="Times New Roman" panose="02020603050405020304" pitchFamily="18" charset="0"/>
                  <a:ea typeface="Times" panose="020B0500000000000000" pitchFamily="34" charset="0"/>
                  <a:cs typeface="Times New Roman" panose="02020603050405020304" pitchFamily="18" charset="0"/>
                </a:rPr>
                <a:t>thẳng</a:t>
              </a:r>
              <a:r>
                <a:rPr lang="en-US" sz="2800" dirty="0">
                  <a:solidFill>
                    <a:schemeClr val="accent3">
                      <a:lumMod val="75000"/>
                    </a:schemeClr>
                  </a:solidFill>
                  <a:latin typeface="Times New Roman" panose="02020603050405020304" pitchFamily="18" charset="0"/>
                  <a:ea typeface="Times" panose="020B0500000000000000" pitchFamily="34" charset="0"/>
                  <a:cs typeface="Times New Roman" panose="02020603050405020304" pitchFamily="18" charset="0"/>
                </a:rPr>
                <a:t> </a:t>
              </a:r>
            </a:p>
          </p:txBody>
        </p:sp>
      </p:grpSp>
      <p:grpSp>
        <p:nvGrpSpPr>
          <p:cNvPr id="13" name="Group 12">
            <a:extLst>
              <a:ext uri="{FF2B5EF4-FFF2-40B4-BE49-F238E27FC236}">
                <a16:creationId xmlns:a16="http://schemas.microsoft.com/office/drawing/2014/main" id="{69B8998A-C998-4B3E-B481-5C4EAF860D69}"/>
              </a:ext>
            </a:extLst>
          </p:cNvPr>
          <p:cNvGrpSpPr/>
          <p:nvPr/>
        </p:nvGrpSpPr>
        <p:grpSpPr>
          <a:xfrm>
            <a:off x="6247758" y="3504404"/>
            <a:ext cx="2548596" cy="830997"/>
            <a:chOff x="6247758" y="3504404"/>
            <a:chExt cx="2548596" cy="830997"/>
          </a:xfrm>
        </p:grpSpPr>
        <p:grpSp>
          <p:nvGrpSpPr>
            <p:cNvPr id="133" name="Group 132">
              <a:extLst>
                <a:ext uri="{FF2B5EF4-FFF2-40B4-BE49-F238E27FC236}">
                  <a16:creationId xmlns:a16="http://schemas.microsoft.com/office/drawing/2014/main" id="{EE8AE5E5-8F64-4964-8ACE-441DC2D9D04F}"/>
                </a:ext>
              </a:extLst>
            </p:cNvPr>
            <p:cNvGrpSpPr/>
            <p:nvPr/>
          </p:nvGrpSpPr>
          <p:grpSpPr>
            <a:xfrm>
              <a:off x="6247758" y="3504404"/>
              <a:ext cx="2548596" cy="830997"/>
              <a:chOff x="6458410" y="2274976"/>
              <a:chExt cx="2548596" cy="830997"/>
            </a:xfrm>
          </p:grpSpPr>
          <p:sp>
            <p:nvSpPr>
              <p:cNvPr id="134" name="TextBox 133">
                <a:extLst>
                  <a:ext uri="{FF2B5EF4-FFF2-40B4-BE49-F238E27FC236}">
                    <a16:creationId xmlns:a16="http://schemas.microsoft.com/office/drawing/2014/main" id="{44727D0E-00AC-422E-AB8A-3F20806DD8D6}"/>
                  </a:ext>
                </a:extLst>
              </p:cNvPr>
              <p:cNvSpPr txBox="1"/>
              <p:nvPr/>
            </p:nvSpPr>
            <p:spPr>
              <a:xfrm>
                <a:off x="6458410" y="2274976"/>
                <a:ext cx="2548596" cy="830997"/>
              </a:xfrm>
              <a:prstGeom prst="rect">
                <a:avLst/>
              </a:prstGeom>
              <a:noFill/>
            </p:spPr>
            <p:txBody>
              <a:bodyPr wrap="square" lIns="0" rIns="0" rtlCol="0" anchor="b">
                <a:spAutoFit/>
              </a:bodyPr>
              <a:lstStyle/>
              <a:p>
                <a:pPr algn="ctr"/>
                <a:r>
                  <a:rPr lang="en-US" sz="2400" b="1" noProof="1">
                    <a:solidFill>
                      <a:srgbClr val="FFE599"/>
                    </a:solidFill>
                    <a:latin typeface="Times New Roman" panose="02020603050405020304" pitchFamily="18" charset="0"/>
                    <a:cs typeface="Times New Roman" panose="02020603050405020304" pitchFamily="18" charset="0"/>
                  </a:rPr>
                  <a:t>- Nếu           thì     là góc tù</a:t>
                </a:r>
              </a:p>
            </p:txBody>
          </p:sp>
          <p:graphicFrame>
            <p:nvGraphicFramePr>
              <p:cNvPr id="135" name="Object 134">
                <a:extLst>
                  <a:ext uri="{FF2B5EF4-FFF2-40B4-BE49-F238E27FC236}">
                    <a16:creationId xmlns:a16="http://schemas.microsoft.com/office/drawing/2014/main" id="{2912FF55-2F34-4A63-B710-C6990D943ADF}"/>
                  </a:ext>
                </a:extLst>
              </p:cNvPr>
              <p:cNvGraphicFramePr>
                <a:graphicFrameLocks noChangeAspect="1"/>
              </p:cNvGraphicFramePr>
              <p:nvPr>
                <p:extLst>
                  <p:ext uri="{D42A27DB-BD31-4B8C-83A1-F6EECF244321}">
                    <p14:modId xmlns:p14="http://schemas.microsoft.com/office/powerpoint/2010/main" val="630503805"/>
                  </p:ext>
                </p:extLst>
              </p:nvPr>
            </p:nvGraphicFramePr>
            <p:xfrm>
              <a:off x="8407988" y="2394774"/>
              <a:ext cx="305308" cy="305308"/>
            </p:xfrm>
            <a:graphic>
              <a:graphicData uri="http://schemas.openxmlformats.org/presentationml/2006/ole">
                <mc:AlternateContent xmlns:mc="http://schemas.openxmlformats.org/markup-compatibility/2006">
                  <mc:Choice xmlns:v="urn:schemas-microsoft-com:vml" Requires="v">
                    <p:oleObj name="Equation" r:id="rId23" imgW="139680" imgH="139680" progId="Equation.DSMT4">
                      <p:embed/>
                    </p:oleObj>
                  </mc:Choice>
                  <mc:Fallback>
                    <p:oleObj name="Equation" r:id="rId23" imgW="139680" imgH="139680" progId="Equation.DSMT4">
                      <p:embed/>
                      <p:pic>
                        <p:nvPicPr>
                          <p:cNvPr id="131" name="Object 130">
                            <a:extLst>
                              <a:ext uri="{FF2B5EF4-FFF2-40B4-BE49-F238E27FC236}">
                                <a16:creationId xmlns:a16="http://schemas.microsoft.com/office/drawing/2014/main" id="{D6538FF5-697B-4F63-9E8B-171874C34019}"/>
                              </a:ext>
                            </a:extLst>
                          </p:cNvPr>
                          <p:cNvPicPr/>
                          <p:nvPr/>
                        </p:nvPicPr>
                        <p:blipFill>
                          <a:blip r:embed="rId24"/>
                          <a:stretch>
                            <a:fillRect/>
                          </a:stretch>
                        </p:blipFill>
                        <p:spPr>
                          <a:xfrm>
                            <a:off x="8407988" y="2394774"/>
                            <a:ext cx="305308" cy="305308"/>
                          </a:xfrm>
                          <a:prstGeom prst="rect">
                            <a:avLst/>
                          </a:prstGeom>
                        </p:spPr>
                      </p:pic>
                    </p:oleObj>
                  </mc:Fallback>
                </mc:AlternateContent>
              </a:graphicData>
            </a:graphic>
          </p:graphicFrame>
        </p:grpSp>
        <p:graphicFrame>
          <p:nvGraphicFramePr>
            <p:cNvPr id="12" name="Object 11">
              <a:extLst>
                <a:ext uri="{FF2B5EF4-FFF2-40B4-BE49-F238E27FC236}">
                  <a16:creationId xmlns:a16="http://schemas.microsoft.com/office/drawing/2014/main" id="{876691E6-18FB-4A3F-BFA7-780FB9AADC30}"/>
                </a:ext>
              </a:extLst>
            </p:cNvPr>
            <p:cNvGraphicFramePr>
              <a:graphicFrameLocks noChangeAspect="1"/>
            </p:cNvGraphicFramePr>
            <p:nvPr>
              <p:extLst>
                <p:ext uri="{D42A27DB-BD31-4B8C-83A1-F6EECF244321}">
                  <p14:modId xmlns:p14="http://schemas.microsoft.com/office/powerpoint/2010/main" val="2699154290"/>
                </p:ext>
              </p:extLst>
            </p:nvPr>
          </p:nvGraphicFramePr>
          <p:xfrm>
            <a:off x="6990495" y="3549336"/>
            <a:ext cx="781857" cy="390929"/>
          </p:xfrm>
          <a:graphic>
            <a:graphicData uri="http://schemas.openxmlformats.org/presentationml/2006/ole">
              <mc:AlternateContent xmlns:mc="http://schemas.openxmlformats.org/markup-compatibility/2006">
                <mc:Choice xmlns:v="urn:schemas-microsoft-com:vml" Requires="v">
                  <p:oleObj name="Equation" r:id="rId25" imgW="355320" imgH="177480" progId="Equation.DSMT4">
                    <p:embed/>
                  </p:oleObj>
                </mc:Choice>
                <mc:Fallback>
                  <p:oleObj name="Equation" r:id="rId25" imgW="355320" imgH="177480" progId="Equation.DSMT4">
                    <p:embed/>
                    <p:pic>
                      <p:nvPicPr>
                        <p:cNvPr id="0" name=""/>
                        <p:cNvPicPr/>
                        <p:nvPr/>
                      </p:nvPicPr>
                      <p:blipFill>
                        <a:blip r:embed="rId26"/>
                        <a:stretch>
                          <a:fillRect/>
                        </a:stretch>
                      </p:blipFill>
                      <p:spPr>
                        <a:xfrm>
                          <a:off x="6990495" y="3549336"/>
                          <a:ext cx="781857" cy="390929"/>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D9083FEE-2043-4A4A-8D88-1EB55F997DE6}"/>
              </a:ext>
            </a:extLst>
          </p:cNvPr>
          <p:cNvGrpSpPr/>
          <p:nvPr/>
        </p:nvGrpSpPr>
        <p:grpSpPr>
          <a:xfrm>
            <a:off x="6458410" y="2164806"/>
            <a:ext cx="2548596" cy="830997"/>
            <a:chOff x="6458410" y="2274976"/>
            <a:chExt cx="2548596" cy="830997"/>
          </a:xfrm>
        </p:grpSpPr>
        <p:grpSp>
          <p:nvGrpSpPr>
            <p:cNvPr id="132" name="Group 131">
              <a:extLst>
                <a:ext uri="{FF2B5EF4-FFF2-40B4-BE49-F238E27FC236}">
                  <a16:creationId xmlns:a16="http://schemas.microsoft.com/office/drawing/2014/main" id="{98C72534-9006-444D-9E7F-C005F829C621}"/>
                </a:ext>
              </a:extLst>
            </p:cNvPr>
            <p:cNvGrpSpPr/>
            <p:nvPr/>
          </p:nvGrpSpPr>
          <p:grpSpPr>
            <a:xfrm>
              <a:off x="6458410" y="2274976"/>
              <a:ext cx="2548596" cy="830997"/>
              <a:chOff x="6458410" y="2274976"/>
              <a:chExt cx="2548596" cy="830997"/>
            </a:xfrm>
          </p:grpSpPr>
          <p:sp>
            <p:nvSpPr>
              <p:cNvPr id="128" name="TextBox 127">
                <a:extLst>
                  <a:ext uri="{FF2B5EF4-FFF2-40B4-BE49-F238E27FC236}">
                    <a16:creationId xmlns:a16="http://schemas.microsoft.com/office/drawing/2014/main" id="{EAC0E5B3-3F3F-4FFB-94B1-752884AA90CD}"/>
                  </a:ext>
                </a:extLst>
              </p:cNvPr>
              <p:cNvSpPr txBox="1"/>
              <p:nvPr/>
            </p:nvSpPr>
            <p:spPr>
              <a:xfrm>
                <a:off x="6458410" y="2274976"/>
                <a:ext cx="2548596" cy="830997"/>
              </a:xfrm>
              <a:prstGeom prst="rect">
                <a:avLst/>
              </a:prstGeom>
              <a:noFill/>
            </p:spPr>
            <p:txBody>
              <a:bodyPr wrap="square" lIns="0" rIns="0" rtlCol="0" anchor="b">
                <a:spAutoFit/>
              </a:bodyPr>
              <a:lstStyle/>
              <a:p>
                <a:pPr algn="ctr"/>
                <a:r>
                  <a:rPr lang="en-US" sz="2400" b="1" noProof="1">
                    <a:solidFill>
                      <a:srgbClr val="FF952B"/>
                    </a:solidFill>
                    <a:latin typeface="Times New Roman" panose="02020603050405020304" pitchFamily="18" charset="0"/>
                    <a:cs typeface="Times New Roman" panose="02020603050405020304" pitchFamily="18" charset="0"/>
                  </a:rPr>
                  <a:t>- Nếu           thì     là góc nhọn</a:t>
                </a:r>
              </a:p>
            </p:txBody>
          </p:sp>
          <p:graphicFrame>
            <p:nvGraphicFramePr>
              <p:cNvPr id="131" name="Object 130">
                <a:extLst>
                  <a:ext uri="{FF2B5EF4-FFF2-40B4-BE49-F238E27FC236}">
                    <a16:creationId xmlns:a16="http://schemas.microsoft.com/office/drawing/2014/main" id="{D6538FF5-697B-4F63-9E8B-171874C34019}"/>
                  </a:ext>
                </a:extLst>
              </p:cNvPr>
              <p:cNvGraphicFramePr>
                <a:graphicFrameLocks noChangeAspect="1"/>
              </p:cNvGraphicFramePr>
              <p:nvPr>
                <p:extLst>
                  <p:ext uri="{D42A27DB-BD31-4B8C-83A1-F6EECF244321}">
                    <p14:modId xmlns:p14="http://schemas.microsoft.com/office/powerpoint/2010/main" val="2139382065"/>
                  </p:ext>
                </p:extLst>
              </p:nvPr>
            </p:nvGraphicFramePr>
            <p:xfrm>
              <a:off x="8396596" y="2375857"/>
              <a:ext cx="360881" cy="360882"/>
            </p:xfrm>
            <a:graphic>
              <a:graphicData uri="http://schemas.openxmlformats.org/presentationml/2006/ole">
                <mc:AlternateContent xmlns:mc="http://schemas.openxmlformats.org/markup-compatibility/2006">
                  <mc:Choice xmlns:v="urn:schemas-microsoft-com:vml" Requires="v">
                    <p:oleObj name="Equation" r:id="rId27" imgW="139680" imgH="139680" progId="Equation.DSMT4">
                      <p:embed/>
                    </p:oleObj>
                  </mc:Choice>
                  <mc:Fallback>
                    <p:oleObj name="Equation" r:id="rId27" imgW="139680" imgH="139680" progId="Equation.DSMT4">
                      <p:embed/>
                      <p:pic>
                        <p:nvPicPr>
                          <p:cNvPr id="0" name=""/>
                          <p:cNvPicPr/>
                          <p:nvPr/>
                        </p:nvPicPr>
                        <p:blipFill>
                          <a:blip r:embed="rId28"/>
                          <a:stretch>
                            <a:fillRect/>
                          </a:stretch>
                        </p:blipFill>
                        <p:spPr>
                          <a:xfrm>
                            <a:off x="8396596" y="2375857"/>
                            <a:ext cx="360881" cy="360882"/>
                          </a:xfrm>
                          <a:prstGeom prst="rect">
                            <a:avLst/>
                          </a:prstGeom>
                        </p:spPr>
                      </p:pic>
                    </p:oleObj>
                  </mc:Fallback>
                </mc:AlternateContent>
              </a:graphicData>
            </a:graphic>
          </p:graphicFrame>
        </p:grpSp>
        <p:graphicFrame>
          <p:nvGraphicFramePr>
            <p:cNvPr id="15" name="Object 14">
              <a:extLst>
                <a:ext uri="{FF2B5EF4-FFF2-40B4-BE49-F238E27FC236}">
                  <a16:creationId xmlns:a16="http://schemas.microsoft.com/office/drawing/2014/main" id="{1AEA6839-019D-4078-B58E-830932BC692D}"/>
                </a:ext>
              </a:extLst>
            </p:cNvPr>
            <p:cNvGraphicFramePr>
              <a:graphicFrameLocks noChangeAspect="1"/>
            </p:cNvGraphicFramePr>
            <p:nvPr>
              <p:extLst>
                <p:ext uri="{D42A27DB-BD31-4B8C-83A1-F6EECF244321}">
                  <p14:modId xmlns:p14="http://schemas.microsoft.com/office/powerpoint/2010/main" val="2684490819"/>
                </p:ext>
              </p:extLst>
            </p:nvPr>
          </p:nvGraphicFramePr>
          <p:xfrm>
            <a:off x="7220944" y="2348157"/>
            <a:ext cx="726813" cy="360882"/>
          </p:xfrm>
          <a:graphic>
            <a:graphicData uri="http://schemas.openxmlformats.org/presentationml/2006/ole">
              <mc:AlternateContent xmlns:mc="http://schemas.openxmlformats.org/markup-compatibility/2006">
                <mc:Choice xmlns:v="urn:schemas-microsoft-com:vml" Requires="v">
                  <p:oleObj name="Equation" r:id="rId29" imgW="355320" imgH="177480" progId="Equation.DSMT4">
                    <p:embed/>
                  </p:oleObj>
                </mc:Choice>
                <mc:Fallback>
                  <p:oleObj name="Equation" r:id="rId29" imgW="355320" imgH="177480" progId="Equation.DSMT4">
                    <p:embed/>
                    <p:pic>
                      <p:nvPicPr>
                        <p:cNvPr id="0" name=""/>
                        <p:cNvPicPr/>
                        <p:nvPr/>
                      </p:nvPicPr>
                      <p:blipFill>
                        <a:blip r:embed="rId30"/>
                        <a:stretch>
                          <a:fillRect/>
                        </a:stretch>
                      </p:blipFill>
                      <p:spPr>
                        <a:xfrm>
                          <a:off x="7220944" y="2348157"/>
                          <a:ext cx="726813" cy="360882"/>
                        </a:xfrm>
                        <a:prstGeom prst="rect">
                          <a:avLst/>
                        </a:prstGeom>
                      </p:spPr>
                    </p:pic>
                  </p:oleObj>
                </mc:Fallback>
              </mc:AlternateContent>
            </a:graphicData>
          </a:graphic>
        </p:graphicFrame>
      </p:grpSp>
    </p:spTree>
    <p:extLst>
      <p:ext uri="{BB962C8B-B14F-4D97-AF65-F5344CB8AC3E}">
        <p14:creationId xmlns:p14="http://schemas.microsoft.com/office/powerpoint/2010/main" val="3624671427"/>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barn(inVertical)">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wipe(up)">
                                      <p:cBhvr>
                                        <p:cTn id="17" dur="5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barn(inVertical)">
                                      <p:cBhvr>
                                        <p:cTn id="22" dur="5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wipe(up)">
                                      <p:cBhvr>
                                        <p:cTn id="27" dur="500"/>
                                        <p:tgtEl>
                                          <p:spTgt spid="1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wipe(up)">
                                      <p:cBhvr>
                                        <p:cTn id="37" dur="500"/>
                                        <p:tgtEl>
                                          <p:spTgt spid="14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45"/>
                                        </p:tgtEl>
                                        <p:attrNameLst>
                                          <p:attrName>style.visibility</p:attrName>
                                        </p:attrNameLst>
                                      </p:cBhvr>
                                      <p:to>
                                        <p:strVal val="visible"/>
                                      </p:to>
                                    </p:set>
                                    <p:animEffect transition="in" filter="wipe(up)">
                                      <p:cBhvr>
                                        <p:cTn id="47" dur="500"/>
                                        <p:tgtEl>
                                          <p:spTgt spid="14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43"/>
                                        </p:tgtEl>
                                        <p:attrNameLst>
                                          <p:attrName>style.visibility</p:attrName>
                                        </p:attrNameLst>
                                      </p:cBhvr>
                                      <p:to>
                                        <p:strVal val="visible"/>
                                      </p:to>
                                    </p:set>
                                    <p:animEffect transition="in" filter="wipe(up)">
                                      <p:cBhvr>
                                        <p:cTn id="57" dur="500"/>
                                        <p:tgtEl>
                                          <p:spTgt spid="14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5"/>
          <p:cNvSpPr/>
          <p:nvPr/>
        </p:nvSpPr>
        <p:spPr>
          <a:xfrm flipH="1">
            <a:off x="986111" y="1886327"/>
            <a:ext cx="3496439" cy="2381332"/>
          </a:xfrm>
          <a:prstGeom prst="roundRect">
            <a:avLst>
              <a:gd name="adj" fmla="val 3396"/>
            </a:avLst>
          </a:prstGeom>
          <a:solidFill>
            <a:schemeClr val="accent1"/>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11" name="Google Shape;811;p35"/>
          <p:cNvSpPr txBox="1">
            <a:spLocks noGrp="1"/>
          </p:cNvSpPr>
          <p:nvPr>
            <p:ph type="body" idx="1"/>
          </p:nvPr>
        </p:nvSpPr>
        <p:spPr>
          <a:xfrm>
            <a:off x="4464505" y="1351654"/>
            <a:ext cx="4868652" cy="2916005"/>
          </a:xfrm>
          <a:prstGeom prst="rect">
            <a:avLst/>
          </a:prstGeom>
        </p:spPr>
        <p:txBody>
          <a:bodyPr spcFirstLastPara="1" wrap="square" lIns="91425" tIns="91425" rIns="91425" bIns="91425" anchor="ctr" anchorCtr="0">
            <a:noAutofit/>
          </a:bodyPr>
          <a:lstStyle/>
          <a:p>
            <a:pPr marL="457200" lvl="0" indent="-330200" algn="l" rtl="0">
              <a:spcBef>
                <a:spcPts val="1000"/>
              </a:spcBef>
              <a:spcAft>
                <a:spcPts val="0"/>
              </a:spcAft>
              <a:buClr>
                <a:schemeClr val="accent5"/>
              </a:buClr>
              <a:buSzPts val="1600"/>
              <a:buChar char="●"/>
            </a:pPr>
            <a:r>
              <a:rPr lang="en-US" sz="2800" b="1" dirty="0" err="1">
                <a:solidFill>
                  <a:schemeClr val="accent5"/>
                </a:solidFill>
                <a:latin typeface="Times New Roman" panose="02020603050405020304" pitchFamily="18" charset="0"/>
                <a:cs typeface="Times New Roman" panose="02020603050405020304" pitchFamily="18" charset="0"/>
              </a:rPr>
              <a:t>Dạng</a:t>
            </a:r>
            <a:r>
              <a:rPr lang="en-US" sz="2800" b="1" dirty="0">
                <a:solidFill>
                  <a:schemeClr val="accent5"/>
                </a:solidFill>
                <a:latin typeface="Times New Roman" panose="02020603050405020304" pitchFamily="18" charset="0"/>
                <a:cs typeface="Times New Roman" panose="02020603050405020304" pitchFamily="18" charset="0"/>
              </a:rPr>
              <a:t> 1. </a:t>
            </a:r>
            <a:r>
              <a:rPr lang="en-US" sz="2800" b="1" dirty="0" err="1">
                <a:solidFill>
                  <a:schemeClr val="accent5"/>
                </a:solidFill>
                <a:latin typeface="Times New Roman" panose="02020603050405020304" pitchFamily="18" charset="0"/>
                <a:cs typeface="Times New Roman" panose="02020603050405020304" pitchFamily="18" charset="0"/>
              </a:rPr>
              <a:t>Tìm</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hệ</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số</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góc</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của</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đường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thẳng</a:t>
            </a:r>
            <a:r>
              <a:rPr lang="en-US" sz="2800" b="1" dirty="0">
                <a:solidFill>
                  <a:schemeClr val="accent5"/>
                </a:solidFill>
                <a:latin typeface="Times New Roman" panose="02020603050405020304" pitchFamily="18" charset="0"/>
                <a:cs typeface="Times New Roman" panose="02020603050405020304" pitchFamily="18" charset="0"/>
              </a:rPr>
              <a:t>.</a:t>
            </a:r>
            <a:endParaRPr sz="2800" b="1" dirty="0">
              <a:solidFill>
                <a:schemeClr val="accent5"/>
              </a:solidFill>
              <a:latin typeface="Times New Roman" panose="02020603050405020304" pitchFamily="18" charset="0"/>
              <a:cs typeface="Times New Roman" panose="02020603050405020304" pitchFamily="18" charset="0"/>
            </a:endParaRPr>
          </a:p>
          <a:p>
            <a:pPr marL="457200" lvl="0" indent="-330200" algn="l" rtl="0">
              <a:spcBef>
                <a:spcPts val="1600"/>
              </a:spcBef>
              <a:spcAft>
                <a:spcPts val="0"/>
              </a:spcAft>
              <a:buClr>
                <a:schemeClr val="accent5"/>
              </a:buClr>
              <a:buSzPts val="1600"/>
              <a:buChar char="●"/>
            </a:pPr>
            <a:r>
              <a:rPr lang="en-US" sz="2800" b="1" dirty="0" err="1">
                <a:solidFill>
                  <a:schemeClr val="accent5"/>
                </a:solidFill>
                <a:latin typeface="Times New Roman" panose="02020603050405020304" pitchFamily="18" charset="0"/>
                <a:cs typeface="Times New Roman" panose="02020603050405020304" pitchFamily="18" charset="0"/>
              </a:rPr>
              <a:t>Dạng</a:t>
            </a:r>
            <a:r>
              <a:rPr lang="en-US" sz="2800" b="1" dirty="0">
                <a:solidFill>
                  <a:schemeClr val="accent5"/>
                </a:solidFill>
                <a:latin typeface="Times New Roman" panose="02020603050405020304" pitchFamily="18" charset="0"/>
                <a:cs typeface="Times New Roman" panose="02020603050405020304" pitchFamily="18" charset="0"/>
              </a:rPr>
              <a:t> 2. </a:t>
            </a:r>
            <a:r>
              <a:rPr lang="en-US" sz="2800" b="1" dirty="0" err="1">
                <a:solidFill>
                  <a:schemeClr val="accent5"/>
                </a:solidFill>
                <a:latin typeface="Times New Roman" panose="02020603050405020304" pitchFamily="18" charset="0"/>
                <a:cs typeface="Times New Roman" panose="02020603050405020304" pitchFamily="18" charset="0"/>
              </a:rPr>
              <a:t>Xác</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định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góc</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và</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đường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thẳng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vừa</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tìm</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được</a:t>
            </a:r>
            <a:r>
              <a:rPr lang="en-US" sz="2800" b="1" dirty="0">
                <a:solidFill>
                  <a:schemeClr val="accent5"/>
                </a:solidFill>
                <a:latin typeface="Times New Roman" panose="02020603050405020304" pitchFamily="18" charset="0"/>
                <a:cs typeface="Times New Roman" panose="02020603050405020304" pitchFamily="18" charset="0"/>
              </a:rPr>
              <a:t>.</a:t>
            </a:r>
            <a:endParaRPr sz="2800" b="1" dirty="0">
              <a:solidFill>
                <a:schemeClr val="accent5"/>
              </a:solidFill>
              <a:latin typeface="Times New Roman" panose="02020603050405020304" pitchFamily="18" charset="0"/>
              <a:cs typeface="Times New Roman" panose="02020603050405020304" pitchFamily="18" charset="0"/>
            </a:endParaRPr>
          </a:p>
          <a:p>
            <a:pPr marL="457200" lvl="0" indent="-330200" algn="l" rtl="0">
              <a:spcBef>
                <a:spcPts val="1600"/>
              </a:spcBef>
              <a:spcAft>
                <a:spcPts val="0"/>
              </a:spcAft>
              <a:buClr>
                <a:schemeClr val="accent5"/>
              </a:buClr>
              <a:buSzPts val="1600"/>
              <a:buChar char="●"/>
            </a:pPr>
            <a:r>
              <a:rPr lang="en-US" sz="2800" b="1" dirty="0" err="1">
                <a:solidFill>
                  <a:schemeClr val="accent5"/>
                </a:solidFill>
                <a:latin typeface="Times New Roman" panose="02020603050405020304" pitchFamily="18" charset="0"/>
                <a:cs typeface="Times New Roman" panose="02020603050405020304" pitchFamily="18" charset="0"/>
              </a:rPr>
              <a:t>Dạng</a:t>
            </a:r>
            <a:r>
              <a:rPr lang="en-US" sz="2800" b="1" dirty="0">
                <a:solidFill>
                  <a:schemeClr val="accent5"/>
                </a:solidFill>
                <a:latin typeface="Times New Roman" panose="02020603050405020304" pitchFamily="18" charset="0"/>
                <a:cs typeface="Times New Roman" panose="02020603050405020304" pitchFamily="18" charset="0"/>
              </a:rPr>
              <a:t> 3. </a:t>
            </a:r>
            <a:r>
              <a:rPr lang="en-US" sz="2800" b="1" dirty="0" err="1">
                <a:solidFill>
                  <a:schemeClr val="accent5"/>
                </a:solidFill>
                <a:latin typeface="Times New Roman" panose="02020603050405020304" pitchFamily="18" charset="0"/>
                <a:cs typeface="Times New Roman" panose="02020603050405020304" pitchFamily="18" charset="0"/>
              </a:rPr>
              <a:t>Xác</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định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phương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trình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đường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thẳng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khi</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biết</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hệ</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số</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góc</a:t>
            </a:r>
            <a:r>
              <a:rPr lang="en-US" sz="2800" b="1" dirty="0">
                <a:solidFill>
                  <a:schemeClr val="accent5"/>
                </a:solidFill>
                <a:latin typeface="Times New Roman" panose="02020603050405020304" pitchFamily="18" charset="0"/>
                <a:cs typeface="Times New Roman" panose="02020603050405020304" pitchFamily="18" charset="0"/>
              </a:rPr>
              <a:t>.</a:t>
            </a:r>
            <a:endParaRPr sz="2800" b="1" dirty="0">
              <a:solidFill>
                <a:schemeClr val="accent5"/>
              </a:solidFill>
              <a:latin typeface="Times New Roman" panose="02020603050405020304" pitchFamily="18" charset="0"/>
              <a:cs typeface="Times New Roman" panose="02020603050405020304" pitchFamily="18" charset="0"/>
            </a:endParaRPr>
          </a:p>
        </p:txBody>
      </p:sp>
      <p:sp>
        <p:nvSpPr>
          <p:cNvPr id="812" name="Google Shape;812;p35"/>
          <p:cNvSpPr txBox="1">
            <a:spLocks noGrp="1"/>
          </p:cNvSpPr>
          <p:nvPr>
            <p:ph type="title"/>
          </p:nvPr>
        </p:nvSpPr>
        <p:spPr>
          <a:xfrm>
            <a:off x="414633" y="368767"/>
            <a:ext cx="297239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FF0000"/>
                </a:solidFill>
                <a:latin typeface="Times New Roman" panose="02020603050405020304" pitchFamily="18" charset="0"/>
                <a:cs typeface="Times New Roman" panose="02020603050405020304" pitchFamily="18" charset="0"/>
              </a:rPr>
              <a:t>3. LUYỆN TẬP</a:t>
            </a:r>
            <a:endParaRPr b="1" dirty="0">
              <a:solidFill>
                <a:srgbClr val="FF0000"/>
              </a:solidFill>
              <a:latin typeface="Times New Roman" panose="02020603050405020304" pitchFamily="18" charset="0"/>
              <a:cs typeface="Times New Roman" panose="02020603050405020304" pitchFamily="18" charset="0"/>
            </a:endParaRPr>
          </a:p>
        </p:txBody>
      </p:sp>
      <p:grpSp>
        <p:nvGrpSpPr>
          <p:cNvPr id="813" name="Google Shape;813;p35"/>
          <p:cNvGrpSpPr/>
          <p:nvPr/>
        </p:nvGrpSpPr>
        <p:grpSpPr>
          <a:xfrm>
            <a:off x="1207791" y="2058168"/>
            <a:ext cx="2962359" cy="1896819"/>
            <a:chOff x="884172" y="1689117"/>
            <a:chExt cx="3727200" cy="2605808"/>
          </a:xfrm>
        </p:grpSpPr>
        <p:pic>
          <p:nvPicPr>
            <p:cNvPr id="814" name="Google Shape;814;p35"/>
            <p:cNvPicPr preferRelativeResize="0"/>
            <p:nvPr/>
          </p:nvPicPr>
          <p:blipFill rotWithShape="1">
            <a:blip r:embed="rId3">
              <a:alphaModFix/>
            </a:blip>
            <a:srcRect l="3254" r="1307"/>
            <a:stretch/>
          </p:blipFill>
          <p:spPr>
            <a:xfrm>
              <a:off x="884172" y="1689125"/>
              <a:ext cx="3727200" cy="2605800"/>
            </a:xfrm>
            <a:prstGeom prst="roundRect">
              <a:avLst>
                <a:gd name="adj" fmla="val 3654"/>
              </a:avLst>
            </a:prstGeom>
            <a:noFill/>
            <a:ln w="28575" cap="flat" cmpd="sng">
              <a:solidFill>
                <a:schemeClr val="accent5"/>
              </a:solidFill>
              <a:prstDash val="solid"/>
              <a:round/>
              <a:headEnd type="none" w="sm" len="sm"/>
              <a:tailEnd type="none" w="sm" len="sm"/>
            </a:ln>
          </p:spPr>
        </p:pic>
        <p:pic>
          <p:nvPicPr>
            <p:cNvPr id="815" name="Google Shape;815;p35"/>
            <p:cNvPicPr preferRelativeResize="0"/>
            <p:nvPr/>
          </p:nvPicPr>
          <p:blipFill rotWithShape="1">
            <a:blip r:embed="rId4">
              <a:alphaModFix amt="50000"/>
            </a:blip>
            <a:srcRect l="3254" r="1307"/>
            <a:stretch/>
          </p:blipFill>
          <p:spPr>
            <a:xfrm>
              <a:off x="884172" y="1689117"/>
              <a:ext cx="3727200" cy="2605800"/>
            </a:xfrm>
            <a:prstGeom prst="roundRect">
              <a:avLst>
                <a:gd name="adj" fmla="val 3654"/>
              </a:avLst>
            </a:prstGeom>
            <a:noFill/>
            <a:ln w="28575" cap="flat" cmpd="sng">
              <a:solidFill>
                <a:schemeClr val="accent5"/>
              </a:solidFill>
              <a:prstDash val="solid"/>
              <a:round/>
              <a:headEnd type="none" w="sm" len="sm"/>
              <a:tailEnd type="none" w="sm" len="sm"/>
            </a:ln>
          </p:spPr>
        </p:pic>
      </p:grpSp>
      <p:sp>
        <p:nvSpPr>
          <p:cNvPr id="816" name="Google Shape;816;p35"/>
          <p:cNvSpPr/>
          <p:nvPr/>
        </p:nvSpPr>
        <p:spPr>
          <a:xfrm flipH="1">
            <a:off x="966280" y="2356532"/>
            <a:ext cx="934551" cy="74779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17" name="Google Shape;817;p35"/>
          <p:cNvSpPr/>
          <p:nvPr/>
        </p:nvSpPr>
        <p:spPr>
          <a:xfrm flipH="1">
            <a:off x="1502236" y="1382975"/>
            <a:ext cx="1490739" cy="94940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18" name="Google Shape;818;p35"/>
          <p:cNvSpPr/>
          <p:nvPr/>
        </p:nvSpPr>
        <p:spPr>
          <a:xfrm flipH="1">
            <a:off x="2355049" y="1382984"/>
            <a:ext cx="1165141" cy="73658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19" name="Google Shape;819;p35"/>
          <p:cNvSpPr/>
          <p:nvPr/>
        </p:nvSpPr>
        <p:spPr>
          <a:xfrm flipH="1">
            <a:off x="2934657" y="3514607"/>
            <a:ext cx="1443743" cy="911041"/>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20" name="Google Shape;820;p35"/>
          <p:cNvSpPr/>
          <p:nvPr/>
        </p:nvSpPr>
        <p:spPr>
          <a:xfrm rot="10800000" flipH="1">
            <a:off x="4010753" y="3409012"/>
            <a:ext cx="975390" cy="78033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21" name="Google Shape;821;p35"/>
          <p:cNvGrpSpPr/>
          <p:nvPr/>
        </p:nvGrpSpPr>
        <p:grpSpPr>
          <a:xfrm>
            <a:off x="2417885" y="1893224"/>
            <a:ext cx="492658" cy="106303"/>
            <a:chOff x="-3037735" y="-542969"/>
            <a:chExt cx="581170" cy="125387"/>
          </a:xfrm>
        </p:grpSpPr>
        <p:sp>
          <p:nvSpPr>
            <p:cNvPr id="822" name="Google Shape;822;p35"/>
            <p:cNvSpPr/>
            <p:nvPr/>
          </p:nvSpPr>
          <p:spPr>
            <a:xfrm>
              <a:off x="-3034701" y="-537273"/>
              <a:ext cx="575100" cy="1140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23" name="Google Shape;823;p35"/>
            <p:cNvGrpSpPr/>
            <p:nvPr/>
          </p:nvGrpSpPr>
          <p:grpSpPr>
            <a:xfrm>
              <a:off x="-3037735" y="-542969"/>
              <a:ext cx="581170" cy="125387"/>
              <a:chOff x="4390000" y="182175"/>
              <a:chExt cx="419375" cy="90473"/>
            </a:xfrm>
          </p:grpSpPr>
          <p:sp>
            <p:nvSpPr>
              <p:cNvPr id="824" name="Google Shape;824;p35"/>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25" name="Google Shape;825;p35"/>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cxnSp>
        <p:nvCxnSpPr>
          <p:cNvPr id="3" name="Connector: Curved 2">
            <a:extLst>
              <a:ext uri="{FF2B5EF4-FFF2-40B4-BE49-F238E27FC236}">
                <a16:creationId xmlns:a16="http://schemas.microsoft.com/office/drawing/2014/main" id="{22F0699B-B1A9-4B94-89BB-D1685FF9F589}"/>
              </a:ext>
            </a:extLst>
          </p:cNvPr>
          <p:cNvCxnSpPr>
            <a:cxnSpLocks/>
          </p:cNvCxnSpPr>
          <p:nvPr/>
        </p:nvCxnSpPr>
        <p:spPr>
          <a:xfrm flipV="1">
            <a:off x="2355049" y="1444810"/>
            <a:ext cx="2331226" cy="1659524"/>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C365014C-2F9E-4CE9-ABC5-DC362556979A}"/>
              </a:ext>
            </a:extLst>
          </p:cNvPr>
          <p:cNvCxnSpPr>
            <a:cxnSpLocks/>
          </p:cNvCxnSpPr>
          <p:nvPr/>
        </p:nvCxnSpPr>
        <p:spPr>
          <a:xfrm flipV="1">
            <a:off x="2355049" y="2498045"/>
            <a:ext cx="2349181" cy="640844"/>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F7689F61-0D01-40C9-82DF-B9F0520945C6}"/>
              </a:ext>
            </a:extLst>
          </p:cNvPr>
          <p:cNvCxnSpPr>
            <a:cxnSpLocks/>
          </p:cNvCxnSpPr>
          <p:nvPr/>
        </p:nvCxnSpPr>
        <p:spPr>
          <a:xfrm>
            <a:off x="2355049" y="3161798"/>
            <a:ext cx="2421856" cy="382407"/>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11">
                                            <p:txEl>
                                              <p:pRg st="0" end="0"/>
                                            </p:txEl>
                                          </p:spTgt>
                                        </p:tgtEl>
                                        <p:attrNameLst>
                                          <p:attrName>style.visibility</p:attrName>
                                        </p:attrNameLst>
                                      </p:cBhvr>
                                      <p:to>
                                        <p:strVal val="visible"/>
                                      </p:to>
                                    </p:set>
                                    <p:animEffect transition="in" filter="wipe(down)">
                                      <p:cBhvr>
                                        <p:cTn id="15" dur="500"/>
                                        <p:tgtEl>
                                          <p:spTgt spid="8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811">
                                            <p:txEl>
                                              <p:pRg st="1" end="1"/>
                                            </p:txEl>
                                          </p:spTgt>
                                        </p:tgtEl>
                                        <p:attrNameLst>
                                          <p:attrName>style.visibility</p:attrName>
                                        </p:attrNameLst>
                                      </p:cBhvr>
                                      <p:to>
                                        <p:strVal val="visible"/>
                                      </p:to>
                                    </p:set>
                                    <p:animEffect transition="in" filter="barn(inVertical)">
                                      <p:cBhvr>
                                        <p:cTn id="28" dur="500"/>
                                        <p:tgtEl>
                                          <p:spTgt spid="8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500"/>
                            </p:stCondLst>
                            <p:childTnLst>
                              <p:par>
                                <p:cTn id="35" presetID="10" presetClass="exit" presetSubtype="0" fill="hold" nodeType="after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811">
                                            <p:txEl>
                                              <p:pRg st="2" end="2"/>
                                            </p:txEl>
                                          </p:spTgt>
                                        </p:tgtEl>
                                        <p:attrNameLst>
                                          <p:attrName>style.visibility</p:attrName>
                                        </p:attrNameLst>
                                      </p:cBhvr>
                                      <p:to>
                                        <p:strVal val="visible"/>
                                      </p:to>
                                    </p:set>
                                    <p:animEffect transition="in" filter="wipe(left)">
                                      <p:cBhvr>
                                        <p:cTn id="41" dur="500"/>
                                        <p:tgtEl>
                                          <p:spTgt spid="8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91637C54-9031-48ED-9DC1-1E5634A9E9D2}"/>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rot="5400000">
            <a:off x="168474" y="-281559"/>
            <a:ext cx="1414553" cy="160585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071" name="Google Shape;1071;p41"/>
          <p:cNvSpPr txBox="1">
            <a:spLocks noGrp="1"/>
          </p:cNvSpPr>
          <p:nvPr>
            <p:ph type="title"/>
          </p:nvPr>
        </p:nvSpPr>
        <p:spPr>
          <a:xfrm>
            <a:off x="770541" y="340721"/>
            <a:ext cx="760291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Dạng 1: Tìm hệ số góc của đường thẳng</a:t>
            </a:r>
            <a:endParaRPr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073" name="Google Shape;1073;p41"/>
          <p:cNvCxnSpPr>
            <a:cxnSpLocks/>
          </p:cNvCxnSpPr>
          <p:nvPr/>
        </p:nvCxnSpPr>
        <p:spPr>
          <a:xfrm>
            <a:off x="2317545" y="3073653"/>
            <a:ext cx="6439088" cy="0"/>
          </a:xfrm>
          <a:prstGeom prst="straightConnector1">
            <a:avLst/>
          </a:prstGeom>
          <a:noFill/>
          <a:ln w="28575" cap="flat" cmpd="sng">
            <a:solidFill>
              <a:srgbClr val="00004D"/>
            </a:solidFill>
            <a:prstDash val="solid"/>
            <a:round/>
            <a:headEnd type="none" w="med" len="med"/>
            <a:tailEnd type="none" w="med" len="med"/>
          </a:ln>
        </p:spPr>
      </p:cxnSp>
      <p:sp>
        <p:nvSpPr>
          <p:cNvPr id="17" name="Google Shape;1071;p41">
            <a:extLst>
              <a:ext uri="{FF2B5EF4-FFF2-40B4-BE49-F238E27FC236}">
                <a16:creationId xmlns:a16="http://schemas.microsoft.com/office/drawing/2014/main" id="{AE68F503-2493-4531-8F59-C9100FD0EE27}"/>
              </a:ext>
            </a:extLst>
          </p:cNvPr>
          <p:cNvSpPr txBox="1">
            <a:spLocks/>
          </p:cNvSpPr>
          <p:nvPr/>
        </p:nvSpPr>
        <p:spPr>
          <a:xfrm>
            <a:off x="1395800" y="926081"/>
            <a:ext cx="751959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4D"/>
              </a:buClr>
              <a:buSzPts val="2800"/>
              <a:buFont typeface="Aldrich"/>
              <a:buNone/>
              <a:defRPr sz="2800" b="0" i="0" u="none" strike="noStrike" cap="none">
                <a:solidFill>
                  <a:schemeClr val="accent5"/>
                </a:solidFill>
                <a:latin typeface="Aldrich"/>
                <a:ea typeface="Aldrich"/>
                <a:cs typeface="Aldrich"/>
                <a:sym typeface="Aldric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n-US" b="1" dirty="0" err="1">
                <a:latin typeface="Times New Roman" panose="02020603050405020304" pitchFamily="18" charset="0"/>
                <a:ea typeface="Tahoma" panose="020B0604030504040204" pitchFamily="34" charset="0"/>
                <a:cs typeface="Times New Roman" panose="02020603050405020304" pitchFamily="18" charset="0"/>
              </a:rPr>
              <a:t>Bài</a:t>
            </a:r>
            <a:r>
              <a:rPr lang="en-US" b="1" dirty="0">
                <a:latin typeface="Times New Roman" panose="02020603050405020304" pitchFamily="18" charset="0"/>
                <a:ea typeface="Tahoma" panose="020B0604030504040204" pitchFamily="34" charset="0"/>
                <a:cs typeface="Times New Roman" panose="02020603050405020304" pitchFamily="18" charset="0"/>
              </a:rPr>
              <a:t> 1. </a:t>
            </a:r>
            <a:r>
              <a:rPr lang="en-US" b="1" dirty="0" err="1">
                <a:latin typeface="Times New Roman" panose="02020603050405020304" pitchFamily="18" charset="0"/>
                <a:ea typeface="Tahoma" panose="020B0604030504040204" pitchFamily="34" charset="0"/>
                <a:cs typeface="Times New Roman" panose="02020603050405020304" pitchFamily="18" charset="0"/>
              </a:rPr>
              <a:t>Xác</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định</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hệ</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số</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góc</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của</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các</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thẳng</a:t>
            </a:r>
            <a:r>
              <a:rPr lang="en-US" b="1" dirty="0">
                <a:latin typeface="Times New Roman" panose="02020603050405020304" pitchFamily="18" charset="0"/>
                <a:ea typeface="Tahoma" panose="020B0604030504040204" pitchFamily="34" charset="0"/>
                <a:cs typeface="Times New Roman" panose="02020603050405020304" pitchFamily="18" charset="0"/>
              </a:rPr>
              <a:t> </a:t>
            </a:r>
            <a:r>
              <a:rPr lang="en-US" b="1" dirty="0" err="1">
                <a:latin typeface="Times New Roman" panose="02020603050405020304" pitchFamily="18" charset="0"/>
                <a:ea typeface="Tahoma" panose="020B0604030504040204" pitchFamily="34" charset="0"/>
                <a:cs typeface="Times New Roman" panose="02020603050405020304" pitchFamily="18" charset="0"/>
              </a:rPr>
              <a:t>sau</a:t>
            </a:r>
            <a:r>
              <a:rPr lang="en-US" b="1" dirty="0">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7" name="Group 6">
            <a:extLst>
              <a:ext uri="{FF2B5EF4-FFF2-40B4-BE49-F238E27FC236}">
                <a16:creationId xmlns:a16="http://schemas.microsoft.com/office/drawing/2014/main" id="{AC13D0EE-EFDD-4F85-93BD-A9E9B7B8D0B6}"/>
              </a:ext>
            </a:extLst>
          </p:cNvPr>
          <p:cNvGrpSpPr/>
          <p:nvPr/>
        </p:nvGrpSpPr>
        <p:grpSpPr>
          <a:xfrm>
            <a:off x="4853555" y="2712697"/>
            <a:ext cx="1819500" cy="698399"/>
            <a:chOff x="4766467" y="2712697"/>
            <a:chExt cx="1819500" cy="698399"/>
          </a:xfrm>
        </p:grpSpPr>
        <p:sp>
          <p:nvSpPr>
            <p:cNvPr id="1085" name="Google Shape;1085;p41"/>
            <p:cNvSpPr/>
            <p:nvPr/>
          </p:nvSpPr>
          <p:spPr>
            <a:xfrm>
              <a:off x="4766467" y="2712697"/>
              <a:ext cx="1819500" cy="698399"/>
            </a:xfrm>
            <a:prstGeom prst="roundRect">
              <a:avLst>
                <a:gd name="adj" fmla="val 35293"/>
              </a:avLst>
            </a:prstGeom>
            <a:solidFill>
              <a:schemeClr val="accent2"/>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dirty="0">
                <a:solidFill>
                  <a:srgbClr val="00004D"/>
                </a:solidFill>
                <a:latin typeface="Times New Roman" panose="02020603050405020304" pitchFamily="18" charset="0"/>
                <a:ea typeface="Aldrich"/>
                <a:cs typeface="Times New Roman" panose="02020603050405020304" pitchFamily="18" charset="0"/>
                <a:sym typeface="Aldrich"/>
              </a:endParaRPr>
            </a:p>
          </p:txBody>
        </p:sp>
        <p:graphicFrame>
          <p:nvGraphicFramePr>
            <p:cNvPr id="3" name="Object 2">
              <a:extLst>
                <a:ext uri="{FF2B5EF4-FFF2-40B4-BE49-F238E27FC236}">
                  <a16:creationId xmlns:a16="http://schemas.microsoft.com/office/drawing/2014/main" id="{EFB738C4-576B-4D45-B4CA-53D5DC171699}"/>
                </a:ext>
              </a:extLst>
            </p:cNvPr>
            <p:cNvGraphicFramePr>
              <a:graphicFrameLocks noChangeAspect="1"/>
            </p:cNvGraphicFramePr>
            <p:nvPr>
              <p:extLst>
                <p:ext uri="{D42A27DB-BD31-4B8C-83A1-F6EECF244321}">
                  <p14:modId xmlns:p14="http://schemas.microsoft.com/office/powerpoint/2010/main" val="4240538766"/>
                </p:ext>
              </p:extLst>
            </p:nvPr>
          </p:nvGraphicFramePr>
          <p:xfrm>
            <a:off x="4777353" y="2721429"/>
            <a:ext cx="1743189" cy="675017"/>
          </p:xfrm>
          <a:graphic>
            <a:graphicData uri="http://schemas.openxmlformats.org/presentationml/2006/ole">
              <mc:AlternateContent xmlns:mc="http://schemas.openxmlformats.org/markup-compatibility/2006">
                <mc:Choice xmlns:v="urn:schemas-microsoft-com:vml" Requires="v">
                  <p:oleObj name="Equation" r:id="rId5" imgW="1091880" imgH="393480" progId="Equation.DSMT4">
                    <p:embed/>
                  </p:oleObj>
                </mc:Choice>
                <mc:Fallback>
                  <p:oleObj name="Equation" r:id="rId5" imgW="1091880" imgH="393480" progId="Equation.DSMT4">
                    <p:embed/>
                    <p:pic>
                      <p:nvPicPr>
                        <p:cNvPr id="0" name=""/>
                        <p:cNvPicPr/>
                        <p:nvPr/>
                      </p:nvPicPr>
                      <p:blipFill>
                        <a:blip r:embed="rId6"/>
                        <a:stretch>
                          <a:fillRect/>
                        </a:stretch>
                      </p:blipFill>
                      <p:spPr>
                        <a:xfrm>
                          <a:off x="4777353" y="2721429"/>
                          <a:ext cx="1743189" cy="675017"/>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7BC1E0ED-7F37-4107-B167-9816B26C75AB}"/>
              </a:ext>
            </a:extLst>
          </p:cNvPr>
          <p:cNvGrpSpPr/>
          <p:nvPr/>
        </p:nvGrpSpPr>
        <p:grpSpPr>
          <a:xfrm>
            <a:off x="498045" y="2712697"/>
            <a:ext cx="1819500" cy="698399"/>
            <a:chOff x="498045" y="2712697"/>
            <a:chExt cx="1819500" cy="698399"/>
          </a:xfrm>
        </p:grpSpPr>
        <p:sp>
          <p:nvSpPr>
            <p:cNvPr id="22" name="Google Shape;1085;p41">
              <a:extLst>
                <a:ext uri="{FF2B5EF4-FFF2-40B4-BE49-F238E27FC236}">
                  <a16:creationId xmlns:a16="http://schemas.microsoft.com/office/drawing/2014/main" id="{E997A160-36B5-4F6D-99DF-FF3EDBB7D200}"/>
                </a:ext>
              </a:extLst>
            </p:cNvPr>
            <p:cNvSpPr/>
            <p:nvPr/>
          </p:nvSpPr>
          <p:spPr>
            <a:xfrm>
              <a:off x="498045" y="2712697"/>
              <a:ext cx="1819500" cy="698399"/>
            </a:xfrm>
            <a:prstGeom prst="roundRect">
              <a:avLst>
                <a:gd name="adj" fmla="val 35293"/>
              </a:avLst>
            </a:prstGeom>
            <a:solidFill>
              <a:srgbClr val="A8CFFF"/>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dirty="0">
                <a:solidFill>
                  <a:srgbClr val="00004D"/>
                </a:solidFill>
                <a:latin typeface="Times New Roman" panose="02020603050405020304" pitchFamily="18" charset="0"/>
                <a:ea typeface="Aldrich"/>
                <a:cs typeface="Times New Roman" panose="02020603050405020304" pitchFamily="18" charset="0"/>
                <a:sym typeface="Aldrich"/>
              </a:endParaRPr>
            </a:p>
          </p:txBody>
        </p:sp>
        <p:graphicFrame>
          <p:nvGraphicFramePr>
            <p:cNvPr id="23" name="Object 22">
              <a:extLst>
                <a:ext uri="{FF2B5EF4-FFF2-40B4-BE49-F238E27FC236}">
                  <a16:creationId xmlns:a16="http://schemas.microsoft.com/office/drawing/2014/main" id="{05D55F86-B881-4B5D-9D4B-BC7CBDA6F7DD}"/>
                </a:ext>
              </a:extLst>
            </p:cNvPr>
            <p:cNvGraphicFramePr>
              <a:graphicFrameLocks noChangeAspect="1"/>
            </p:cNvGraphicFramePr>
            <p:nvPr>
              <p:extLst>
                <p:ext uri="{D42A27DB-BD31-4B8C-83A1-F6EECF244321}">
                  <p14:modId xmlns:p14="http://schemas.microsoft.com/office/powerpoint/2010/main" val="2285126387"/>
                </p:ext>
              </p:extLst>
            </p:nvPr>
          </p:nvGraphicFramePr>
          <p:xfrm>
            <a:off x="530225" y="2799786"/>
            <a:ext cx="1752600" cy="453002"/>
          </p:xfrm>
          <a:graphic>
            <a:graphicData uri="http://schemas.openxmlformats.org/presentationml/2006/ole">
              <mc:AlternateContent xmlns:mc="http://schemas.openxmlformats.org/markup-compatibility/2006">
                <mc:Choice xmlns:v="urn:schemas-microsoft-com:vml" Requires="v">
                  <p:oleObj name="Equation" r:id="rId7" imgW="952200" imgH="228600" progId="Equation.DSMT4">
                    <p:embed/>
                  </p:oleObj>
                </mc:Choice>
                <mc:Fallback>
                  <p:oleObj name="Equation" r:id="rId7" imgW="952200" imgH="228600" progId="Equation.DSMT4">
                    <p:embed/>
                    <p:pic>
                      <p:nvPicPr>
                        <p:cNvPr id="3" name="Object 2">
                          <a:extLst>
                            <a:ext uri="{FF2B5EF4-FFF2-40B4-BE49-F238E27FC236}">
                              <a16:creationId xmlns:a16="http://schemas.microsoft.com/office/drawing/2014/main" id="{EFB738C4-576B-4D45-B4CA-53D5DC171699}"/>
                            </a:ext>
                          </a:extLst>
                        </p:cNvPr>
                        <p:cNvPicPr/>
                        <p:nvPr/>
                      </p:nvPicPr>
                      <p:blipFill>
                        <a:blip r:embed="rId8"/>
                        <a:stretch>
                          <a:fillRect/>
                        </a:stretch>
                      </p:blipFill>
                      <p:spPr>
                        <a:xfrm>
                          <a:off x="530225" y="2799786"/>
                          <a:ext cx="1752600" cy="453002"/>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4F9BFCCB-EBA6-4D64-92F9-EA54376C8D42}"/>
              </a:ext>
            </a:extLst>
          </p:cNvPr>
          <p:cNvGrpSpPr/>
          <p:nvPr/>
        </p:nvGrpSpPr>
        <p:grpSpPr>
          <a:xfrm>
            <a:off x="2487380" y="2712697"/>
            <a:ext cx="2155940" cy="698399"/>
            <a:chOff x="2644263" y="2712697"/>
            <a:chExt cx="1860968" cy="698399"/>
          </a:xfrm>
        </p:grpSpPr>
        <p:sp>
          <p:nvSpPr>
            <p:cNvPr id="21" name="Google Shape;1085;p41">
              <a:extLst>
                <a:ext uri="{FF2B5EF4-FFF2-40B4-BE49-F238E27FC236}">
                  <a16:creationId xmlns:a16="http://schemas.microsoft.com/office/drawing/2014/main" id="{4EFB74F8-6380-457E-8D88-2A2713E713CA}"/>
                </a:ext>
              </a:extLst>
            </p:cNvPr>
            <p:cNvSpPr/>
            <p:nvPr/>
          </p:nvSpPr>
          <p:spPr>
            <a:xfrm>
              <a:off x="2648143" y="2712697"/>
              <a:ext cx="1819500" cy="698399"/>
            </a:xfrm>
            <a:prstGeom prst="roundRect">
              <a:avLst>
                <a:gd name="adj" fmla="val 35293"/>
              </a:avLst>
            </a:prstGeom>
            <a:solidFill>
              <a:schemeClr val="accent1"/>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dirty="0">
                <a:solidFill>
                  <a:srgbClr val="00004D"/>
                </a:solidFill>
                <a:latin typeface="Times New Roman" panose="02020603050405020304" pitchFamily="18" charset="0"/>
                <a:ea typeface="Aldrich"/>
                <a:cs typeface="Times New Roman" panose="02020603050405020304" pitchFamily="18" charset="0"/>
                <a:sym typeface="Aldrich"/>
              </a:endParaRPr>
            </a:p>
          </p:txBody>
        </p:sp>
        <p:graphicFrame>
          <p:nvGraphicFramePr>
            <p:cNvPr id="24" name="Object 23">
              <a:extLst>
                <a:ext uri="{FF2B5EF4-FFF2-40B4-BE49-F238E27FC236}">
                  <a16:creationId xmlns:a16="http://schemas.microsoft.com/office/drawing/2014/main" id="{DD0B2F71-ADCA-444C-9A22-86DDBF6993A2}"/>
                </a:ext>
              </a:extLst>
            </p:cNvPr>
            <p:cNvGraphicFramePr>
              <a:graphicFrameLocks noChangeAspect="1"/>
            </p:cNvGraphicFramePr>
            <p:nvPr>
              <p:extLst>
                <p:ext uri="{D42A27DB-BD31-4B8C-83A1-F6EECF244321}">
                  <p14:modId xmlns:p14="http://schemas.microsoft.com/office/powerpoint/2010/main" val="1381715396"/>
                </p:ext>
              </p:extLst>
            </p:nvPr>
          </p:nvGraphicFramePr>
          <p:xfrm>
            <a:off x="2644263" y="2799786"/>
            <a:ext cx="1860968" cy="474774"/>
          </p:xfrm>
          <a:graphic>
            <a:graphicData uri="http://schemas.openxmlformats.org/presentationml/2006/ole">
              <mc:AlternateContent xmlns:mc="http://schemas.openxmlformats.org/markup-compatibility/2006">
                <mc:Choice xmlns:v="urn:schemas-microsoft-com:vml" Requires="v">
                  <p:oleObj name="Equation" r:id="rId9" imgW="1066680" imgH="228600" progId="Equation.DSMT4">
                    <p:embed/>
                  </p:oleObj>
                </mc:Choice>
                <mc:Fallback>
                  <p:oleObj name="Equation" r:id="rId9" imgW="1066680" imgH="228600" progId="Equation.DSMT4">
                    <p:embed/>
                    <p:pic>
                      <p:nvPicPr>
                        <p:cNvPr id="23" name="Object 22">
                          <a:extLst>
                            <a:ext uri="{FF2B5EF4-FFF2-40B4-BE49-F238E27FC236}">
                              <a16:creationId xmlns:a16="http://schemas.microsoft.com/office/drawing/2014/main" id="{05D55F86-B881-4B5D-9D4B-BC7CBDA6F7DD}"/>
                            </a:ext>
                          </a:extLst>
                        </p:cNvPr>
                        <p:cNvPicPr/>
                        <p:nvPr/>
                      </p:nvPicPr>
                      <p:blipFill>
                        <a:blip r:embed="rId10"/>
                        <a:stretch>
                          <a:fillRect/>
                        </a:stretch>
                      </p:blipFill>
                      <p:spPr>
                        <a:xfrm>
                          <a:off x="2644263" y="2799786"/>
                          <a:ext cx="1860968" cy="474774"/>
                        </a:xfrm>
                        <a:prstGeom prst="rect">
                          <a:avLst/>
                        </a:prstGeom>
                      </p:spPr>
                    </p:pic>
                  </p:oleObj>
                </mc:Fallback>
              </mc:AlternateContent>
            </a:graphicData>
          </a:graphic>
        </p:graphicFrame>
      </p:grpSp>
      <p:grpSp>
        <p:nvGrpSpPr>
          <p:cNvPr id="8" name="Group 7">
            <a:extLst>
              <a:ext uri="{FF2B5EF4-FFF2-40B4-BE49-F238E27FC236}">
                <a16:creationId xmlns:a16="http://schemas.microsoft.com/office/drawing/2014/main" id="{9F64DC9A-FF2D-4D3E-A3DB-A35948A7FFDB}"/>
              </a:ext>
            </a:extLst>
          </p:cNvPr>
          <p:cNvGrpSpPr/>
          <p:nvPr/>
        </p:nvGrpSpPr>
        <p:grpSpPr>
          <a:xfrm>
            <a:off x="6927304" y="2712697"/>
            <a:ext cx="1819500" cy="698399"/>
            <a:chOff x="6927304" y="2712697"/>
            <a:chExt cx="1819500" cy="698399"/>
          </a:xfrm>
        </p:grpSpPr>
        <p:sp>
          <p:nvSpPr>
            <p:cNvPr id="25" name="Google Shape;1085;p41">
              <a:extLst>
                <a:ext uri="{FF2B5EF4-FFF2-40B4-BE49-F238E27FC236}">
                  <a16:creationId xmlns:a16="http://schemas.microsoft.com/office/drawing/2014/main" id="{28CCC7F4-587E-40BB-B73A-312EFC96790C}"/>
                </a:ext>
              </a:extLst>
            </p:cNvPr>
            <p:cNvSpPr/>
            <p:nvPr/>
          </p:nvSpPr>
          <p:spPr>
            <a:xfrm>
              <a:off x="6927304" y="2712697"/>
              <a:ext cx="1819500" cy="698399"/>
            </a:xfrm>
            <a:prstGeom prst="roundRect">
              <a:avLst>
                <a:gd name="adj" fmla="val 35293"/>
              </a:avLst>
            </a:prstGeom>
            <a:solidFill>
              <a:srgbClr val="FF952B"/>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dirty="0">
                <a:solidFill>
                  <a:srgbClr val="00004D"/>
                </a:solidFill>
                <a:latin typeface="Times New Roman" panose="02020603050405020304" pitchFamily="18" charset="0"/>
                <a:ea typeface="Aldrich"/>
                <a:cs typeface="Times New Roman" panose="02020603050405020304" pitchFamily="18" charset="0"/>
                <a:sym typeface="Aldrich"/>
              </a:endParaRPr>
            </a:p>
          </p:txBody>
        </p:sp>
        <p:graphicFrame>
          <p:nvGraphicFramePr>
            <p:cNvPr id="26" name="Object 25">
              <a:extLst>
                <a:ext uri="{FF2B5EF4-FFF2-40B4-BE49-F238E27FC236}">
                  <a16:creationId xmlns:a16="http://schemas.microsoft.com/office/drawing/2014/main" id="{3E6B721C-11D0-4905-96BE-856D2BBA10D0}"/>
                </a:ext>
              </a:extLst>
            </p:cNvPr>
            <p:cNvGraphicFramePr>
              <a:graphicFrameLocks noChangeAspect="1"/>
            </p:cNvGraphicFramePr>
            <p:nvPr>
              <p:extLst>
                <p:ext uri="{D42A27DB-BD31-4B8C-83A1-F6EECF244321}">
                  <p14:modId xmlns:p14="http://schemas.microsoft.com/office/powerpoint/2010/main" val="1820974226"/>
                </p:ext>
              </p:extLst>
            </p:nvPr>
          </p:nvGraphicFramePr>
          <p:xfrm>
            <a:off x="6949620" y="2778014"/>
            <a:ext cx="1787525" cy="487702"/>
          </p:xfrm>
          <a:graphic>
            <a:graphicData uri="http://schemas.openxmlformats.org/presentationml/2006/ole">
              <mc:AlternateContent xmlns:mc="http://schemas.openxmlformats.org/markup-compatibility/2006">
                <mc:Choice xmlns:v="urn:schemas-microsoft-com:vml" Requires="v">
                  <p:oleObj name="Equation" r:id="rId11" imgW="1079280" imgH="228600" progId="Equation.DSMT4">
                    <p:embed/>
                  </p:oleObj>
                </mc:Choice>
                <mc:Fallback>
                  <p:oleObj name="Equation" r:id="rId11" imgW="1079280" imgH="228600" progId="Equation.DSMT4">
                    <p:embed/>
                    <p:pic>
                      <p:nvPicPr>
                        <p:cNvPr id="3" name="Object 2">
                          <a:extLst>
                            <a:ext uri="{FF2B5EF4-FFF2-40B4-BE49-F238E27FC236}">
                              <a16:creationId xmlns:a16="http://schemas.microsoft.com/office/drawing/2014/main" id="{EFB738C4-576B-4D45-B4CA-53D5DC171699}"/>
                            </a:ext>
                          </a:extLst>
                        </p:cNvPr>
                        <p:cNvPicPr/>
                        <p:nvPr/>
                      </p:nvPicPr>
                      <p:blipFill>
                        <a:blip r:embed="rId12"/>
                        <a:stretch>
                          <a:fillRect/>
                        </a:stretch>
                      </p:blipFill>
                      <p:spPr>
                        <a:xfrm>
                          <a:off x="6949620" y="2778014"/>
                          <a:ext cx="1787525" cy="487702"/>
                        </a:xfrm>
                        <a:prstGeom prst="rect">
                          <a:avLst/>
                        </a:prstGeom>
                      </p:spPr>
                    </p:pic>
                  </p:oleObj>
                </mc:Fallback>
              </mc:AlternateContent>
            </a:graphicData>
          </a:graphic>
        </p:graphicFrame>
      </p:grpSp>
      <p:grpSp>
        <p:nvGrpSpPr>
          <p:cNvPr id="11" name="Group 10">
            <a:extLst>
              <a:ext uri="{FF2B5EF4-FFF2-40B4-BE49-F238E27FC236}">
                <a16:creationId xmlns:a16="http://schemas.microsoft.com/office/drawing/2014/main" id="{3CF9D50B-3188-402E-95A0-EF73929DA5AF}"/>
              </a:ext>
            </a:extLst>
          </p:cNvPr>
          <p:cNvGrpSpPr/>
          <p:nvPr/>
        </p:nvGrpSpPr>
        <p:grpSpPr>
          <a:xfrm>
            <a:off x="4716996" y="1554641"/>
            <a:ext cx="2108347" cy="1064390"/>
            <a:chOff x="4716996" y="1554641"/>
            <a:chExt cx="2108347" cy="1064390"/>
          </a:xfrm>
        </p:grpSpPr>
        <p:cxnSp>
          <p:nvCxnSpPr>
            <p:cNvPr id="1077" name="Google Shape;1077;p41"/>
            <p:cNvCxnSpPr>
              <a:cxnSpLocks/>
            </p:cNvCxnSpPr>
            <p:nvPr/>
          </p:nvCxnSpPr>
          <p:spPr>
            <a:xfrm>
              <a:off x="5765586" y="2062249"/>
              <a:ext cx="0" cy="556782"/>
            </a:xfrm>
            <a:prstGeom prst="straightConnector1">
              <a:avLst/>
            </a:prstGeom>
            <a:noFill/>
            <a:ln w="28575" cap="flat" cmpd="sng">
              <a:solidFill>
                <a:srgbClr val="00004D"/>
              </a:solidFill>
              <a:prstDash val="solid"/>
              <a:round/>
              <a:headEnd type="none" w="med" len="med"/>
              <a:tailEnd type="oval" w="med" len="med"/>
            </a:ln>
          </p:spPr>
        </p:cxnSp>
        <p:sp>
          <p:nvSpPr>
            <p:cNvPr id="4" name="Rectangle 3">
              <a:extLst>
                <a:ext uri="{FF2B5EF4-FFF2-40B4-BE49-F238E27FC236}">
                  <a16:creationId xmlns:a16="http://schemas.microsoft.com/office/drawing/2014/main" id="{0C692BCA-A51B-435C-B26E-10EAD49B0258}"/>
                </a:ext>
              </a:extLst>
            </p:cNvPr>
            <p:cNvSpPr/>
            <p:nvPr/>
          </p:nvSpPr>
          <p:spPr>
            <a:xfrm>
              <a:off x="4716996" y="1554641"/>
              <a:ext cx="2108347" cy="805125"/>
            </a:xfrm>
            <a:prstGeom prst="rect">
              <a:avLst/>
            </a:prstGeom>
            <a:solidFill>
              <a:srgbClr val="FFE5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Hệ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góc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p>
            <a:p>
              <a:pPr algn="ctr"/>
              <a:r>
                <a:rPr lang="en-US" sz="2400" b="1" dirty="0">
                  <a:solidFill>
                    <a:schemeClr val="tx1"/>
                  </a:solidFill>
                  <a:latin typeface="Times New Roman" panose="02020603050405020304" pitchFamily="18" charset="0"/>
                  <a:cs typeface="Times New Roman" panose="02020603050405020304" pitchFamily="18" charset="0"/>
                </a:rPr>
                <a:t>a = -1/3</a:t>
              </a:r>
            </a:p>
          </p:txBody>
        </p:sp>
      </p:grpSp>
      <p:grpSp>
        <p:nvGrpSpPr>
          <p:cNvPr id="10" name="Group 9">
            <a:extLst>
              <a:ext uri="{FF2B5EF4-FFF2-40B4-BE49-F238E27FC236}">
                <a16:creationId xmlns:a16="http://schemas.microsoft.com/office/drawing/2014/main" id="{D839D736-4E7C-4C4D-9856-5636ECF1448F}"/>
              </a:ext>
            </a:extLst>
          </p:cNvPr>
          <p:cNvGrpSpPr/>
          <p:nvPr/>
        </p:nvGrpSpPr>
        <p:grpSpPr>
          <a:xfrm>
            <a:off x="2589909" y="3530313"/>
            <a:ext cx="1972931" cy="1126897"/>
            <a:chOff x="2612718" y="3530302"/>
            <a:chExt cx="1972931" cy="1126897"/>
          </a:xfrm>
        </p:grpSpPr>
        <p:cxnSp>
          <p:nvCxnSpPr>
            <p:cNvPr id="1075" name="Google Shape;1075;p41"/>
            <p:cNvCxnSpPr>
              <a:cxnSpLocks/>
            </p:cNvCxnSpPr>
            <p:nvPr/>
          </p:nvCxnSpPr>
          <p:spPr>
            <a:xfrm rot="10800000">
              <a:off x="3517734" y="3530302"/>
              <a:ext cx="0" cy="556782"/>
            </a:xfrm>
            <a:prstGeom prst="straightConnector1">
              <a:avLst/>
            </a:prstGeom>
            <a:noFill/>
            <a:ln w="28575" cap="flat" cmpd="sng">
              <a:solidFill>
                <a:srgbClr val="00004D"/>
              </a:solidFill>
              <a:prstDash val="solid"/>
              <a:round/>
              <a:headEnd type="none" w="med" len="med"/>
              <a:tailEnd type="oval" w="med" len="med"/>
            </a:ln>
          </p:spPr>
        </p:cxnSp>
        <p:sp>
          <p:nvSpPr>
            <p:cNvPr id="28" name="Rectangle 27">
              <a:extLst>
                <a:ext uri="{FF2B5EF4-FFF2-40B4-BE49-F238E27FC236}">
                  <a16:creationId xmlns:a16="http://schemas.microsoft.com/office/drawing/2014/main" id="{C9737AC6-3194-4226-BF00-744F2DBF65BC}"/>
                </a:ext>
              </a:extLst>
            </p:cNvPr>
            <p:cNvSpPr/>
            <p:nvPr/>
          </p:nvSpPr>
          <p:spPr>
            <a:xfrm>
              <a:off x="2612718" y="3787527"/>
              <a:ext cx="1972931" cy="869672"/>
            </a:xfrm>
            <a:prstGeom prst="rect">
              <a:avLst/>
            </a:prstGeom>
            <a:solidFill>
              <a:srgbClr val="4C6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Hệ</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góc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p>
            <a:p>
              <a:pPr algn="ctr"/>
              <a:r>
                <a:rPr lang="en-US" sz="2400" b="1" dirty="0">
                  <a:solidFill>
                    <a:schemeClr val="bg1"/>
                  </a:solidFill>
                  <a:latin typeface="Times New Roman" panose="02020603050405020304" pitchFamily="18" charset="0"/>
                  <a:cs typeface="Times New Roman" panose="02020603050405020304" pitchFamily="18" charset="0"/>
                </a:rPr>
                <a:t>a = -3 </a:t>
              </a:r>
            </a:p>
          </p:txBody>
        </p:sp>
      </p:grpSp>
      <p:grpSp>
        <p:nvGrpSpPr>
          <p:cNvPr id="9" name="Group 8">
            <a:extLst>
              <a:ext uri="{FF2B5EF4-FFF2-40B4-BE49-F238E27FC236}">
                <a16:creationId xmlns:a16="http://schemas.microsoft.com/office/drawing/2014/main" id="{75272291-8542-490E-9A3E-EB1407C8884C}"/>
              </a:ext>
            </a:extLst>
          </p:cNvPr>
          <p:cNvGrpSpPr/>
          <p:nvPr/>
        </p:nvGrpSpPr>
        <p:grpSpPr>
          <a:xfrm>
            <a:off x="522957" y="1543755"/>
            <a:ext cx="1752289" cy="1064526"/>
            <a:chOff x="522957" y="1543755"/>
            <a:chExt cx="1752289" cy="1064526"/>
          </a:xfrm>
        </p:grpSpPr>
        <p:cxnSp>
          <p:nvCxnSpPr>
            <p:cNvPr id="1081" name="Google Shape;1081;p41"/>
            <p:cNvCxnSpPr>
              <a:cxnSpLocks/>
            </p:cNvCxnSpPr>
            <p:nvPr/>
          </p:nvCxnSpPr>
          <p:spPr>
            <a:xfrm>
              <a:off x="1395802" y="2051499"/>
              <a:ext cx="0" cy="556782"/>
            </a:xfrm>
            <a:prstGeom prst="straightConnector1">
              <a:avLst/>
            </a:prstGeom>
            <a:noFill/>
            <a:ln w="28575" cap="flat" cmpd="sng">
              <a:solidFill>
                <a:srgbClr val="00004D"/>
              </a:solidFill>
              <a:prstDash val="solid"/>
              <a:round/>
              <a:headEnd type="none" w="med" len="med"/>
              <a:tailEnd type="oval" w="med" len="med"/>
            </a:ln>
          </p:spPr>
        </p:cxnSp>
        <p:sp>
          <p:nvSpPr>
            <p:cNvPr id="29" name="Rectangle 28">
              <a:extLst>
                <a:ext uri="{FF2B5EF4-FFF2-40B4-BE49-F238E27FC236}">
                  <a16:creationId xmlns:a16="http://schemas.microsoft.com/office/drawing/2014/main" id="{CEE02E96-A4AC-4BAF-B8D1-ECB98A968D89}"/>
                </a:ext>
              </a:extLst>
            </p:cNvPr>
            <p:cNvSpPr/>
            <p:nvPr/>
          </p:nvSpPr>
          <p:spPr>
            <a:xfrm>
              <a:off x="522957" y="1543755"/>
              <a:ext cx="1752289" cy="781613"/>
            </a:xfrm>
            <a:prstGeom prst="rect">
              <a:avLst/>
            </a:prstGeom>
            <a:solidFill>
              <a:srgbClr val="A8C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Hệ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góc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 = 2</a:t>
              </a:r>
            </a:p>
          </p:txBody>
        </p:sp>
      </p:grpSp>
      <p:grpSp>
        <p:nvGrpSpPr>
          <p:cNvPr id="13" name="Group 12">
            <a:extLst>
              <a:ext uri="{FF2B5EF4-FFF2-40B4-BE49-F238E27FC236}">
                <a16:creationId xmlns:a16="http://schemas.microsoft.com/office/drawing/2014/main" id="{F348FB94-03AA-447D-B92A-155F4E12FEA7}"/>
              </a:ext>
            </a:extLst>
          </p:cNvPr>
          <p:cNvGrpSpPr/>
          <p:nvPr/>
        </p:nvGrpSpPr>
        <p:grpSpPr>
          <a:xfrm>
            <a:off x="6959962" y="3482237"/>
            <a:ext cx="1829328" cy="1140922"/>
            <a:chOff x="6959962" y="3482237"/>
            <a:chExt cx="1829328" cy="1140922"/>
          </a:xfrm>
        </p:grpSpPr>
        <p:cxnSp>
          <p:nvCxnSpPr>
            <p:cNvPr id="1079" name="Google Shape;1079;p41"/>
            <p:cNvCxnSpPr>
              <a:cxnSpLocks/>
            </p:cNvCxnSpPr>
            <p:nvPr/>
          </p:nvCxnSpPr>
          <p:spPr>
            <a:xfrm rot="10800000">
              <a:off x="7866598" y="3482237"/>
              <a:ext cx="0" cy="556782"/>
            </a:xfrm>
            <a:prstGeom prst="straightConnector1">
              <a:avLst/>
            </a:prstGeom>
            <a:noFill/>
            <a:ln w="28575" cap="flat" cmpd="sng">
              <a:solidFill>
                <a:srgbClr val="00004D"/>
              </a:solidFill>
              <a:prstDash val="solid"/>
              <a:round/>
              <a:headEnd type="none" w="med" len="med"/>
              <a:tailEnd type="oval" w="med" len="med"/>
            </a:ln>
          </p:spPr>
        </p:cxnSp>
        <p:sp>
          <p:nvSpPr>
            <p:cNvPr id="30" name="Rectangle 29">
              <a:extLst>
                <a:ext uri="{FF2B5EF4-FFF2-40B4-BE49-F238E27FC236}">
                  <a16:creationId xmlns:a16="http://schemas.microsoft.com/office/drawing/2014/main" id="{293A497A-24D2-43BE-910A-C3DA4A7BFA9E}"/>
                </a:ext>
              </a:extLst>
            </p:cNvPr>
            <p:cNvSpPr/>
            <p:nvPr/>
          </p:nvSpPr>
          <p:spPr>
            <a:xfrm>
              <a:off x="6959962" y="3753487"/>
              <a:ext cx="1829328" cy="869672"/>
            </a:xfrm>
            <a:prstGeom prst="rect">
              <a:avLst/>
            </a:prstGeom>
            <a:solidFill>
              <a:srgbClr val="FF95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Hệ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góc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p>
            <a:p>
              <a:pPr algn="ctr"/>
              <a:r>
                <a:rPr lang="en-US" sz="2400" b="1" dirty="0">
                  <a:solidFill>
                    <a:schemeClr val="tx1"/>
                  </a:solidFill>
                  <a:latin typeface="Times New Roman" panose="02020603050405020304" pitchFamily="18" charset="0"/>
                  <a:cs typeface="Times New Roman" panose="02020603050405020304" pitchFamily="18" charset="0"/>
                </a:rPr>
                <a:t>a = -1/2 </a:t>
              </a:r>
            </a:p>
          </p:txBody>
        </p:sp>
      </p:grpSp>
      <p:pic>
        <p:nvPicPr>
          <p:cNvPr id="41" name="Picture 40">
            <a:extLst>
              <a:ext uri="{FF2B5EF4-FFF2-40B4-BE49-F238E27FC236}">
                <a16:creationId xmlns:a16="http://schemas.microsoft.com/office/drawing/2014/main" id="{20E19600-1E6B-4A16-A0E4-7C09106FB2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49" y="-151352"/>
            <a:ext cx="1077432" cy="1077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73"/>
                                        </p:tgtEl>
                                        <p:attrNameLst>
                                          <p:attrName>style.visibility</p:attrName>
                                        </p:attrNameLst>
                                      </p:cBhvr>
                                      <p:to>
                                        <p:strVal val="visible"/>
                                      </p:to>
                                    </p:set>
                                    <p:animEffect transition="in" filter="wipe(left)">
                                      <p:cBhvr>
                                        <p:cTn id="11" dur="500"/>
                                        <p:tgtEl>
                                          <p:spTgt spid="107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8FD5F31-6B4E-497E-8F36-40E593C75012}"/>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rot="5720948">
            <a:off x="522467" y="-96750"/>
            <a:ext cx="1134742" cy="1288200"/>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3" name="Google Shape;1071;p41">
            <a:extLst>
              <a:ext uri="{FF2B5EF4-FFF2-40B4-BE49-F238E27FC236}">
                <a16:creationId xmlns:a16="http://schemas.microsoft.com/office/drawing/2014/main" id="{1A63F30D-22F7-40CA-AE1B-3768B3166774}"/>
              </a:ext>
            </a:extLst>
          </p:cNvPr>
          <p:cNvSpPr txBox="1">
            <a:spLocks/>
          </p:cNvSpPr>
          <p:nvPr/>
        </p:nvSpPr>
        <p:spPr>
          <a:xfrm>
            <a:off x="770541" y="340721"/>
            <a:ext cx="76029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4D"/>
              </a:buClr>
              <a:buSzPts val="2800"/>
              <a:buFont typeface="Aldrich"/>
              <a:buNone/>
              <a:defRPr sz="2800" b="0" i="0" u="none" strike="noStrike" cap="none">
                <a:solidFill>
                  <a:schemeClr val="accent5"/>
                </a:solidFill>
                <a:latin typeface="Aldrich"/>
                <a:ea typeface="Aldrich"/>
                <a:cs typeface="Aldrich"/>
                <a:sym typeface="Aldric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Dạng 1: Tìm hệ số góc của đường thẳng</a:t>
            </a:r>
          </a:p>
        </p:txBody>
      </p:sp>
      <p:pic>
        <p:nvPicPr>
          <p:cNvPr id="7" name="Picture 6">
            <a:extLst>
              <a:ext uri="{FF2B5EF4-FFF2-40B4-BE49-F238E27FC236}">
                <a16:creationId xmlns:a16="http://schemas.microsoft.com/office/drawing/2014/main" id="{72C12F66-473F-4230-AF47-E5956F2EC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672" y="-7769"/>
            <a:ext cx="937362" cy="937362"/>
          </a:xfrm>
          <a:prstGeom prst="rect">
            <a:avLst/>
          </a:prstGeom>
        </p:spPr>
      </p:pic>
      <p:cxnSp>
        <p:nvCxnSpPr>
          <p:cNvPr id="9" name="Straight Connector 8">
            <a:extLst>
              <a:ext uri="{FF2B5EF4-FFF2-40B4-BE49-F238E27FC236}">
                <a16:creationId xmlns:a16="http://schemas.microsoft.com/office/drawing/2014/main" id="{33415E7D-FCA4-438C-B747-C00F1C46FF5E}"/>
              </a:ext>
            </a:extLst>
          </p:cNvPr>
          <p:cNvCxnSpPr/>
          <p:nvPr/>
        </p:nvCxnSpPr>
        <p:spPr>
          <a:xfrm>
            <a:off x="4572000" y="2430233"/>
            <a:ext cx="0" cy="24182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2D49A16-1BA2-4396-8979-6341D49D422F}"/>
              </a:ext>
            </a:extLst>
          </p:cNvPr>
          <p:cNvSpPr/>
          <p:nvPr/>
        </p:nvSpPr>
        <p:spPr>
          <a:xfrm>
            <a:off x="767271" y="2389105"/>
            <a:ext cx="1114453" cy="525341"/>
          </a:xfrm>
          <a:prstGeom prst="roundRect">
            <a:avLst/>
          </a:prstGeom>
          <a:solidFill>
            <a:srgbClr val="47A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2A3A6977-041A-4E3A-84A9-4268197E29BB}"/>
              </a:ext>
            </a:extLst>
          </p:cNvPr>
          <p:cNvSpPr txBox="1"/>
          <p:nvPr/>
        </p:nvSpPr>
        <p:spPr>
          <a:xfrm>
            <a:off x="372979" y="2865217"/>
            <a:ext cx="4236806" cy="769441"/>
          </a:xfrm>
          <a:prstGeom prst="rect">
            <a:avLst/>
          </a:prstGeom>
          <a:noFill/>
        </p:spPr>
        <p:txBody>
          <a:bodyPr wrap="square" rtlCol="0">
            <a:spAutoFit/>
          </a:bodyPr>
          <a:lstStyle/>
          <a:p>
            <a:r>
              <a:rPr lang="en-US" sz="2200" b="1" dirty="0">
                <a:latin typeface="Times New Roman" panose="02020603050405020304" pitchFamily="18" charset="0"/>
                <a:ea typeface="Tahoma" panose="020B0604030504040204" pitchFamily="34" charset="0"/>
                <a:cs typeface="Times New Roman" panose="02020603050405020304" pitchFamily="18" charset="0"/>
              </a:rPr>
              <a:t>a) Ta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b="1"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 (d’) : 3x – y = 2 </a:t>
            </a:r>
            <a:r>
              <a:rPr lang="en-US" sz="2200" b="1"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y = 3x - 2</a:t>
            </a:r>
            <a:endParaRPr lang="en-US" sz="2200" b="1"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D8819B25-4BC0-4891-879E-7C5FFAD76B74}"/>
              </a:ext>
            </a:extLst>
          </p:cNvPr>
          <p:cNvGraphicFramePr>
            <a:graphicFrameLocks noChangeAspect="1"/>
          </p:cNvGraphicFramePr>
          <p:nvPr>
            <p:extLst>
              <p:ext uri="{D42A27DB-BD31-4B8C-83A1-F6EECF244321}">
                <p14:modId xmlns:p14="http://schemas.microsoft.com/office/powerpoint/2010/main" val="1773796347"/>
              </p:ext>
            </p:extLst>
          </p:nvPr>
        </p:nvGraphicFramePr>
        <p:xfrm>
          <a:off x="581024" y="3557151"/>
          <a:ext cx="2273586" cy="825923"/>
        </p:xfrm>
        <a:graphic>
          <a:graphicData uri="http://schemas.openxmlformats.org/presentationml/2006/ole">
            <mc:AlternateContent xmlns:mc="http://schemas.openxmlformats.org/markup-compatibility/2006">
              <mc:Choice xmlns:v="urn:schemas-microsoft-com:vml" Requires="v">
                <p:oleObj name="Equation" r:id="rId5" imgW="1257120" imgH="457200" progId="Equation.DSMT4">
                  <p:embed/>
                </p:oleObj>
              </mc:Choice>
              <mc:Fallback>
                <p:oleObj name="Equation" r:id="rId5" imgW="1257120" imgH="457200" progId="Equation.DSMT4">
                  <p:embed/>
                  <p:pic>
                    <p:nvPicPr>
                      <p:cNvPr id="0" name=""/>
                      <p:cNvPicPr/>
                      <p:nvPr/>
                    </p:nvPicPr>
                    <p:blipFill>
                      <a:blip r:embed="rId6"/>
                      <a:stretch>
                        <a:fillRect/>
                      </a:stretch>
                    </p:blipFill>
                    <p:spPr>
                      <a:xfrm>
                        <a:off x="581024" y="3557151"/>
                        <a:ext cx="2273586" cy="825923"/>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62056B3E-503E-4A20-9E20-29FC3FA25C46}"/>
              </a:ext>
            </a:extLst>
          </p:cNvPr>
          <p:cNvSpPr txBox="1"/>
          <p:nvPr/>
        </p:nvSpPr>
        <p:spPr>
          <a:xfrm>
            <a:off x="615832" y="4287932"/>
            <a:ext cx="4024182" cy="430887"/>
          </a:xfrm>
          <a:prstGeom prst="rect">
            <a:avLst/>
          </a:prstGeom>
          <a:noFill/>
        </p:spPr>
        <p:txBody>
          <a:bodyPr wrap="square" rtlCol="0">
            <a:spAutoFit/>
          </a:bodyPr>
          <a:lstStyle/>
          <a:p>
            <a:r>
              <a:rPr lang="en-US" sz="2200" b="1" dirty="0" err="1">
                <a:latin typeface="Times New Roman" panose="02020603050405020304" pitchFamily="18" charset="0"/>
                <a:ea typeface="Tahoma" panose="020B0604030504040204" pitchFamily="34" charset="0"/>
                <a:cs typeface="Times New Roman" panose="02020603050405020304" pitchFamily="18" charset="0"/>
              </a:rPr>
              <a:t>Vậy</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hệ</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góc</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latin typeface="Times New Roman" panose="02020603050405020304" pitchFamily="18" charset="0"/>
                <a:ea typeface="Tahoma" panose="020B0604030504040204" pitchFamily="34" charset="0"/>
                <a:cs typeface="Times New Roman" panose="02020603050405020304" pitchFamily="18" charset="0"/>
              </a:rPr>
              <a:t> (d)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latin typeface="Times New Roman" panose="02020603050405020304" pitchFamily="18" charset="0"/>
                <a:ea typeface="Tahoma" panose="020B0604030504040204" pitchFamily="34" charset="0"/>
                <a:cs typeface="Times New Roman" panose="02020603050405020304" pitchFamily="18" charset="0"/>
              </a:rPr>
              <a:t> a = 3</a:t>
            </a:r>
          </a:p>
        </p:txBody>
      </p:sp>
      <p:grpSp>
        <p:nvGrpSpPr>
          <p:cNvPr id="16" name="Group 15">
            <a:extLst>
              <a:ext uri="{FF2B5EF4-FFF2-40B4-BE49-F238E27FC236}">
                <a16:creationId xmlns:a16="http://schemas.microsoft.com/office/drawing/2014/main" id="{DBE38688-C9A2-4054-839F-0A398C588373}"/>
              </a:ext>
            </a:extLst>
          </p:cNvPr>
          <p:cNvGrpSpPr/>
          <p:nvPr/>
        </p:nvGrpSpPr>
        <p:grpSpPr>
          <a:xfrm>
            <a:off x="4561056" y="2587948"/>
            <a:ext cx="4317131" cy="684199"/>
            <a:chOff x="4600879" y="2311552"/>
            <a:chExt cx="3349253" cy="684199"/>
          </a:xfrm>
        </p:grpSpPr>
        <p:sp>
          <p:nvSpPr>
            <p:cNvPr id="14" name="TextBox 13">
              <a:extLst>
                <a:ext uri="{FF2B5EF4-FFF2-40B4-BE49-F238E27FC236}">
                  <a16:creationId xmlns:a16="http://schemas.microsoft.com/office/drawing/2014/main" id="{ED6C715D-9B2A-46BD-B8DE-609D0E7AC095}"/>
                </a:ext>
              </a:extLst>
            </p:cNvPr>
            <p:cNvSpPr txBox="1"/>
            <p:nvPr/>
          </p:nvSpPr>
          <p:spPr>
            <a:xfrm>
              <a:off x="4600879" y="2311552"/>
              <a:ext cx="3349253"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b) (</a:t>
              </a:r>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tạo</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với</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200" b="1" dirty="0">
                  <a:latin typeface="Times New Roman" panose="02020603050405020304" pitchFamily="18" charset="0"/>
                  <a:ea typeface="Tahoma" panose="020B0604030504040204" pitchFamily="34" charset="0"/>
                  <a:cs typeface="Times New Roman" panose="02020603050405020304" pitchFamily="18" charset="0"/>
                </a:rPr>
                <a:t> Ox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góc</a:t>
              </a:r>
              <a:r>
                <a:rPr lang="en-US" sz="2200" b="1"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79686B4-C2D2-41E8-80B1-248042108B67}"/>
                </a:ext>
              </a:extLst>
            </p:cNvPr>
            <p:cNvGraphicFramePr>
              <a:graphicFrameLocks noChangeAspect="1"/>
            </p:cNvGraphicFramePr>
            <p:nvPr>
              <p:extLst>
                <p:ext uri="{D42A27DB-BD31-4B8C-83A1-F6EECF244321}">
                  <p14:modId xmlns:p14="http://schemas.microsoft.com/office/powerpoint/2010/main" val="3131568630"/>
                </p:ext>
              </p:extLst>
            </p:nvPr>
          </p:nvGraphicFramePr>
          <p:xfrm>
            <a:off x="5143880" y="2657304"/>
            <a:ext cx="966361" cy="338447"/>
          </p:xfrm>
          <a:graphic>
            <a:graphicData uri="http://schemas.openxmlformats.org/presentationml/2006/ole">
              <mc:AlternateContent xmlns:mc="http://schemas.openxmlformats.org/markup-compatibility/2006">
                <mc:Choice xmlns:v="urn:schemas-microsoft-com:vml" Requires="v">
                  <p:oleObj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5143880" y="2657304"/>
                          <a:ext cx="966361" cy="338447"/>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89014DD0-970F-4B94-B40A-AB6FBBEBEEBA}"/>
              </a:ext>
            </a:extLst>
          </p:cNvPr>
          <p:cNvGraphicFramePr>
            <a:graphicFrameLocks noChangeAspect="1"/>
          </p:cNvGraphicFramePr>
          <p:nvPr>
            <p:extLst>
              <p:ext uri="{D42A27DB-BD31-4B8C-83A1-F6EECF244321}">
                <p14:modId xmlns:p14="http://schemas.microsoft.com/office/powerpoint/2010/main" val="4031903055"/>
              </p:ext>
            </p:extLst>
          </p:nvPr>
        </p:nvGraphicFramePr>
        <p:xfrm>
          <a:off x="4805249" y="3280167"/>
          <a:ext cx="2831554" cy="428224"/>
        </p:xfrm>
        <a:graphic>
          <a:graphicData uri="http://schemas.openxmlformats.org/presentationml/2006/ole">
            <mc:AlternateContent xmlns:mc="http://schemas.openxmlformats.org/markup-compatibility/2006">
              <mc:Choice xmlns:v="urn:schemas-microsoft-com:vml" Requires="v">
                <p:oleObj name="Equation" r:id="rId9" imgW="1511280" imgH="228600" progId="Equation.DSMT4">
                  <p:embed/>
                </p:oleObj>
              </mc:Choice>
              <mc:Fallback>
                <p:oleObj name="Equation" r:id="rId9" imgW="1511280" imgH="228600" progId="Equation.DSMT4">
                  <p:embed/>
                  <p:pic>
                    <p:nvPicPr>
                      <p:cNvPr id="0" name=""/>
                      <p:cNvPicPr/>
                      <p:nvPr/>
                    </p:nvPicPr>
                    <p:blipFill>
                      <a:blip r:embed="rId10"/>
                      <a:stretch>
                        <a:fillRect/>
                      </a:stretch>
                    </p:blipFill>
                    <p:spPr>
                      <a:xfrm>
                        <a:off x="4805249" y="3280167"/>
                        <a:ext cx="2831554" cy="428224"/>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6FD5BDCF-593C-4EA8-A0F1-C3A45E10F75C}"/>
              </a:ext>
            </a:extLst>
          </p:cNvPr>
          <p:cNvGrpSpPr/>
          <p:nvPr/>
        </p:nvGrpSpPr>
        <p:grpSpPr>
          <a:xfrm>
            <a:off x="4698725" y="3935710"/>
            <a:ext cx="4072297" cy="447364"/>
            <a:chOff x="4720855" y="4260886"/>
            <a:chExt cx="3317357" cy="447364"/>
          </a:xfrm>
        </p:grpSpPr>
        <p:sp>
          <p:nvSpPr>
            <p:cNvPr id="19" name="TextBox 18">
              <a:extLst>
                <a:ext uri="{FF2B5EF4-FFF2-40B4-BE49-F238E27FC236}">
                  <a16:creationId xmlns:a16="http://schemas.microsoft.com/office/drawing/2014/main" id="{D526BF84-C35E-4189-ACD4-F5B6A3C8D54B}"/>
                </a:ext>
              </a:extLst>
            </p:cNvPr>
            <p:cNvSpPr txBox="1"/>
            <p:nvPr/>
          </p:nvSpPr>
          <p:spPr>
            <a:xfrm>
              <a:off x="4720855" y="4277363"/>
              <a:ext cx="3317357" cy="430887"/>
            </a:xfrm>
            <a:prstGeom prst="rect">
              <a:avLst/>
            </a:prstGeom>
            <a:noFill/>
          </p:spPr>
          <p:txBody>
            <a:bodyPr wrap="square" rtlCol="0">
              <a:spAutoFit/>
            </a:bodyPr>
            <a:lstStyle/>
            <a:p>
              <a:r>
                <a:rPr lang="en-US" sz="2200" b="1" dirty="0" err="1">
                  <a:latin typeface="Times New Roman" panose="02020603050405020304" pitchFamily="18" charset="0"/>
                  <a:ea typeface="Tahoma" panose="020B0604030504040204" pitchFamily="34" charset="0"/>
                  <a:cs typeface="Times New Roman" panose="02020603050405020304" pitchFamily="18" charset="0"/>
                </a:rPr>
                <a:t>Vậy</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hệ</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góc</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latin typeface="Times New Roman" panose="02020603050405020304" pitchFamily="18" charset="0"/>
                  <a:ea typeface="Tahoma" panose="020B0604030504040204" pitchFamily="34" charset="0"/>
                  <a:cs typeface="Times New Roman" panose="02020603050405020304" pitchFamily="18" charset="0"/>
                </a:rPr>
                <a:t> (d)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20" name="Object 19">
              <a:extLst>
                <a:ext uri="{FF2B5EF4-FFF2-40B4-BE49-F238E27FC236}">
                  <a16:creationId xmlns:a16="http://schemas.microsoft.com/office/drawing/2014/main" id="{54A6757B-A5A5-41E8-9462-D7EA7B344ACB}"/>
                </a:ext>
              </a:extLst>
            </p:cNvPr>
            <p:cNvGraphicFramePr>
              <a:graphicFrameLocks noChangeAspect="1"/>
            </p:cNvGraphicFramePr>
            <p:nvPr>
              <p:extLst>
                <p:ext uri="{D42A27DB-BD31-4B8C-83A1-F6EECF244321}">
                  <p14:modId xmlns:p14="http://schemas.microsoft.com/office/powerpoint/2010/main" val="1325479738"/>
                </p:ext>
              </p:extLst>
            </p:nvPr>
          </p:nvGraphicFramePr>
          <p:xfrm>
            <a:off x="7114259" y="4260886"/>
            <a:ext cx="624716" cy="447363"/>
          </p:xfrm>
          <a:graphic>
            <a:graphicData uri="http://schemas.openxmlformats.org/presentationml/2006/ole">
              <mc:AlternateContent xmlns:mc="http://schemas.openxmlformats.org/markup-compatibility/2006">
                <mc:Choice xmlns:v="urn:schemas-microsoft-com:vml" Requires="v">
                  <p:oleObj name="Equation" r:id="rId11" imgW="469800" imgH="228600" progId="Equation.DSMT4">
                    <p:embed/>
                  </p:oleObj>
                </mc:Choice>
                <mc:Fallback>
                  <p:oleObj name="Equation" r:id="rId11" imgW="469800" imgH="228600" progId="Equation.DSMT4">
                    <p:embed/>
                    <p:pic>
                      <p:nvPicPr>
                        <p:cNvPr id="0" name=""/>
                        <p:cNvPicPr/>
                        <p:nvPr/>
                      </p:nvPicPr>
                      <p:blipFill>
                        <a:blip r:embed="rId12"/>
                        <a:stretch>
                          <a:fillRect/>
                        </a:stretch>
                      </p:blipFill>
                      <p:spPr>
                        <a:xfrm>
                          <a:off x="7114259" y="4260886"/>
                          <a:ext cx="624716" cy="447363"/>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56674972-22D7-4698-AACF-BD7DCE406A2B}"/>
              </a:ext>
            </a:extLst>
          </p:cNvPr>
          <p:cNvGrpSpPr/>
          <p:nvPr/>
        </p:nvGrpSpPr>
        <p:grpSpPr>
          <a:xfrm>
            <a:off x="627321" y="983683"/>
            <a:ext cx="8250866" cy="1446550"/>
            <a:chOff x="575081" y="1270687"/>
            <a:chExt cx="8250866" cy="1446550"/>
          </a:xfrm>
        </p:grpSpPr>
        <p:grpSp>
          <p:nvGrpSpPr>
            <p:cNvPr id="23" name="Group 22">
              <a:extLst>
                <a:ext uri="{FF2B5EF4-FFF2-40B4-BE49-F238E27FC236}">
                  <a16:creationId xmlns:a16="http://schemas.microsoft.com/office/drawing/2014/main" id="{51B217AB-EB67-4640-BE0B-E891874042D8}"/>
                </a:ext>
              </a:extLst>
            </p:cNvPr>
            <p:cNvGrpSpPr/>
            <p:nvPr/>
          </p:nvGrpSpPr>
          <p:grpSpPr>
            <a:xfrm>
              <a:off x="575081" y="1270687"/>
              <a:ext cx="8250866" cy="1446550"/>
              <a:chOff x="670775" y="1292475"/>
              <a:chExt cx="8250866" cy="1446550"/>
            </a:xfrm>
          </p:grpSpPr>
          <p:grpSp>
            <p:nvGrpSpPr>
              <p:cNvPr id="22" name="Group 21">
                <a:extLst>
                  <a:ext uri="{FF2B5EF4-FFF2-40B4-BE49-F238E27FC236}">
                    <a16:creationId xmlns:a16="http://schemas.microsoft.com/office/drawing/2014/main" id="{47F8C3D1-4B63-4F25-AFD2-CBC6A352EAEC}"/>
                  </a:ext>
                </a:extLst>
              </p:cNvPr>
              <p:cNvGrpSpPr/>
              <p:nvPr/>
            </p:nvGrpSpPr>
            <p:grpSpPr>
              <a:xfrm>
                <a:off x="670775" y="1292475"/>
                <a:ext cx="8250866" cy="1446550"/>
                <a:chOff x="670775" y="1292475"/>
                <a:chExt cx="8250866" cy="1446550"/>
              </a:xfrm>
            </p:grpSpPr>
            <p:sp>
              <p:nvSpPr>
                <p:cNvPr id="4" name="TextBox 3">
                  <a:extLst>
                    <a:ext uri="{FF2B5EF4-FFF2-40B4-BE49-F238E27FC236}">
                      <a16:creationId xmlns:a16="http://schemas.microsoft.com/office/drawing/2014/main" id="{B093AD68-277B-4EDA-9254-FB6A1E453BF7}"/>
                    </a:ext>
                  </a:extLst>
                </p:cNvPr>
                <p:cNvSpPr txBox="1"/>
                <p:nvPr/>
              </p:nvSpPr>
              <p:spPr>
                <a:xfrm>
                  <a:off x="670775" y="1292475"/>
                  <a:ext cx="8250866" cy="1446550"/>
                </a:xfrm>
                <a:prstGeom prst="rect">
                  <a:avLst/>
                </a:prstGeom>
                <a:noFill/>
              </p:spPr>
              <p:txBody>
                <a:bodyPr wrap="square" rtlCol="0">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Bài</a:t>
                  </a:r>
                  <a:r>
                    <a:rPr lang="en-US" sz="2200" b="1" dirty="0">
                      <a:latin typeface="Times New Roman" panose="02020603050405020304" pitchFamily="18" charset="0"/>
                      <a:ea typeface="Tahoma" panose="020B0604030504040204" pitchFamily="34" charset="0"/>
                      <a:cs typeface="Times New Roman" panose="02020603050405020304" pitchFamily="18" charset="0"/>
                    </a:rPr>
                    <a:t> 2. Cho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thẳng</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p>
                <a:p>
                  <a:r>
                    <a:rPr lang="en-US" sz="2200" b="1" dirty="0" err="1">
                      <a:latin typeface="Times New Roman" panose="02020603050405020304" pitchFamily="18" charset="0"/>
                      <a:ea typeface="Tahoma" panose="020B0604030504040204" pitchFamily="34" charset="0"/>
                      <a:cs typeface="Times New Roman" panose="02020603050405020304" pitchFamily="18" charset="0"/>
                    </a:rPr>
                    <a:t>Xác</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hệ</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góc</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thẳng</a:t>
                  </a:r>
                  <a:r>
                    <a:rPr lang="en-US" sz="2200" b="1" dirty="0">
                      <a:latin typeface="Times New Roman" panose="02020603050405020304" pitchFamily="18" charset="0"/>
                      <a:ea typeface="Tahoma" panose="020B0604030504040204" pitchFamily="34" charset="0"/>
                      <a:cs typeface="Times New Roman" panose="02020603050405020304" pitchFamily="18" charset="0"/>
                    </a:rPr>
                    <a:t> (d)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biết</a:t>
                  </a:r>
                  <a:r>
                    <a:rPr lang="en-US" sz="2200" b="1"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 a) (d) song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song</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với</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thẳng</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 b) (d)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tạo</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với</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latin typeface="Times New Roman" panose="02020603050405020304" pitchFamily="18" charset="0"/>
                      <a:ea typeface="Tahoma" panose="020B0604030504040204" pitchFamily="34" charset="0"/>
                      <a:cs typeface="Times New Roman" panose="02020603050405020304" pitchFamily="18" charset="0"/>
                    </a:rPr>
                    <a:t>góc</a:t>
                  </a:r>
                  <a:r>
                    <a:rPr lang="en-US" sz="2200" b="1"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id="{D68419CA-F142-49D4-8C54-C662B652649B}"/>
                    </a:ext>
                  </a:extLst>
                </p:cNvPr>
                <p:cNvGraphicFramePr>
                  <a:graphicFrameLocks noChangeAspect="1"/>
                </p:cNvGraphicFramePr>
                <p:nvPr>
                  <p:extLst>
                    <p:ext uri="{D42A27DB-BD31-4B8C-83A1-F6EECF244321}">
                      <p14:modId xmlns:p14="http://schemas.microsoft.com/office/powerpoint/2010/main" val="144302840"/>
                    </p:ext>
                  </p:extLst>
                </p:nvPr>
              </p:nvGraphicFramePr>
              <p:xfrm>
                <a:off x="4400000" y="2372608"/>
                <a:ext cx="925513" cy="306387"/>
              </p:xfrm>
              <a:graphic>
                <a:graphicData uri="http://schemas.openxmlformats.org/presentationml/2006/ole">
                  <mc:AlternateContent xmlns:mc="http://schemas.openxmlformats.org/markup-compatibility/2006">
                    <mc:Choice xmlns:v="urn:schemas-microsoft-com:vml" Requires="v">
                      <p:oleObj name="Equation" r:id="rId13" imgW="533160" imgH="177480" progId="Equation.DSMT4">
                        <p:embed/>
                      </p:oleObj>
                    </mc:Choice>
                    <mc:Fallback>
                      <p:oleObj name="Equation" r:id="rId13" imgW="533160" imgH="177480" progId="Equation.DSMT4">
                        <p:embed/>
                        <p:pic>
                          <p:nvPicPr>
                            <p:cNvPr id="106" name="Object 105">
                              <a:extLst>
                                <a:ext uri="{FF2B5EF4-FFF2-40B4-BE49-F238E27FC236}">
                                  <a16:creationId xmlns:a16="http://schemas.microsoft.com/office/drawing/2014/main" id="{946B1B87-A8FA-45E4-937D-F518737595A1}"/>
                                </a:ext>
                              </a:extLst>
                            </p:cNvPr>
                            <p:cNvPicPr/>
                            <p:nvPr/>
                          </p:nvPicPr>
                          <p:blipFill>
                            <a:blip r:embed="rId14"/>
                            <a:stretch>
                              <a:fillRect/>
                            </a:stretch>
                          </p:blipFill>
                          <p:spPr>
                            <a:xfrm>
                              <a:off x="4400000" y="2372608"/>
                              <a:ext cx="925513" cy="306387"/>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12FEFE87-A648-40F3-8FBE-4B119D059AE8}"/>
                  </a:ext>
                </a:extLst>
              </p:cNvPr>
              <p:cNvGraphicFramePr>
                <a:graphicFrameLocks noChangeAspect="1"/>
              </p:cNvGraphicFramePr>
              <p:nvPr>
                <p:extLst>
                  <p:ext uri="{D42A27DB-BD31-4B8C-83A1-F6EECF244321}">
                    <p14:modId xmlns:p14="http://schemas.microsoft.com/office/powerpoint/2010/main" val="62208802"/>
                  </p:ext>
                </p:extLst>
              </p:nvPr>
            </p:nvGraphicFramePr>
            <p:xfrm>
              <a:off x="3023626" y="2404922"/>
              <a:ext cx="376348" cy="277877"/>
            </p:xfrm>
            <a:graphic>
              <a:graphicData uri="http://schemas.openxmlformats.org/presentationml/2006/ole">
                <mc:AlternateContent xmlns:mc="http://schemas.openxmlformats.org/markup-compatibility/2006">
                  <mc:Choice xmlns:v="urn:schemas-microsoft-com:vml" Requires="v">
                    <p:oleObj name="Equation" r:id="rId15" imgW="241200" imgH="177480" progId="Equation.DSMT4">
                      <p:embed/>
                    </p:oleObj>
                  </mc:Choice>
                  <mc:Fallback>
                    <p:oleObj name="Equation" r:id="rId15" imgW="241200" imgH="177480" progId="Equation.DSMT4">
                      <p:embed/>
                      <p:pic>
                        <p:nvPicPr>
                          <p:cNvPr id="0" name=""/>
                          <p:cNvPicPr/>
                          <p:nvPr/>
                        </p:nvPicPr>
                        <p:blipFill>
                          <a:blip r:embed="rId16"/>
                          <a:stretch>
                            <a:fillRect/>
                          </a:stretch>
                        </p:blipFill>
                        <p:spPr>
                          <a:xfrm>
                            <a:off x="3023626" y="2404922"/>
                            <a:ext cx="376348" cy="277877"/>
                          </a:xfrm>
                          <a:prstGeom prst="rect">
                            <a:avLst/>
                          </a:prstGeom>
                        </p:spPr>
                      </p:pic>
                    </p:oleObj>
                  </mc:Fallback>
                </mc:AlternateContent>
              </a:graphicData>
            </a:graphic>
          </p:graphicFrame>
        </p:grpSp>
        <p:graphicFrame>
          <p:nvGraphicFramePr>
            <p:cNvPr id="2" name="Object 1">
              <a:extLst>
                <a:ext uri="{FF2B5EF4-FFF2-40B4-BE49-F238E27FC236}">
                  <a16:creationId xmlns:a16="http://schemas.microsoft.com/office/drawing/2014/main" id="{C920167A-ECFE-41E1-AD42-E28E1B3889C5}"/>
                </a:ext>
              </a:extLst>
            </p:cNvPr>
            <p:cNvGraphicFramePr>
              <a:graphicFrameLocks noChangeAspect="1"/>
            </p:cNvGraphicFramePr>
            <p:nvPr>
              <p:extLst>
                <p:ext uri="{D42A27DB-BD31-4B8C-83A1-F6EECF244321}">
                  <p14:modId xmlns:p14="http://schemas.microsoft.com/office/powerpoint/2010/main" val="3829093383"/>
                </p:ext>
              </p:extLst>
            </p:nvPr>
          </p:nvGraphicFramePr>
          <p:xfrm>
            <a:off x="3623506" y="1304593"/>
            <a:ext cx="2521015" cy="442206"/>
          </p:xfrm>
          <a:graphic>
            <a:graphicData uri="http://schemas.openxmlformats.org/presentationml/2006/ole">
              <mc:AlternateContent xmlns:mc="http://schemas.openxmlformats.org/markup-compatibility/2006">
                <mc:Choice xmlns:v="urn:schemas-microsoft-com:vml" Requires="v">
                  <p:oleObj name="Equation" r:id="rId17" imgW="1447560" imgH="253800" progId="Equation.DSMT4">
                    <p:embed/>
                  </p:oleObj>
                </mc:Choice>
                <mc:Fallback>
                  <p:oleObj name="Equation" r:id="rId17" imgW="1447560" imgH="253800" progId="Equation.DSMT4">
                    <p:embed/>
                    <p:pic>
                      <p:nvPicPr>
                        <p:cNvPr id="0" name=""/>
                        <p:cNvPicPr/>
                        <p:nvPr/>
                      </p:nvPicPr>
                      <p:blipFill>
                        <a:blip r:embed="rId18"/>
                        <a:stretch>
                          <a:fillRect/>
                        </a:stretch>
                      </p:blipFill>
                      <p:spPr>
                        <a:xfrm>
                          <a:off x="3623506" y="1304593"/>
                          <a:ext cx="2521015" cy="442206"/>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1FFDD4A-8116-468D-A23E-E1D5C3E3C9CC}"/>
                </a:ext>
              </a:extLst>
            </p:cNvPr>
            <p:cNvGraphicFramePr>
              <a:graphicFrameLocks noChangeAspect="1"/>
            </p:cNvGraphicFramePr>
            <p:nvPr>
              <p:extLst>
                <p:ext uri="{D42A27DB-BD31-4B8C-83A1-F6EECF244321}">
                  <p14:modId xmlns:p14="http://schemas.microsoft.com/office/powerpoint/2010/main" val="3055039694"/>
                </p:ext>
              </p:extLst>
            </p:nvPr>
          </p:nvGraphicFramePr>
          <p:xfrm>
            <a:off x="4693351" y="2008538"/>
            <a:ext cx="1667106" cy="361078"/>
          </p:xfrm>
          <a:graphic>
            <a:graphicData uri="http://schemas.openxmlformats.org/presentationml/2006/ole">
              <mc:AlternateContent xmlns:mc="http://schemas.openxmlformats.org/markup-compatibility/2006">
                <mc:Choice xmlns:v="urn:schemas-microsoft-com:vml" Requires="v">
                  <p:oleObj name="Equation" r:id="rId19" imgW="939600" imgH="203040" progId="Equation.DSMT4">
                    <p:embed/>
                  </p:oleObj>
                </mc:Choice>
                <mc:Fallback>
                  <p:oleObj name="Equation" r:id="rId19" imgW="939600" imgH="203040" progId="Equation.DSMT4">
                    <p:embed/>
                    <p:pic>
                      <p:nvPicPr>
                        <p:cNvPr id="0" name=""/>
                        <p:cNvPicPr/>
                        <p:nvPr/>
                      </p:nvPicPr>
                      <p:blipFill>
                        <a:blip r:embed="rId20"/>
                        <a:stretch>
                          <a:fillRect/>
                        </a:stretch>
                      </p:blipFill>
                      <p:spPr>
                        <a:xfrm>
                          <a:off x="4693351" y="2008538"/>
                          <a:ext cx="1667106" cy="361078"/>
                        </a:xfrm>
                        <a:prstGeom prst="rect">
                          <a:avLst/>
                        </a:prstGeom>
                      </p:spPr>
                    </p:pic>
                  </p:oleObj>
                </mc:Fallback>
              </mc:AlternateContent>
            </a:graphicData>
          </a:graphic>
        </p:graphicFrame>
      </p:grpSp>
    </p:spTree>
    <p:extLst>
      <p:ext uri="{BB962C8B-B14F-4D97-AF65-F5344CB8AC3E}">
        <p14:creationId xmlns:p14="http://schemas.microsoft.com/office/powerpoint/2010/main" val="206545998"/>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623B874-5782-49AB-A121-0232CDD1E3E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253498" y="223284"/>
            <a:ext cx="1894038" cy="214522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descr="A picture containing toy, doll&#10;&#10;Description automatically generated">
            <a:extLst>
              <a:ext uri="{FF2B5EF4-FFF2-40B4-BE49-F238E27FC236}">
                <a16:creationId xmlns:a16="http://schemas.microsoft.com/office/drawing/2014/main" id="{B68F7244-9B05-449F-AA3A-BDB5519EC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498" y="345449"/>
            <a:ext cx="1605852" cy="1605852"/>
          </a:xfrm>
          <a:prstGeom prst="rect">
            <a:avLst/>
          </a:prstGeom>
        </p:spPr>
      </p:pic>
      <p:sp>
        <p:nvSpPr>
          <p:cNvPr id="3" name="Google Shape;1071;p41">
            <a:extLst>
              <a:ext uri="{FF2B5EF4-FFF2-40B4-BE49-F238E27FC236}">
                <a16:creationId xmlns:a16="http://schemas.microsoft.com/office/drawing/2014/main" id="{3C27AB28-DD8E-4DC1-9982-742A9EBAC8DB}"/>
              </a:ext>
            </a:extLst>
          </p:cNvPr>
          <p:cNvSpPr txBox="1">
            <a:spLocks/>
          </p:cNvSpPr>
          <p:nvPr/>
        </p:nvSpPr>
        <p:spPr>
          <a:xfrm>
            <a:off x="961927" y="345449"/>
            <a:ext cx="76029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4D"/>
              </a:buClr>
              <a:buSzPts val="2800"/>
              <a:buFont typeface="Aldrich"/>
              <a:buNone/>
              <a:defRPr sz="2800" b="0" i="0" u="none" strike="noStrike" cap="none">
                <a:solidFill>
                  <a:schemeClr val="accent5"/>
                </a:solidFill>
                <a:latin typeface="Aldrich"/>
                <a:ea typeface="Aldrich"/>
                <a:cs typeface="Aldrich"/>
                <a:sym typeface="Aldric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vi-VN"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Dạng 1: Tìm hệ số góc của đường thẳng</a:t>
            </a:r>
          </a:p>
        </p:txBody>
      </p:sp>
      <p:grpSp>
        <p:nvGrpSpPr>
          <p:cNvPr id="29" name="Group 28">
            <a:extLst>
              <a:ext uri="{FF2B5EF4-FFF2-40B4-BE49-F238E27FC236}">
                <a16:creationId xmlns:a16="http://schemas.microsoft.com/office/drawing/2014/main" id="{AFFD83EE-49E6-4A82-B004-72074FA0E018}"/>
              </a:ext>
            </a:extLst>
          </p:cNvPr>
          <p:cNvGrpSpPr/>
          <p:nvPr/>
        </p:nvGrpSpPr>
        <p:grpSpPr>
          <a:xfrm>
            <a:off x="2360601" y="852245"/>
            <a:ext cx="6760565" cy="1960278"/>
            <a:chOff x="2349795" y="1041991"/>
            <a:chExt cx="5560828" cy="1960278"/>
          </a:xfrm>
        </p:grpSpPr>
        <p:grpSp>
          <p:nvGrpSpPr>
            <p:cNvPr id="27" name="Group 26">
              <a:extLst>
                <a:ext uri="{FF2B5EF4-FFF2-40B4-BE49-F238E27FC236}">
                  <a16:creationId xmlns:a16="http://schemas.microsoft.com/office/drawing/2014/main" id="{D8987C28-0ED4-4FAD-97FB-02727D5048C3}"/>
                </a:ext>
              </a:extLst>
            </p:cNvPr>
            <p:cNvGrpSpPr/>
            <p:nvPr/>
          </p:nvGrpSpPr>
          <p:grpSpPr>
            <a:xfrm>
              <a:off x="2349795" y="1041991"/>
              <a:ext cx="5560828" cy="1938992"/>
              <a:chOff x="2349795" y="1041991"/>
              <a:chExt cx="5560828" cy="1938992"/>
            </a:xfrm>
          </p:grpSpPr>
          <p:sp>
            <p:nvSpPr>
              <p:cNvPr id="25" name="TextBox 24">
                <a:extLst>
                  <a:ext uri="{FF2B5EF4-FFF2-40B4-BE49-F238E27FC236}">
                    <a16:creationId xmlns:a16="http://schemas.microsoft.com/office/drawing/2014/main" id="{83BAF995-E964-417D-93B8-86FF38C9B70E}"/>
                  </a:ext>
                </a:extLst>
              </p:cNvPr>
              <p:cNvSpPr txBox="1"/>
              <p:nvPr/>
            </p:nvSpPr>
            <p:spPr>
              <a:xfrm>
                <a:off x="2349795" y="1041991"/>
                <a:ext cx="5560828" cy="1938992"/>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400" dirty="0">
                    <a:latin typeface="Times New Roman" panose="02020603050405020304" pitchFamily="18" charset="0"/>
                    <a:ea typeface="Tahoma" panose="020B0604030504040204" pitchFamily="34" charset="0"/>
                    <a:cs typeface="Times New Roman" panose="02020603050405020304" pitchFamily="18" charset="0"/>
                  </a:rPr>
                  <a:t> 3. Cho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thẳng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i="1" dirty="0">
                    <a:latin typeface="Times New Roman" panose="02020603050405020304" pitchFamily="18" charset="0"/>
                    <a:ea typeface="Tahoma" panose="020B0604030504040204" pitchFamily="34" charset="0"/>
                    <a:cs typeface="Times New Roman" panose="02020603050405020304" pitchFamily="18" charset="0"/>
                  </a:rPr>
                  <a:t>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là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tham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hệ</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400" dirty="0">
                    <a:latin typeface="Times New Roman" panose="02020603050405020304" pitchFamily="18" charset="0"/>
                    <a:ea typeface="Tahoma" panose="020B0604030504040204" pitchFamily="34" charset="0"/>
                    <a:cs typeface="Times New Roman" panose="02020603050405020304" pitchFamily="18" charset="0"/>
                  </a:rPr>
                  <a:t>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biết</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a:p>
                <a:pPr marL="342900" indent="-342900">
                  <a:buAutoNum type="alphaLcParenR"/>
                </a:pPr>
                <a:r>
                  <a:rPr lang="en-US" sz="2400" dirty="0">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cắt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hoành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hoành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2.</a:t>
                </a:r>
              </a:p>
              <a:p>
                <a:pPr marL="342900" indent="-342900">
                  <a:buAutoNum type="alphaLcParenR"/>
                </a:pPr>
                <a:r>
                  <a:rPr lang="en-US" sz="2400" dirty="0">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cắt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400" dirty="0">
                    <a:latin typeface="Times New Roman" panose="02020603050405020304" pitchFamily="18" charset="0"/>
                    <a:ea typeface="Tahoma" panose="020B0604030504040204" pitchFamily="34" charset="0"/>
                    <a:cs typeface="Times New Roman" panose="02020603050405020304" pitchFamily="18" charset="0"/>
                  </a:rPr>
                  <a:t> tung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tung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5.</a:t>
                </a:r>
              </a:p>
              <a:p>
                <a:pPr marL="342900" indent="-342900">
                  <a:buAutoNum type="alphaLcParenR"/>
                </a:pPr>
                <a:r>
                  <a:rPr lang="en-US" sz="2400" dirty="0">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400" dirty="0">
                    <a:latin typeface="Times New Roman" panose="02020603050405020304" pitchFamily="18" charset="0"/>
                    <a:ea typeface="Tahoma" panose="020B0604030504040204" pitchFamily="34" charset="0"/>
                    <a:cs typeface="Times New Roman" panose="02020603050405020304" pitchFamily="18" charset="0"/>
                  </a:rPr>
                  <a:t>                   .          </a:t>
                </a:r>
              </a:p>
            </p:txBody>
          </p:sp>
          <p:graphicFrame>
            <p:nvGraphicFramePr>
              <p:cNvPr id="26" name="Object 25">
                <a:extLst>
                  <a:ext uri="{FF2B5EF4-FFF2-40B4-BE49-F238E27FC236}">
                    <a16:creationId xmlns:a16="http://schemas.microsoft.com/office/drawing/2014/main" id="{25FD74C6-32C9-4C50-AD1E-B463A05FDC0C}"/>
                  </a:ext>
                </a:extLst>
              </p:cNvPr>
              <p:cNvGraphicFramePr>
                <a:graphicFrameLocks noChangeAspect="1"/>
              </p:cNvGraphicFramePr>
              <p:nvPr>
                <p:extLst>
                  <p:ext uri="{D42A27DB-BD31-4B8C-83A1-F6EECF244321}">
                    <p14:modId xmlns:p14="http://schemas.microsoft.com/office/powerpoint/2010/main" val="2217309612"/>
                  </p:ext>
                </p:extLst>
              </p:nvPr>
            </p:nvGraphicFramePr>
            <p:xfrm>
              <a:off x="4966306" y="1041991"/>
              <a:ext cx="2514654" cy="506100"/>
            </p:xfrm>
            <a:graphic>
              <a:graphicData uri="http://schemas.openxmlformats.org/presentationml/2006/ole">
                <mc:AlternateContent xmlns:mc="http://schemas.openxmlformats.org/markup-compatibility/2006">
                  <mc:Choice xmlns:v="urn:schemas-microsoft-com:vml" Requires="v">
                    <p:oleObj name="Equation" r:id="rId6" imgW="1701720" imgH="253800" progId="Equation.DSMT4">
                      <p:embed/>
                    </p:oleObj>
                  </mc:Choice>
                  <mc:Fallback>
                    <p:oleObj name="Equation" r:id="rId6" imgW="1701720" imgH="253800" progId="Equation.DSMT4">
                      <p:embed/>
                      <p:pic>
                        <p:nvPicPr>
                          <p:cNvPr id="0" name=""/>
                          <p:cNvPicPr/>
                          <p:nvPr/>
                        </p:nvPicPr>
                        <p:blipFill>
                          <a:blip r:embed="rId7"/>
                          <a:stretch>
                            <a:fillRect/>
                          </a:stretch>
                        </p:blipFill>
                        <p:spPr>
                          <a:xfrm>
                            <a:off x="4966306" y="1041991"/>
                            <a:ext cx="2514654" cy="506100"/>
                          </a:xfrm>
                          <a:prstGeom prst="rect">
                            <a:avLst/>
                          </a:prstGeom>
                        </p:spPr>
                      </p:pic>
                    </p:oleObj>
                  </mc:Fallback>
                </mc:AlternateContent>
              </a:graphicData>
            </a:graphic>
          </p:graphicFrame>
        </p:grpSp>
        <p:graphicFrame>
          <p:nvGraphicFramePr>
            <p:cNvPr id="28" name="Object 27">
              <a:extLst>
                <a:ext uri="{FF2B5EF4-FFF2-40B4-BE49-F238E27FC236}">
                  <a16:creationId xmlns:a16="http://schemas.microsoft.com/office/drawing/2014/main" id="{EE7D203B-1769-4923-B1FC-81E04A502510}"/>
                </a:ext>
              </a:extLst>
            </p:cNvPr>
            <p:cNvGraphicFramePr>
              <a:graphicFrameLocks noChangeAspect="1"/>
            </p:cNvGraphicFramePr>
            <p:nvPr>
              <p:extLst>
                <p:ext uri="{D42A27DB-BD31-4B8C-83A1-F6EECF244321}">
                  <p14:modId xmlns:p14="http://schemas.microsoft.com/office/powerpoint/2010/main" val="2332022759"/>
                </p:ext>
              </p:extLst>
            </p:nvPr>
          </p:nvGraphicFramePr>
          <p:xfrm>
            <a:off x="4330035" y="2545424"/>
            <a:ext cx="1174726" cy="456845"/>
          </p:xfrm>
          <a:graphic>
            <a:graphicData uri="http://schemas.openxmlformats.org/presentationml/2006/ole">
              <mc:AlternateContent xmlns:mc="http://schemas.openxmlformats.org/markup-compatibility/2006">
                <mc:Choice xmlns:v="urn:schemas-microsoft-com:vml" Requires="v">
                  <p:oleObj name="Equation" r:id="rId8" imgW="660240" imgH="253800" progId="Equation.DSMT4">
                    <p:embed/>
                  </p:oleObj>
                </mc:Choice>
                <mc:Fallback>
                  <p:oleObj name="Equation" r:id="rId8" imgW="660240" imgH="253800" progId="Equation.DSMT4">
                    <p:embed/>
                    <p:pic>
                      <p:nvPicPr>
                        <p:cNvPr id="0" name=""/>
                        <p:cNvPicPr/>
                        <p:nvPr/>
                      </p:nvPicPr>
                      <p:blipFill>
                        <a:blip r:embed="rId9"/>
                        <a:stretch>
                          <a:fillRect/>
                        </a:stretch>
                      </p:blipFill>
                      <p:spPr>
                        <a:xfrm>
                          <a:off x="4330035" y="2545424"/>
                          <a:ext cx="1174726" cy="456845"/>
                        </a:xfrm>
                        <a:prstGeom prst="rect">
                          <a:avLst/>
                        </a:prstGeom>
                      </p:spPr>
                    </p:pic>
                  </p:oleObj>
                </mc:Fallback>
              </mc:AlternateContent>
            </a:graphicData>
          </a:graphic>
        </p:graphicFrame>
      </p:grpSp>
      <p:sp>
        <p:nvSpPr>
          <p:cNvPr id="32" name="Rectangle: Rounded Corners 31">
            <a:extLst>
              <a:ext uri="{FF2B5EF4-FFF2-40B4-BE49-F238E27FC236}">
                <a16:creationId xmlns:a16="http://schemas.microsoft.com/office/drawing/2014/main" id="{3123D01B-DCFF-4ADD-9495-8AAC4E3A112A}"/>
              </a:ext>
            </a:extLst>
          </p:cNvPr>
          <p:cNvSpPr/>
          <p:nvPr/>
        </p:nvSpPr>
        <p:spPr>
          <a:xfrm>
            <a:off x="691116" y="2275364"/>
            <a:ext cx="1114453" cy="525341"/>
          </a:xfrm>
          <a:prstGeom prst="roundRect">
            <a:avLst/>
          </a:prstGeom>
          <a:solidFill>
            <a:srgbClr val="47A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p>
        </p:txBody>
      </p:sp>
      <p:grpSp>
        <p:nvGrpSpPr>
          <p:cNvPr id="48" name="Group 47">
            <a:extLst>
              <a:ext uri="{FF2B5EF4-FFF2-40B4-BE49-F238E27FC236}">
                <a16:creationId xmlns:a16="http://schemas.microsoft.com/office/drawing/2014/main" id="{C2585A21-C006-4309-8A2C-069302FF93FA}"/>
              </a:ext>
            </a:extLst>
          </p:cNvPr>
          <p:cNvGrpSpPr/>
          <p:nvPr/>
        </p:nvGrpSpPr>
        <p:grpSpPr>
          <a:xfrm>
            <a:off x="422912" y="2999882"/>
            <a:ext cx="8141933" cy="1862866"/>
            <a:chOff x="519965" y="2985568"/>
            <a:chExt cx="4347316" cy="1862866"/>
          </a:xfrm>
        </p:grpSpPr>
        <p:grpSp>
          <p:nvGrpSpPr>
            <p:cNvPr id="36" name="Group 35">
              <a:extLst>
                <a:ext uri="{FF2B5EF4-FFF2-40B4-BE49-F238E27FC236}">
                  <a16:creationId xmlns:a16="http://schemas.microsoft.com/office/drawing/2014/main" id="{9C3ABAE5-5E70-4D61-9745-D636439895F3}"/>
                </a:ext>
              </a:extLst>
            </p:cNvPr>
            <p:cNvGrpSpPr/>
            <p:nvPr/>
          </p:nvGrpSpPr>
          <p:grpSpPr>
            <a:xfrm>
              <a:off x="519965" y="2985568"/>
              <a:ext cx="4347316" cy="1569660"/>
              <a:chOff x="583893" y="3216925"/>
              <a:chExt cx="4219461" cy="1569660"/>
            </a:xfrm>
          </p:grpSpPr>
          <p:sp>
            <p:nvSpPr>
              <p:cNvPr id="33" name="TextBox 32">
                <a:extLst>
                  <a:ext uri="{FF2B5EF4-FFF2-40B4-BE49-F238E27FC236}">
                    <a16:creationId xmlns:a16="http://schemas.microsoft.com/office/drawing/2014/main" id="{4C82C6D9-05F4-4F7F-8F10-1AEFE1728BB2}"/>
                  </a:ext>
                </a:extLst>
              </p:cNvPr>
              <p:cNvSpPr txBox="1"/>
              <p:nvPr/>
            </p:nvSpPr>
            <p:spPr>
              <a:xfrm>
                <a:off x="583893" y="3216925"/>
                <a:ext cx="4219461" cy="1569660"/>
              </a:xfrm>
              <a:prstGeom prst="rect">
                <a:avLst/>
              </a:prstGeom>
              <a:noFill/>
            </p:spPr>
            <p:txBody>
              <a:bodyPr wrap="square" rtlCol="0">
                <a:spAutoFit/>
              </a:bodyPr>
              <a:lstStyle/>
              <a:p>
                <a:pPr marL="342900" indent="-342900">
                  <a:buAutoNum type="alphaLcParenR"/>
                </a:pPr>
                <a:r>
                  <a:rPr lang="en-US" sz="2400" dirty="0">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cắt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hoành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hoành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2</a:t>
                </a:r>
              </a:p>
              <a:p>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dirty="0">
                    <a:latin typeface="Times New Roman" panose="02020603050405020304" pitchFamily="18" charset="0"/>
                    <a:ea typeface="Tahoma" panose="020B0604030504040204" pitchFamily="34" charset="0"/>
                    <a:cs typeface="Times New Roman" panose="02020603050405020304" pitchFamily="18" charset="0"/>
                  </a:rPr>
                  <a:t> (d) 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34" name="Object 33">
                <a:extLst>
                  <a:ext uri="{FF2B5EF4-FFF2-40B4-BE49-F238E27FC236}">
                    <a16:creationId xmlns:a16="http://schemas.microsoft.com/office/drawing/2014/main" id="{81E20FE1-2A59-4EF7-A4D6-FC08732D8332}"/>
                  </a:ext>
                </a:extLst>
              </p:cNvPr>
              <p:cNvGraphicFramePr>
                <a:graphicFrameLocks noChangeAspect="1"/>
              </p:cNvGraphicFramePr>
              <p:nvPr>
                <p:extLst>
                  <p:ext uri="{D42A27DB-BD31-4B8C-83A1-F6EECF244321}">
                    <p14:modId xmlns:p14="http://schemas.microsoft.com/office/powerpoint/2010/main" val="3287703178"/>
                  </p:ext>
                </p:extLst>
              </p:nvPr>
            </p:nvGraphicFramePr>
            <p:xfrm>
              <a:off x="3810841" y="3271355"/>
              <a:ext cx="967677" cy="418232"/>
            </p:xfrm>
            <a:graphic>
              <a:graphicData uri="http://schemas.openxmlformats.org/presentationml/2006/ole">
                <mc:AlternateContent xmlns:mc="http://schemas.openxmlformats.org/markup-compatibility/2006">
                  <mc:Choice xmlns:v="urn:schemas-microsoft-com:vml" Requires="v">
                    <p:oleObj name="Equation" r:id="rId10" imgW="901440" imgH="203040" progId="Equation.DSMT4">
                      <p:embed/>
                    </p:oleObj>
                  </mc:Choice>
                  <mc:Fallback>
                    <p:oleObj name="Equation" r:id="rId10" imgW="901440" imgH="203040" progId="Equation.DSMT4">
                      <p:embed/>
                      <p:pic>
                        <p:nvPicPr>
                          <p:cNvPr id="0" name=""/>
                          <p:cNvPicPr/>
                          <p:nvPr/>
                        </p:nvPicPr>
                        <p:blipFill>
                          <a:blip r:embed="rId11"/>
                          <a:stretch>
                            <a:fillRect/>
                          </a:stretch>
                        </p:blipFill>
                        <p:spPr>
                          <a:xfrm>
                            <a:off x="3810841" y="3271355"/>
                            <a:ext cx="967677" cy="418232"/>
                          </a:xfrm>
                          <a:prstGeom prst="rect">
                            <a:avLst/>
                          </a:prstGeom>
                        </p:spPr>
                      </p:pic>
                    </p:oleObj>
                  </mc:Fallback>
                </mc:AlternateContent>
              </a:graphicData>
            </a:graphic>
          </p:graphicFrame>
        </p:grpSp>
        <p:graphicFrame>
          <p:nvGraphicFramePr>
            <p:cNvPr id="35" name="Object 34">
              <a:extLst>
                <a:ext uri="{FF2B5EF4-FFF2-40B4-BE49-F238E27FC236}">
                  <a16:creationId xmlns:a16="http://schemas.microsoft.com/office/drawing/2014/main" id="{FB170FDF-8604-49E6-9B23-8B30119498A4}"/>
                </a:ext>
              </a:extLst>
            </p:cNvPr>
            <p:cNvGraphicFramePr>
              <a:graphicFrameLocks noChangeAspect="1"/>
            </p:cNvGraphicFramePr>
            <p:nvPr>
              <p:extLst>
                <p:ext uri="{D42A27DB-BD31-4B8C-83A1-F6EECF244321}">
                  <p14:modId xmlns:p14="http://schemas.microsoft.com/office/powerpoint/2010/main" val="4103917600"/>
                </p:ext>
              </p:extLst>
            </p:nvPr>
          </p:nvGraphicFramePr>
          <p:xfrm>
            <a:off x="1694654" y="3719486"/>
            <a:ext cx="2476328" cy="960488"/>
          </p:xfrm>
          <a:graphic>
            <a:graphicData uri="http://schemas.openxmlformats.org/presentationml/2006/ole">
              <mc:AlternateContent xmlns:mc="http://schemas.openxmlformats.org/markup-compatibility/2006">
                <mc:Choice xmlns:v="urn:schemas-microsoft-com:vml" Requires="v">
                  <p:oleObj name="Equation" r:id="rId12" imgW="2869920" imgH="482400" progId="Equation.DSMT4">
                    <p:embed/>
                  </p:oleObj>
                </mc:Choice>
                <mc:Fallback>
                  <p:oleObj name="Equation" r:id="rId12" imgW="2869920" imgH="482400" progId="Equation.DSMT4">
                    <p:embed/>
                    <p:pic>
                      <p:nvPicPr>
                        <p:cNvPr id="0" name=""/>
                        <p:cNvPicPr/>
                        <p:nvPr/>
                      </p:nvPicPr>
                      <p:blipFill>
                        <a:blip r:embed="rId13"/>
                        <a:stretch>
                          <a:fillRect/>
                        </a:stretch>
                      </p:blipFill>
                      <p:spPr>
                        <a:xfrm>
                          <a:off x="1694654" y="3719486"/>
                          <a:ext cx="2476328" cy="960488"/>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C91033C4-175A-4150-B21F-0059F6D1565C}"/>
                </a:ext>
              </a:extLst>
            </p:cNvPr>
            <p:cNvSpPr txBox="1"/>
            <p:nvPr/>
          </p:nvSpPr>
          <p:spPr>
            <a:xfrm>
              <a:off x="796794" y="4386769"/>
              <a:ext cx="2136024" cy="461665"/>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400" dirty="0">
                  <a:latin typeface="Times New Roman" panose="02020603050405020304" pitchFamily="18" charset="0"/>
                  <a:ea typeface="Tahoma" panose="020B0604030504040204" pitchFamily="34" charset="0"/>
                  <a:cs typeface="Times New Roman" panose="02020603050405020304" pitchFamily="18" charset="0"/>
                </a:rPr>
                <a:t> m = 8 </a:t>
              </a:r>
              <a:r>
                <a:rPr lang="en-US" sz="2400" dirty="0" err="1">
                  <a:latin typeface="Times New Roman" panose="02020603050405020304" pitchFamily="18" charset="0"/>
                  <a:ea typeface="Tahoma" panose="020B0604030504040204" pitchFamily="34" charset="0"/>
                  <a:cs typeface="Times New Roman" panose="02020603050405020304" pitchFamily="18" charset="0"/>
                </a:rPr>
                <a:t>là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giá</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trị</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cần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tìm</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E0A0CA51-17C3-46C9-B9CC-E5768158548C}"/>
              </a:ext>
            </a:extLst>
          </p:cNvPr>
          <p:cNvGrpSpPr/>
          <p:nvPr/>
        </p:nvGrpSpPr>
        <p:grpSpPr>
          <a:xfrm>
            <a:off x="375623" y="2774991"/>
            <a:ext cx="7952329" cy="2041000"/>
            <a:chOff x="4753283" y="2985569"/>
            <a:chExt cx="6263829" cy="2211198"/>
          </a:xfrm>
        </p:grpSpPr>
        <p:grpSp>
          <p:nvGrpSpPr>
            <p:cNvPr id="57" name="Group 56">
              <a:extLst>
                <a:ext uri="{FF2B5EF4-FFF2-40B4-BE49-F238E27FC236}">
                  <a16:creationId xmlns:a16="http://schemas.microsoft.com/office/drawing/2014/main" id="{2D3ED6D7-2200-4087-A247-ED5462CD9AE4}"/>
                </a:ext>
              </a:extLst>
            </p:cNvPr>
            <p:cNvGrpSpPr/>
            <p:nvPr/>
          </p:nvGrpSpPr>
          <p:grpSpPr>
            <a:xfrm>
              <a:off x="4753283" y="2985569"/>
              <a:ext cx="6263829" cy="830997"/>
              <a:chOff x="759844" y="3216926"/>
              <a:chExt cx="6079610" cy="830997"/>
            </a:xfrm>
          </p:grpSpPr>
          <p:sp>
            <p:nvSpPr>
              <p:cNvPr id="60" name="TextBox 59">
                <a:extLst>
                  <a:ext uri="{FF2B5EF4-FFF2-40B4-BE49-F238E27FC236}">
                    <a16:creationId xmlns:a16="http://schemas.microsoft.com/office/drawing/2014/main" id="{17847792-EA34-42FC-B31F-9131AC9815BA}"/>
                  </a:ext>
                </a:extLst>
              </p:cNvPr>
              <p:cNvSpPr txBox="1"/>
              <p:nvPr/>
            </p:nvSpPr>
            <p:spPr>
              <a:xfrm>
                <a:off x="759844" y="3216926"/>
                <a:ext cx="6079610" cy="830997"/>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b)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cắt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400" dirty="0">
                    <a:latin typeface="Times New Roman" panose="02020603050405020304" pitchFamily="18" charset="0"/>
                    <a:ea typeface="Tahoma" panose="020B0604030504040204" pitchFamily="34" charset="0"/>
                    <a:cs typeface="Times New Roman" panose="02020603050405020304" pitchFamily="18" charset="0"/>
                  </a:rPr>
                  <a:t> tung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tung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5</a:t>
                </a:r>
              </a:p>
              <a:p>
                <a:r>
                  <a:rPr lang="en-US" sz="24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dirty="0">
                    <a:latin typeface="Times New Roman" panose="02020603050405020304" pitchFamily="18" charset="0"/>
                    <a:ea typeface="Tahoma" panose="020B0604030504040204" pitchFamily="34" charset="0"/>
                    <a:cs typeface="Times New Roman" panose="02020603050405020304" pitchFamily="18" charset="0"/>
                  </a:rPr>
                  <a:t> (d) 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61" name="Object 60">
                <a:extLst>
                  <a:ext uri="{FF2B5EF4-FFF2-40B4-BE49-F238E27FC236}">
                    <a16:creationId xmlns:a16="http://schemas.microsoft.com/office/drawing/2014/main" id="{D5BB6FF9-88EF-4693-ADC4-A83562F64A39}"/>
                  </a:ext>
                </a:extLst>
              </p:cNvPr>
              <p:cNvGraphicFramePr>
                <a:graphicFrameLocks noChangeAspect="1"/>
              </p:cNvGraphicFramePr>
              <p:nvPr>
                <p:extLst>
                  <p:ext uri="{D42A27DB-BD31-4B8C-83A1-F6EECF244321}">
                    <p14:modId xmlns:p14="http://schemas.microsoft.com/office/powerpoint/2010/main" val="1028508477"/>
                  </p:ext>
                </p:extLst>
              </p:nvPr>
            </p:nvGraphicFramePr>
            <p:xfrm>
              <a:off x="5189266" y="3263822"/>
              <a:ext cx="1642059" cy="468938"/>
            </p:xfrm>
            <a:graphic>
              <a:graphicData uri="http://schemas.openxmlformats.org/presentationml/2006/ole">
                <mc:AlternateContent xmlns:mc="http://schemas.openxmlformats.org/markup-compatibility/2006">
                  <mc:Choice xmlns:v="urn:schemas-microsoft-com:vml" Requires="v">
                    <p:oleObj name="Equation" r:id="rId14" imgW="901440" imgH="203040" progId="Equation.DSMT4">
                      <p:embed/>
                    </p:oleObj>
                  </mc:Choice>
                  <mc:Fallback>
                    <p:oleObj name="Equation" r:id="rId14" imgW="901440" imgH="203040" progId="Equation.DSMT4">
                      <p:embed/>
                      <p:pic>
                        <p:nvPicPr>
                          <p:cNvPr id="14" name="Object 13">
                            <a:extLst>
                              <a:ext uri="{FF2B5EF4-FFF2-40B4-BE49-F238E27FC236}">
                                <a16:creationId xmlns:a16="http://schemas.microsoft.com/office/drawing/2014/main" id="{30034A4F-776D-4419-A6BF-D0AF72B6D9C7}"/>
                              </a:ext>
                            </a:extLst>
                          </p:cNvPr>
                          <p:cNvPicPr/>
                          <p:nvPr/>
                        </p:nvPicPr>
                        <p:blipFill>
                          <a:blip r:embed="rId15"/>
                          <a:stretch>
                            <a:fillRect/>
                          </a:stretch>
                        </p:blipFill>
                        <p:spPr>
                          <a:xfrm>
                            <a:off x="5189266" y="3263822"/>
                            <a:ext cx="1642059" cy="468938"/>
                          </a:xfrm>
                          <a:prstGeom prst="rect">
                            <a:avLst/>
                          </a:prstGeom>
                        </p:spPr>
                      </p:pic>
                    </p:oleObj>
                  </mc:Fallback>
                </mc:AlternateContent>
              </a:graphicData>
            </a:graphic>
          </p:graphicFrame>
        </p:grpSp>
        <p:graphicFrame>
          <p:nvGraphicFramePr>
            <p:cNvPr id="58" name="Object 57">
              <a:extLst>
                <a:ext uri="{FF2B5EF4-FFF2-40B4-BE49-F238E27FC236}">
                  <a16:creationId xmlns:a16="http://schemas.microsoft.com/office/drawing/2014/main" id="{114AADB6-A64A-427F-BDD7-7BE3AF29B680}"/>
                </a:ext>
              </a:extLst>
            </p:cNvPr>
            <p:cNvGraphicFramePr>
              <a:graphicFrameLocks noChangeAspect="1"/>
            </p:cNvGraphicFramePr>
            <p:nvPr>
              <p:extLst>
                <p:ext uri="{D42A27DB-BD31-4B8C-83A1-F6EECF244321}">
                  <p14:modId xmlns:p14="http://schemas.microsoft.com/office/powerpoint/2010/main" val="1704614661"/>
                </p:ext>
              </p:extLst>
            </p:nvPr>
          </p:nvGraphicFramePr>
          <p:xfrm>
            <a:off x="5845436" y="3901625"/>
            <a:ext cx="3471485" cy="979250"/>
          </p:xfrm>
          <a:graphic>
            <a:graphicData uri="http://schemas.openxmlformats.org/presentationml/2006/ole">
              <mc:AlternateContent xmlns:mc="http://schemas.openxmlformats.org/markup-compatibility/2006">
                <mc:Choice xmlns:v="urn:schemas-microsoft-com:vml" Requires="v">
                  <p:oleObj name="Equation" r:id="rId16" imgW="2361960" imgH="482400" progId="Equation.DSMT4">
                    <p:embed/>
                  </p:oleObj>
                </mc:Choice>
                <mc:Fallback>
                  <p:oleObj name="Equation" r:id="rId16" imgW="2361960" imgH="482400" progId="Equation.DSMT4">
                    <p:embed/>
                    <p:pic>
                      <p:nvPicPr>
                        <p:cNvPr id="11" name="Object 10">
                          <a:extLst>
                            <a:ext uri="{FF2B5EF4-FFF2-40B4-BE49-F238E27FC236}">
                              <a16:creationId xmlns:a16="http://schemas.microsoft.com/office/drawing/2014/main" id="{53E14308-DF89-42BD-A035-7E650E74979D}"/>
                            </a:ext>
                          </a:extLst>
                        </p:cNvPr>
                        <p:cNvPicPr/>
                        <p:nvPr/>
                      </p:nvPicPr>
                      <p:blipFill>
                        <a:blip r:embed="rId17"/>
                        <a:stretch>
                          <a:fillRect/>
                        </a:stretch>
                      </p:blipFill>
                      <p:spPr>
                        <a:xfrm>
                          <a:off x="5845436" y="3901625"/>
                          <a:ext cx="3471485" cy="979250"/>
                        </a:xfrm>
                        <a:prstGeom prst="rect">
                          <a:avLst/>
                        </a:prstGeom>
                      </p:spPr>
                    </p:pic>
                  </p:oleObj>
                </mc:Fallback>
              </mc:AlternateContent>
            </a:graphicData>
          </a:graphic>
        </p:graphicFrame>
        <p:sp>
          <p:nvSpPr>
            <p:cNvPr id="59" name="TextBox 58">
              <a:extLst>
                <a:ext uri="{FF2B5EF4-FFF2-40B4-BE49-F238E27FC236}">
                  <a16:creationId xmlns:a16="http://schemas.microsoft.com/office/drawing/2014/main" id="{711FE2C1-1DFC-438E-A963-0823960C2061}"/>
                </a:ext>
              </a:extLst>
            </p:cNvPr>
            <p:cNvSpPr txBox="1"/>
            <p:nvPr/>
          </p:nvSpPr>
          <p:spPr>
            <a:xfrm>
              <a:off x="4952666" y="4735102"/>
              <a:ext cx="3995443" cy="461665"/>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400" dirty="0">
                  <a:latin typeface="Times New Roman" panose="02020603050405020304" pitchFamily="18" charset="0"/>
                  <a:ea typeface="Tahoma" panose="020B0604030504040204" pitchFamily="34" charset="0"/>
                  <a:cs typeface="Times New Roman" panose="02020603050405020304" pitchFamily="18" charset="0"/>
                </a:rPr>
                <a:t> m = -1 </a:t>
              </a:r>
              <a:r>
                <a:rPr lang="en-US" sz="2400" dirty="0" err="1">
                  <a:latin typeface="Times New Roman" panose="02020603050405020304" pitchFamily="18" charset="0"/>
                  <a:ea typeface="Tahoma" panose="020B0604030504040204" pitchFamily="34" charset="0"/>
                  <a:cs typeface="Times New Roman" panose="02020603050405020304" pitchFamily="18" charset="0"/>
                </a:rPr>
                <a:t>là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giá</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trị</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cần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grpSp>
      <p:grpSp>
        <p:nvGrpSpPr>
          <p:cNvPr id="62" name="Group 61">
            <a:extLst>
              <a:ext uri="{FF2B5EF4-FFF2-40B4-BE49-F238E27FC236}">
                <a16:creationId xmlns:a16="http://schemas.microsoft.com/office/drawing/2014/main" id="{C8ED2BCC-1505-407B-826A-926201DC80F3}"/>
              </a:ext>
            </a:extLst>
          </p:cNvPr>
          <p:cNvGrpSpPr/>
          <p:nvPr/>
        </p:nvGrpSpPr>
        <p:grpSpPr>
          <a:xfrm>
            <a:off x="384540" y="2774991"/>
            <a:ext cx="8410353" cy="2144428"/>
            <a:chOff x="-1501155" y="2651379"/>
            <a:chExt cx="6276954" cy="2144428"/>
          </a:xfrm>
        </p:grpSpPr>
        <p:grpSp>
          <p:nvGrpSpPr>
            <p:cNvPr id="63" name="Group 62">
              <a:extLst>
                <a:ext uri="{FF2B5EF4-FFF2-40B4-BE49-F238E27FC236}">
                  <a16:creationId xmlns:a16="http://schemas.microsoft.com/office/drawing/2014/main" id="{0287F252-B840-4E1F-8483-2F87C4A7933E}"/>
                </a:ext>
              </a:extLst>
            </p:cNvPr>
            <p:cNvGrpSpPr/>
            <p:nvPr/>
          </p:nvGrpSpPr>
          <p:grpSpPr>
            <a:xfrm>
              <a:off x="-1486884" y="3482376"/>
              <a:ext cx="4330381" cy="1313431"/>
              <a:chOff x="-1486884" y="3482376"/>
              <a:chExt cx="4330381" cy="1313431"/>
            </a:xfrm>
          </p:grpSpPr>
          <p:graphicFrame>
            <p:nvGraphicFramePr>
              <p:cNvPr id="69" name="Object 68">
                <a:extLst>
                  <a:ext uri="{FF2B5EF4-FFF2-40B4-BE49-F238E27FC236}">
                    <a16:creationId xmlns:a16="http://schemas.microsoft.com/office/drawing/2014/main" id="{65680A0F-91C9-401E-BE02-9234E67015A5}"/>
                  </a:ext>
                </a:extLst>
              </p:cNvPr>
              <p:cNvGraphicFramePr>
                <a:graphicFrameLocks noChangeAspect="1"/>
              </p:cNvGraphicFramePr>
              <p:nvPr>
                <p:extLst>
                  <p:ext uri="{D42A27DB-BD31-4B8C-83A1-F6EECF244321}">
                    <p14:modId xmlns:p14="http://schemas.microsoft.com/office/powerpoint/2010/main" val="1509256965"/>
                  </p:ext>
                </p:extLst>
              </p:nvPr>
            </p:nvGraphicFramePr>
            <p:xfrm>
              <a:off x="-687107" y="3482376"/>
              <a:ext cx="3530604" cy="1313431"/>
            </p:xfrm>
            <a:graphic>
              <a:graphicData uri="http://schemas.openxmlformats.org/presentationml/2006/ole">
                <mc:AlternateContent xmlns:mc="http://schemas.openxmlformats.org/markup-compatibility/2006">
                  <mc:Choice xmlns:v="urn:schemas-microsoft-com:vml" Requires="v">
                    <p:oleObj name="Equation" r:id="rId18" imgW="3047760" imgH="698400" progId="Equation.DSMT4">
                      <p:embed/>
                    </p:oleObj>
                  </mc:Choice>
                  <mc:Fallback>
                    <p:oleObj name="Equation" r:id="rId18" imgW="3047760" imgH="698400" progId="Equation.DSMT4">
                      <p:embed/>
                      <p:pic>
                        <p:nvPicPr>
                          <p:cNvPr id="10" name="Object 9">
                            <a:extLst>
                              <a:ext uri="{FF2B5EF4-FFF2-40B4-BE49-F238E27FC236}">
                                <a16:creationId xmlns:a16="http://schemas.microsoft.com/office/drawing/2014/main" id="{A2B59B06-AA75-4107-AD65-69285C66B279}"/>
                              </a:ext>
                            </a:extLst>
                          </p:cNvPr>
                          <p:cNvPicPr/>
                          <p:nvPr/>
                        </p:nvPicPr>
                        <p:blipFill>
                          <a:blip r:embed="rId19"/>
                          <a:stretch>
                            <a:fillRect/>
                          </a:stretch>
                        </p:blipFill>
                        <p:spPr>
                          <a:xfrm>
                            <a:off x="-687107" y="3482376"/>
                            <a:ext cx="3530604" cy="1313431"/>
                          </a:xfrm>
                          <a:prstGeom prst="rect">
                            <a:avLst/>
                          </a:prstGeom>
                        </p:spPr>
                      </p:pic>
                    </p:oleObj>
                  </mc:Fallback>
                </mc:AlternateContent>
              </a:graphicData>
            </a:graphic>
          </p:graphicFrame>
          <p:sp>
            <p:nvSpPr>
              <p:cNvPr id="70" name="TextBox 69">
                <a:extLst>
                  <a:ext uri="{FF2B5EF4-FFF2-40B4-BE49-F238E27FC236}">
                    <a16:creationId xmlns:a16="http://schemas.microsoft.com/office/drawing/2014/main" id="{D737C59C-4397-421B-91F2-3A483EF7A3A4}"/>
                  </a:ext>
                </a:extLst>
              </p:cNvPr>
              <p:cNvSpPr txBox="1"/>
              <p:nvPr/>
            </p:nvSpPr>
            <p:spPr>
              <a:xfrm>
                <a:off x="-1486884" y="4334142"/>
                <a:ext cx="2736417" cy="461665"/>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400" dirty="0">
                    <a:latin typeface="Times New Roman" panose="02020603050405020304" pitchFamily="18" charset="0"/>
                    <a:ea typeface="Tahoma" panose="020B0604030504040204" pitchFamily="34" charset="0"/>
                    <a:cs typeface="Times New Roman" panose="02020603050405020304" pitchFamily="18" charset="0"/>
                  </a:rPr>
                  <a:t> m = 2 </a:t>
                </a:r>
                <a:r>
                  <a:rPr lang="en-US" sz="2400" dirty="0" err="1">
                    <a:latin typeface="Times New Roman" panose="02020603050405020304" pitchFamily="18" charset="0"/>
                    <a:ea typeface="Tahoma" panose="020B0604030504040204" pitchFamily="34" charset="0"/>
                    <a:cs typeface="Times New Roman" panose="02020603050405020304" pitchFamily="18" charset="0"/>
                  </a:rPr>
                  <a:t>là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giá</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trị</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cần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tìm</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id="{CE771F36-38A9-4067-A048-4B183555674A}"/>
                </a:ext>
              </a:extLst>
            </p:cNvPr>
            <p:cNvGrpSpPr/>
            <p:nvPr/>
          </p:nvGrpSpPr>
          <p:grpSpPr>
            <a:xfrm>
              <a:off x="-1501155" y="2651379"/>
              <a:ext cx="6276954" cy="830997"/>
              <a:chOff x="-1501155" y="2651379"/>
              <a:chExt cx="6276954" cy="830997"/>
            </a:xfrm>
          </p:grpSpPr>
          <p:grpSp>
            <p:nvGrpSpPr>
              <p:cNvPr id="65" name="Group 64">
                <a:extLst>
                  <a:ext uri="{FF2B5EF4-FFF2-40B4-BE49-F238E27FC236}">
                    <a16:creationId xmlns:a16="http://schemas.microsoft.com/office/drawing/2014/main" id="{0F2C73AF-A825-4132-8332-C7DD62F779C8}"/>
                  </a:ext>
                </a:extLst>
              </p:cNvPr>
              <p:cNvGrpSpPr/>
              <p:nvPr/>
            </p:nvGrpSpPr>
            <p:grpSpPr>
              <a:xfrm>
                <a:off x="-1501155" y="2651379"/>
                <a:ext cx="6276954" cy="830997"/>
                <a:chOff x="-1261399" y="2935126"/>
                <a:chExt cx="6092348" cy="830997"/>
              </a:xfrm>
            </p:grpSpPr>
            <p:sp>
              <p:nvSpPr>
                <p:cNvPr id="67" name="TextBox 66">
                  <a:extLst>
                    <a:ext uri="{FF2B5EF4-FFF2-40B4-BE49-F238E27FC236}">
                      <a16:creationId xmlns:a16="http://schemas.microsoft.com/office/drawing/2014/main" id="{77056BB4-5050-4E42-9524-C169975C0ED6}"/>
                    </a:ext>
                  </a:extLst>
                </p:cNvPr>
                <p:cNvSpPr txBox="1"/>
                <p:nvPr/>
              </p:nvSpPr>
              <p:spPr>
                <a:xfrm>
                  <a:off x="-1261399" y="2935126"/>
                  <a:ext cx="6092348" cy="830997"/>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c)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a:p>
                  <a:r>
                    <a:rPr lang="en-US" sz="24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dirty="0">
                      <a:latin typeface="Times New Roman" panose="02020603050405020304" pitchFamily="18" charset="0"/>
                      <a:ea typeface="Tahoma" panose="020B0604030504040204" pitchFamily="34" charset="0"/>
                      <a:cs typeface="Times New Roman" panose="02020603050405020304" pitchFamily="18" charset="0"/>
                    </a:rPr>
                    <a:t> (d) 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68" name="Object 67">
                  <a:extLst>
                    <a:ext uri="{FF2B5EF4-FFF2-40B4-BE49-F238E27FC236}">
                      <a16:creationId xmlns:a16="http://schemas.microsoft.com/office/drawing/2014/main" id="{981F1DA4-FA3C-4309-9C5F-DC35BA94767B}"/>
                    </a:ext>
                  </a:extLst>
                </p:cNvPr>
                <p:cNvGraphicFramePr>
                  <a:graphicFrameLocks noChangeAspect="1"/>
                </p:cNvGraphicFramePr>
                <p:nvPr>
                  <p:extLst>
                    <p:ext uri="{D42A27DB-BD31-4B8C-83A1-F6EECF244321}">
                      <p14:modId xmlns:p14="http://schemas.microsoft.com/office/powerpoint/2010/main" val="1261365991"/>
                    </p:ext>
                  </p:extLst>
                </p:nvPr>
              </p:nvGraphicFramePr>
              <p:xfrm>
                <a:off x="1377581" y="2998851"/>
                <a:ext cx="1666482" cy="408282"/>
              </p:xfrm>
              <a:graphic>
                <a:graphicData uri="http://schemas.openxmlformats.org/presentationml/2006/ole">
                  <mc:AlternateContent xmlns:mc="http://schemas.openxmlformats.org/markup-compatibility/2006">
                    <mc:Choice xmlns:v="urn:schemas-microsoft-com:vml" Requires="v">
                      <p:oleObj name="Equation" r:id="rId20" imgW="1079280" imgH="203040" progId="Equation.DSMT4">
                        <p:embed/>
                      </p:oleObj>
                    </mc:Choice>
                    <mc:Fallback>
                      <p:oleObj name="Equation" r:id="rId20" imgW="1079280" imgH="203040" progId="Equation.DSMT4">
                        <p:embed/>
                        <p:pic>
                          <p:nvPicPr>
                            <p:cNvPr id="9" name="Object 8">
                              <a:extLst>
                                <a:ext uri="{FF2B5EF4-FFF2-40B4-BE49-F238E27FC236}">
                                  <a16:creationId xmlns:a16="http://schemas.microsoft.com/office/drawing/2014/main" id="{0600CBD0-0E03-420B-B662-A1930B2EB6DD}"/>
                                </a:ext>
                              </a:extLst>
                            </p:cNvPr>
                            <p:cNvPicPr/>
                            <p:nvPr/>
                          </p:nvPicPr>
                          <p:blipFill>
                            <a:blip r:embed="rId21"/>
                            <a:stretch>
                              <a:fillRect/>
                            </a:stretch>
                          </p:blipFill>
                          <p:spPr>
                            <a:xfrm>
                              <a:off x="1377581" y="2998851"/>
                              <a:ext cx="1666482" cy="408282"/>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id="{4373444A-370C-42AE-B1BB-AFCC094EAB3F}"/>
                  </a:ext>
                </a:extLst>
              </p:cNvPr>
              <p:cNvGraphicFramePr>
                <a:graphicFrameLocks noChangeAspect="1"/>
              </p:cNvGraphicFramePr>
              <p:nvPr>
                <p:extLst>
                  <p:ext uri="{D42A27DB-BD31-4B8C-83A1-F6EECF244321}">
                    <p14:modId xmlns:p14="http://schemas.microsoft.com/office/powerpoint/2010/main" val="2625116512"/>
                  </p:ext>
                </p:extLst>
              </p:nvPr>
            </p:nvGraphicFramePr>
            <p:xfrm>
              <a:off x="292259" y="2683204"/>
              <a:ext cx="857030" cy="505297"/>
            </p:xfrm>
            <a:graphic>
              <a:graphicData uri="http://schemas.openxmlformats.org/presentationml/2006/ole">
                <mc:AlternateContent xmlns:mc="http://schemas.openxmlformats.org/markup-compatibility/2006">
                  <mc:Choice xmlns:v="urn:schemas-microsoft-com:vml" Requires="v">
                    <p:oleObj name="Equation" r:id="rId22" imgW="1054672" imgH="405581" progId="Equation.DSMT4">
                      <p:embed/>
                    </p:oleObj>
                  </mc:Choice>
                  <mc:Fallback>
                    <p:oleObj name="Equation" r:id="rId22" imgW="1054672" imgH="405581" progId="Equation.DSMT4">
                      <p:embed/>
                      <p:pic>
                        <p:nvPicPr>
                          <p:cNvPr id="7" name="Object 6">
                            <a:extLst>
                              <a:ext uri="{FF2B5EF4-FFF2-40B4-BE49-F238E27FC236}">
                                <a16:creationId xmlns:a16="http://schemas.microsoft.com/office/drawing/2014/main" id="{1C9B460F-40DF-4824-A8E3-62ED597351CA}"/>
                              </a:ext>
                            </a:extLst>
                          </p:cNvPr>
                          <p:cNvPicPr/>
                          <p:nvPr/>
                        </p:nvPicPr>
                        <p:blipFill>
                          <a:blip r:embed="rId23"/>
                          <a:stretch>
                            <a:fillRect/>
                          </a:stretch>
                        </p:blipFill>
                        <p:spPr>
                          <a:xfrm>
                            <a:off x="292259" y="2683204"/>
                            <a:ext cx="857030" cy="505297"/>
                          </a:xfrm>
                          <a:prstGeom prst="rect">
                            <a:avLst/>
                          </a:prstGeom>
                        </p:spPr>
                      </p:pic>
                    </p:oleObj>
                  </mc:Fallback>
                </mc:AlternateContent>
              </a:graphicData>
            </a:graphic>
          </p:graphicFrame>
        </p:grpSp>
      </p:grpSp>
    </p:spTree>
    <p:extLst>
      <p:ext uri="{BB962C8B-B14F-4D97-AF65-F5344CB8AC3E}">
        <p14:creationId xmlns:p14="http://schemas.microsoft.com/office/powerpoint/2010/main" val="375460303"/>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750"/>
                                        <p:tgtEl>
                                          <p:spTgt spid="51"/>
                                        </p:tgtEl>
                                      </p:cBhvr>
                                    </p:animEffect>
                                    <p:anim calcmode="lin" valueType="num">
                                      <p:cBhvr>
                                        <p:cTn id="31" dur="750" fill="hold"/>
                                        <p:tgtEl>
                                          <p:spTgt spid="51"/>
                                        </p:tgtEl>
                                        <p:attrNameLst>
                                          <p:attrName>ppt_x</p:attrName>
                                        </p:attrNameLst>
                                      </p:cBhvr>
                                      <p:tavLst>
                                        <p:tav tm="0">
                                          <p:val>
                                            <p:strVal val="#ppt_x"/>
                                          </p:val>
                                        </p:tav>
                                        <p:tav tm="100000">
                                          <p:val>
                                            <p:strVal val="#ppt_x"/>
                                          </p:val>
                                        </p:tav>
                                      </p:tavLst>
                                    </p:anim>
                                    <p:anim calcmode="lin" valueType="num">
                                      <p:cBhvr>
                                        <p:cTn id="32" dur="750" fill="hold"/>
                                        <p:tgtEl>
                                          <p:spTgt spid="51"/>
                                        </p:tgtEl>
                                        <p:attrNameLst>
                                          <p:attrName>ppt_y</p:attrName>
                                        </p:attrNameLst>
                                      </p:cBhvr>
                                      <p:tavLst>
                                        <p:tav tm="0">
                                          <p:val>
                                            <p:strVal val="#ppt_y+.1"/>
                                          </p:val>
                                        </p:tav>
                                        <p:tav tm="100000">
                                          <p:val>
                                            <p:strVal val="#ppt_y"/>
                                          </p:val>
                                        </p:tav>
                                      </p:tavLst>
                                    </p:anim>
                                  </p:childTnLst>
                                </p:cTn>
                              </p:par>
                              <p:par>
                                <p:cTn id="33" presetID="10" presetClass="exit" presetSubtype="0" fill="hold" nodeType="withEffect">
                                  <p:stCondLst>
                                    <p:cond delay="0"/>
                                  </p:stCondLst>
                                  <p:childTnLst>
                                    <p:animEffect transition="out" filter="fade">
                                      <p:cBhvr>
                                        <p:cTn id="34" dur="500"/>
                                        <p:tgtEl>
                                          <p:spTgt spid="48"/>
                                        </p:tgtEl>
                                      </p:cBhvr>
                                    </p:animEffect>
                                    <p:set>
                                      <p:cBhvr>
                                        <p:cTn id="35" dur="1" fill="hold">
                                          <p:stCondLst>
                                            <p:cond delay="499"/>
                                          </p:stCondLst>
                                        </p:cTn>
                                        <p:tgtEl>
                                          <p:spTgt spid="4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500"/>
                                        <p:tgtEl>
                                          <p:spTgt spid="62"/>
                                        </p:tgtEl>
                                      </p:cBhvr>
                                    </p:animEffect>
                                  </p:childTnLst>
                                </p:cTn>
                              </p:par>
                              <p:par>
                                <p:cTn id="41" presetID="10" presetClass="exit" presetSubtype="0" fill="hold" nodeType="with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1ACA9C4-8409-4E76-9BD8-B7E7BE5CCD04}"/>
              </a:ext>
            </a:extLst>
          </p:cNvPr>
          <p:cNvGraphicFramePr>
            <a:graphicFrameLocks noChangeAspect="1"/>
          </p:cNvGraphicFramePr>
          <p:nvPr>
            <p:extLst>
              <p:ext uri="{D42A27DB-BD31-4B8C-83A1-F6EECF244321}">
                <p14:modId xmlns:p14="http://schemas.microsoft.com/office/powerpoint/2010/main" val="2733914754"/>
              </p:ext>
            </p:extLst>
          </p:nvPr>
        </p:nvGraphicFramePr>
        <p:xfrm>
          <a:off x="4135154" y="2246086"/>
          <a:ext cx="2799361" cy="657736"/>
        </p:xfrm>
        <a:graphic>
          <a:graphicData uri="http://schemas.openxmlformats.org/presentationml/2006/ole">
            <mc:AlternateContent xmlns:mc="http://schemas.openxmlformats.org/markup-compatibility/2006">
              <mc:Choice xmlns:v="urn:schemas-microsoft-com:vml" Requires="v">
                <p:oleObj name="Equation" r:id="rId3" imgW="1117440" imgH="253800" progId="Equation.DSMT4">
                  <p:embed/>
                </p:oleObj>
              </mc:Choice>
              <mc:Fallback>
                <p:oleObj name="Equation" r:id="rId3" imgW="1117440" imgH="253800" progId="Equation.DSMT4">
                  <p:embed/>
                  <p:pic>
                    <p:nvPicPr>
                      <p:cNvPr id="0" name=""/>
                      <p:cNvPicPr/>
                      <p:nvPr/>
                    </p:nvPicPr>
                    <p:blipFill>
                      <a:blip r:embed="rId4"/>
                      <a:stretch>
                        <a:fillRect/>
                      </a:stretch>
                    </p:blipFill>
                    <p:spPr>
                      <a:xfrm>
                        <a:off x="4135154" y="2246086"/>
                        <a:ext cx="2799361" cy="657736"/>
                      </a:xfrm>
                      <a:prstGeom prst="rect">
                        <a:avLst/>
                      </a:prstGeom>
                    </p:spPr>
                  </p:pic>
                </p:oleObj>
              </mc:Fallback>
            </mc:AlternateContent>
          </a:graphicData>
        </a:graphic>
      </p:graphicFrame>
      <p:sp>
        <p:nvSpPr>
          <p:cNvPr id="911" name="Google Shape;911;p38"/>
          <p:cNvSpPr txBox="1">
            <a:spLocks noGrp="1"/>
          </p:cNvSpPr>
          <p:nvPr>
            <p:ph type="title"/>
          </p:nvPr>
        </p:nvSpPr>
        <p:spPr>
          <a:xfrm>
            <a:off x="3352511" y="1532330"/>
            <a:ext cx="264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latin typeface="Times New Roman" panose="02020603050405020304" pitchFamily="18" charset="0"/>
                <a:cs typeface="Times New Roman" panose="02020603050405020304" pitchFamily="18" charset="0"/>
              </a:rPr>
              <a:t>MỤC TIÊU</a:t>
            </a:r>
            <a:endParaRPr sz="3200" b="1" dirty="0">
              <a:latin typeface="Times New Roman" panose="02020603050405020304" pitchFamily="18" charset="0"/>
              <a:cs typeface="Times New Roman" panose="02020603050405020304" pitchFamily="18" charset="0"/>
            </a:endParaRPr>
          </a:p>
        </p:txBody>
      </p:sp>
      <p:sp>
        <p:nvSpPr>
          <p:cNvPr id="913" name="Google Shape;913;p38"/>
          <p:cNvSpPr/>
          <p:nvPr/>
        </p:nvSpPr>
        <p:spPr>
          <a:xfrm flipH="1">
            <a:off x="4682033" y="830185"/>
            <a:ext cx="1490739" cy="942371"/>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38"/>
          <p:cNvSpPr/>
          <p:nvPr/>
        </p:nvSpPr>
        <p:spPr>
          <a:xfrm flipH="1">
            <a:off x="5534836" y="835059"/>
            <a:ext cx="1165141" cy="73658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38"/>
          <p:cNvSpPr/>
          <p:nvPr/>
        </p:nvSpPr>
        <p:spPr>
          <a:xfrm flipH="1">
            <a:off x="5067560" y="1926500"/>
            <a:ext cx="934551" cy="74779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38"/>
          <p:cNvSpPr/>
          <p:nvPr/>
        </p:nvSpPr>
        <p:spPr>
          <a:xfrm flipH="1">
            <a:off x="6114446" y="2999418"/>
            <a:ext cx="1443743" cy="924910"/>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7" name="Google Shape;917;p38"/>
          <p:cNvSpPr/>
          <p:nvPr/>
        </p:nvSpPr>
        <p:spPr>
          <a:xfrm rot="10800000" flipH="1">
            <a:off x="7192921" y="2861087"/>
            <a:ext cx="975390" cy="78033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8" name="Google Shape;918;p38"/>
          <p:cNvSpPr/>
          <p:nvPr/>
        </p:nvSpPr>
        <p:spPr>
          <a:xfrm>
            <a:off x="5828097" y="3348738"/>
            <a:ext cx="65005" cy="62549"/>
          </a:xfrm>
          <a:custGeom>
            <a:avLst/>
            <a:gdLst/>
            <a:ahLst/>
            <a:cxnLst/>
            <a:rect l="l" t="t" r="r" b="b"/>
            <a:pathLst>
              <a:path w="4155" h="3998" extrusionOk="0">
                <a:moveTo>
                  <a:pt x="2156" y="1"/>
                </a:moveTo>
                <a:cubicBezTo>
                  <a:pt x="1348" y="1"/>
                  <a:pt x="619" y="488"/>
                  <a:pt x="308" y="1234"/>
                </a:cubicBezTo>
                <a:cubicBezTo>
                  <a:pt x="0" y="1982"/>
                  <a:pt x="171" y="2841"/>
                  <a:pt x="744" y="3411"/>
                </a:cubicBezTo>
                <a:cubicBezTo>
                  <a:pt x="1127" y="3794"/>
                  <a:pt x="1637" y="3997"/>
                  <a:pt x="2157" y="3997"/>
                </a:cubicBezTo>
                <a:cubicBezTo>
                  <a:pt x="2414" y="3997"/>
                  <a:pt x="2674" y="3947"/>
                  <a:pt x="2921" y="3844"/>
                </a:cubicBezTo>
                <a:cubicBezTo>
                  <a:pt x="3667" y="3533"/>
                  <a:pt x="4154" y="2804"/>
                  <a:pt x="4154" y="1997"/>
                </a:cubicBezTo>
                <a:cubicBezTo>
                  <a:pt x="4154" y="894"/>
                  <a:pt x="3259" y="1"/>
                  <a:pt x="2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37" name="Google Shape;937;p38"/>
          <p:cNvGrpSpPr/>
          <p:nvPr/>
        </p:nvGrpSpPr>
        <p:grpSpPr>
          <a:xfrm rot="1305467">
            <a:off x="191772" y="239326"/>
            <a:ext cx="1385992" cy="2705372"/>
            <a:chOff x="409722" y="228600"/>
            <a:chExt cx="1385931" cy="2705253"/>
          </a:xfrm>
        </p:grpSpPr>
        <p:grpSp>
          <p:nvGrpSpPr>
            <p:cNvPr id="938" name="Google Shape;938;p38"/>
            <p:cNvGrpSpPr/>
            <p:nvPr/>
          </p:nvGrpSpPr>
          <p:grpSpPr>
            <a:xfrm rot="-617154" flipH="1">
              <a:off x="575967" y="402323"/>
              <a:ext cx="1053440" cy="2450002"/>
              <a:chOff x="3817855" y="1437512"/>
              <a:chExt cx="541146" cy="1128254"/>
            </a:xfrm>
          </p:grpSpPr>
          <p:sp>
            <p:nvSpPr>
              <p:cNvPr id="939" name="Google Shape;939;p38"/>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0" name="Google Shape;940;p38"/>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41" name="Google Shape;941;p38"/>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DDF657B5-83F4-4C4E-99C2-8F2B2338ADAA}"/>
              </a:ext>
            </a:extLst>
          </p:cNvPr>
          <p:cNvPicPr>
            <a:picLocks noChangeAspect="1"/>
          </p:cNvPicPr>
          <p:nvPr/>
        </p:nvPicPr>
        <p:blipFill>
          <a:blip r:embed="rId5"/>
          <a:stretch>
            <a:fillRect/>
          </a:stretch>
        </p:blipFill>
        <p:spPr>
          <a:xfrm>
            <a:off x="6517225" y="822767"/>
            <a:ext cx="2495550" cy="1638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HeroicExtremeLeftFacing"/>
            <a:lightRig rig="threePt" dir="t"/>
          </a:scene3d>
          <a:sp3d contourW="6350" prstMaterial="matte">
            <a:bevelT w="101600" h="101600"/>
            <a:contourClr>
              <a:srgbClr val="969696"/>
            </a:contourClr>
          </a:sp3d>
        </p:spPr>
      </p:pic>
      <p:sp>
        <p:nvSpPr>
          <p:cNvPr id="4" name="Rectangle: Rounded Corners 3">
            <a:extLst>
              <a:ext uri="{FF2B5EF4-FFF2-40B4-BE49-F238E27FC236}">
                <a16:creationId xmlns:a16="http://schemas.microsoft.com/office/drawing/2014/main" id="{B0D93728-23AD-4643-A5B3-1BDBC5D58318}"/>
              </a:ext>
            </a:extLst>
          </p:cNvPr>
          <p:cNvSpPr/>
          <p:nvPr/>
        </p:nvSpPr>
        <p:spPr>
          <a:xfrm>
            <a:off x="2231153" y="193225"/>
            <a:ext cx="5024932" cy="829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US" sz="20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DẠNG 2: XÁC ĐỊNH GÓC TẠO BỞI ĐƯỜNG THẲNG VÀ TRỤC</a:t>
            </a:r>
          </a:p>
        </p:txBody>
      </p:sp>
      <p:sp>
        <p:nvSpPr>
          <p:cNvPr id="42" name="Google Shape;940;p38">
            <a:extLst>
              <a:ext uri="{FF2B5EF4-FFF2-40B4-BE49-F238E27FC236}">
                <a16:creationId xmlns:a16="http://schemas.microsoft.com/office/drawing/2014/main" id="{C0709518-16DF-4361-8AF6-01D267953A21}"/>
              </a:ext>
            </a:extLst>
          </p:cNvPr>
          <p:cNvSpPr/>
          <p:nvPr/>
        </p:nvSpPr>
        <p:spPr>
          <a:xfrm rot="688313" flipH="1">
            <a:off x="663372" y="2522169"/>
            <a:ext cx="76660" cy="64926"/>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0468A67-D46A-408E-9FFA-F14D4BB1657B}"/>
              </a:ext>
            </a:extLst>
          </p:cNvPr>
          <p:cNvGrpSpPr/>
          <p:nvPr/>
        </p:nvGrpSpPr>
        <p:grpSpPr>
          <a:xfrm>
            <a:off x="1011748" y="3146560"/>
            <a:ext cx="6546441" cy="766214"/>
            <a:chOff x="994973" y="3275228"/>
            <a:chExt cx="5230270" cy="766214"/>
          </a:xfrm>
        </p:grpSpPr>
        <p:sp>
          <p:nvSpPr>
            <p:cNvPr id="41" name="Google Shape;910;p38">
              <a:extLst>
                <a:ext uri="{FF2B5EF4-FFF2-40B4-BE49-F238E27FC236}">
                  <a16:creationId xmlns:a16="http://schemas.microsoft.com/office/drawing/2014/main" id="{502D05DD-026C-49EC-B913-C02EE8CB7356}"/>
                </a:ext>
              </a:extLst>
            </p:cNvPr>
            <p:cNvSpPr txBox="1">
              <a:spLocks/>
            </p:cNvSpPr>
            <p:nvPr/>
          </p:nvSpPr>
          <p:spPr>
            <a:xfrm>
              <a:off x="1121675" y="3275228"/>
              <a:ext cx="5103568" cy="766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5"/>
                </a:buClr>
                <a:buSzPts val="1800"/>
                <a:buFont typeface="Didact Gothic"/>
                <a:buChar char="●"/>
                <a:defRPr sz="1800" b="0" i="0" u="none" strike="noStrike" cap="none">
                  <a:solidFill>
                    <a:schemeClr val="accent5"/>
                  </a:solidFill>
                  <a:latin typeface="Didact Gothic"/>
                  <a:ea typeface="Didact Gothic"/>
                  <a:cs typeface="Didact Gothic"/>
                  <a:sym typeface="Didact Gothic"/>
                </a:defRPr>
              </a:lvl1pPr>
              <a:lvl2pPr marL="914400" marR="0" lvl="1"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2pPr>
              <a:lvl3pPr marL="1371600" marR="0" lvl="2"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3pPr>
              <a:lvl4pPr marL="1828800" marR="0" lvl="3"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4pPr>
              <a:lvl5pPr marL="2286000" marR="0" lvl="4"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5pPr>
              <a:lvl6pPr marL="2743200" marR="0" lvl="5"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6pPr>
              <a:lvl7pPr marL="3200400" marR="0" lvl="6"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7pPr>
              <a:lvl8pPr marL="3657600" marR="0" lvl="7"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8pPr>
              <a:lvl9pPr marL="4114800" marR="0" lvl="8" indent="-317500" algn="l" rtl="0">
                <a:lnSpc>
                  <a:spcPct val="115000"/>
                </a:lnSpc>
                <a:spcBef>
                  <a:spcPts val="1600"/>
                </a:spcBef>
                <a:spcAft>
                  <a:spcPts val="160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9pPr>
            </a:lstStyle>
            <a:p>
              <a:pPr marL="0" indent="0">
                <a:spcAft>
                  <a:spcPts val="1600"/>
                </a:spcAft>
                <a:buFont typeface="Didact Gothic"/>
                <a:buNone/>
              </a:pP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trục</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43" name="Google Shape;940;p38">
              <a:extLst>
                <a:ext uri="{FF2B5EF4-FFF2-40B4-BE49-F238E27FC236}">
                  <a16:creationId xmlns:a16="http://schemas.microsoft.com/office/drawing/2014/main" id="{F3142635-0426-49F8-AA81-BBAF4C4D1682}"/>
                </a:ext>
              </a:extLst>
            </p:cNvPr>
            <p:cNvSpPr/>
            <p:nvPr/>
          </p:nvSpPr>
          <p:spPr>
            <a:xfrm rot="688313" flipH="1">
              <a:off x="994973" y="3601826"/>
              <a:ext cx="76660" cy="64926"/>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10" name="Google Shape;910;p38"/>
          <p:cNvSpPr txBox="1">
            <a:spLocks noGrp="1"/>
          </p:cNvSpPr>
          <p:nvPr>
            <p:ph type="subTitle" idx="4294967295"/>
          </p:nvPr>
        </p:nvSpPr>
        <p:spPr>
          <a:xfrm>
            <a:off x="774881" y="2231518"/>
            <a:ext cx="3709076"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800" dirty="0">
                <a:latin typeface="Times New Roman" panose="02020603050405020304" pitchFamily="18" charset="0"/>
                <a:cs typeface="Times New Roman" panose="02020603050405020304" pitchFamily="18" charset="0"/>
              </a:rPr>
              <a:t>Vẽ được đồ thị hàm số                           </a:t>
            </a:r>
            <a:endParaRPr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11"/>
                                        </p:tgtEl>
                                        <p:attrNameLst>
                                          <p:attrName>style.visibility</p:attrName>
                                        </p:attrNameLst>
                                      </p:cBhvr>
                                      <p:to>
                                        <p:strVal val="visible"/>
                                      </p:to>
                                    </p:set>
                                    <p:animEffect transition="in" filter="barn(inVertical)">
                                      <p:cBhvr>
                                        <p:cTn id="33" dur="500"/>
                                        <p:tgtEl>
                                          <p:spTgt spid="9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10">
                                            <p:txEl>
                                              <p:pRg st="0" end="0"/>
                                            </p:txEl>
                                          </p:spTgt>
                                        </p:tgtEl>
                                        <p:attrNameLst>
                                          <p:attrName>style.visibility</p:attrName>
                                        </p:attrNameLst>
                                      </p:cBhvr>
                                      <p:to>
                                        <p:strVal val="visible"/>
                                      </p:to>
                                    </p:set>
                                    <p:animEffect transition="in" filter="barn(inVertical)">
                                      <p:cBhvr>
                                        <p:cTn id="38" dur="500"/>
                                        <p:tgtEl>
                                          <p:spTgt spid="910">
                                            <p:txEl>
                                              <p:pRg st="0" end="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4" grpId="0" animBg="1"/>
      <p:bldP spid="9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descr="Background pattern&#10;&#10;Description automatically generated">
            <a:extLst>
              <a:ext uri="{FF2B5EF4-FFF2-40B4-BE49-F238E27FC236}">
                <a16:creationId xmlns:a16="http://schemas.microsoft.com/office/drawing/2014/main" id="{56B1C588-1DDA-401F-B93B-D9D363C2A3C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012" r="14448" b="2"/>
          <a:stretch/>
        </p:blipFill>
        <p:spPr>
          <a:xfrm rot="16200000">
            <a:off x="350591" y="278894"/>
            <a:ext cx="1224327" cy="139514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05" name="Picture 104">
            <a:extLst>
              <a:ext uri="{FF2B5EF4-FFF2-40B4-BE49-F238E27FC236}">
                <a16:creationId xmlns:a16="http://schemas.microsoft.com/office/drawing/2014/main" id="{C40F76E0-4476-4496-A99F-BEB5014FC1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362815" y="375218"/>
            <a:ext cx="1270871" cy="1270871"/>
          </a:xfrm>
          <a:prstGeom prst="rect">
            <a:avLst/>
          </a:prstGeom>
        </p:spPr>
      </p:pic>
      <p:pic>
        <p:nvPicPr>
          <p:cNvPr id="11" name="Picture 10">
            <a:extLst>
              <a:ext uri="{FF2B5EF4-FFF2-40B4-BE49-F238E27FC236}">
                <a16:creationId xmlns:a16="http://schemas.microsoft.com/office/drawing/2014/main" id="{AD91D882-3260-4CA4-B978-E534C8F76134}"/>
              </a:ext>
            </a:extLst>
          </p:cNvPr>
          <p:cNvPicPr>
            <a:picLocks noChangeAspect="1"/>
          </p:cNvPicPr>
          <p:nvPr/>
        </p:nvPicPr>
        <p:blipFill>
          <a:blip r:embed="rId6"/>
          <a:stretch>
            <a:fillRect/>
          </a:stretch>
        </p:blipFill>
        <p:spPr>
          <a:xfrm>
            <a:off x="6618675" y="545539"/>
            <a:ext cx="2197209" cy="14424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HeroicExtremeLeftFacing"/>
            <a:lightRig rig="threePt" dir="t"/>
          </a:scene3d>
          <a:sp3d contourW="6350" prstMaterial="matte">
            <a:bevelT w="101600" h="101600"/>
            <a:contourClr>
              <a:srgbClr val="969696"/>
            </a:contourClr>
          </a:sp3d>
        </p:spPr>
      </p:pic>
      <p:sp>
        <p:nvSpPr>
          <p:cNvPr id="12" name="Rectangle: Rounded Corners 11">
            <a:extLst>
              <a:ext uri="{FF2B5EF4-FFF2-40B4-BE49-F238E27FC236}">
                <a16:creationId xmlns:a16="http://schemas.microsoft.com/office/drawing/2014/main" id="{6972C800-8632-4ABE-8DC9-041B32FFB00B}"/>
              </a:ext>
            </a:extLst>
          </p:cNvPr>
          <p:cNvSpPr/>
          <p:nvPr/>
        </p:nvSpPr>
        <p:spPr>
          <a:xfrm>
            <a:off x="419071" y="64195"/>
            <a:ext cx="7663002" cy="8291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US" sz="20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DẠNG 2: XÁC ĐỊNH GÓC TẠO BỞI ĐƯỜNG THẲNG VÀ TRỤC</a:t>
            </a:r>
          </a:p>
        </p:txBody>
      </p:sp>
      <p:grpSp>
        <p:nvGrpSpPr>
          <p:cNvPr id="148" name="Group 147">
            <a:extLst>
              <a:ext uri="{FF2B5EF4-FFF2-40B4-BE49-F238E27FC236}">
                <a16:creationId xmlns:a16="http://schemas.microsoft.com/office/drawing/2014/main" id="{C68DD925-AB59-4F4A-B37D-8EF5D150C4C2}"/>
              </a:ext>
            </a:extLst>
          </p:cNvPr>
          <p:cNvGrpSpPr/>
          <p:nvPr/>
        </p:nvGrpSpPr>
        <p:grpSpPr>
          <a:xfrm>
            <a:off x="1511696" y="644459"/>
            <a:ext cx="5725477" cy="1539639"/>
            <a:chOff x="1244271" y="531816"/>
            <a:chExt cx="3528693" cy="1487769"/>
          </a:xfrm>
        </p:grpSpPr>
        <p:grpSp>
          <p:nvGrpSpPr>
            <p:cNvPr id="147" name="Group 146">
              <a:extLst>
                <a:ext uri="{FF2B5EF4-FFF2-40B4-BE49-F238E27FC236}">
                  <a16:creationId xmlns:a16="http://schemas.microsoft.com/office/drawing/2014/main" id="{346C3225-1667-4576-B8AF-8C19765AEE96}"/>
                </a:ext>
              </a:extLst>
            </p:cNvPr>
            <p:cNvGrpSpPr/>
            <p:nvPr/>
          </p:nvGrpSpPr>
          <p:grpSpPr>
            <a:xfrm>
              <a:off x="1244271" y="531816"/>
              <a:ext cx="3528693" cy="1348614"/>
              <a:chOff x="1244271" y="531816"/>
              <a:chExt cx="3528693" cy="1348614"/>
            </a:xfrm>
          </p:grpSpPr>
          <p:grpSp>
            <p:nvGrpSpPr>
              <p:cNvPr id="19" name="Group 18">
                <a:extLst>
                  <a:ext uri="{FF2B5EF4-FFF2-40B4-BE49-F238E27FC236}">
                    <a16:creationId xmlns:a16="http://schemas.microsoft.com/office/drawing/2014/main" id="{C2C555D3-7275-4B97-AB9D-AD1D5FFB0D57}"/>
                  </a:ext>
                </a:extLst>
              </p:cNvPr>
              <p:cNvGrpSpPr/>
              <p:nvPr/>
            </p:nvGrpSpPr>
            <p:grpSpPr>
              <a:xfrm>
                <a:off x="1370545" y="531816"/>
                <a:ext cx="3402419" cy="635017"/>
                <a:chOff x="1370545" y="531816"/>
                <a:chExt cx="3402419" cy="635017"/>
              </a:xfrm>
            </p:grpSpPr>
            <p:sp>
              <p:nvSpPr>
                <p:cNvPr id="13" name="TextBox 12">
                  <a:extLst>
                    <a:ext uri="{FF2B5EF4-FFF2-40B4-BE49-F238E27FC236}">
                      <a16:creationId xmlns:a16="http://schemas.microsoft.com/office/drawing/2014/main" id="{8C6621B5-54FE-4A6F-A8C7-90394F19AFA7}"/>
                    </a:ext>
                  </a:extLst>
                </p:cNvPr>
                <p:cNvSpPr txBox="1"/>
                <p:nvPr/>
              </p:nvSpPr>
              <p:spPr>
                <a:xfrm>
                  <a:off x="1370545" y="638616"/>
                  <a:ext cx="3402419" cy="430887"/>
                </a:xfrm>
                <a:prstGeom prst="rect">
                  <a:avLst/>
                </a:prstGeom>
                <a:noFill/>
                <a:ln>
                  <a:noFill/>
                </a:ln>
              </p:spPr>
              <p:txBody>
                <a:bodyPr wrap="square" rtlCol="0">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4</a:t>
                  </a:r>
                  <a:r>
                    <a:rPr lang="en-US" sz="2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dirty="0">
                      <a:latin typeface="Times New Roman" panose="02020603050405020304" pitchFamily="18" charset="0"/>
                      <a:ea typeface="Tahoma" panose="020B0604030504040204" pitchFamily="34" charset="0"/>
                      <a:cs typeface="Times New Roman" panose="02020603050405020304" pitchFamily="18" charset="0"/>
                    </a:rPr>
                    <a:t>Cho </a:t>
                  </a:r>
                  <a:r>
                    <a:rPr lang="en-US" sz="2200" dirty="0" err="1">
                      <a:latin typeface="Times New Roman" panose="02020603050405020304" pitchFamily="18" charset="0"/>
                      <a:ea typeface="Tahoma" panose="020B0604030504040204" pitchFamily="34" charset="0"/>
                      <a:cs typeface="Times New Roman" panose="02020603050405020304" pitchFamily="18" charset="0"/>
                    </a:rPr>
                    <a:t>hàm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14" name="Object 13">
                  <a:extLst>
                    <a:ext uri="{FF2B5EF4-FFF2-40B4-BE49-F238E27FC236}">
                      <a16:creationId xmlns:a16="http://schemas.microsoft.com/office/drawing/2014/main" id="{E2AFB1AC-DE79-4230-A4A3-F8BFA85B68F1}"/>
                    </a:ext>
                  </a:extLst>
                </p:cNvPr>
                <p:cNvGraphicFramePr>
                  <a:graphicFrameLocks noChangeAspect="1"/>
                </p:cNvGraphicFramePr>
                <p:nvPr/>
              </p:nvGraphicFramePr>
              <p:xfrm>
                <a:off x="2774983" y="531816"/>
                <a:ext cx="917214" cy="635017"/>
              </p:xfrm>
              <a:graphic>
                <a:graphicData uri="http://schemas.openxmlformats.org/presentationml/2006/ole">
                  <mc:AlternateContent xmlns:mc="http://schemas.openxmlformats.org/markup-compatibility/2006">
                    <mc:Choice xmlns:v="urn:schemas-microsoft-com:vml" Requires="v">
                      <p:oleObj name="Equation" r:id="rId7" imgW="698400" imgH="393480" progId="Equation.DSMT4">
                        <p:embed/>
                      </p:oleObj>
                    </mc:Choice>
                    <mc:Fallback>
                      <p:oleObj name="Equation" r:id="rId7" imgW="698400" imgH="393480" progId="Equation.DSMT4">
                        <p:embed/>
                        <p:pic>
                          <p:nvPicPr>
                            <p:cNvPr id="14" name="Object 13">
                              <a:extLst>
                                <a:ext uri="{FF2B5EF4-FFF2-40B4-BE49-F238E27FC236}">
                                  <a16:creationId xmlns:a16="http://schemas.microsoft.com/office/drawing/2014/main" id="{E2AFB1AC-DE79-4230-A4A3-F8BFA85B68F1}"/>
                                </a:ext>
                              </a:extLst>
                            </p:cNvPr>
                            <p:cNvPicPr/>
                            <p:nvPr/>
                          </p:nvPicPr>
                          <p:blipFill>
                            <a:blip r:embed="rId8"/>
                            <a:stretch>
                              <a:fillRect/>
                            </a:stretch>
                          </p:blipFill>
                          <p:spPr>
                            <a:xfrm>
                              <a:off x="2774983" y="531816"/>
                              <a:ext cx="917214" cy="635017"/>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id="{56EF9DB4-CDFC-42F0-A522-70CAB19512F4}"/>
                  </a:ext>
                </a:extLst>
              </p:cNvPr>
              <p:cNvSpPr txBox="1"/>
              <p:nvPr/>
            </p:nvSpPr>
            <p:spPr>
              <a:xfrm>
                <a:off x="1247599" y="1105355"/>
                <a:ext cx="2309828" cy="430887"/>
              </a:xfrm>
              <a:prstGeom prst="rect">
                <a:avLst/>
              </a:prstGeom>
              <a:noFill/>
            </p:spPr>
            <p:txBody>
              <a:bodyPr wrap="square" rtlCol="0">
                <a:spAutoFit/>
              </a:bodyPr>
              <a:lstStyle/>
              <a:p>
                <a:r>
                  <a:rPr lang="en-US" sz="2200"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Vẽ</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đồ</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thị</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hàm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trên</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0C86D6E-A2AF-4FF6-8EB8-863CC24F38D7}"/>
                  </a:ext>
                </a:extLst>
              </p:cNvPr>
              <p:cNvSpPr txBox="1"/>
              <p:nvPr/>
            </p:nvSpPr>
            <p:spPr>
              <a:xfrm>
                <a:off x="1244271" y="1464060"/>
                <a:ext cx="3504299" cy="416370"/>
              </a:xfrm>
              <a:prstGeom prst="rect">
                <a:avLst/>
              </a:prstGeom>
              <a:noFill/>
            </p:spPr>
            <p:txBody>
              <a:bodyPr wrap="square" rtlCol="0">
                <a:spAutoFit/>
              </a:bodyPr>
              <a:lstStyle/>
              <a:p>
                <a:r>
                  <a:rPr lang="en-US" sz="2200"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Tính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bởi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và</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200" dirty="0">
                    <a:latin typeface="Times New Roman" panose="02020603050405020304" pitchFamily="18" charset="0"/>
                    <a:ea typeface="Tahoma" panose="020B0604030504040204" pitchFamily="34" charset="0"/>
                    <a:cs typeface="Times New Roman" panose="02020603050405020304" pitchFamily="18" charset="0"/>
                  </a:rPr>
                  <a:t> Ox.</a:t>
                </a:r>
              </a:p>
            </p:txBody>
          </p:sp>
        </p:grpSp>
        <p:graphicFrame>
          <p:nvGraphicFramePr>
            <p:cNvPr id="17" name="Object 16">
              <a:extLst>
                <a:ext uri="{FF2B5EF4-FFF2-40B4-BE49-F238E27FC236}">
                  <a16:creationId xmlns:a16="http://schemas.microsoft.com/office/drawing/2014/main" id="{2241C920-C7A1-41E7-BE04-B89407AF03BC}"/>
                </a:ext>
              </a:extLst>
            </p:cNvPr>
            <p:cNvGraphicFramePr>
              <a:graphicFrameLocks noChangeAspect="1"/>
            </p:cNvGraphicFramePr>
            <p:nvPr/>
          </p:nvGraphicFramePr>
          <p:xfrm>
            <a:off x="2843339" y="1368203"/>
            <a:ext cx="898136" cy="651382"/>
          </p:xfrm>
          <a:graphic>
            <a:graphicData uri="http://schemas.openxmlformats.org/presentationml/2006/ole">
              <mc:AlternateContent xmlns:mc="http://schemas.openxmlformats.org/markup-compatibility/2006">
                <mc:Choice xmlns:v="urn:schemas-microsoft-com:vml" Requires="v">
                  <p:oleObj name="Equation" r:id="rId9" imgW="698400" imgH="393480" progId="Equation.DSMT4">
                    <p:embed/>
                  </p:oleObj>
                </mc:Choice>
                <mc:Fallback>
                  <p:oleObj name="Equation" r:id="rId9" imgW="698400" imgH="393480" progId="Equation.DSMT4">
                    <p:embed/>
                    <p:pic>
                      <p:nvPicPr>
                        <p:cNvPr id="17" name="Object 16">
                          <a:extLst>
                            <a:ext uri="{FF2B5EF4-FFF2-40B4-BE49-F238E27FC236}">
                              <a16:creationId xmlns:a16="http://schemas.microsoft.com/office/drawing/2014/main" id="{2241C920-C7A1-41E7-BE04-B89407AF03BC}"/>
                            </a:ext>
                          </a:extLst>
                        </p:cNvPr>
                        <p:cNvPicPr/>
                        <p:nvPr/>
                      </p:nvPicPr>
                      <p:blipFill>
                        <a:blip r:embed="rId10"/>
                        <a:stretch>
                          <a:fillRect/>
                        </a:stretch>
                      </p:blipFill>
                      <p:spPr>
                        <a:xfrm>
                          <a:off x="2843339" y="1368203"/>
                          <a:ext cx="898136" cy="651382"/>
                        </a:xfrm>
                        <a:prstGeom prst="rect">
                          <a:avLst/>
                        </a:prstGeom>
                      </p:spPr>
                    </p:pic>
                  </p:oleObj>
                </mc:Fallback>
              </mc:AlternateContent>
            </a:graphicData>
          </a:graphic>
        </p:graphicFrame>
      </p:grpSp>
      <p:sp>
        <p:nvSpPr>
          <p:cNvPr id="20" name="Rectangle: Rounded Corners 19">
            <a:extLst>
              <a:ext uri="{FF2B5EF4-FFF2-40B4-BE49-F238E27FC236}">
                <a16:creationId xmlns:a16="http://schemas.microsoft.com/office/drawing/2014/main" id="{7DC63064-CA03-4A2B-9984-A515FD108841}"/>
              </a:ext>
            </a:extLst>
          </p:cNvPr>
          <p:cNvSpPr/>
          <p:nvPr/>
        </p:nvSpPr>
        <p:spPr>
          <a:xfrm>
            <a:off x="379009" y="1948948"/>
            <a:ext cx="1084715" cy="351961"/>
          </a:xfrm>
          <a:prstGeom prst="roundRect">
            <a:avLst/>
          </a:prstGeom>
          <a:solidFill>
            <a:srgbClr val="47A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p>
        </p:txBody>
      </p:sp>
      <p:pic>
        <p:nvPicPr>
          <p:cNvPr id="21" name="Picture 20">
            <a:extLst>
              <a:ext uri="{FF2B5EF4-FFF2-40B4-BE49-F238E27FC236}">
                <a16:creationId xmlns:a16="http://schemas.microsoft.com/office/drawing/2014/main" id="{321B9E53-F529-406F-8E29-EBEA81AE9024}"/>
              </a:ext>
            </a:extLst>
          </p:cNvPr>
          <p:cNvPicPr>
            <a:picLocks noChangeAspect="1"/>
          </p:cNvPicPr>
          <p:nvPr/>
        </p:nvPicPr>
        <p:blipFill>
          <a:blip r:embed="rId11"/>
          <a:stretch>
            <a:fillRect/>
          </a:stretch>
        </p:blipFill>
        <p:spPr>
          <a:xfrm>
            <a:off x="4538924" y="2268488"/>
            <a:ext cx="4260051" cy="2568536"/>
          </a:xfrm>
          <a:prstGeom prst="rect">
            <a:avLst/>
          </a:prstGeom>
          <a:blipFill dpi="0" rotWithShape="1">
            <a:blip r:embed="rId12"/>
            <a:srcRect/>
            <a:tile tx="0" ty="0" sx="100000" sy="100000" flip="none" algn="tl"/>
          </a:blipFill>
          <a:effectLst>
            <a:glow>
              <a:schemeClr val="accent1"/>
            </a:glow>
          </a:effectLst>
        </p:spPr>
      </p:pic>
      <p:cxnSp>
        <p:nvCxnSpPr>
          <p:cNvPr id="33" name="Straight Arrow Connector 32">
            <a:extLst>
              <a:ext uri="{FF2B5EF4-FFF2-40B4-BE49-F238E27FC236}">
                <a16:creationId xmlns:a16="http://schemas.microsoft.com/office/drawing/2014/main" id="{EAF06FA5-0E11-48FA-8849-9F0CE1A314A9}"/>
              </a:ext>
            </a:extLst>
          </p:cNvPr>
          <p:cNvCxnSpPr>
            <a:cxnSpLocks/>
          </p:cNvCxnSpPr>
          <p:nvPr/>
        </p:nvCxnSpPr>
        <p:spPr>
          <a:xfrm flipV="1">
            <a:off x="6646891" y="2377947"/>
            <a:ext cx="0" cy="242796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0E199D6-375E-4883-8500-87288592CB21}"/>
              </a:ext>
            </a:extLst>
          </p:cNvPr>
          <p:cNvCxnSpPr/>
          <p:nvPr/>
        </p:nvCxnSpPr>
        <p:spPr>
          <a:xfrm>
            <a:off x="4635802" y="3675979"/>
            <a:ext cx="4097771"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BAB5561-2FC3-497D-B99E-816EBA5CA1BB}"/>
              </a:ext>
            </a:extLst>
          </p:cNvPr>
          <p:cNvSpPr txBox="1"/>
          <p:nvPr/>
        </p:nvSpPr>
        <p:spPr>
          <a:xfrm>
            <a:off x="6324470" y="3617057"/>
            <a:ext cx="265646" cy="400110"/>
          </a:xfrm>
          <a:prstGeom prst="rect">
            <a:avLst/>
          </a:prstGeom>
          <a:noFill/>
          <a:ln>
            <a:noFill/>
          </a:ln>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O</a:t>
            </a:r>
          </a:p>
        </p:txBody>
      </p:sp>
      <p:sp>
        <p:nvSpPr>
          <p:cNvPr id="95" name="TextBox 94">
            <a:extLst>
              <a:ext uri="{FF2B5EF4-FFF2-40B4-BE49-F238E27FC236}">
                <a16:creationId xmlns:a16="http://schemas.microsoft.com/office/drawing/2014/main" id="{25FD1994-8CED-45CF-BD2C-893BD96183CA}"/>
              </a:ext>
            </a:extLst>
          </p:cNvPr>
          <p:cNvSpPr txBox="1"/>
          <p:nvPr/>
        </p:nvSpPr>
        <p:spPr>
          <a:xfrm>
            <a:off x="5997947" y="3743863"/>
            <a:ext cx="441752" cy="338554"/>
          </a:xfrm>
          <a:prstGeom prst="rect">
            <a:avLst/>
          </a:prstGeom>
          <a:noFill/>
          <a:ln>
            <a:noFill/>
          </a:ln>
        </p:spPr>
        <p:txBody>
          <a:bodyPr wrap="square" rtlCol="0">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-1</a:t>
            </a:r>
          </a:p>
        </p:txBody>
      </p:sp>
      <p:grpSp>
        <p:nvGrpSpPr>
          <p:cNvPr id="120" name="Group 119">
            <a:extLst>
              <a:ext uri="{FF2B5EF4-FFF2-40B4-BE49-F238E27FC236}">
                <a16:creationId xmlns:a16="http://schemas.microsoft.com/office/drawing/2014/main" id="{17F3D440-8DC8-441C-A837-B3816EF7D1DD}"/>
              </a:ext>
            </a:extLst>
          </p:cNvPr>
          <p:cNvGrpSpPr/>
          <p:nvPr/>
        </p:nvGrpSpPr>
        <p:grpSpPr>
          <a:xfrm>
            <a:off x="4914032" y="2606211"/>
            <a:ext cx="3455587" cy="2137154"/>
            <a:chOff x="4914032" y="2606211"/>
            <a:chExt cx="3455587" cy="2137154"/>
          </a:xfrm>
        </p:grpSpPr>
        <p:grpSp>
          <p:nvGrpSpPr>
            <p:cNvPr id="58" name="Group 57">
              <a:extLst>
                <a:ext uri="{FF2B5EF4-FFF2-40B4-BE49-F238E27FC236}">
                  <a16:creationId xmlns:a16="http://schemas.microsoft.com/office/drawing/2014/main" id="{DC085904-FA26-48ED-ADBF-0173F63CD896}"/>
                </a:ext>
              </a:extLst>
            </p:cNvPr>
            <p:cNvGrpSpPr/>
            <p:nvPr/>
          </p:nvGrpSpPr>
          <p:grpSpPr>
            <a:xfrm>
              <a:off x="4914032" y="3616690"/>
              <a:ext cx="3455587" cy="119533"/>
              <a:chOff x="659464" y="3671775"/>
              <a:chExt cx="3455587" cy="119533"/>
            </a:xfrm>
          </p:grpSpPr>
          <p:cxnSp>
            <p:nvCxnSpPr>
              <p:cNvPr id="41" name="Straight Connector 40">
                <a:extLst>
                  <a:ext uri="{FF2B5EF4-FFF2-40B4-BE49-F238E27FC236}">
                    <a16:creationId xmlns:a16="http://schemas.microsoft.com/office/drawing/2014/main" id="{EC277E61-45F3-4724-8C7F-05F35037611D}"/>
                  </a:ext>
                </a:extLst>
              </p:cNvPr>
              <p:cNvCxnSpPr>
                <a:cxnSpLocks/>
              </p:cNvCxnSpPr>
              <p:nvPr/>
            </p:nvCxnSpPr>
            <p:spPr>
              <a:xfrm>
                <a:off x="2027523" y="3678867"/>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C803683-EEDA-49F7-871B-59068421EE5D}"/>
                  </a:ext>
                </a:extLst>
              </p:cNvPr>
              <p:cNvCxnSpPr>
                <a:cxnSpLocks/>
              </p:cNvCxnSpPr>
              <p:nvPr/>
            </p:nvCxnSpPr>
            <p:spPr>
              <a:xfrm>
                <a:off x="1680192" y="3682408"/>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4E111D3-6538-44FC-8BE5-82FDA61B8F06}"/>
                  </a:ext>
                </a:extLst>
              </p:cNvPr>
              <p:cNvCxnSpPr>
                <a:cxnSpLocks/>
              </p:cNvCxnSpPr>
              <p:nvPr/>
            </p:nvCxnSpPr>
            <p:spPr>
              <a:xfrm>
                <a:off x="1350582" y="3682408"/>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A78929-4370-4852-BBFA-B4D6CF9D8703}"/>
                  </a:ext>
                </a:extLst>
              </p:cNvPr>
              <p:cNvCxnSpPr>
                <a:cxnSpLocks/>
              </p:cNvCxnSpPr>
              <p:nvPr/>
            </p:nvCxnSpPr>
            <p:spPr>
              <a:xfrm>
                <a:off x="1010337" y="3682405"/>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628E24-D361-4008-8D25-915E452D73B3}"/>
                  </a:ext>
                </a:extLst>
              </p:cNvPr>
              <p:cNvCxnSpPr>
                <a:cxnSpLocks/>
              </p:cNvCxnSpPr>
              <p:nvPr/>
            </p:nvCxnSpPr>
            <p:spPr>
              <a:xfrm>
                <a:off x="659464" y="3671775"/>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D97D8B5-F208-4D06-A16D-1AB60E5D47AF}"/>
                  </a:ext>
                </a:extLst>
              </p:cNvPr>
              <p:cNvCxnSpPr>
                <a:cxnSpLocks/>
              </p:cNvCxnSpPr>
              <p:nvPr/>
            </p:nvCxnSpPr>
            <p:spPr>
              <a:xfrm>
                <a:off x="4115051" y="3682405"/>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7808F9E-4820-48FA-AA7C-308CE6405A57}"/>
                  </a:ext>
                </a:extLst>
              </p:cNvPr>
              <p:cNvCxnSpPr>
                <a:cxnSpLocks/>
              </p:cNvCxnSpPr>
              <p:nvPr/>
            </p:nvCxnSpPr>
            <p:spPr>
              <a:xfrm>
                <a:off x="3767720" y="3685946"/>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E17BC13-AD81-4FB8-8766-AD1DF0A6D6A4}"/>
                  </a:ext>
                </a:extLst>
              </p:cNvPr>
              <p:cNvCxnSpPr>
                <a:cxnSpLocks/>
              </p:cNvCxnSpPr>
              <p:nvPr/>
            </p:nvCxnSpPr>
            <p:spPr>
              <a:xfrm>
                <a:off x="3438110" y="3685946"/>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86EE20-1170-46E6-BD72-4A8529892F58}"/>
                  </a:ext>
                </a:extLst>
              </p:cNvPr>
              <p:cNvCxnSpPr>
                <a:cxnSpLocks/>
              </p:cNvCxnSpPr>
              <p:nvPr/>
            </p:nvCxnSpPr>
            <p:spPr>
              <a:xfrm>
                <a:off x="3097865" y="3685943"/>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FCED20-3CB4-4FBE-B5D5-15357F156CEE}"/>
                  </a:ext>
                </a:extLst>
              </p:cNvPr>
              <p:cNvCxnSpPr>
                <a:cxnSpLocks/>
              </p:cNvCxnSpPr>
              <p:nvPr/>
            </p:nvCxnSpPr>
            <p:spPr>
              <a:xfrm>
                <a:off x="2746992" y="3675313"/>
                <a:ext cx="0" cy="105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F4D3ABD-6136-419C-A300-A3368C82E188}"/>
                </a:ext>
              </a:extLst>
            </p:cNvPr>
            <p:cNvGrpSpPr/>
            <p:nvPr/>
          </p:nvGrpSpPr>
          <p:grpSpPr>
            <a:xfrm>
              <a:off x="6562904" y="2606211"/>
              <a:ext cx="142641" cy="2137154"/>
              <a:chOff x="2319353" y="2672313"/>
              <a:chExt cx="142641" cy="2137154"/>
            </a:xfrm>
          </p:grpSpPr>
          <p:cxnSp>
            <p:nvCxnSpPr>
              <p:cNvPr id="60" name="Straight Connector 59">
                <a:extLst>
                  <a:ext uri="{FF2B5EF4-FFF2-40B4-BE49-F238E27FC236}">
                    <a16:creationId xmlns:a16="http://schemas.microsoft.com/office/drawing/2014/main" id="{95903625-184D-4A4E-9324-1AB60B4B8DAF}"/>
                  </a:ext>
                </a:extLst>
              </p:cNvPr>
              <p:cNvCxnSpPr>
                <a:cxnSpLocks/>
              </p:cNvCxnSpPr>
              <p:nvPr/>
            </p:nvCxnSpPr>
            <p:spPr>
              <a:xfrm>
                <a:off x="2326443" y="3455582"/>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F282933-2CA1-4500-B977-6C0765411B46}"/>
                  </a:ext>
                </a:extLst>
              </p:cNvPr>
              <p:cNvCxnSpPr>
                <a:cxnSpLocks/>
              </p:cNvCxnSpPr>
              <p:nvPr/>
            </p:nvCxnSpPr>
            <p:spPr>
              <a:xfrm>
                <a:off x="2329983" y="3203944"/>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09B7E09-ACEC-4095-B2EC-5B35BA419E75}"/>
                  </a:ext>
                </a:extLst>
              </p:cNvPr>
              <p:cNvCxnSpPr>
                <a:cxnSpLocks/>
              </p:cNvCxnSpPr>
              <p:nvPr/>
            </p:nvCxnSpPr>
            <p:spPr>
              <a:xfrm>
                <a:off x="2329985" y="2927499"/>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E652DD8-46C8-4C42-A1D2-03E0FBD4FB4A}"/>
                  </a:ext>
                </a:extLst>
              </p:cNvPr>
              <p:cNvCxnSpPr>
                <a:cxnSpLocks/>
              </p:cNvCxnSpPr>
              <p:nvPr/>
            </p:nvCxnSpPr>
            <p:spPr>
              <a:xfrm>
                <a:off x="2319353" y="2672313"/>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A31E07A-C7EC-48FC-AE12-91441206B358}"/>
                  </a:ext>
                </a:extLst>
              </p:cNvPr>
              <p:cNvCxnSpPr>
                <a:cxnSpLocks/>
              </p:cNvCxnSpPr>
              <p:nvPr/>
            </p:nvCxnSpPr>
            <p:spPr>
              <a:xfrm>
                <a:off x="2329985" y="4809467"/>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CD31205-934E-4890-A253-AB00726376B5}"/>
                  </a:ext>
                </a:extLst>
              </p:cNvPr>
              <p:cNvCxnSpPr>
                <a:cxnSpLocks/>
              </p:cNvCxnSpPr>
              <p:nvPr/>
            </p:nvCxnSpPr>
            <p:spPr>
              <a:xfrm>
                <a:off x="2333525" y="4557829"/>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4D30943-A7BD-4C19-A06A-FE9F4ACA07B3}"/>
                  </a:ext>
                </a:extLst>
              </p:cNvPr>
              <p:cNvCxnSpPr>
                <a:cxnSpLocks/>
              </p:cNvCxnSpPr>
              <p:nvPr/>
            </p:nvCxnSpPr>
            <p:spPr>
              <a:xfrm>
                <a:off x="2333527" y="4281384"/>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C10A02C-2734-45AC-B7E7-C4A782ABD398}"/>
                  </a:ext>
                </a:extLst>
              </p:cNvPr>
              <p:cNvCxnSpPr>
                <a:cxnSpLocks/>
              </p:cNvCxnSpPr>
              <p:nvPr/>
            </p:nvCxnSpPr>
            <p:spPr>
              <a:xfrm>
                <a:off x="2322895" y="4026198"/>
                <a:ext cx="1284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1415A9EA-4548-438B-8873-915E21284221}"/>
                </a:ext>
              </a:extLst>
            </p:cNvPr>
            <p:cNvSpPr txBox="1"/>
            <p:nvPr/>
          </p:nvSpPr>
          <p:spPr>
            <a:xfrm>
              <a:off x="6860154" y="3765235"/>
              <a:ext cx="288900" cy="338554"/>
            </a:xfrm>
            <a:prstGeom prst="rect">
              <a:avLst/>
            </a:prstGeom>
            <a:noFill/>
            <a:ln>
              <a:noFill/>
            </a:ln>
          </p:spPr>
          <p:txBody>
            <a:bodyPr wrap="square" rtlCol="0">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1</a:t>
              </a:r>
            </a:p>
          </p:txBody>
        </p:sp>
        <p:sp>
          <p:nvSpPr>
            <p:cNvPr id="92" name="TextBox 91">
              <a:extLst>
                <a:ext uri="{FF2B5EF4-FFF2-40B4-BE49-F238E27FC236}">
                  <a16:creationId xmlns:a16="http://schemas.microsoft.com/office/drawing/2014/main" id="{43C71BB5-C778-4D70-816F-2C1185F562FB}"/>
                </a:ext>
              </a:extLst>
            </p:cNvPr>
            <p:cNvSpPr txBox="1"/>
            <p:nvPr/>
          </p:nvSpPr>
          <p:spPr>
            <a:xfrm>
              <a:off x="7197592" y="3765235"/>
              <a:ext cx="288900" cy="338554"/>
            </a:xfrm>
            <a:prstGeom prst="rect">
              <a:avLst/>
            </a:prstGeom>
            <a:noFill/>
            <a:ln>
              <a:noFill/>
            </a:ln>
          </p:spPr>
          <p:txBody>
            <a:bodyPr wrap="square" rtlCol="0">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2</a:t>
              </a:r>
            </a:p>
          </p:txBody>
        </p:sp>
        <p:sp>
          <p:nvSpPr>
            <p:cNvPr id="93" name="TextBox 92">
              <a:extLst>
                <a:ext uri="{FF2B5EF4-FFF2-40B4-BE49-F238E27FC236}">
                  <a16:creationId xmlns:a16="http://schemas.microsoft.com/office/drawing/2014/main" id="{0C856FC2-AE67-41A1-B763-F9600E702556}"/>
                </a:ext>
              </a:extLst>
            </p:cNvPr>
            <p:cNvSpPr txBox="1"/>
            <p:nvPr/>
          </p:nvSpPr>
          <p:spPr>
            <a:xfrm>
              <a:off x="7556449" y="3765235"/>
              <a:ext cx="288900" cy="338554"/>
            </a:xfrm>
            <a:prstGeom prst="rect">
              <a:avLst/>
            </a:prstGeom>
            <a:noFill/>
            <a:ln>
              <a:noFill/>
            </a:ln>
          </p:spPr>
          <p:txBody>
            <a:bodyPr wrap="square" rtlCol="0">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3</a:t>
              </a:r>
            </a:p>
          </p:txBody>
        </p:sp>
        <p:sp>
          <p:nvSpPr>
            <p:cNvPr id="94" name="TextBox 93">
              <a:extLst>
                <a:ext uri="{FF2B5EF4-FFF2-40B4-BE49-F238E27FC236}">
                  <a16:creationId xmlns:a16="http://schemas.microsoft.com/office/drawing/2014/main" id="{8CA52F11-68E2-44AB-8F76-0C2EECCDCCC3}"/>
                </a:ext>
              </a:extLst>
            </p:cNvPr>
            <p:cNvSpPr txBox="1"/>
            <p:nvPr/>
          </p:nvSpPr>
          <p:spPr>
            <a:xfrm>
              <a:off x="6267744" y="3294201"/>
              <a:ext cx="288900" cy="338554"/>
            </a:xfrm>
            <a:prstGeom prst="rect">
              <a:avLst/>
            </a:prstGeom>
            <a:noFill/>
            <a:ln>
              <a:noFill/>
            </a:ln>
          </p:spPr>
          <p:txBody>
            <a:bodyPr wrap="square" rtlCol="0">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1</a:t>
              </a:r>
            </a:p>
          </p:txBody>
        </p:sp>
        <p:sp>
          <p:nvSpPr>
            <p:cNvPr id="107" name="TextBox 106">
              <a:extLst>
                <a:ext uri="{FF2B5EF4-FFF2-40B4-BE49-F238E27FC236}">
                  <a16:creationId xmlns:a16="http://schemas.microsoft.com/office/drawing/2014/main" id="{E7BE6485-FD4D-459A-8894-8417C2D36951}"/>
                </a:ext>
              </a:extLst>
            </p:cNvPr>
            <p:cNvSpPr txBox="1"/>
            <p:nvPr/>
          </p:nvSpPr>
          <p:spPr>
            <a:xfrm>
              <a:off x="6265907" y="3038974"/>
              <a:ext cx="288900" cy="338554"/>
            </a:xfrm>
            <a:prstGeom prst="rect">
              <a:avLst/>
            </a:prstGeom>
            <a:noFill/>
            <a:ln>
              <a:noFill/>
            </a:ln>
          </p:spPr>
          <p:txBody>
            <a:bodyPr wrap="square" rtlCol="0">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2</a:t>
              </a:r>
            </a:p>
          </p:txBody>
        </p:sp>
        <p:sp>
          <p:nvSpPr>
            <p:cNvPr id="108" name="TextBox 107">
              <a:extLst>
                <a:ext uri="{FF2B5EF4-FFF2-40B4-BE49-F238E27FC236}">
                  <a16:creationId xmlns:a16="http://schemas.microsoft.com/office/drawing/2014/main" id="{2B1B96DF-CE2F-48C8-BAF4-9C69A28010D0}"/>
                </a:ext>
              </a:extLst>
            </p:cNvPr>
            <p:cNvSpPr txBox="1"/>
            <p:nvPr/>
          </p:nvSpPr>
          <p:spPr>
            <a:xfrm>
              <a:off x="6237377" y="4105774"/>
              <a:ext cx="370677" cy="338554"/>
            </a:xfrm>
            <a:prstGeom prst="rect">
              <a:avLst/>
            </a:prstGeom>
            <a:noFill/>
            <a:ln>
              <a:noFill/>
            </a:ln>
          </p:spPr>
          <p:txBody>
            <a:bodyPr wrap="square" rtlCol="0">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-2</a:t>
              </a:r>
            </a:p>
          </p:txBody>
        </p:sp>
      </p:grpSp>
      <p:sp>
        <p:nvSpPr>
          <p:cNvPr id="109" name="Flowchart: Connector 108">
            <a:extLst>
              <a:ext uri="{FF2B5EF4-FFF2-40B4-BE49-F238E27FC236}">
                <a16:creationId xmlns:a16="http://schemas.microsoft.com/office/drawing/2014/main" id="{B3EA6C7F-6B69-4726-8032-A5C3EF5A747F}"/>
              </a:ext>
            </a:extLst>
          </p:cNvPr>
          <p:cNvSpPr/>
          <p:nvPr/>
        </p:nvSpPr>
        <p:spPr>
          <a:xfrm>
            <a:off x="7651109" y="3632150"/>
            <a:ext cx="96878" cy="9687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0" name="Flowchart: Connector 109">
            <a:extLst>
              <a:ext uri="{FF2B5EF4-FFF2-40B4-BE49-F238E27FC236}">
                <a16:creationId xmlns:a16="http://schemas.microsoft.com/office/drawing/2014/main" id="{48889006-F95B-4576-8384-7DC8589FE20D}"/>
              </a:ext>
            </a:extLst>
          </p:cNvPr>
          <p:cNvSpPr/>
          <p:nvPr/>
        </p:nvSpPr>
        <p:spPr>
          <a:xfrm>
            <a:off x="6603112" y="4170143"/>
            <a:ext cx="96878" cy="9687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C1B126AA-963C-4C29-81E9-0A5EAD002D53}"/>
              </a:ext>
            </a:extLst>
          </p:cNvPr>
          <p:cNvSpPr txBox="1"/>
          <p:nvPr/>
        </p:nvSpPr>
        <p:spPr>
          <a:xfrm>
            <a:off x="7396141" y="3208062"/>
            <a:ext cx="400488" cy="400110"/>
          </a:xfrm>
          <a:prstGeom prst="rect">
            <a:avLst/>
          </a:prstGeom>
          <a:noFill/>
          <a:ln>
            <a:noFill/>
          </a:ln>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a:t>
            </a:r>
          </a:p>
        </p:txBody>
      </p:sp>
      <p:sp>
        <p:nvSpPr>
          <p:cNvPr id="114" name="TextBox 113">
            <a:extLst>
              <a:ext uri="{FF2B5EF4-FFF2-40B4-BE49-F238E27FC236}">
                <a16:creationId xmlns:a16="http://schemas.microsoft.com/office/drawing/2014/main" id="{F300A369-56A1-4724-84D2-F21F8963E1EE}"/>
              </a:ext>
            </a:extLst>
          </p:cNvPr>
          <p:cNvSpPr txBox="1"/>
          <p:nvPr/>
        </p:nvSpPr>
        <p:spPr>
          <a:xfrm>
            <a:off x="6776887" y="4146363"/>
            <a:ext cx="400488" cy="400110"/>
          </a:xfrm>
          <a:prstGeom prst="rect">
            <a:avLst/>
          </a:prstGeom>
          <a:noFill/>
          <a:ln>
            <a:noFill/>
          </a:ln>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B</a:t>
            </a:r>
          </a:p>
        </p:txBody>
      </p:sp>
      <p:cxnSp>
        <p:nvCxnSpPr>
          <p:cNvPr id="116" name="Straight Connector 115">
            <a:extLst>
              <a:ext uri="{FF2B5EF4-FFF2-40B4-BE49-F238E27FC236}">
                <a16:creationId xmlns:a16="http://schemas.microsoft.com/office/drawing/2014/main" id="{1266C8AF-4C78-4DDC-B508-4D59C73E9534}"/>
              </a:ext>
            </a:extLst>
          </p:cNvPr>
          <p:cNvCxnSpPr>
            <a:cxnSpLocks/>
          </p:cNvCxnSpPr>
          <p:nvPr/>
        </p:nvCxnSpPr>
        <p:spPr>
          <a:xfrm flipV="1">
            <a:off x="5545051" y="3116584"/>
            <a:ext cx="3253924" cy="16673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21" name="Object 120">
            <a:extLst>
              <a:ext uri="{FF2B5EF4-FFF2-40B4-BE49-F238E27FC236}">
                <a16:creationId xmlns:a16="http://schemas.microsoft.com/office/drawing/2014/main" id="{CAE7FC24-FA0D-45D8-9368-A2369DB4DDDE}"/>
              </a:ext>
            </a:extLst>
          </p:cNvPr>
          <p:cNvGraphicFramePr>
            <a:graphicFrameLocks noChangeAspect="1"/>
          </p:cNvGraphicFramePr>
          <p:nvPr/>
        </p:nvGraphicFramePr>
        <p:xfrm>
          <a:off x="7815263" y="2679700"/>
          <a:ext cx="914400" cy="515938"/>
        </p:xfrm>
        <a:graphic>
          <a:graphicData uri="http://schemas.openxmlformats.org/presentationml/2006/ole">
            <mc:AlternateContent xmlns:mc="http://schemas.openxmlformats.org/markup-compatibility/2006">
              <mc:Choice xmlns:v="urn:schemas-microsoft-com:vml" Requires="v">
                <p:oleObj name="Equation" r:id="rId13" imgW="698400" imgH="393480" progId="Equation.DSMT4">
                  <p:embed/>
                </p:oleObj>
              </mc:Choice>
              <mc:Fallback>
                <p:oleObj name="Equation" r:id="rId13" imgW="698400" imgH="393480" progId="Equation.DSMT4">
                  <p:embed/>
                  <p:pic>
                    <p:nvPicPr>
                      <p:cNvPr id="121" name="Object 120">
                        <a:extLst>
                          <a:ext uri="{FF2B5EF4-FFF2-40B4-BE49-F238E27FC236}">
                            <a16:creationId xmlns:a16="http://schemas.microsoft.com/office/drawing/2014/main" id="{CAE7FC24-FA0D-45D8-9368-A2369DB4DDDE}"/>
                          </a:ext>
                        </a:extLst>
                      </p:cNvPr>
                      <p:cNvPicPr/>
                      <p:nvPr/>
                    </p:nvPicPr>
                    <p:blipFill>
                      <a:blip r:embed="rId14"/>
                      <a:stretch>
                        <a:fillRect/>
                      </a:stretch>
                    </p:blipFill>
                    <p:spPr>
                      <a:xfrm>
                        <a:off x="7815263" y="2679700"/>
                        <a:ext cx="914400" cy="515938"/>
                      </a:xfrm>
                      <a:prstGeom prst="rect">
                        <a:avLst/>
                      </a:prstGeom>
                    </p:spPr>
                  </p:pic>
                </p:oleObj>
              </mc:Fallback>
            </mc:AlternateContent>
          </a:graphicData>
        </a:graphic>
      </p:graphicFrame>
      <p:sp>
        <p:nvSpPr>
          <p:cNvPr id="125" name="TextBox 124">
            <a:extLst>
              <a:ext uri="{FF2B5EF4-FFF2-40B4-BE49-F238E27FC236}">
                <a16:creationId xmlns:a16="http://schemas.microsoft.com/office/drawing/2014/main" id="{530857A9-54EE-449D-8CC2-9EB6B9992CE7}"/>
              </a:ext>
            </a:extLst>
          </p:cNvPr>
          <p:cNvSpPr txBox="1"/>
          <p:nvPr/>
        </p:nvSpPr>
        <p:spPr>
          <a:xfrm>
            <a:off x="394307" y="2260663"/>
            <a:ext cx="3094075" cy="430887"/>
          </a:xfrm>
          <a:prstGeom prst="rect">
            <a:avLst/>
          </a:prstGeom>
          <a:noFill/>
        </p:spPr>
        <p:txBody>
          <a:bodyPr wrap="square" rtlCol="0">
            <a:spAutoFit/>
          </a:bodyPr>
          <a:lstStyle/>
          <a:p>
            <a:r>
              <a:rPr lang="en-US" sz="2200"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Vẽ</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đồ</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thị</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hàm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trên</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4" name="TextBox 133">
            <a:extLst>
              <a:ext uri="{FF2B5EF4-FFF2-40B4-BE49-F238E27FC236}">
                <a16:creationId xmlns:a16="http://schemas.microsoft.com/office/drawing/2014/main" id="{E917249B-79B9-4E64-8B7C-256DF8E0D847}"/>
              </a:ext>
            </a:extLst>
          </p:cNvPr>
          <p:cNvSpPr txBox="1"/>
          <p:nvPr/>
        </p:nvSpPr>
        <p:spPr>
          <a:xfrm>
            <a:off x="1938909" y="3291187"/>
            <a:ext cx="538729"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-2</a:t>
            </a:r>
          </a:p>
        </p:txBody>
      </p:sp>
      <p:sp>
        <p:nvSpPr>
          <p:cNvPr id="135" name="TextBox 134">
            <a:extLst>
              <a:ext uri="{FF2B5EF4-FFF2-40B4-BE49-F238E27FC236}">
                <a16:creationId xmlns:a16="http://schemas.microsoft.com/office/drawing/2014/main" id="{761FFC13-754C-4634-A0E9-A00BF7C2FC98}"/>
              </a:ext>
            </a:extLst>
          </p:cNvPr>
          <p:cNvSpPr txBox="1"/>
          <p:nvPr/>
        </p:nvSpPr>
        <p:spPr>
          <a:xfrm>
            <a:off x="2004814" y="2827941"/>
            <a:ext cx="361504"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0</a:t>
            </a:r>
          </a:p>
        </p:txBody>
      </p:sp>
      <p:sp>
        <p:nvSpPr>
          <p:cNvPr id="137" name="TextBox 136">
            <a:extLst>
              <a:ext uri="{FF2B5EF4-FFF2-40B4-BE49-F238E27FC236}">
                <a16:creationId xmlns:a16="http://schemas.microsoft.com/office/drawing/2014/main" id="{011215E7-453C-4E13-BB8D-03FDEB668A31}"/>
              </a:ext>
            </a:extLst>
          </p:cNvPr>
          <p:cNvSpPr txBox="1"/>
          <p:nvPr/>
        </p:nvSpPr>
        <p:spPr>
          <a:xfrm>
            <a:off x="2782158" y="3263612"/>
            <a:ext cx="361504"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0</a:t>
            </a:r>
          </a:p>
        </p:txBody>
      </p:sp>
      <p:graphicFrame>
        <p:nvGraphicFramePr>
          <p:cNvPr id="138" name="Object 137">
            <a:extLst>
              <a:ext uri="{FF2B5EF4-FFF2-40B4-BE49-F238E27FC236}">
                <a16:creationId xmlns:a16="http://schemas.microsoft.com/office/drawing/2014/main" id="{DF4C35D3-E869-40C3-8181-90ADCC483A87}"/>
              </a:ext>
            </a:extLst>
          </p:cNvPr>
          <p:cNvGraphicFramePr>
            <a:graphicFrameLocks noChangeAspect="1"/>
          </p:cNvGraphicFramePr>
          <p:nvPr/>
        </p:nvGraphicFramePr>
        <p:xfrm>
          <a:off x="2837594" y="2855312"/>
          <a:ext cx="184150" cy="288925"/>
        </p:xfrm>
        <a:graphic>
          <a:graphicData uri="http://schemas.openxmlformats.org/presentationml/2006/ole">
            <mc:AlternateContent xmlns:mc="http://schemas.openxmlformats.org/markup-compatibility/2006">
              <mc:Choice xmlns:v="urn:schemas-microsoft-com:vml" Requires="v">
                <p:oleObj name="Equation" r:id="rId15" imgW="114120" imgH="177480" progId="Equation.DSMT4">
                  <p:embed/>
                </p:oleObj>
              </mc:Choice>
              <mc:Fallback>
                <p:oleObj name="Equation" r:id="rId15" imgW="114120" imgH="177480" progId="Equation.DSMT4">
                  <p:embed/>
                  <p:pic>
                    <p:nvPicPr>
                      <p:cNvPr id="138" name="Object 137">
                        <a:extLst>
                          <a:ext uri="{FF2B5EF4-FFF2-40B4-BE49-F238E27FC236}">
                            <a16:creationId xmlns:a16="http://schemas.microsoft.com/office/drawing/2014/main" id="{DF4C35D3-E869-40C3-8181-90ADCC483A87}"/>
                          </a:ext>
                        </a:extLst>
                      </p:cNvPr>
                      <p:cNvPicPr/>
                      <p:nvPr/>
                    </p:nvPicPr>
                    <p:blipFill>
                      <a:blip r:embed="rId16"/>
                      <a:stretch>
                        <a:fillRect/>
                      </a:stretch>
                    </p:blipFill>
                    <p:spPr>
                      <a:xfrm>
                        <a:off x="2837594" y="2855312"/>
                        <a:ext cx="184150" cy="288925"/>
                      </a:xfrm>
                      <a:prstGeom prst="rect">
                        <a:avLst/>
                      </a:prstGeom>
                    </p:spPr>
                  </p:pic>
                </p:oleObj>
              </mc:Fallback>
            </mc:AlternateContent>
          </a:graphicData>
        </a:graphic>
      </p:graphicFrame>
      <p:grpSp>
        <p:nvGrpSpPr>
          <p:cNvPr id="151" name="Group 150">
            <a:extLst>
              <a:ext uri="{FF2B5EF4-FFF2-40B4-BE49-F238E27FC236}">
                <a16:creationId xmlns:a16="http://schemas.microsoft.com/office/drawing/2014/main" id="{0808043C-1DAD-4C75-9852-5CE6960F420A}"/>
              </a:ext>
            </a:extLst>
          </p:cNvPr>
          <p:cNvGrpSpPr/>
          <p:nvPr/>
        </p:nvGrpSpPr>
        <p:grpSpPr>
          <a:xfrm>
            <a:off x="376038" y="3921125"/>
            <a:ext cx="4152929" cy="781050"/>
            <a:chOff x="641520" y="3965052"/>
            <a:chExt cx="4152929" cy="781050"/>
          </a:xfrm>
        </p:grpSpPr>
        <p:graphicFrame>
          <p:nvGraphicFramePr>
            <p:cNvPr id="149" name="Object 148">
              <a:extLst>
                <a:ext uri="{FF2B5EF4-FFF2-40B4-BE49-F238E27FC236}">
                  <a16:creationId xmlns:a16="http://schemas.microsoft.com/office/drawing/2014/main" id="{1886C17C-98B0-4248-B108-6FE7BF9335AB}"/>
                </a:ext>
              </a:extLst>
            </p:cNvPr>
            <p:cNvGraphicFramePr>
              <a:graphicFrameLocks noChangeAspect="1"/>
            </p:cNvGraphicFramePr>
            <p:nvPr/>
          </p:nvGraphicFramePr>
          <p:xfrm>
            <a:off x="1973632" y="4325415"/>
            <a:ext cx="1851025" cy="420687"/>
          </p:xfrm>
          <a:graphic>
            <a:graphicData uri="http://schemas.openxmlformats.org/presentationml/2006/ole">
              <mc:AlternateContent xmlns:mc="http://schemas.openxmlformats.org/markup-compatibility/2006">
                <mc:Choice xmlns:v="urn:schemas-microsoft-com:vml" Requires="v">
                  <p:oleObj name="Equation" r:id="rId17" imgW="1079280" imgH="253800" progId="Equation.DSMT4">
                    <p:embed/>
                  </p:oleObj>
                </mc:Choice>
                <mc:Fallback>
                  <p:oleObj name="Equation" r:id="rId17" imgW="1079280" imgH="253800" progId="Equation.DSMT4">
                    <p:embed/>
                    <p:pic>
                      <p:nvPicPr>
                        <p:cNvPr id="149" name="Object 148">
                          <a:extLst>
                            <a:ext uri="{FF2B5EF4-FFF2-40B4-BE49-F238E27FC236}">
                              <a16:creationId xmlns:a16="http://schemas.microsoft.com/office/drawing/2014/main" id="{1886C17C-98B0-4248-B108-6FE7BF9335AB}"/>
                            </a:ext>
                          </a:extLst>
                        </p:cNvPr>
                        <p:cNvPicPr/>
                        <p:nvPr/>
                      </p:nvPicPr>
                      <p:blipFill>
                        <a:blip r:embed="rId18"/>
                        <a:stretch>
                          <a:fillRect/>
                        </a:stretch>
                      </p:blipFill>
                      <p:spPr>
                        <a:xfrm>
                          <a:off x="1973632" y="4325415"/>
                          <a:ext cx="1851025" cy="420687"/>
                        </a:xfrm>
                        <a:prstGeom prst="rect">
                          <a:avLst/>
                        </a:prstGeom>
                      </p:spPr>
                    </p:pic>
                  </p:oleObj>
                </mc:Fallback>
              </mc:AlternateContent>
            </a:graphicData>
          </a:graphic>
        </p:graphicFrame>
        <p:sp>
          <p:nvSpPr>
            <p:cNvPr id="150" name="TextBox 149">
              <a:extLst>
                <a:ext uri="{FF2B5EF4-FFF2-40B4-BE49-F238E27FC236}">
                  <a16:creationId xmlns:a16="http://schemas.microsoft.com/office/drawing/2014/main" id="{9ACFED47-A4AF-40E0-8330-34DF322EDC34}"/>
                </a:ext>
              </a:extLst>
            </p:cNvPr>
            <p:cNvSpPr txBox="1"/>
            <p:nvPr/>
          </p:nvSpPr>
          <p:spPr>
            <a:xfrm>
              <a:off x="641520" y="3965052"/>
              <a:ext cx="4152929"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p>
          </p:txBody>
        </p:sp>
      </p:grpSp>
      <p:grpSp>
        <p:nvGrpSpPr>
          <p:cNvPr id="172" name="Group 171">
            <a:extLst>
              <a:ext uri="{FF2B5EF4-FFF2-40B4-BE49-F238E27FC236}">
                <a16:creationId xmlns:a16="http://schemas.microsoft.com/office/drawing/2014/main" id="{190BDC49-F4C4-4D5E-B0CF-D216F75BAA7A}"/>
              </a:ext>
            </a:extLst>
          </p:cNvPr>
          <p:cNvGrpSpPr/>
          <p:nvPr/>
        </p:nvGrpSpPr>
        <p:grpSpPr>
          <a:xfrm>
            <a:off x="7746883" y="3407222"/>
            <a:ext cx="643545" cy="450524"/>
            <a:chOff x="8056644" y="3406267"/>
            <a:chExt cx="643545" cy="450524"/>
          </a:xfrm>
        </p:grpSpPr>
        <p:sp>
          <p:nvSpPr>
            <p:cNvPr id="152" name="Arc 151">
              <a:extLst>
                <a:ext uri="{FF2B5EF4-FFF2-40B4-BE49-F238E27FC236}">
                  <a16:creationId xmlns:a16="http://schemas.microsoft.com/office/drawing/2014/main" id="{F4A9FCAF-7D4A-45D1-AA3D-E79E2606C5E9}"/>
                </a:ext>
              </a:extLst>
            </p:cNvPr>
            <p:cNvSpPr/>
            <p:nvPr/>
          </p:nvSpPr>
          <p:spPr>
            <a:xfrm>
              <a:off x="8056644" y="3456681"/>
              <a:ext cx="475059" cy="400110"/>
            </a:xfrm>
            <a:prstGeom prst="arc">
              <a:avLst>
                <a:gd name="adj1" fmla="val 17922269"/>
                <a:gd name="adj2" fmla="val 273846"/>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153" name="Object 152">
              <a:extLst>
                <a:ext uri="{FF2B5EF4-FFF2-40B4-BE49-F238E27FC236}">
                  <a16:creationId xmlns:a16="http://schemas.microsoft.com/office/drawing/2014/main" id="{29386260-6B0E-4D35-9950-28B0B5485768}"/>
                </a:ext>
              </a:extLst>
            </p:cNvPr>
            <p:cNvGraphicFramePr>
              <a:graphicFrameLocks noChangeAspect="1"/>
            </p:cNvGraphicFramePr>
            <p:nvPr/>
          </p:nvGraphicFramePr>
          <p:xfrm>
            <a:off x="8500949" y="3406267"/>
            <a:ext cx="199240" cy="230090"/>
          </p:xfrm>
          <a:graphic>
            <a:graphicData uri="http://schemas.openxmlformats.org/presentationml/2006/ole">
              <mc:AlternateContent xmlns:mc="http://schemas.openxmlformats.org/markup-compatibility/2006">
                <mc:Choice xmlns:v="urn:schemas-microsoft-com:vml" Requires="v">
                  <p:oleObj name="Equation" r:id="rId19" imgW="152280" imgH="139680" progId="Equation.DSMT4">
                    <p:embed/>
                  </p:oleObj>
                </mc:Choice>
                <mc:Fallback>
                  <p:oleObj name="Equation" r:id="rId19" imgW="152280" imgH="139680" progId="Equation.DSMT4">
                    <p:embed/>
                    <p:pic>
                      <p:nvPicPr>
                        <p:cNvPr id="153" name="Object 152">
                          <a:extLst>
                            <a:ext uri="{FF2B5EF4-FFF2-40B4-BE49-F238E27FC236}">
                              <a16:creationId xmlns:a16="http://schemas.microsoft.com/office/drawing/2014/main" id="{29386260-6B0E-4D35-9950-28B0B5485768}"/>
                            </a:ext>
                          </a:extLst>
                        </p:cNvPr>
                        <p:cNvPicPr/>
                        <p:nvPr/>
                      </p:nvPicPr>
                      <p:blipFill>
                        <a:blip r:embed="rId20"/>
                        <a:stretch>
                          <a:fillRect/>
                        </a:stretch>
                      </p:blipFill>
                      <p:spPr>
                        <a:xfrm>
                          <a:off x="8500949" y="3406267"/>
                          <a:ext cx="199240" cy="230090"/>
                        </a:xfrm>
                        <a:prstGeom prst="rect">
                          <a:avLst/>
                        </a:prstGeom>
                      </p:spPr>
                    </p:pic>
                  </p:oleObj>
                </mc:Fallback>
              </mc:AlternateContent>
            </a:graphicData>
          </a:graphic>
        </p:graphicFrame>
      </p:grpSp>
      <p:sp>
        <p:nvSpPr>
          <p:cNvPr id="2" name="TextBox 1">
            <a:extLst>
              <a:ext uri="{FF2B5EF4-FFF2-40B4-BE49-F238E27FC236}">
                <a16:creationId xmlns:a16="http://schemas.microsoft.com/office/drawing/2014/main" id="{833C2285-10C3-4D17-A0FA-FDBD67A114B8}"/>
              </a:ext>
            </a:extLst>
          </p:cNvPr>
          <p:cNvSpPr txBox="1"/>
          <p:nvPr/>
        </p:nvSpPr>
        <p:spPr>
          <a:xfrm>
            <a:off x="8531781" y="3654858"/>
            <a:ext cx="321601" cy="307777"/>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x</a:t>
            </a:r>
          </a:p>
        </p:txBody>
      </p:sp>
      <p:sp>
        <p:nvSpPr>
          <p:cNvPr id="3" name="TextBox 2">
            <a:extLst>
              <a:ext uri="{FF2B5EF4-FFF2-40B4-BE49-F238E27FC236}">
                <a16:creationId xmlns:a16="http://schemas.microsoft.com/office/drawing/2014/main" id="{DAE1B2B9-1CC5-4136-818C-A914C3B0B547}"/>
              </a:ext>
            </a:extLst>
          </p:cNvPr>
          <p:cNvSpPr txBox="1"/>
          <p:nvPr/>
        </p:nvSpPr>
        <p:spPr>
          <a:xfrm>
            <a:off x="6684043" y="2227915"/>
            <a:ext cx="304290" cy="307777"/>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y</a:t>
            </a:r>
          </a:p>
        </p:txBody>
      </p:sp>
      <p:grpSp>
        <p:nvGrpSpPr>
          <p:cNvPr id="106" name="Group 105">
            <a:extLst>
              <a:ext uri="{FF2B5EF4-FFF2-40B4-BE49-F238E27FC236}">
                <a16:creationId xmlns:a16="http://schemas.microsoft.com/office/drawing/2014/main" id="{97BE5976-39F8-4B18-B87B-8A0123AA0686}"/>
              </a:ext>
            </a:extLst>
          </p:cNvPr>
          <p:cNvGrpSpPr/>
          <p:nvPr/>
        </p:nvGrpSpPr>
        <p:grpSpPr>
          <a:xfrm>
            <a:off x="524238" y="2175109"/>
            <a:ext cx="4705304" cy="968358"/>
            <a:chOff x="468891" y="2480460"/>
            <a:chExt cx="4211125" cy="941719"/>
          </a:xfrm>
        </p:grpSpPr>
        <p:graphicFrame>
          <p:nvGraphicFramePr>
            <p:cNvPr id="111" name="Object 110">
              <a:extLst>
                <a:ext uri="{FF2B5EF4-FFF2-40B4-BE49-F238E27FC236}">
                  <a16:creationId xmlns:a16="http://schemas.microsoft.com/office/drawing/2014/main" id="{982D5576-053E-4081-B790-3F3DF7949407}"/>
                </a:ext>
              </a:extLst>
            </p:cNvPr>
            <p:cNvGraphicFramePr>
              <a:graphicFrameLocks noChangeAspect="1"/>
            </p:cNvGraphicFramePr>
            <p:nvPr/>
          </p:nvGraphicFramePr>
          <p:xfrm>
            <a:off x="2797397" y="2480460"/>
            <a:ext cx="1040534" cy="716940"/>
          </p:xfrm>
          <a:graphic>
            <a:graphicData uri="http://schemas.openxmlformats.org/presentationml/2006/ole">
              <mc:AlternateContent xmlns:mc="http://schemas.openxmlformats.org/markup-compatibility/2006">
                <mc:Choice xmlns:v="urn:schemas-microsoft-com:vml" Requires="v">
                  <p:oleObj name="Equation" r:id="rId21" imgW="698400" imgH="393480" progId="Equation.DSMT4">
                    <p:embed/>
                  </p:oleObj>
                </mc:Choice>
                <mc:Fallback>
                  <p:oleObj name="Equation" r:id="rId21" imgW="698400" imgH="393480" progId="Equation.DSMT4">
                    <p:embed/>
                    <p:pic>
                      <p:nvPicPr>
                        <p:cNvPr id="111" name="Object 110">
                          <a:extLst>
                            <a:ext uri="{FF2B5EF4-FFF2-40B4-BE49-F238E27FC236}">
                              <a16:creationId xmlns:a16="http://schemas.microsoft.com/office/drawing/2014/main" id="{982D5576-053E-4081-B790-3F3DF7949407}"/>
                            </a:ext>
                          </a:extLst>
                        </p:cNvPr>
                        <p:cNvPicPr/>
                        <p:nvPr/>
                      </p:nvPicPr>
                      <p:blipFill>
                        <a:blip r:embed="rId22"/>
                        <a:stretch>
                          <a:fillRect/>
                        </a:stretch>
                      </p:blipFill>
                      <p:spPr>
                        <a:xfrm>
                          <a:off x="2797397" y="2480460"/>
                          <a:ext cx="1040534" cy="716940"/>
                        </a:xfrm>
                        <a:prstGeom prst="rect">
                          <a:avLst/>
                        </a:prstGeom>
                      </p:spPr>
                    </p:pic>
                  </p:oleObj>
                </mc:Fallback>
              </mc:AlternateContent>
            </a:graphicData>
          </a:graphic>
        </p:graphicFrame>
        <p:grpSp>
          <p:nvGrpSpPr>
            <p:cNvPr id="113" name="Group 112">
              <a:extLst>
                <a:ext uri="{FF2B5EF4-FFF2-40B4-BE49-F238E27FC236}">
                  <a16:creationId xmlns:a16="http://schemas.microsoft.com/office/drawing/2014/main" id="{A30EE51F-FA79-4B80-AAA6-50C90E53ED68}"/>
                </a:ext>
              </a:extLst>
            </p:cNvPr>
            <p:cNvGrpSpPr/>
            <p:nvPr/>
          </p:nvGrpSpPr>
          <p:grpSpPr>
            <a:xfrm>
              <a:off x="468891" y="2591182"/>
              <a:ext cx="4211125" cy="830997"/>
              <a:chOff x="277367" y="2048366"/>
              <a:chExt cx="4211125" cy="830997"/>
            </a:xfrm>
          </p:grpSpPr>
          <p:sp>
            <p:nvSpPr>
              <p:cNvPr id="115" name="TextBox 114">
                <a:extLst>
                  <a:ext uri="{FF2B5EF4-FFF2-40B4-BE49-F238E27FC236}">
                    <a16:creationId xmlns:a16="http://schemas.microsoft.com/office/drawing/2014/main" id="{98C89E45-4948-4376-A320-6E6913E708CD}"/>
                  </a:ext>
                </a:extLst>
              </p:cNvPr>
              <p:cNvSpPr txBox="1"/>
              <p:nvPr/>
            </p:nvSpPr>
            <p:spPr>
              <a:xfrm>
                <a:off x="277367" y="2048366"/>
                <a:ext cx="4211125" cy="830997"/>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b)</a:t>
                </a:r>
                <a:r>
                  <a:rPr lang="en-US" sz="2400" dirty="0" err="1">
                    <a:latin typeface="Times New Roman" panose="02020603050405020304" pitchFamily="18" charset="0"/>
                    <a:ea typeface="Tahoma" panose="020B0604030504040204" pitchFamily="34" charset="0"/>
                    <a:cs typeface="Times New Roman" panose="02020603050405020304" pitchFamily="18" charset="0"/>
                  </a:rPr>
                  <a:t>Gọi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bởi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trục</a:t>
                </a:r>
                <a:r>
                  <a:rPr lang="en-US" sz="2400" dirty="0">
                    <a:latin typeface="Times New Roman" panose="02020603050405020304" pitchFamily="18" charset="0"/>
                    <a:ea typeface="Tahoma" panose="020B0604030504040204" pitchFamily="34" charset="0"/>
                    <a:cs typeface="Times New Roman" panose="02020603050405020304" pitchFamily="18" charset="0"/>
                  </a:rPr>
                  <a:t> Ox </a:t>
                </a:r>
                <a:r>
                  <a:rPr lang="en-US" sz="2400" dirty="0" err="1">
                    <a:latin typeface="Times New Roman" panose="02020603050405020304" pitchFamily="18" charset="0"/>
                    <a:ea typeface="Tahoma" panose="020B0604030504040204" pitchFamily="34" charset="0"/>
                    <a:cs typeface="Times New Roman" panose="02020603050405020304" pitchFamily="18" charset="0"/>
                  </a:rPr>
                  <a:t>là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117" name="Object 116">
                <a:extLst>
                  <a:ext uri="{FF2B5EF4-FFF2-40B4-BE49-F238E27FC236}">
                    <a16:creationId xmlns:a16="http://schemas.microsoft.com/office/drawing/2014/main" id="{227CBFEB-0A56-4517-9F4A-482F8595EDAA}"/>
                  </a:ext>
                </a:extLst>
              </p:cNvPr>
              <p:cNvGraphicFramePr>
                <a:graphicFrameLocks noChangeAspect="1"/>
              </p:cNvGraphicFramePr>
              <p:nvPr/>
            </p:nvGraphicFramePr>
            <p:xfrm>
              <a:off x="1832274" y="2530735"/>
              <a:ext cx="248332" cy="249196"/>
            </p:xfrm>
            <a:graphic>
              <a:graphicData uri="http://schemas.openxmlformats.org/presentationml/2006/ole">
                <mc:AlternateContent xmlns:mc="http://schemas.openxmlformats.org/markup-compatibility/2006">
                  <mc:Choice xmlns:v="urn:schemas-microsoft-com:vml" Requires="v">
                    <p:oleObj name="Equation" r:id="rId23" imgW="139680" imgH="139680" progId="Equation.DSMT4">
                      <p:embed/>
                    </p:oleObj>
                  </mc:Choice>
                  <mc:Fallback>
                    <p:oleObj name="Equation" r:id="rId23" imgW="139680" imgH="139680" progId="Equation.DSMT4">
                      <p:embed/>
                      <p:pic>
                        <p:nvPicPr>
                          <p:cNvPr id="117" name="Object 116">
                            <a:extLst>
                              <a:ext uri="{FF2B5EF4-FFF2-40B4-BE49-F238E27FC236}">
                                <a16:creationId xmlns:a16="http://schemas.microsoft.com/office/drawing/2014/main" id="{227CBFEB-0A56-4517-9F4A-482F8595EDAA}"/>
                              </a:ext>
                            </a:extLst>
                          </p:cNvPr>
                          <p:cNvPicPr/>
                          <p:nvPr/>
                        </p:nvPicPr>
                        <p:blipFill>
                          <a:blip r:embed="rId24"/>
                          <a:stretch>
                            <a:fillRect/>
                          </a:stretch>
                        </p:blipFill>
                        <p:spPr>
                          <a:xfrm>
                            <a:off x="1832274" y="2530735"/>
                            <a:ext cx="248332" cy="249196"/>
                          </a:xfrm>
                          <a:prstGeom prst="rect">
                            <a:avLst/>
                          </a:prstGeom>
                        </p:spPr>
                      </p:pic>
                    </p:oleObj>
                  </mc:Fallback>
                </mc:AlternateContent>
              </a:graphicData>
            </a:graphic>
          </p:graphicFrame>
        </p:grpSp>
      </p:grpSp>
      <p:grpSp>
        <p:nvGrpSpPr>
          <p:cNvPr id="118" name="Group 117">
            <a:extLst>
              <a:ext uri="{FF2B5EF4-FFF2-40B4-BE49-F238E27FC236}">
                <a16:creationId xmlns:a16="http://schemas.microsoft.com/office/drawing/2014/main" id="{16E29AD7-CF50-4ADC-BCBA-836670486D94}"/>
              </a:ext>
            </a:extLst>
          </p:cNvPr>
          <p:cNvGrpSpPr/>
          <p:nvPr/>
        </p:nvGrpSpPr>
        <p:grpSpPr>
          <a:xfrm>
            <a:off x="905004" y="3117080"/>
            <a:ext cx="3071304" cy="744020"/>
            <a:chOff x="5188993" y="1095735"/>
            <a:chExt cx="3174086" cy="813025"/>
          </a:xfrm>
        </p:grpSpPr>
        <p:graphicFrame>
          <p:nvGraphicFramePr>
            <p:cNvPr id="119" name="Object 118">
              <a:extLst>
                <a:ext uri="{FF2B5EF4-FFF2-40B4-BE49-F238E27FC236}">
                  <a16:creationId xmlns:a16="http://schemas.microsoft.com/office/drawing/2014/main" id="{C3A4CA33-AD95-4EE7-B172-8E19572DEA86}"/>
                </a:ext>
              </a:extLst>
            </p:cNvPr>
            <p:cNvGraphicFramePr>
              <a:graphicFrameLocks noChangeAspect="1"/>
            </p:cNvGraphicFramePr>
            <p:nvPr/>
          </p:nvGraphicFramePr>
          <p:xfrm>
            <a:off x="6026921" y="1095735"/>
            <a:ext cx="2336158" cy="813025"/>
          </p:xfrm>
          <a:graphic>
            <a:graphicData uri="http://schemas.openxmlformats.org/presentationml/2006/ole">
              <mc:AlternateContent xmlns:mc="http://schemas.openxmlformats.org/markup-compatibility/2006">
                <mc:Choice xmlns:v="urn:schemas-microsoft-com:vml" Requires="v">
                  <p:oleObj name="Equation" r:id="rId25" imgW="1257120" imgH="393480" progId="Equation.DSMT4">
                    <p:embed/>
                  </p:oleObj>
                </mc:Choice>
                <mc:Fallback>
                  <p:oleObj name="Equation" r:id="rId25" imgW="1257120" imgH="393480" progId="Equation.DSMT4">
                    <p:embed/>
                    <p:pic>
                      <p:nvPicPr>
                        <p:cNvPr id="119" name="Object 118">
                          <a:extLst>
                            <a:ext uri="{FF2B5EF4-FFF2-40B4-BE49-F238E27FC236}">
                              <a16:creationId xmlns:a16="http://schemas.microsoft.com/office/drawing/2014/main" id="{C3A4CA33-AD95-4EE7-B172-8E19572DEA86}"/>
                            </a:ext>
                          </a:extLst>
                        </p:cNvPr>
                        <p:cNvPicPr/>
                        <p:nvPr/>
                      </p:nvPicPr>
                      <p:blipFill>
                        <a:blip r:embed="rId26"/>
                        <a:stretch>
                          <a:fillRect/>
                        </a:stretch>
                      </p:blipFill>
                      <p:spPr>
                        <a:xfrm>
                          <a:off x="6026921" y="1095735"/>
                          <a:ext cx="2336158" cy="813025"/>
                        </a:xfrm>
                        <a:prstGeom prst="rect">
                          <a:avLst/>
                        </a:prstGeom>
                      </p:spPr>
                    </p:pic>
                  </p:oleObj>
                </mc:Fallback>
              </mc:AlternateContent>
            </a:graphicData>
          </a:graphic>
        </p:graphicFrame>
        <p:sp>
          <p:nvSpPr>
            <p:cNvPr id="122" name="TextBox 121">
              <a:extLst>
                <a:ext uri="{FF2B5EF4-FFF2-40B4-BE49-F238E27FC236}">
                  <a16:creationId xmlns:a16="http://schemas.microsoft.com/office/drawing/2014/main" id="{4E51F46B-DE06-4591-96A2-973610C5734B}"/>
                </a:ext>
              </a:extLst>
            </p:cNvPr>
            <p:cNvSpPr txBox="1"/>
            <p:nvPr/>
          </p:nvSpPr>
          <p:spPr>
            <a:xfrm>
              <a:off x="5188993" y="1263993"/>
              <a:ext cx="1155222" cy="430887"/>
            </a:xfrm>
            <a:prstGeom prst="rect">
              <a:avLst/>
            </a:prstGeom>
            <a:noFill/>
          </p:spPr>
          <p:txBody>
            <a:bodyPr wrap="square" rtlCol="0">
              <a:spAutoFit/>
            </a:bodyPr>
            <a:lstStyle/>
            <a:p>
              <a:r>
                <a:rPr lang="en-US" sz="2200" dirty="0">
                  <a:latin typeface="Times New Roman" panose="02020603050405020304" pitchFamily="18" charset="0"/>
                  <a:ea typeface="Tahoma" panose="020B0604030504040204" pitchFamily="34" charset="0"/>
                  <a:cs typeface="Times New Roman" panose="02020603050405020304" pitchFamily="18" charset="0"/>
                </a:rPr>
                <a:t>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p:txBody>
        </p:sp>
      </p:grpSp>
      <p:grpSp>
        <p:nvGrpSpPr>
          <p:cNvPr id="124" name="Group 123">
            <a:extLst>
              <a:ext uri="{FF2B5EF4-FFF2-40B4-BE49-F238E27FC236}">
                <a16:creationId xmlns:a16="http://schemas.microsoft.com/office/drawing/2014/main" id="{815B19DE-F496-402B-8EB4-DD5C29FF671B}"/>
              </a:ext>
            </a:extLst>
          </p:cNvPr>
          <p:cNvGrpSpPr/>
          <p:nvPr/>
        </p:nvGrpSpPr>
        <p:grpSpPr>
          <a:xfrm>
            <a:off x="894632" y="3760986"/>
            <a:ext cx="1508502" cy="432257"/>
            <a:chOff x="4795116" y="1167834"/>
            <a:chExt cx="1508502" cy="432257"/>
          </a:xfrm>
        </p:grpSpPr>
        <p:sp>
          <p:nvSpPr>
            <p:cNvPr id="126" name="TextBox 125">
              <a:extLst>
                <a:ext uri="{FF2B5EF4-FFF2-40B4-BE49-F238E27FC236}">
                  <a16:creationId xmlns:a16="http://schemas.microsoft.com/office/drawing/2014/main" id="{221784B0-6CCB-4B7A-A680-B434D8876F73}"/>
                </a:ext>
              </a:extLst>
            </p:cNvPr>
            <p:cNvSpPr txBox="1"/>
            <p:nvPr/>
          </p:nvSpPr>
          <p:spPr>
            <a:xfrm>
              <a:off x="4795116" y="1169204"/>
              <a:ext cx="1202831" cy="430887"/>
            </a:xfrm>
            <a:prstGeom prst="rect">
              <a:avLst/>
            </a:prstGeom>
            <a:noFill/>
          </p:spPr>
          <p:txBody>
            <a:bodyPr wrap="square" rtlCol="0">
              <a:spAutoFit/>
            </a:bodyPr>
            <a:lstStyle/>
            <a:p>
              <a:r>
                <a:rPr lang="en-US" sz="22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128" name="Object 127">
              <a:extLst>
                <a:ext uri="{FF2B5EF4-FFF2-40B4-BE49-F238E27FC236}">
                  <a16:creationId xmlns:a16="http://schemas.microsoft.com/office/drawing/2014/main" id="{FCF7CACA-85DF-4F9F-918F-58CFA4A51D87}"/>
                </a:ext>
              </a:extLst>
            </p:cNvPr>
            <p:cNvGraphicFramePr>
              <a:graphicFrameLocks noChangeAspect="1"/>
            </p:cNvGraphicFramePr>
            <p:nvPr/>
          </p:nvGraphicFramePr>
          <p:xfrm>
            <a:off x="5424105" y="1167834"/>
            <a:ext cx="879513" cy="397087"/>
          </p:xfrm>
          <a:graphic>
            <a:graphicData uri="http://schemas.openxmlformats.org/presentationml/2006/ole">
              <mc:AlternateContent xmlns:mc="http://schemas.openxmlformats.org/markup-compatibility/2006">
                <mc:Choice xmlns:v="urn:schemas-microsoft-com:vml" Requires="v">
                  <p:oleObj name="Equation" r:id="rId27" imgW="482400" imgH="203040" progId="Equation.DSMT4">
                    <p:embed/>
                  </p:oleObj>
                </mc:Choice>
                <mc:Fallback>
                  <p:oleObj name="Equation" r:id="rId27" imgW="482400" imgH="203040" progId="Equation.DSMT4">
                    <p:embed/>
                    <p:pic>
                      <p:nvPicPr>
                        <p:cNvPr id="128" name="Object 127">
                          <a:extLst>
                            <a:ext uri="{FF2B5EF4-FFF2-40B4-BE49-F238E27FC236}">
                              <a16:creationId xmlns:a16="http://schemas.microsoft.com/office/drawing/2014/main" id="{FCF7CACA-85DF-4F9F-918F-58CFA4A51D87}"/>
                            </a:ext>
                          </a:extLst>
                        </p:cNvPr>
                        <p:cNvPicPr/>
                        <p:nvPr/>
                      </p:nvPicPr>
                      <p:blipFill>
                        <a:blip r:embed="rId28"/>
                        <a:stretch>
                          <a:fillRect/>
                        </a:stretch>
                      </p:blipFill>
                      <p:spPr>
                        <a:xfrm>
                          <a:off x="5424105" y="1167834"/>
                          <a:ext cx="879513" cy="397087"/>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F80A2BB8-7BF0-4F8A-A864-001B78E66417}"/>
              </a:ext>
            </a:extLst>
          </p:cNvPr>
          <p:cNvGrpSpPr/>
          <p:nvPr/>
        </p:nvGrpSpPr>
        <p:grpSpPr>
          <a:xfrm>
            <a:off x="582610" y="2758461"/>
            <a:ext cx="2784335" cy="1057138"/>
            <a:chOff x="-1667850" y="2618163"/>
            <a:chExt cx="2784335" cy="1057138"/>
          </a:xfrm>
        </p:grpSpPr>
        <p:grpSp>
          <p:nvGrpSpPr>
            <p:cNvPr id="146" name="Group 145">
              <a:extLst>
                <a:ext uri="{FF2B5EF4-FFF2-40B4-BE49-F238E27FC236}">
                  <a16:creationId xmlns:a16="http://schemas.microsoft.com/office/drawing/2014/main" id="{15925AAD-8664-4931-8B4D-63D4DF0407E8}"/>
                </a:ext>
              </a:extLst>
            </p:cNvPr>
            <p:cNvGrpSpPr/>
            <p:nvPr/>
          </p:nvGrpSpPr>
          <p:grpSpPr>
            <a:xfrm>
              <a:off x="-1667850" y="2618163"/>
              <a:ext cx="2784335" cy="1057138"/>
              <a:chOff x="427977" y="3203534"/>
              <a:chExt cx="2784335" cy="1057138"/>
            </a:xfrm>
          </p:grpSpPr>
          <p:graphicFrame>
            <p:nvGraphicFramePr>
              <p:cNvPr id="132" name="Object 131">
                <a:extLst>
                  <a:ext uri="{FF2B5EF4-FFF2-40B4-BE49-F238E27FC236}">
                    <a16:creationId xmlns:a16="http://schemas.microsoft.com/office/drawing/2014/main" id="{67B96D7A-F13E-4D93-A3B0-276BD9491360}"/>
                  </a:ext>
                </a:extLst>
              </p:cNvPr>
              <p:cNvGraphicFramePr>
                <a:graphicFrameLocks noChangeAspect="1"/>
              </p:cNvGraphicFramePr>
              <p:nvPr/>
            </p:nvGraphicFramePr>
            <p:xfrm>
              <a:off x="673466" y="3649244"/>
              <a:ext cx="839547" cy="590743"/>
            </p:xfrm>
            <a:graphic>
              <a:graphicData uri="http://schemas.openxmlformats.org/presentationml/2006/ole">
                <mc:AlternateContent xmlns:mc="http://schemas.openxmlformats.org/markup-compatibility/2006">
                  <mc:Choice xmlns:v="urn:schemas-microsoft-com:vml" Requires="v">
                    <p:oleObj name="Equation" r:id="rId29" imgW="698400" imgH="393480" progId="Equation.DSMT4">
                      <p:embed/>
                    </p:oleObj>
                  </mc:Choice>
                  <mc:Fallback>
                    <p:oleObj name="Equation" r:id="rId29" imgW="698400" imgH="393480" progId="Equation.DSMT4">
                      <p:embed/>
                      <p:pic>
                        <p:nvPicPr>
                          <p:cNvPr id="132" name="Object 131">
                            <a:extLst>
                              <a:ext uri="{FF2B5EF4-FFF2-40B4-BE49-F238E27FC236}">
                                <a16:creationId xmlns:a16="http://schemas.microsoft.com/office/drawing/2014/main" id="{67B96D7A-F13E-4D93-A3B0-276BD9491360}"/>
                              </a:ext>
                            </a:extLst>
                          </p:cNvPr>
                          <p:cNvPicPr/>
                          <p:nvPr/>
                        </p:nvPicPr>
                        <p:blipFill>
                          <a:blip r:embed="rId30"/>
                          <a:stretch>
                            <a:fillRect/>
                          </a:stretch>
                        </p:blipFill>
                        <p:spPr>
                          <a:xfrm>
                            <a:off x="673466" y="3649244"/>
                            <a:ext cx="839547" cy="590743"/>
                          </a:xfrm>
                          <a:prstGeom prst="rect">
                            <a:avLst/>
                          </a:prstGeom>
                        </p:spPr>
                      </p:pic>
                    </p:oleObj>
                  </mc:Fallback>
                </mc:AlternateContent>
              </a:graphicData>
            </a:graphic>
          </p:graphicFrame>
          <p:grpSp>
            <p:nvGrpSpPr>
              <p:cNvPr id="145" name="Group 144">
                <a:extLst>
                  <a:ext uri="{FF2B5EF4-FFF2-40B4-BE49-F238E27FC236}">
                    <a16:creationId xmlns:a16="http://schemas.microsoft.com/office/drawing/2014/main" id="{1B9CF539-EFB7-49D0-B2BD-37E28A720AB5}"/>
                  </a:ext>
                </a:extLst>
              </p:cNvPr>
              <p:cNvGrpSpPr/>
              <p:nvPr/>
            </p:nvGrpSpPr>
            <p:grpSpPr>
              <a:xfrm>
                <a:off x="427977" y="3224568"/>
                <a:ext cx="2784335" cy="1036104"/>
                <a:chOff x="460542" y="3207491"/>
                <a:chExt cx="2784335" cy="1036104"/>
              </a:xfrm>
            </p:grpSpPr>
            <p:cxnSp>
              <p:nvCxnSpPr>
                <p:cNvPr id="123" name="Straight Connector 122">
                  <a:extLst>
                    <a:ext uri="{FF2B5EF4-FFF2-40B4-BE49-F238E27FC236}">
                      <a16:creationId xmlns:a16="http://schemas.microsoft.com/office/drawing/2014/main" id="{45408762-0CA2-4C65-B842-14ECA6B0DD42}"/>
                    </a:ext>
                  </a:extLst>
                </p:cNvPr>
                <p:cNvCxnSpPr>
                  <a:cxnSpLocks/>
                </p:cNvCxnSpPr>
                <p:nvPr/>
              </p:nvCxnSpPr>
              <p:spPr>
                <a:xfrm>
                  <a:off x="473096" y="3618715"/>
                  <a:ext cx="27717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8D7FAF8-94DD-4AA3-9F04-2C616E85A2B5}"/>
                    </a:ext>
                  </a:extLst>
                </p:cNvPr>
                <p:cNvCxnSpPr>
                  <a:cxnSpLocks/>
                </p:cNvCxnSpPr>
                <p:nvPr/>
              </p:nvCxnSpPr>
              <p:spPr>
                <a:xfrm flipV="1">
                  <a:off x="460542" y="4219121"/>
                  <a:ext cx="2757674" cy="1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4893972-D631-4A9E-842E-E33E7B4A3B71}"/>
                    </a:ext>
                  </a:extLst>
                </p:cNvPr>
                <p:cNvCxnSpPr>
                  <a:cxnSpLocks/>
                </p:cNvCxnSpPr>
                <p:nvPr/>
              </p:nvCxnSpPr>
              <p:spPr>
                <a:xfrm>
                  <a:off x="1679944" y="3223967"/>
                  <a:ext cx="0" cy="1019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A0822BA-D68B-4343-BB38-0D49EE227B94}"/>
                    </a:ext>
                  </a:extLst>
                </p:cNvPr>
                <p:cNvCxnSpPr>
                  <a:cxnSpLocks/>
                </p:cNvCxnSpPr>
                <p:nvPr/>
              </p:nvCxnSpPr>
              <p:spPr>
                <a:xfrm flipH="1">
                  <a:off x="2485548" y="3237142"/>
                  <a:ext cx="1" cy="981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B46908E-63D4-43D8-890D-03B3B83A5886}"/>
                    </a:ext>
                  </a:extLst>
                </p:cNvPr>
                <p:cNvCxnSpPr>
                  <a:cxnSpLocks/>
                </p:cNvCxnSpPr>
                <p:nvPr/>
              </p:nvCxnSpPr>
              <p:spPr>
                <a:xfrm>
                  <a:off x="3234692" y="3207491"/>
                  <a:ext cx="0" cy="102216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3" name="TextBox 132">
                <a:extLst>
                  <a:ext uri="{FF2B5EF4-FFF2-40B4-BE49-F238E27FC236}">
                    <a16:creationId xmlns:a16="http://schemas.microsoft.com/office/drawing/2014/main" id="{701AD483-5DDA-4657-98AA-1D4F2C6D1483}"/>
                  </a:ext>
                </a:extLst>
              </p:cNvPr>
              <p:cNvSpPr txBox="1"/>
              <p:nvPr/>
            </p:nvSpPr>
            <p:spPr>
              <a:xfrm>
                <a:off x="941566" y="3203534"/>
                <a:ext cx="41840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x</a:t>
                </a:r>
              </a:p>
            </p:txBody>
          </p:sp>
        </p:grpSp>
        <p:cxnSp>
          <p:nvCxnSpPr>
            <p:cNvPr id="90" name="Straight Connector 89">
              <a:extLst>
                <a:ext uri="{FF2B5EF4-FFF2-40B4-BE49-F238E27FC236}">
                  <a16:creationId xmlns:a16="http://schemas.microsoft.com/office/drawing/2014/main" id="{D176AC17-55E6-4D3D-86C7-F74C22E281E3}"/>
                </a:ext>
              </a:extLst>
            </p:cNvPr>
            <p:cNvCxnSpPr>
              <a:cxnSpLocks/>
            </p:cNvCxnSpPr>
            <p:nvPr/>
          </p:nvCxnSpPr>
          <p:spPr>
            <a:xfrm flipV="1">
              <a:off x="-1641189" y="2641019"/>
              <a:ext cx="2757674" cy="1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215B399-94DA-4AE0-B506-841AE6227284}"/>
                </a:ext>
              </a:extLst>
            </p:cNvPr>
            <p:cNvCxnSpPr>
              <a:cxnSpLocks/>
            </p:cNvCxnSpPr>
            <p:nvPr/>
          </p:nvCxnSpPr>
          <p:spPr>
            <a:xfrm>
              <a:off x="-1655296" y="2643313"/>
              <a:ext cx="0" cy="101962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0416340"/>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barn(inVertical)">
                                      <p:cBhvr>
                                        <p:cTn id="33" dur="500"/>
                                        <p:tgtEl>
                                          <p:spTgt spid="14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barn(inVertical)">
                                      <p:cBhvr>
                                        <p:cTn id="43" dur="500"/>
                                        <p:tgtEl>
                                          <p:spTgt spid="1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up)">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5"/>
                                        </p:tgtEl>
                                        <p:attrNameLst>
                                          <p:attrName>style.visibility</p:attrName>
                                        </p:attrNameLst>
                                      </p:cBhvr>
                                      <p:to>
                                        <p:strVal val="visible"/>
                                      </p:to>
                                    </p:set>
                                    <p:animEffect transition="in" filter="barn(inVertical)">
                                      <p:cBhvr>
                                        <p:cTn id="53" dur="500"/>
                                        <p:tgtEl>
                                          <p:spTgt spid="1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4"/>
                                        </p:tgtEl>
                                        <p:attrNameLst>
                                          <p:attrName>style.visibility</p:attrName>
                                        </p:attrNameLst>
                                      </p:cBhvr>
                                      <p:to>
                                        <p:strVal val="visible"/>
                                      </p:to>
                                    </p:set>
                                    <p:animEffect transition="in" filter="wipe(down)">
                                      <p:cBhvr>
                                        <p:cTn id="58" dur="500"/>
                                        <p:tgtEl>
                                          <p:spTgt spid="1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37"/>
                                        </p:tgtEl>
                                        <p:attrNameLst>
                                          <p:attrName>style.visibility</p:attrName>
                                        </p:attrNameLst>
                                      </p:cBhvr>
                                      <p:to>
                                        <p:strVal val="visible"/>
                                      </p:to>
                                    </p:set>
                                    <p:animEffect transition="in" filter="wipe(down)">
                                      <p:cBhvr>
                                        <p:cTn id="63" dur="500"/>
                                        <p:tgtEl>
                                          <p:spTgt spid="13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38"/>
                                        </p:tgtEl>
                                        <p:attrNameLst>
                                          <p:attrName>style.visibility</p:attrName>
                                        </p:attrNameLst>
                                      </p:cBhvr>
                                      <p:to>
                                        <p:strVal val="visible"/>
                                      </p:to>
                                    </p:set>
                                    <p:animEffect transition="in" filter="wipe(down)">
                                      <p:cBhvr>
                                        <p:cTn id="68" dur="500"/>
                                        <p:tgtEl>
                                          <p:spTgt spid="13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51"/>
                                        </p:tgtEl>
                                        <p:attrNameLst>
                                          <p:attrName>style.visibility</p:attrName>
                                        </p:attrNameLst>
                                      </p:cBhvr>
                                      <p:to>
                                        <p:strVal val="visible"/>
                                      </p:to>
                                    </p:set>
                                    <p:animEffect transition="in" filter="wipe(down)">
                                      <p:cBhvr>
                                        <p:cTn id="73" dur="500"/>
                                        <p:tgtEl>
                                          <p:spTgt spid="15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par>
                                <p:cTn id="84" presetID="22" presetClass="entr" presetSubtype="4" fill="hold" nodeType="withEffect">
                                  <p:stCondLst>
                                    <p:cond delay="0"/>
                                  </p:stCondLst>
                                  <p:childTnLst>
                                    <p:set>
                                      <p:cBhvr>
                                        <p:cTn id="85" dur="1" fill="hold">
                                          <p:stCondLst>
                                            <p:cond delay="0"/>
                                          </p:stCondLst>
                                        </p:cTn>
                                        <p:tgtEl>
                                          <p:spTgt spid="3">
                                            <p:txEl>
                                              <p:pRg st="0" end="0"/>
                                            </p:txEl>
                                          </p:spTgt>
                                        </p:tgtEl>
                                        <p:attrNameLst>
                                          <p:attrName>style.visibility</p:attrName>
                                        </p:attrNameLst>
                                      </p:cBhvr>
                                      <p:to>
                                        <p:strVal val="visible"/>
                                      </p:to>
                                    </p:set>
                                    <p:animEffect transition="in" filter="wipe(down)">
                                      <p:cBhvr>
                                        <p:cTn id="86" dur="500"/>
                                        <p:tgtEl>
                                          <p:spTgt spid="3">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wipe(down)">
                                      <p:cBhvr>
                                        <p:cTn id="94" dur="500"/>
                                        <p:tgtEl>
                                          <p:spTgt spid="2"/>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20"/>
                                        </p:tgtEl>
                                        <p:attrNameLst>
                                          <p:attrName>style.visibility</p:attrName>
                                        </p:attrNameLst>
                                      </p:cBhvr>
                                      <p:to>
                                        <p:strVal val="visible"/>
                                      </p:to>
                                    </p:set>
                                    <p:animEffect transition="in" filter="barn(inVertical)">
                                      <p:cBhvr>
                                        <p:cTn id="99" dur="1000"/>
                                        <p:tgtEl>
                                          <p:spTgt spid="12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5"/>
                                        </p:tgtEl>
                                        <p:attrNameLst>
                                          <p:attrName>style.visibility</p:attrName>
                                        </p:attrNameLst>
                                      </p:cBhvr>
                                      <p:to>
                                        <p:strVal val="visible"/>
                                      </p:to>
                                    </p:set>
                                    <p:animEffect transition="in" filter="wipe(down)">
                                      <p:cBhvr>
                                        <p:cTn id="102" dur="500"/>
                                        <p:tgtEl>
                                          <p:spTgt spid="95"/>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89"/>
                                        </p:tgtEl>
                                        <p:attrNameLst>
                                          <p:attrName>style.visibility</p:attrName>
                                        </p:attrNameLst>
                                      </p:cBhvr>
                                      <p:to>
                                        <p:strVal val="visible"/>
                                      </p:to>
                                    </p:set>
                                    <p:animEffect transition="in" filter="wipe(down)">
                                      <p:cBhvr>
                                        <p:cTn id="105" dur="500"/>
                                        <p:tgtEl>
                                          <p:spTgt spid="89"/>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09"/>
                                        </p:tgtEl>
                                        <p:attrNameLst>
                                          <p:attrName>style.visibility</p:attrName>
                                        </p:attrNameLst>
                                      </p:cBhvr>
                                      <p:to>
                                        <p:strVal val="visible"/>
                                      </p:to>
                                    </p:set>
                                    <p:animEffect transition="in" filter="barn(inVertical)">
                                      <p:cBhvr>
                                        <p:cTn id="110" dur="500"/>
                                        <p:tgtEl>
                                          <p:spTgt spid="109"/>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112"/>
                                        </p:tgtEl>
                                        <p:attrNameLst>
                                          <p:attrName>style.visibility</p:attrName>
                                        </p:attrNameLst>
                                      </p:cBhvr>
                                      <p:to>
                                        <p:strVal val="visible"/>
                                      </p:to>
                                    </p:set>
                                    <p:animEffect transition="in" filter="wipe(down)">
                                      <p:cBhvr>
                                        <p:cTn id="113" dur="500"/>
                                        <p:tgtEl>
                                          <p:spTgt spid="112"/>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110"/>
                                        </p:tgtEl>
                                        <p:attrNameLst>
                                          <p:attrName>style.visibility</p:attrName>
                                        </p:attrNameLst>
                                      </p:cBhvr>
                                      <p:to>
                                        <p:strVal val="visible"/>
                                      </p:to>
                                    </p:set>
                                    <p:animEffect transition="in" filter="barn(inVertical)">
                                      <p:cBhvr>
                                        <p:cTn id="118" dur="500"/>
                                        <p:tgtEl>
                                          <p:spTgt spid="110"/>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114"/>
                                        </p:tgtEl>
                                        <p:attrNameLst>
                                          <p:attrName>style.visibility</p:attrName>
                                        </p:attrNameLst>
                                      </p:cBhvr>
                                      <p:to>
                                        <p:strVal val="visible"/>
                                      </p:to>
                                    </p:set>
                                    <p:animEffect transition="in" filter="wipe(down)">
                                      <p:cBhvr>
                                        <p:cTn id="121" dur="500"/>
                                        <p:tgtEl>
                                          <p:spTgt spid="114"/>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116"/>
                                        </p:tgtEl>
                                        <p:attrNameLst>
                                          <p:attrName>style.visibility</p:attrName>
                                        </p:attrNameLst>
                                      </p:cBhvr>
                                      <p:to>
                                        <p:strVal val="visible"/>
                                      </p:to>
                                    </p:set>
                                    <p:animEffect transition="in" filter="wipe(down)">
                                      <p:cBhvr>
                                        <p:cTn id="126" dur="500"/>
                                        <p:tgtEl>
                                          <p:spTgt spid="116"/>
                                        </p:tgtEl>
                                      </p:cBhvr>
                                    </p:animEffect>
                                  </p:childTnLst>
                                </p:cTn>
                              </p:par>
                            </p:childTnLst>
                          </p:cTn>
                        </p:par>
                        <p:par>
                          <p:cTn id="127" fill="hold">
                            <p:stCondLst>
                              <p:cond delay="500"/>
                            </p:stCondLst>
                            <p:childTnLst>
                              <p:par>
                                <p:cTn id="128" presetID="22" presetClass="entr" presetSubtype="4" fill="hold" nodeType="afterEffect">
                                  <p:stCondLst>
                                    <p:cond delay="0"/>
                                  </p:stCondLst>
                                  <p:childTnLst>
                                    <p:set>
                                      <p:cBhvr>
                                        <p:cTn id="129" dur="1" fill="hold">
                                          <p:stCondLst>
                                            <p:cond delay="0"/>
                                          </p:stCondLst>
                                        </p:cTn>
                                        <p:tgtEl>
                                          <p:spTgt spid="121"/>
                                        </p:tgtEl>
                                        <p:attrNameLst>
                                          <p:attrName>style.visibility</p:attrName>
                                        </p:attrNameLst>
                                      </p:cBhvr>
                                      <p:to>
                                        <p:strVal val="visible"/>
                                      </p:to>
                                    </p:set>
                                    <p:animEffect transition="in" filter="wipe(down)">
                                      <p:cBhvr>
                                        <p:cTn id="130" dur="500"/>
                                        <p:tgtEl>
                                          <p:spTgt spid="121"/>
                                        </p:tgtEl>
                                      </p:cBhvr>
                                    </p:animEffect>
                                  </p:childTnLst>
                                </p:cTn>
                              </p:par>
                              <p:par>
                                <p:cTn id="131" presetID="16" presetClass="entr" presetSubtype="21" fill="hold" nodeType="withEffect">
                                  <p:stCondLst>
                                    <p:cond delay="500"/>
                                  </p:stCondLst>
                                  <p:childTnLst>
                                    <p:set>
                                      <p:cBhvr>
                                        <p:cTn id="132" dur="1" fill="hold">
                                          <p:stCondLst>
                                            <p:cond delay="0"/>
                                          </p:stCondLst>
                                        </p:cTn>
                                        <p:tgtEl>
                                          <p:spTgt spid="172"/>
                                        </p:tgtEl>
                                        <p:attrNameLst>
                                          <p:attrName>style.visibility</p:attrName>
                                        </p:attrNameLst>
                                      </p:cBhvr>
                                      <p:to>
                                        <p:strVal val="visible"/>
                                      </p:to>
                                    </p:set>
                                    <p:animEffect transition="in" filter="barn(inVertical)">
                                      <p:cBhvr>
                                        <p:cTn id="133" dur="750"/>
                                        <p:tgtEl>
                                          <p:spTgt spid="17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125"/>
                                        </p:tgtEl>
                                      </p:cBhvr>
                                    </p:animEffect>
                                    <p:set>
                                      <p:cBhvr>
                                        <p:cTn id="138" dur="1" fill="hold">
                                          <p:stCondLst>
                                            <p:cond delay="499"/>
                                          </p:stCondLst>
                                        </p:cTn>
                                        <p:tgtEl>
                                          <p:spTgt spid="125"/>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4"/>
                                        </p:tgtEl>
                                      </p:cBhvr>
                                    </p:animEffect>
                                    <p:set>
                                      <p:cBhvr>
                                        <p:cTn id="141" dur="1" fill="hold">
                                          <p:stCondLst>
                                            <p:cond delay="499"/>
                                          </p:stCondLst>
                                        </p:cTn>
                                        <p:tgtEl>
                                          <p:spTgt spid="4"/>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35"/>
                                        </p:tgtEl>
                                      </p:cBhvr>
                                    </p:animEffect>
                                    <p:set>
                                      <p:cBhvr>
                                        <p:cTn id="144" dur="1" fill="hold">
                                          <p:stCondLst>
                                            <p:cond delay="499"/>
                                          </p:stCondLst>
                                        </p:cTn>
                                        <p:tgtEl>
                                          <p:spTgt spid="135"/>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34"/>
                                        </p:tgtEl>
                                      </p:cBhvr>
                                    </p:animEffect>
                                    <p:set>
                                      <p:cBhvr>
                                        <p:cTn id="147" dur="1" fill="hold">
                                          <p:stCondLst>
                                            <p:cond delay="499"/>
                                          </p:stCondLst>
                                        </p:cTn>
                                        <p:tgtEl>
                                          <p:spTgt spid="134"/>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37"/>
                                        </p:tgtEl>
                                      </p:cBhvr>
                                    </p:animEffect>
                                    <p:set>
                                      <p:cBhvr>
                                        <p:cTn id="150" dur="1" fill="hold">
                                          <p:stCondLst>
                                            <p:cond delay="499"/>
                                          </p:stCondLst>
                                        </p:cTn>
                                        <p:tgtEl>
                                          <p:spTgt spid="137"/>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38"/>
                                        </p:tgtEl>
                                      </p:cBhvr>
                                    </p:animEffect>
                                    <p:set>
                                      <p:cBhvr>
                                        <p:cTn id="153" dur="1" fill="hold">
                                          <p:stCondLst>
                                            <p:cond delay="499"/>
                                          </p:stCondLst>
                                        </p:cTn>
                                        <p:tgtEl>
                                          <p:spTgt spid="138"/>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151"/>
                                        </p:tgtEl>
                                      </p:cBhvr>
                                    </p:animEffect>
                                    <p:set>
                                      <p:cBhvr>
                                        <p:cTn id="156" dur="1" fill="hold">
                                          <p:stCondLst>
                                            <p:cond delay="499"/>
                                          </p:stCondLst>
                                        </p:cTn>
                                        <p:tgtEl>
                                          <p:spTgt spid="15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nodeType="clickEffect">
                                  <p:stCondLst>
                                    <p:cond delay="0"/>
                                  </p:stCondLst>
                                  <p:childTnLst>
                                    <p:set>
                                      <p:cBhvr>
                                        <p:cTn id="160" dur="1" fill="hold">
                                          <p:stCondLst>
                                            <p:cond delay="0"/>
                                          </p:stCondLst>
                                        </p:cTn>
                                        <p:tgtEl>
                                          <p:spTgt spid="106"/>
                                        </p:tgtEl>
                                        <p:attrNameLst>
                                          <p:attrName>style.visibility</p:attrName>
                                        </p:attrNameLst>
                                      </p:cBhvr>
                                      <p:to>
                                        <p:strVal val="visible"/>
                                      </p:to>
                                    </p:set>
                                    <p:animEffect transition="in" filter="barn(inVertical)">
                                      <p:cBhvr>
                                        <p:cTn id="161" dur="500"/>
                                        <p:tgtEl>
                                          <p:spTgt spid="106"/>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nodeType="clickEffect">
                                  <p:stCondLst>
                                    <p:cond delay="0"/>
                                  </p:stCondLst>
                                  <p:childTnLst>
                                    <p:set>
                                      <p:cBhvr>
                                        <p:cTn id="165" dur="1" fill="hold">
                                          <p:stCondLst>
                                            <p:cond delay="0"/>
                                          </p:stCondLst>
                                        </p:cTn>
                                        <p:tgtEl>
                                          <p:spTgt spid="118"/>
                                        </p:tgtEl>
                                        <p:attrNameLst>
                                          <p:attrName>style.visibility</p:attrName>
                                        </p:attrNameLst>
                                      </p:cBhvr>
                                      <p:to>
                                        <p:strVal val="visible"/>
                                      </p:to>
                                    </p:set>
                                    <p:animEffect transition="in" filter="wipe(down)">
                                      <p:cBhvr>
                                        <p:cTn id="166" dur="500"/>
                                        <p:tgtEl>
                                          <p:spTgt spid="118"/>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nodeType="clickEffect">
                                  <p:stCondLst>
                                    <p:cond delay="0"/>
                                  </p:stCondLst>
                                  <p:childTnLst>
                                    <p:set>
                                      <p:cBhvr>
                                        <p:cTn id="170" dur="1" fill="hold">
                                          <p:stCondLst>
                                            <p:cond delay="0"/>
                                          </p:stCondLst>
                                        </p:cTn>
                                        <p:tgtEl>
                                          <p:spTgt spid="124"/>
                                        </p:tgtEl>
                                        <p:attrNameLst>
                                          <p:attrName>style.visibility</p:attrName>
                                        </p:attrNameLst>
                                      </p:cBhvr>
                                      <p:to>
                                        <p:strVal val="visible"/>
                                      </p:to>
                                    </p:set>
                                    <p:animEffect transition="in" filter="wipe(down)">
                                      <p:cBhvr>
                                        <p:cTn id="171"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89" grpId="0"/>
      <p:bldP spid="95" grpId="0"/>
      <p:bldP spid="109" grpId="0" animBg="1"/>
      <p:bldP spid="110" grpId="0" animBg="1"/>
      <p:bldP spid="112" grpId="0"/>
      <p:bldP spid="114" grpId="0"/>
      <p:bldP spid="125" grpId="0"/>
      <p:bldP spid="125" grpId="1"/>
      <p:bldP spid="134" grpId="0"/>
      <p:bldP spid="134" grpId="1"/>
      <p:bldP spid="135" grpId="0"/>
      <p:bldP spid="135" grpId="1"/>
      <p:bldP spid="137" grpId="0"/>
      <p:bldP spid="137" grpId="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11" name="Google Shape;911;p38"/>
          <p:cNvSpPr txBox="1">
            <a:spLocks noGrp="1"/>
          </p:cNvSpPr>
          <p:nvPr>
            <p:ph type="title"/>
          </p:nvPr>
        </p:nvSpPr>
        <p:spPr>
          <a:xfrm>
            <a:off x="2576276" y="1594391"/>
            <a:ext cx="264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MỤC TIÊU</a:t>
            </a:r>
            <a:endParaRPr b="1" dirty="0">
              <a:latin typeface="Times New Roman" panose="02020603050405020304" pitchFamily="18" charset="0"/>
              <a:cs typeface="Times New Roman" panose="02020603050405020304" pitchFamily="18" charset="0"/>
            </a:endParaRPr>
          </a:p>
        </p:txBody>
      </p:sp>
      <p:sp>
        <p:nvSpPr>
          <p:cNvPr id="913" name="Google Shape;913;p38"/>
          <p:cNvSpPr/>
          <p:nvPr/>
        </p:nvSpPr>
        <p:spPr>
          <a:xfrm flipH="1">
            <a:off x="4682033" y="830185"/>
            <a:ext cx="1490739" cy="942371"/>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38"/>
          <p:cNvSpPr/>
          <p:nvPr/>
        </p:nvSpPr>
        <p:spPr>
          <a:xfrm flipH="1">
            <a:off x="5534836" y="835059"/>
            <a:ext cx="1165141" cy="73658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38"/>
          <p:cNvSpPr/>
          <p:nvPr/>
        </p:nvSpPr>
        <p:spPr>
          <a:xfrm flipH="1">
            <a:off x="4146066" y="1808607"/>
            <a:ext cx="934551" cy="74779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38"/>
          <p:cNvSpPr/>
          <p:nvPr/>
        </p:nvSpPr>
        <p:spPr>
          <a:xfrm flipH="1">
            <a:off x="6114446" y="2999418"/>
            <a:ext cx="1443743" cy="924910"/>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7" name="Google Shape;917;p38"/>
          <p:cNvSpPr/>
          <p:nvPr/>
        </p:nvSpPr>
        <p:spPr>
          <a:xfrm rot="10800000" flipH="1">
            <a:off x="7192921" y="2861087"/>
            <a:ext cx="975390" cy="78033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8" name="Google Shape;918;p38"/>
          <p:cNvSpPr/>
          <p:nvPr/>
        </p:nvSpPr>
        <p:spPr>
          <a:xfrm>
            <a:off x="5828097" y="3348738"/>
            <a:ext cx="65005" cy="62549"/>
          </a:xfrm>
          <a:custGeom>
            <a:avLst/>
            <a:gdLst/>
            <a:ahLst/>
            <a:cxnLst/>
            <a:rect l="l" t="t" r="r" b="b"/>
            <a:pathLst>
              <a:path w="4155" h="3998" extrusionOk="0">
                <a:moveTo>
                  <a:pt x="2156" y="1"/>
                </a:moveTo>
                <a:cubicBezTo>
                  <a:pt x="1348" y="1"/>
                  <a:pt x="619" y="488"/>
                  <a:pt x="308" y="1234"/>
                </a:cubicBezTo>
                <a:cubicBezTo>
                  <a:pt x="0" y="1982"/>
                  <a:pt x="171" y="2841"/>
                  <a:pt x="744" y="3411"/>
                </a:cubicBezTo>
                <a:cubicBezTo>
                  <a:pt x="1127" y="3794"/>
                  <a:pt x="1637" y="3997"/>
                  <a:pt x="2157" y="3997"/>
                </a:cubicBezTo>
                <a:cubicBezTo>
                  <a:pt x="2414" y="3997"/>
                  <a:pt x="2674" y="3947"/>
                  <a:pt x="2921" y="3844"/>
                </a:cubicBezTo>
                <a:cubicBezTo>
                  <a:pt x="3667" y="3533"/>
                  <a:pt x="4154" y="2804"/>
                  <a:pt x="4154" y="1997"/>
                </a:cubicBezTo>
                <a:cubicBezTo>
                  <a:pt x="4154" y="894"/>
                  <a:pt x="3259" y="1"/>
                  <a:pt x="2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37" name="Google Shape;937;p38"/>
          <p:cNvGrpSpPr/>
          <p:nvPr/>
        </p:nvGrpSpPr>
        <p:grpSpPr>
          <a:xfrm rot="1305467">
            <a:off x="191772" y="239326"/>
            <a:ext cx="1385992" cy="2705372"/>
            <a:chOff x="409722" y="228600"/>
            <a:chExt cx="1385931" cy="2705253"/>
          </a:xfrm>
        </p:grpSpPr>
        <p:grpSp>
          <p:nvGrpSpPr>
            <p:cNvPr id="938" name="Google Shape;938;p38"/>
            <p:cNvGrpSpPr/>
            <p:nvPr/>
          </p:nvGrpSpPr>
          <p:grpSpPr>
            <a:xfrm rot="-617154" flipH="1">
              <a:off x="575967" y="402323"/>
              <a:ext cx="1053440" cy="2450002"/>
              <a:chOff x="3817855" y="1437512"/>
              <a:chExt cx="541146" cy="1128254"/>
            </a:xfrm>
          </p:grpSpPr>
          <p:sp>
            <p:nvSpPr>
              <p:cNvPr id="939" name="Google Shape;939;p38"/>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0" name="Google Shape;940;p38"/>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41" name="Google Shape;941;p38"/>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DDF657B5-83F4-4C4E-99C2-8F2B2338ADAA}"/>
              </a:ext>
            </a:extLst>
          </p:cNvPr>
          <p:cNvPicPr>
            <a:picLocks noChangeAspect="1"/>
          </p:cNvPicPr>
          <p:nvPr/>
        </p:nvPicPr>
        <p:blipFill>
          <a:blip r:embed="rId3"/>
          <a:stretch>
            <a:fillRect/>
          </a:stretch>
        </p:blipFill>
        <p:spPr>
          <a:xfrm>
            <a:off x="5672761" y="1803084"/>
            <a:ext cx="2495550" cy="1638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HeroicExtremeLeftFacing"/>
            <a:lightRig rig="threePt" dir="t"/>
          </a:scene3d>
          <a:sp3d contourW="6350" prstMaterial="matte">
            <a:bevelT w="101600" h="101600"/>
            <a:contourClr>
              <a:srgbClr val="969696"/>
            </a:contourClr>
          </a:sp3d>
        </p:spPr>
      </p:pic>
      <p:sp>
        <p:nvSpPr>
          <p:cNvPr id="4" name="Rectangle: Rounded Corners 3">
            <a:extLst>
              <a:ext uri="{FF2B5EF4-FFF2-40B4-BE49-F238E27FC236}">
                <a16:creationId xmlns:a16="http://schemas.microsoft.com/office/drawing/2014/main" id="{B0D93728-23AD-4643-A5B3-1BDBC5D58318}"/>
              </a:ext>
            </a:extLst>
          </p:cNvPr>
          <p:cNvSpPr/>
          <p:nvPr/>
        </p:nvSpPr>
        <p:spPr>
          <a:xfrm>
            <a:off x="2231153" y="193225"/>
            <a:ext cx="6805036" cy="829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slope"/>
            </a:sp3d>
          </a:bodyPr>
          <a:lstStyle/>
          <a:p>
            <a:pPr algn="ctr"/>
            <a:r>
              <a:rPr lang="en-US" sz="28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DẠNG 3: XÁC ĐỊNH PHƯƠNG TRÌNH ĐƯỜNG THẲNG KHI BIẾT HỆ SỐ GÓC</a:t>
            </a:r>
          </a:p>
        </p:txBody>
      </p:sp>
      <p:grpSp>
        <p:nvGrpSpPr>
          <p:cNvPr id="6" name="Group 5">
            <a:extLst>
              <a:ext uri="{FF2B5EF4-FFF2-40B4-BE49-F238E27FC236}">
                <a16:creationId xmlns:a16="http://schemas.microsoft.com/office/drawing/2014/main" id="{FDE9554E-A928-4035-807A-13DEDFFF6078}"/>
              </a:ext>
            </a:extLst>
          </p:cNvPr>
          <p:cNvGrpSpPr/>
          <p:nvPr/>
        </p:nvGrpSpPr>
        <p:grpSpPr>
          <a:xfrm>
            <a:off x="832803" y="2118646"/>
            <a:ext cx="5112149" cy="1073315"/>
            <a:chOff x="780460" y="2093477"/>
            <a:chExt cx="4300157" cy="994778"/>
          </a:xfrm>
        </p:grpSpPr>
        <p:grpSp>
          <p:nvGrpSpPr>
            <p:cNvPr id="5" name="Group 4">
              <a:extLst>
                <a:ext uri="{FF2B5EF4-FFF2-40B4-BE49-F238E27FC236}">
                  <a16:creationId xmlns:a16="http://schemas.microsoft.com/office/drawing/2014/main" id="{A0468A67-D46A-408E-9FFA-F14D4BB1657B}"/>
                </a:ext>
              </a:extLst>
            </p:cNvPr>
            <p:cNvGrpSpPr/>
            <p:nvPr/>
          </p:nvGrpSpPr>
          <p:grpSpPr>
            <a:xfrm>
              <a:off x="780460" y="2093477"/>
              <a:ext cx="4300157" cy="766214"/>
              <a:chOff x="864517" y="2875208"/>
              <a:chExt cx="3809837" cy="766214"/>
            </a:xfrm>
          </p:grpSpPr>
          <p:sp>
            <p:nvSpPr>
              <p:cNvPr id="41" name="Google Shape;910;p38">
                <a:extLst>
                  <a:ext uri="{FF2B5EF4-FFF2-40B4-BE49-F238E27FC236}">
                    <a16:creationId xmlns:a16="http://schemas.microsoft.com/office/drawing/2014/main" id="{502D05DD-026C-49EC-B913-C02EE8CB7356}"/>
                  </a:ext>
                </a:extLst>
              </p:cNvPr>
              <p:cNvSpPr txBox="1">
                <a:spLocks/>
              </p:cNvSpPr>
              <p:nvPr/>
            </p:nvSpPr>
            <p:spPr>
              <a:xfrm>
                <a:off x="949500" y="2875208"/>
                <a:ext cx="3724854" cy="766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5"/>
                  </a:buClr>
                  <a:buSzPts val="1800"/>
                  <a:buFont typeface="Didact Gothic"/>
                  <a:buChar char="●"/>
                  <a:defRPr sz="1800" b="0" i="0" u="none" strike="noStrike" cap="none">
                    <a:solidFill>
                      <a:schemeClr val="accent5"/>
                    </a:solidFill>
                    <a:latin typeface="Didact Gothic"/>
                    <a:ea typeface="Didact Gothic"/>
                    <a:cs typeface="Didact Gothic"/>
                    <a:sym typeface="Didact Gothic"/>
                  </a:defRPr>
                </a:lvl1pPr>
                <a:lvl2pPr marL="914400" marR="0" lvl="1"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2pPr>
                <a:lvl3pPr marL="1371600" marR="0" lvl="2"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3pPr>
                <a:lvl4pPr marL="1828800" marR="0" lvl="3"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4pPr>
                <a:lvl5pPr marL="2286000" marR="0" lvl="4"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5pPr>
                <a:lvl6pPr marL="2743200" marR="0" lvl="5"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6pPr>
                <a:lvl7pPr marL="3200400" marR="0" lvl="6"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7pPr>
                <a:lvl8pPr marL="3657600" marR="0" lvl="7" indent="-317500" algn="l" rtl="0">
                  <a:lnSpc>
                    <a:spcPct val="115000"/>
                  </a:lnSpc>
                  <a:spcBef>
                    <a:spcPts val="1600"/>
                  </a:spcBef>
                  <a:spcAft>
                    <a:spcPts val="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8pPr>
                <a:lvl9pPr marL="4114800" marR="0" lvl="8" indent="-317500" algn="l" rtl="0">
                  <a:lnSpc>
                    <a:spcPct val="115000"/>
                  </a:lnSpc>
                  <a:spcBef>
                    <a:spcPts val="1600"/>
                  </a:spcBef>
                  <a:spcAft>
                    <a:spcPts val="1600"/>
                  </a:spcAft>
                  <a:buClr>
                    <a:schemeClr val="accent5"/>
                  </a:buClr>
                  <a:buSzPts val="1400"/>
                  <a:buFont typeface="Didact Gothic"/>
                  <a:buChar char="■"/>
                  <a:defRPr sz="1400" b="0" i="0" u="none" strike="noStrike" cap="none">
                    <a:solidFill>
                      <a:schemeClr val="accent5"/>
                    </a:solidFill>
                    <a:latin typeface="Didact Gothic"/>
                    <a:ea typeface="Didact Gothic"/>
                    <a:cs typeface="Didact Gothic"/>
                    <a:sym typeface="Didact Gothic"/>
                  </a:defRPr>
                </a:lvl9pPr>
              </a:lstStyle>
              <a:p>
                <a:pPr marL="0" indent="0">
                  <a:spcAft>
                    <a:spcPts val="1600"/>
                  </a:spcAft>
                  <a:buFont typeface="Didact Gothic"/>
                  <a:buNone/>
                </a:pP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t>
                </a:r>
                <a:endParaRPr lang="vi-VN" sz="2800" dirty="0">
                  <a:latin typeface="Times New Roman" panose="02020603050405020304" pitchFamily="18" charset="0"/>
                  <a:cs typeface="Times New Roman" panose="02020603050405020304" pitchFamily="18" charset="0"/>
                </a:endParaRPr>
              </a:p>
            </p:txBody>
          </p:sp>
          <p:sp>
            <p:nvSpPr>
              <p:cNvPr id="43" name="Google Shape;940;p38">
                <a:extLst>
                  <a:ext uri="{FF2B5EF4-FFF2-40B4-BE49-F238E27FC236}">
                    <a16:creationId xmlns:a16="http://schemas.microsoft.com/office/drawing/2014/main" id="{F3142635-0426-49F8-AA81-BBAF4C4D1682}"/>
                  </a:ext>
                </a:extLst>
              </p:cNvPr>
              <p:cNvSpPr/>
              <p:nvPr/>
            </p:nvSpPr>
            <p:spPr>
              <a:xfrm rot="688313" flipH="1">
                <a:off x="864517" y="3133741"/>
                <a:ext cx="76660" cy="64926"/>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rgbClr val="FF952B"/>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aphicFrame>
          <p:nvGraphicFramePr>
            <p:cNvPr id="2" name="Object 1">
              <a:extLst>
                <a:ext uri="{FF2B5EF4-FFF2-40B4-BE49-F238E27FC236}">
                  <a16:creationId xmlns:a16="http://schemas.microsoft.com/office/drawing/2014/main" id="{E605507A-B5E5-4013-B3F9-AC6B0F96F1BF}"/>
                </a:ext>
              </a:extLst>
            </p:cNvPr>
            <p:cNvGraphicFramePr>
              <a:graphicFrameLocks noChangeAspect="1"/>
            </p:cNvGraphicFramePr>
            <p:nvPr>
              <p:extLst>
                <p:ext uri="{D42A27DB-BD31-4B8C-83A1-F6EECF244321}">
                  <p14:modId xmlns:p14="http://schemas.microsoft.com/office/powerpoint/2010/main" val="2588534238"/>
                </p:ext>
              </p:extLst>
            </p:nvPr>
          </p:nvGraphicFramePr>
          <p:xfrm>
            <a:off x="3838727" y="2631127"/>
            <a:ext cx="587736" cy="457128"/>
          </p:xfrm>
          <a:graphic>
            <a:graphicData uri="http://schemas.openxmlformats.org/presentationml/2006/ole">
              <mc:AlternateContent xmlns:mc="http://schemas.openxmlformats.org/markup-compatibility/2006">
                <mc:Choice xmlns:v="urn:schemas-microsoft-com:vml" Requires="v">
                  <p:oleObj name="Equation" r:id="rId4" imgW="228600" imgH="177480" progId="Equation.DSMT4">
                    <p:embed/>
                  </p:oleObj>
                </mc:Choice>
                <mc:Fallback>
                  <p:oleObj name="Equation" r:id="rId4" imgW="228600" imgH="177480" progId="Equation.DSMT4">
                    <p:embed/>
                    <p:pic>
                      <p:nvPicPr>
                        <p:cNvPr id="0" name=""/>
                        <p:cNvPicPr/>
                        <p:nvPr/>
                      </p:nvPicPr>
                      <p:blipFill>
                        <a:blip r:embed="rId5"/>
                        <a:stretch>
                          <a:fillRect/>
                        </a:stretch>
                      </p:blipFill>
                      <p:spPr>
                        <a:xfrm>
                          <a:off x="3838727" y="2631127"/>
                          <a:ext cx="587736" cy="457128"/>
                        </a:xfrm>
                        <a:prstGeom prst="rect">
                          <a:avLst/>
                        </a:prstGeom>
                      </p:spPr>
                    </p:pic>
                  </p:oleObj>
                </mc:Fallback>
              </mc:AlternateContent>
            </a:graphicData>
          </a:graphic>
        </p:graphicFrame>
      </p:grpSp>
    </p:spTree>
    <p:extLst>
      <p:ext uri="{BB962C8B-B14F-4D97-AF65-F5344CB8AC3E}">
        <p14:creationId xmlns:p14="http://schemas.microsoft.com/office/powerpoint/2010/main" val="619456731"/>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11"/>
                                        </p:tgtEl>
                                        <p:attrNameLst>
                                          <p:attrName>style.visibility</p:attrName>
                                        </p:attrNameLst>
                                      </p:cBhvr>
                                      <p:to>
                                        <p:strVal val="visible"/>
                                      </p:to>
                                    </p:set>
                                    <p:animEffect transition="in" filter="barn(inVertical)">
                                      <p:cBhvr>
                                        <p:cTn id="33" dur="500"/>
                                        <p:tgtEl>
                                          <p:spTgt spid="9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6EDCCE-01FB-4354-A146-BE04CE9CC65B}"/>
              </a:ext>
            </a:extLst>
          </p:cNvPr>
          <p:cNvSpPr txBox="1"/>
          <p:nvPr/>
        </p:nvSpPr>
        <p:spPr>
          <a:xfrm>
            <a:off x="2167848" y="627990"/>
            <a:ext cx="6575460" cy="830997"/>
          </a:xfrm>
          <a:prstGeom prst="rect">
            <a:avLst/>
          </a:prstGeom>
          <a:noFill/>
        </p:spPr>
        <p:txBody>
          <a:bodyPr wrap="square" rtlCol="0">
            <a:spAutoFit/>
          </a:bodyPr>
          <a:lstStyle/>
          <a:p>
            <a:r>
              <a:rPr lang="en-US" sz="4800" b="1" dirty="0" err="1">
                <a:solidFill>
                  <a:srgbClr val="543993"/>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Tiết</a:t>
            </a:r>
            <a:r>
              <a:rPr lang="en-US" sz="4800" b="1" dirty="0">
                <a:solidFill>
                  <a:srgbClr val="543993"/>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 27: LUYỆN TẬP</a:t>
            </a:r>
          </a:p>
        </p:txBody>
      </p:sp>
      <p:sp>
        <p:nvSpPr>
          <p:cNvPr id="5" name="Google Shape;811;p35">
            <a:extLst>
              <a:ext uri="{FF2B5EF4-FFF2-40B4-BE49-F238E27FC236}">
                <a16:creationId xmlns:a16="http://schemas.microsoft.com/office/drawing/2014/main" id="{7E19E295-A723-4945-A1BF-119F75091838}"/>
              </a:ext>
            </a:extLst>
          </p:cNvPr>
          <p:cNvSpPr txBox="1">
            <a:spLocks/>
          </p:cNvSpPr>
          <p:nvPr/>
        </p:nvSpPr>
        <p:spPr>
          <a:xfrm>
            <a:off x="3180385" y="1736915"/>
            <a:ext cx="5311267" cy="216784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30200">
              <a:spcBef>
                <a:spcPts val="1000"/>
              </a:spcBef>
              <a:buClr>
                <a:schemeClr val="accent5"/>
              </a:buClr>
              <a:buSzPts val="1600"/>
              <a:buFont typeface="Arial"/>
              <a:buChar char="●"/>
            </a:pPr>
            <a:r>
              <a:rPr lang="vi-VN" sz="2400" dirty="0">
                <a:solidFill>
                  <a:schemeClr val="accent5"/>
                </a:solidFill>
              </a:rPr>
              <a:t>Dạng 1. Tìm hệ số góc của đường thẳng.</a:t>
            </a:r>
          </a:p>
          <a:p>
            <a:pPr marL="457200" indent="-330200">
              <a:spcBef>
                <a:spcPts val="1600"/>
              </a:spcBef>
              <a:buClr>
                <a:schemeClr val="accent5"/>
              </a:buClr>
              <a:buSzPts val="1600"/>
              <a:buFont typeface="Arial"/>
              <a:buChar char="●"/>
            </a:pPr>
            <a:r>
              <a:rPr lang="vi-VN" sz="2400" dirty="0">
                <a:solidFill>
                  <a:schemeClr val="accent5"/>
                </a:solidFill>
              </a:rPr>
              <a:t>Dạng 2. Xác định góc và đường thẳng vừa tìm được.</a:t>
            </a:r>
          </a:p>
          <a:p>
            <a:pPr marL="457200" indent="-330200">
              <a:spcBef>
                <a:spcPts val="1600"/>
              </a:spcBef>
              <a:buClr>
                <a:schemeClr val="accent5"/>
              </a:buClr>
              <a:buSzPts val="1600"/>
              <a:buFont typeface="Arial"/>
              <a:buChar char="●"/>
            </a:pPr>
            <a:r>
              <a:rPr lang="vi-VN" sz="2400" dirty="0">
                <a:solidFill>
                  <a:schemeClr val="accent5"/>
                </a:solidFill>
              </a:rPr>
              <a:t>Dạng 3. Xác định phương trình đường thẳng khi biết hệ số góc.</a:t>
            </a:r>
          </a:p>
        </p:txBody>
      </p:sp>
      <p:grpSp>
        <p:nvGrpSpPr>
          <p:cNvPr id="10" name="Group 9">
            <a:extLst>
              <a:ext uri="{FF2B5EF4-FFF2-40B4-BE49-F238E27FC236}">
                <a16:creationId xmlns:a16="http://schemas.microsoft.com/office/drawing/2014/main" id="{985DF33A-7CBF-4699-ACF1-83A0A95ADE16}"/>
              </a:ext>
            </a:extLst>
          </p:cNvPr>
          <p:cNvGrpSpPr/>
          <p:nvPr/>
        </p:nvGrpSpPr>
        <p:grpSpPr>
          <a:xfrm>
            <a:off x="692863" y="963925"/>
            <a:ext cx="2972691" cy="3551585"/>
            <a:chOff x="692863" y="963925"/>
            <a:chExt cx="2972691" cy="3551585"/>
          </a:xfrm>
        </p:grpSpPr>
        <p:pic>
          <p:nvPicPr>
            <p:cNvPr id="3" name="图片 2">
              <a:extLst>
                <a:ext uri="{FF2B5EF4-FFF2-40B4-BE49-F238E27FC236}">
                  <a16:creationId xmlns:a16="http://schemas.microsoft.com/office/drawing/2014/main" id="{EC40922E-B8E7-446A-BAC2-F948B2A97E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863" y="963925"/>
              <a:ext cx="2913366" cy="3551585"/>
            </a:xfrm>
            <a:prstGeom prst="rect">
              <a:avLst/>
            </a:prstGeom>
          </p:spPr>
        </p:pic>
        <p:sp>
          <p:nvSpPr>
            <p:cNvPr id="6" name="TextBox 5">
              <a:extLst>
                <a:ext uri="{FF2B5EF4-FFF2-40B4-BE49-F238E27FC236}">
                  <a16:creationId xmlns:a16="http://schemas.microsoft.com/office/drawing/2014/main" id="{F2F72EAD-1EBB-4CCC-8FB7-0B37038C4510}"/>
                </a:ext>
              </a:extLst>
            </p:cNvPr>
            <p:cNvSpPr txBox="1"/>
            <p:nvPr/>
          </p:nvSpPr>
          <p:spPr>
            <a:xfrm>
              <a:off x="2038063" y="2107000"/>
              <a:ext cx="66781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NỘI</a:t>
              </a:r>
            </a:p>
          </p:txBody>
        </p:sp>
        <p:sp>
          <p:nvSpPr>
            <p:cNvPr id="7" name="TextBox 6">
              <a:extLst>
                <a:ext uri="{FF2B5EF4-FFF2-40B4-BE49-F238E27FC236}">
                  <a16:creationId xmlns:a16="http://schemas.microsoft.com/office/drawing/2014/main" id="{749E1BE1-0BE6-47C7-A410-7B72C8030843}"/>
                </a:ext>
              </a:extLst>
            </p:cNvPr>
            <p:cNvSpPr txBox="1"/>
            <p:nvPr/>
          </p:nvSpPr>
          <p:spPr>
            <a:xfrm>
              <a:off x="2188396" y="2705833"/>
              <a:ext cx="991989" cy="384721"/>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DUNG</a:t>
              </a:r>
            </a:p>
          </p:txBody>
        </p:sp>
        <p:sp>
          <p:nvSpPr>
            <p:cNvPr id="8" name="TextBox 7">
              <a:extLst>
                <a:ext uri="{FF2B5EF4-FFF2-40B4-BE49-F238E27FC236}">
                  <a16:creationId xmlns:a16="http://schemas.microsoft.com/office/drawing/2014/main" id="{DAD04C88-6D7D-49E4-BCE2-D386537BD1FB}"/>
                </a:ext>
              </a:extLst>
            </p:cNvPr>
            <p:cNvSpPr txBox="1"/>
            <p:nvPr/>
          </p:nvSpPr>
          <p:spPr>
            <a:xfrm>
              <a:off x="2367657" y="3320099"/>
              <a:ext cx="991989" cy="353943"/>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LUYỆN</a:t>
              </a:r>
            </a:p>
          </p:txBody>
        </p:sp>
        <p:sp>
          <p:nvSpPr>
            <p:cNvPr id="9" name="TextBox 8">
              <a:extLst>
                <a:ext uri="{FF2B5EF4-FFF2-40B4-BE49-F238E27FC236}">
                  <a16:creationId xmlns:a16="http://schemas.microsoft.com/office/drawing/2014/main" id="{5AADBA45-9737-4913-B6F1-1AA92517BE09}"/>
                </a:ext>
              </a:extLst>
            </p:cNvPr>
            <p:cNvSpPr txBox="1"/>
            <p:nvPr/>
          </p:nvSpPr>
          <p:spPr>
            <a:xfrm>
              <a:off x="2736525" y="3904762"/>
              <a:ext cx="92902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TẬP</a:t>
              </a:r>
            </a:p>
          </p:txBody>
        </p:sp>
      </p:grpSp>
    </p:spTree>
    <p:extLst>
      <p:ext uri="{BB962C8B-B14F-4D97-AF65-F5344CB8AC3E}">
        <p14:creationId xmlns:p14="http://schemas.microsoft.com/office/powerpoint/2010/main" val="522862825"/>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Background pattern&#10;&#10;Description automatically generated">
            <a:extLst>
              <a:ext uri="{FF2B5EF4-FFF2-40B4-BE49-F238E27FC236}">
                <a16:creationId xmlns:a16="http://schemas.microsoft.com/office/drawing/2014/main" id="{4D548471-F4B6-4C05-B510-BF50C6158B77}"/>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382" r="20120" b="2"/>
          <a:stretch/>
        </p:blipFill>
        <p:spPr>
          <a:xfrm>
            <a:off x="7038582" y="322333"/>
            <a:ext cx="1745305" cy="174530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5" name="Picture 54" descr="A picture containing toy, doll&#10;&#10;Description automatically generated">
            <a:extLst>
              <a:ext uri="{FF2B5EF4-FFF2-40B4-BE49-F238E27FC236}">
                <a16:creationId xmlns:a16="http://schemas.microsoft.com/office/drawing/2014/main" id="{08C95560-AE59-4C92-B406-4981413F71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080" y="467112"/>
            <a:ext cx="1183318" cy="1183318"/>
          </a:xfrm>
          <a:prstGeom prst="rect">
            <a:avLst/>
          </a:prstGeom>
        </p:spPr>
      </p:pic>
      <p:grpSp>
        <p:nvGrpSpPr>
          <p:cNvPr id="18" name="Group 17">
            <a:extLst>
              <a:ext uri="{FF2B5EF4-FFF2-40B4-BE49-F238E27FC236}">
                <a16:creationId xmlns:a16="http://schemas.microsoft.com/office/drawing/2014/main" id="{4670618C-A559-4F4E-B4C1-74D40EB92B42}"/>
              </a:ext>
            </a:extLst>
          </p:cNvPr>
          <p:cNvGrpSpPr/>
          <p:nvPr/>
        </p:nvGrpSpPr>
        <p:grpSpPr>
          <a:xfrm>
            <a:off x="558392" y="991912"/>
            <a:ext cx="5954233" cy="604282"/>
            <a:chOff x="558392" y="1288834"/>
            <a:chExt cx="5954233" cy="604282"/>
          </a:xfrm>
        </p:grpSpPr>
        <p:sp>
          <p:nvSpPr>
            <p:cNvPr id="14" name="TextBox 13">
              <a:extLst>
                <a:ext uri="{FF2B5EF4-FFF2-40B4-BE49-F238E27FC236}">
                  <a16:creationId xmlns:a16="http://schemas.microsoft.com/office/drawing/2014/main" id="{5C458574-B326-4E07-89DA-DDD77AAC8888}"/>
                </a:ext>
              </a:extLst>
            </p:cNvPr>
            <p:cNvSpPr txBox="1"/>
            <p:nvPr/>
          </p:nvSpPr>
          <p:spPr>
            <a:xfrm>
              <a:off x="558392" y="1369071"/>
              <a:ext cx="5954233"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a)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hệ</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endParaRPr lang="en-US" sz="24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530140A2-4C94-4FF3-B7C0-60BE99DFAC88}"/>
                </a:ext>
              </a:extLst>
            </p:cNvPr>
            <p:cNvGrpSpPr/>
            <p:nvPr/>
          </p:nvGrpSpPr>
          <p:grpSpPr>
            <a:xfrm>
              <a:off x="2255022" y="1288834"/>
              <a:ext cx="3851864" cy="604282"/>
              <a:chOff x="2106165" y="949738"/>
              <a:chExt cx="3851864" cy="604282"/>
            </a:xfrm>
          </p:grpSpPr>
          <p:graphicFrame>
            <p:nvGraphicFramePr>
              <p:cNvPr id="16" name="Object 15">
                <a:extLst>
                  <a:ext uri="{FF2B5EF4-FFF2-40B4-BE49-F238E27FC236}">
                    <a16:creationId xmlns:a16="http://schemas.microsoft.com/office/drawing/2014/main" id="{5838A870-FDB8-4C0F-A83F-FB62EC826466}"/>
                  </a:ext>
                </a:extLst>
              </p:cNvPr>
              <p:cNvGraphicFramePr>
                <a:graphicFrameLocks noChangeAspect="1"/>
              </p:cNvGraphicFramePr>
              <p:nvPr>
                <p:extLst>
                  <p:ext uri="{D42A27DB-BD31-4B8C-83A1-F6EECF244321}">
                    <p14:modId xmlns:p14="http://schemas.microsoft.com/office/powerpoint/2010/main" val="3513565266"/>
                  </p:ext>
                </p:extLst>
              </p:nvPr>
            </p:nvGraphicFramePr>
            <p:xfrm>
              <a:off x="2106165" y="1095990"/>
              <a:ext cx="954716" cy="414331"/>
            </p:xfrm>
            <a:graphic>
              <a:graphicData uri="http://schemas.openxmlformats.org/presentationml/2006/ole">
                <mc:AlternateContent xmlns:mc="http://schemas.openxmlformats.org/markup-compatibility/2006">
                  <mc:Choice xmlns:v="urn:schemas-microsoft-com:vml" Requires="v">
                    <p:oleObj name="Equation" r:id="rId5" imgW="596880" imgH="253800" progId="Equation.DSMT4">
                      <p:embed/>
                    </p:oleObj>
                  </mc:Choice>
                  <mc:Fallback>
                    <p:oleObj name="Equation" r:id="rId5" imgW="596880" imgH="253800" progId="Equation.DSMT4">
                      <p:embed/>
                      <p:pic>
                        <p:nvPicPr>
                          <p:cNvPr id="12" name="Object 11">
                            <a:extLst>
                              <a:ext uri="{FF2B5EF4-FFF2-40B4-BE49-F238E27FC236}">
                                <a16:creationId xmlns:a16="http://schemas.microsoft.com/office/drawing/2014/main" id="{48801710-FDD1-415F-B34D-579E796C346A}"/>
                              </a:ext>
                            </a:extLst>
                          </p:cNvPr>
                          <p:cNvPicPr/>
                          <p:nvPr/>
                        </p:nvPicPr>
                        <p:blipFill>
                          <a:blip r:embed="rId6"/>
                          <a:stretch>
                            <a:fillRect/>
                          </a:stretch>
                        </p:blipFill>
                        <p:spPr>
                          <a:xfrm>
                            <a:off x="2106165" y="1095990"/>
                            <a:ext cx="954716" cy="414331"/>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F9604B1-DFFE-4CEC-BBAA-33A86641262E}"/>
                  </a:ext>
                </a:extLst>
              </p:cNvPr>
              <p:cNvGraphicFramePr>
                <a:graphicFrameLocks noChangeAspect="1"/>
              </p:cNvGraphicFramePr>
              <p:nvPr>
                <p:extLst>
                  <p:ext uri="{D42A27DB-BD31-4B8C-83A1-F6EECF244321}">
                    <p14:modId xmlns:p14="http://schemas.microsoft.com/office/powerpoint/2010/main" val="441709546"/>
                  </p:ext>
                </p:extLst>
              </p:nvPr>
            </p:nvGraphicFramePr>
            <p:xfrm>
              <a:off x="5493975" y="949738"/>
              <a:ext cx="464054" cy="604282"/>
            </p:xfrm>
            <a:graphic>
              <a:graphicData uri="http://schemas.openxmlformats.org/presentationml/2006/ole">
                <mc:AlternateContent xmlns:mc="http://schemas.openxmlformats.org/markup-compatibility/2006">
                  <mc:Choice xmlns:v="urn:schemas-microsoft-com:vml" Requires="v">
                    <p:oleObj name="Equation" r:id="rId7" imgW="152280" imgH="393480" progId="Equation.DSMT4">
                      <p:embed/>
                    </p:oleObj>
                  </mc:Choice>
                  <mc:Fallback>
                    <p:oleObj name="Equation" r:id="rId7" imgW="152280" imgH="393480" progId="Equation.DSMT4">
                      <p:embed/>
                      <p:pic>
                        <p:nvPicPr>
                          <p:cNvPr id="13" name="Object 12">
                            <a:extLst>
                              <a:ext uri="{FF2B5EF4-FFF2-40B4-BE49-F238E27FC236}">
                                <a16:creationId xmlns:a16="http://schemas.microsoft.com/office/drawing/2014/main" id="{7727B53F-A822-47BA-BC2D-E5B6CAA703AB}"/>
                              </a:ext>
                            </a:extLst>
                          </p:cNvPr>
                          <p:cNvPicPr/>
                          <p:nvPr/>
                        </p:nvPicPr>
                        <p:blipFill>
                          <a:blip r:embed="rId8"/>
                          <a:stretch>
                            <a:fillRect/>
                          </a:stretch>
                        </p:blipFill>
                        <p:spPr>
                          <a:xfrm>
                            <a:off x="5493975" y="949738"/>
                            <a:ext cx="464054" cy="604282"/>
                          </a:xfrm>
                          <a:prstGeom prst="rect">
                            <a:avLst/>
                          </a:prstGeom>
                        </p:spPr>
                      </p:pic>
                    </p:oleObj>
                  </mc:Fallback>
                </mc:AlternateContent>
              </a:graphicData>
            </a:graphic>
          </p:graphicFrame>
        </p:grpSp>
      </p:grpSp>
      <p:grpSp>
        <p:nvGrpSpPr>
          <p:cNvPr id="27" name="Group 26">
            <a:extLst>
              <a:ext uri="{FF2B5EF4-FFF2-40B4-BE49-F238E27FC236}">
                <a16:creationId xmlns:a16="http://schemas.microsoft.com/office/drawing/2014/main" id="{204C69AC-3EBE-4282-BAFF-46D6899F2606}"/>
              </a:ext>
            </a:extLst>
          </p:cNvPr>
          <p:cNvGrpSpPr/>
          <p:nvPr/>
        </p:nvGrpSpPr>
        <p:grpSpPr>
          <a:xfrm>
            <a:off x="542256" y="1456298"/>
            <a:ext cx="6730414" cy="833817"/>
            <a:chOff x="542256" y="1921673"/>
            <a:chExt cx="5954233" cy="833817"/>
          </a:xfrm>
        </p:grpSpPr>
        <p:sp>
          <p:nvSpPr>
            <p:cNvPr id="23" name="TextBox 22">
              <a:extLst>
                <a:ext uri="{FF2B5EF4-FFF2-40B4-BE49-F238E27FC236}">
                  <a16:creationId xmlns:a16="http://schemas.microsoft.com/office/drawing/2014/main" id="{FAABE806-333C-48A4-8AF4-C6CFB41C33CA}"/>
                </a:ext>
              </a:extLst>
            </p:cNvPr>
            <p:cNvSpPr txBox="1"/>
            <p:nvPr/>
          </p:nvSpPr>
          <p:spPr>
            <a:xfrm>
              <a:off x="542256" y="1924493"/>
              <a:ext cx="5954233" cy="830997"/>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b)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Ox </a:t>
              </a:r>
              <a:r>
                <a:rPr lang="en-US" sz="24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endParaRPr lang="en-US" sz="2400" dirty="0">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803DA717-F34D-486A-ABCA-099CF17DAD93}"/>
                </a:ext>
              </a:extLst>
            </p:cNvPr>
            <p:cNvGrpSpPr/>
            <p:nvPr/>
          </p:nvGrpSpPr>
          <p:grpSpPr>
            <a:xfrm>
              <a:off x="2050996" y="1921673"/>
              <a:ext cx="4371761" cy="477324"/>
              <a:chOff x="1779436" y="1539995"/>
              <a:chExt cx="4371761" cy="477324"/>
            </a:xfrm>
          </p:grpSpPr>
          <p:graphicFrame>
            <p:nvGraphicFramePr>
              <p:cNvPr id="25" name="Object 24">
                <a:extLst>
                  <a:ext uri="{FF2B5EF4-FFF2-40B4-BE49-F238E27FC236}">
                    <a16:creationId xmlns:a16="http://schemas.microsoft.com/office/drawing/2014/main" id="{83DCD8B5-93D7-47B5-88CB-CC6F29AC4B51}"/>
                  </a:ext>
                </a:extLst>
              </p:cNvPr>
              <p:cNvGraphicFramePr>
                <a:graphicFrameLocks noChangeAspect="1"/>
              </p:cNvGraphicFramePr>
              <p:nvPr>
                <p:extLst>
                  <p:ext uri="{D42A27DB-BD31-4B8C-83A1-F6EECF244321}">
                    <p14:modId xmlns:p14="http://schemas.microsoft.com/office/powerpoint/2010/main" val="3663258145"/>
                  </p:ext>
                </p:extLst>
              </p:nvPr>
            </p:nvGraphicFramePr>
            <p:xfrm>
              <a:off x="1779436" y="1539995"/>
              <a:ext cx="856971" cy="477324"/>
            </p:xfrm>
            <a:graphic>
              <a:graphicData uri="http://schemas.openxmlformats.org/presentationml/2006/ole">
                <mc:AlternateContent xmlns:mc="http://schemas.openxmlformats.org/markup-compatibility/2006">
                  <mc:Choice xmlns:v="urn:schemas-microsoft-com:vml" Requires="v">
                    <p:oleObj name="Equation" r:id="rId9" imgW="482400" imgH="253800" progId="Equation.DSMT4">
                      <p:embed/>
                    </p:oleObj>
                  </mc:Choice>
                  <mc:Fallback>
                    <p:oleObj name="Equation" r:id="rId9" imgW="482400" imgH="253800" progId="Equation.DSMT4">
                      <p:embed/>
                      <p:pic>
                        <p:nvPicPr>
                          <p:cNvPr id="14" name="Object 13">
                            <a:extLst>
                              <a:ext uri="{FF2B5EF4-FFF2-40B4-BE49-F238E27FC236}">
                                <a16:creationId xmlns:a16="http://schemas.microsoft.com/office/drawing/2014/main" id="{C2EE988E-1452-43C9-860D-9DC8248D0FCE}"/>
                              </a:ext>
                            </a:extLst>
                          </p:cNvPr>
                          <p:cNvPicPr/>
                          <p:nvPr/>
                        </p:nvPicPr>
                        <p:blipFill>
                          <a:blip r:embed="rId10"/>
                          <a:stretch>
                            <a:fillRect/>
                          </a:stretch>
                        </p:blipFill>
                        <p:spPr>
                          <a:xfrm>
                            <a:off x="1779436" y="1539995"/>
                            <a:ext cx="856971" cy="477324"/>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9B19C5F9-9A7D-4360-9468-080AB9CD88A8}"/>
                  </a:ext>
                </a:extLst>
              </p:cNvPr>
              <p:cNvGraphicFramePr>
                <a:graphicFrameLocks noChangeAspect="1"/>
              </p:cNvGraphicFramePr>
              <p:nvPr>
                <p:extLst>
                  <p:ext uri="{D42A27DB-BD31-4B8C-83A1-F6EECF244321}">
                    <p14:modId xmlns:p14="http://schemas.microsoft.com/office/powerpoint/2010/main" val="436621565"/>
                  </p:ext>
                </p:extLst>
              </p:nvPr>
            </p:nvGraphicFramePr>
            <p:xfrm>
              <a:off x="5807919" y="1577784"/>
              <a:ext cx="343278" cy="354062"/>
            </p:xfrm>
            <a:graphic>
              <a:graphicData uri="http://schemas.openxmlformats.org/presentationml/2006/ole">
                <mc:AlternateContent xmlns:mc="http://schemas.openxmlformats.org/markup-compatibility/2006">
                  <mc:Choice xmlns:v="urn:schemas-microsoft-com:vml" Requires="v">
                    <p:oleObj name="Equation" r:id="rId11" imgW="241200" imgH="203040" progId="Equation.DSMT4">
                      <p:embed/>
                    </p:oleObj>
                  </mc:Choice>
                  <mc:Fallback>
                    <p:oleObj name="Equation" r:id="rId11" imgW="241200" imgH="203040" progId="Equation.DSMT4">
                      <p:embed/>
                      <p:pic>
                        <p:nvPicPr>
                          <p:cNvPr id="15" name="Object 14">
                            <a:extLst>
                              <a:ext uri="{FF2B5EF4-FFF2-40B4-BE49-F238E27FC236}">
                                <a16:creationId xmlns:a16="http://schemas.microsoft.com/office/drawing/2014/main" id="{E0CBD544-489E-4017-98D2-F4C3FD790AC0}"/>
                              </a:ext>
                            </a:extLst>
                          </p:cNvPr>
                          <p:cNvPicPr/>
                          <p:nvPr/>
                        </p:nvPicPr>
                        <p:blipFill>
                          <a:blip r:embed="rId12"/>
                          <a:stretch>
                            <a:fillRect/>
                          </a:stretch>
                        </p:blipFill>
                        <p:spPr>
                          <a:xfrm>
                            <a:off x="5807919" y="1577784"/>
                            <a:ext cx="343278" cy="354062"/>
                          </a:xfrm>
                          <a:prstGeom prst="rect">
                            <a:avLst/>
                          </a:prstGeom>
                        </p:spPr>
                      </p:pic>
                    </p:oleObj>
                  </mc:Fallback>
                </mc:AlternateContent>
              </a:graphicData>
            </a:graphic>
          </p:graphicFrame>
        </p:grpSp>
      </p:grpSp>
      <p:grpSp>
        <p:nvGrpSpPr>
          <p:cNvPr id="32" name="Group 31">
            <a:extLst>
              <a:ext uri="{FF2B5EF4-FFF2-40B4-BE49-F238E27FC236}">
                <a16:creationId xmlns:a16="http://schemas.microsoft.com/office/drawing/2014/main" id="{72886F72-CDB3-4582-869B-E1C5C536F221}"/>
              </a:ext>
            </a:extLst>
          </p:cNvPr>
          <p:cNvGrpSpPr/>
          <p:nvPr/>
        </p:nvGrpSpPr>
        <p:grpSpPr>
          <a:xfrm>
            <a:off x="502875" y="1912319"/>
            <a:ext cx="6807207" cy="498050"/>
            <a:chOff x="1424767" y="2509912"/>
            <a:chExt cx="6807207" cy="498050"/>
          </a:xfrm>
        </p:grpSpPr>
        <p:sp>
          <p:nvSpPr>
            <p:cNvPr id="28" name="TextBox 27">
              <a:extLst>
                <a:ext uri="{FF2B5EF4-FFF2-40B4-BE49-F238E27FC236}">
                  <a16:creationId xmlns:a16="http://schemas.microsoft.com/office/drawing/2014/main" id="{B46F2A99-0FDA-4C71-9211-39A5E2EFB66E}"/>
                </a:ext>
              </a:extLst>
            </p:cNvPr>
            <p:cNvSpPr txBox="1"/>
            <p:nvPr/>
          </p:nvSpPr>
          <p:spPr>
            <a:xfrm>
              <a:off x="1424767" y="2509912"/>
              <a:ext cx="6507126"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c)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Ox </a:t>
              </a:r>
              <a:r>
                <a:rPr lang="en-US" sz="24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endParaRPr lang="en-US" sz="2400" dirty="0">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4B63C97C-007B-4A3F-B9FF-C8DD3066F53C}"/>
                </a:ext>
              </a:extLst>
            </p:cNvPr>
            <p:cNvGrpSpPr/>
            <p:nvPr/>
          </p:nvGrpSpPr>
          <p:grpSpPr>
            <a:xfrm>
              <a:off x="3162130" y="2583644"/>
              <a:ext cx="5069844" cy="424318"/>
              <a:chOff x="2886883" y="2218121"/>
              <a:chExt cx="5069844" cy="424318"/>
            </a:xfrm>
          </p:grpSpPr>
          <p:graphicFrame>
            <p:nvGraphicFramePr>
              <p:cNvPr id="30" name="Object 29">
                <a:extLst>
                  <a:ext uri="{FF2B5EF4-FFF2-40B4-BE49-F238E27FC236}">
                    <a16:creationId xmlns:a16="http://schemas.microsoft.com/office/drawing/2014/main" id="{A5211565-91B6-43B5-9AE1-DA64A0D8CD7F}"/>
                  </a:ext>
                </a:extLst>
              </p:cNvPr>
              <p:cNvGraphicFramePr>
                <a:graphicFrameLocks noChangeAspect="1"/>
              </p:cNvGraphicFramePr>
              <p:nvPr>
                <p:extLst>
                  <p:ext uri="{D42A27DB-BD31-4B8C-83A1-F6EECF244321}">
                    <p14:modId xmlns:p14="http://schemas.microsoft.com/office/powerpoint/2010/main" val="1590249919"/>
                  </p:ext>
                </p:extLst>
              </p:nvPr>
            </p:nvGraphicFramePr>
            <p:xfrm>
              <a:off x="2886883" y="2218121"/>
              <a:ext cx="954715" cy="424318"/>
            </p:xfrm>
            <a:graphic>
              <a:graphicData uri="http://schemas.openxmlformats.org/presentationml/2006/ole">
                <mc:AlternateContent xmlns:mc="http://schemas.openxmlformats.org/markup-compatibility/2006">
                  <mc:Choice xmlns:v="urn:schemas-microsoft-com:vml" Requires="v">
                    <p:oleObj name="Equation" r:id="rId13" imgW="571320" imgH="253800" progId="Equation.DSMT4">
                      <p:embed/>
                    </p:oleObj>
                  </mc:Choice>
                  <mc:Fallback>
                    <p:oleObj name="Equation" r:id="rId13" imgW="571320" imgH="253800" progId="Equation.DSMT4">
                      <p:embed/>
                      <p:pic>
                        <p:nvPicPr>
                          <p:cNvPr id="16" name="Object 15">
                            <a:extLst>
                              <a:ext uri="{FF2B5EF4-FFF2-40B4-BE49-F238E27FC236}">
                                <a16:creationId xmlns:a16="http://schemas.microsoft.com/office/drawing/2014/main" id="{A1D2239D-1D4F-4B4D-BE2C-DDF7CB678FD8}"/>
                              </a:ext>
                            </a:extLst>
                          </p:cNvPr>
                          <p:cNvPicPr/>
                          <p:nvPr/>
                        </p:nvPicPr>
                        <p:blipFill>
                          <a:blip r:embed="rId14"/>
                          <a:stretch>
                            <a:fillRect/>
                          </a:stretch>
                        </p:blipFill>
                        <p:spPr>
                          <a:xfrm>
                            <a:off x="2886883" y="2218121"/>
                            <a:ext cx="954715" cy="424318"/>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E14E198E-B6B9-48FF-86C0-318623F3A70A}"/>
                  </a:ext>
                </a:extLst>
              </p:cNvPr>
              <p:cNvGraphicFramePr>
                <a:graphicFrameLocks noChangeAspect="1"/>
              </p:cNvGraphicFramePr>
              <p:nvPr>
                <p:extLst>
                  <p:ext uri="{D42A27DB-BD31-4B8C-83A1-F6EECF244321}">
                    <p14:modId xmlns:p14="http://schemas.microsoft.com/office/powerpoint/2010/main" val="3896669310"/>
                  </p:ext>
                </p:extLst>
              </p:nvPr>
            </p:nvGraphicFramePr>
            <p:xfrm>
              <a:off x="7494654" y="2218864"/>
              <a:ext cx="462073" cy="321442"/>
            </p:xfrm>
            <a:graphic>
              <a:graphicData uri="http://schemas.openxmlformats.org/presentationml/2006/ole">
                <mc:AlternateContent xmlns:mc="http://schemas.openxmlformats.org/markup-compatibility/2006">
                  <mc:Choice xmlns:v="urn:schemas-microsoft-com:vml" Requires="v">
                    <p:oleObj name="Equation" r:id="rId15" imgW="291960" imgH="203040" progId="Equation.DSMT4">
                      <p:embed/>
                    </p:oleObj>
                  </mc:Choice>
                  <mc:Fallback>
                    <p:oleObj name="Equation" r:id="rId15" imgW="291960" imgH="203040" progId="Equation.DSMT4">
                      <p:embed/>
                      <p:pic>
                        <p:nvPicPr>
                          <p:cNvPr id="17" name="Object 16">
                            <a:extLst>
                              <a:ext uri="{FF2B5EF4-FFF2-40B4-BE49-F238E27FC236}">
                                <a16:creationId xmlns:a16="http://schemas.microsoft.com/office/drawing/2014/main" id="{5CCB7CC9-D6B1-45F5-9AD0-2F36C47781CA}"/>
                              </a:ext>
                            </a:extLst>
                          </p:cNvPr>
                          <p:cNvPicPr/>
                          <p:nvPr/>
                        </p:nvPicPr>
                        <p:blipFill>
                          <a:blip r:embed="rId16"/>
                          <a:stretch>
                            <a:fillRect/>
                          </a:stretch>
                        </p:blipFill>
                        <p:spPr>
                          <a:xfrm>
                            <a:off x="7494654" y="2218864"/>
                            <a:ext cx="462073" cy="321442"/>
                          </a:xfrm>
                          <a:prstGeom prst="rect">
                            <a:avLst/>
                          </a:prstGeom>
                        </p:spPr>
                      </p:pic>
                    </p:oleObj>
                  </mc:Fallback>
                </mc:AlternateContent>
              </a:graphicData>
            </a:graphic>
          </p:graphicFrame>
        </p:grpSp>
      </p:grpSp>
      <p:sp>
        <p:nvSpPr>
          <p:cNvPr id="33" name="Rectangle: Rounded Corners 32">
            <a:extLst>
              <a:ext uri="{FF2B5EF4-FFF2-40B4-BE49-F238E27FC236}">
                <a16:creationId xmlns:a16="http://schemas.microsoft.com/office/drawing/2014/main" id="{CAB274EF-9C18-486D-946B-2AF842B567FF}"/>
              </a:ext>
            </a:extLst>
          </p:cNvPr>
          <p:cNvSpPr/>
          <p:nvPr/>
        </p:nvSpPr>
        <p:spPr>
          <a:xfrm>
            <a:off x="4168110" y="2302787"/>
            <a:ext cx="807779" cy="379918"/>
          </a:xfrm>
          <a:prstGeom prst="roundRect">
            <a:avLst/>
          </a:prstGeom>
          <a:solidFill>
            <a:srgbClr val="47A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Giải</a:t>
            </a:r>
            <a:r>
              <a:rPr lang="en-US" sz="2000" b="1" dirty="0">
                <a:solidFill>
                  <a:srgbClr val="FFFF00"/>
                </a:solidFill>
                <a:latin typeface="Times New Roman" panose="02020603050405020304" pitchFamily="18" charset="0"/>
                <a:cs typeface="Times New Roman" panose="02020603050405020304" pitchFamily="18" charset="0"/>
              </a:rPr>
              <a:t> </a:t>
            </a:r>
          </a:p>
        </p:txBody>
      </p:sp>
      <p:grpSp>
        <p:nvGrpSpPr>
          <p:cNvPr id="41" name="Group 40">
            <a:extLst>
              <a:ext uri="{FF2B5EF4-FFF2-40B4-BE49-F238E27FC236}">
                <a16:creationId xmlns:a16="http://schemas.microsoft.com/office/drawing/2014/main" id="{D255B442-2A39-4DFB-81DE-452B1E177251}"/>
              </a:ext>
            </a:extLst>
          </p:cNvPr>
          <p:cNvGrpSpPr/>
          <p:nvPr/>
        </p:nvGrpSpPr>
        <p:grpSpPr>
          <a:xfrm>
            <a:off x="502875" y="2605751"/>
            <a:ext cx="4962613" cy="722957"/>
            <a:chOff x="1184658" y="3303034"/>
            <a:chExt cx="5014915" cy="722957"/>
          </a:xfrm>
        </p:grpSpPr>
        <p:sp>
          <p:nvSpPr>
            <p:cNvPr id="38" name="TextBox 37">
              <a:extLst>
                <a:ext uri="{FF2B5EF4-FFF2-40B4-BE49-F238E27FC236}">
                  <a16:creationId xmlns:a16="http://schemas.microsoft.com/office/drawing/2014/main" id="{097BD223-A18C-4968-BA5F-F710ACA1D003}"/>
                </a:ext>
              </a:extLst>
            </p:cNvPr>
            <p:cNvSpPr txBox="1"/>
            <p:nvPr/>
          </p:nvSpPr>
          <p:spPr>
            <a:xfrm>
              <a:off x="1184658" y="3372435"/>
              <a:ext cx="3976579"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a)Ta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hệ</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40" name="Object 39">
              <a:extLst>
                <a:ext uri="{FF2B5EF4-FFF2-40B4-BE49-F238E27FC236}">
                  <a16:creationId xmlns:a16="http://schemas.microsoft.com/office/drawing/2014/main" id="{6F345FCA-DCA1-4FBD-82B7-D483C3AFD158}"/>
                </a:ext>
              </a:extLst>
            </p:cNvPr>
            <p:cNvGraphicFramePr>
              <a:graphicFrameLocks noChangeAspect="1"/>
            </p:cNvGraphicFramePr>
            <p:nvPr>
              <p:extLst>
                <p:ext uri="{D42A27DB-BD31-4B8C-83A1-F6EECF244321}">
                  <p14:modId xmlns:p14="http://schemas.microsoft.com/office/powerpoint/2010/main" val="1130897492"/>
                </p:ext>
              </p:extLst>
            </p:nvPr>
          </p:nvGraphicFramePr>
          <p:xfrm>
            <a:off x="5137088" y="3303034"/>
            <a:ext cx="1062485" cy="722957"/>
          </p:xfrm>
          <a:graphic>
            <a:graphicData uri="http://schemas.openxmlformats.org/presentationml/2006/ole">
              <mc:AlternateContent xmlns:mc="http://schemas.openxmlformats.org/markup-compatibility/2006">
                <mc:Choice xmlns:v="urn:schemas-microsoft-com:vml" Requires="v">
                  <p:oleObj name="Equation" r:id="rId17" imgW="558720" imgH="393480" progId="Equation.DSMT4">
                    <p:embed/>
                  </p:oleObj>
                </mc:Choice>
                <mc:Fallback>
                  <p:oleObj name="Equation" r:id="rId17" imgW="558720" imgH="393480" progId="Equation.DSMT4">
                    <p:embed/>
                    <p:pic>
                      <p:nvPicPr>
                        <p:cNvPr id="0" name=""/>
                        <p:cNvPicPr/>
                        <p:nvPr/>
                      </p:nvPicPr>
                      <p:blipFill>
                        <a:blip r:embed="rId18"/>
                        <a:stretch>
                          <a:fillRect/>
                        </a:stretch>
                      </p:blipFill>
                      <p:spPr>
                        <a:xfrm>
                          <a:off x="5137088" y="3303034"/>
                          <a:ext cx="1062485" cy="722957"/>
                        </a:xfrm>
                        <a:prstGeom prst="rect">
                          <a:avLst/>
                        </a:prstGeom>
                      </p:spPr>
                    </p:pic>
                  </p:oleObj>
                </mc:Fallback>
              </mc:AlternateContent>
            </a:graphicData>
          </a:graphic>
        </p:graphicFrame>
      </p:grpSp>
      <p:grpSp>
        <p:nvGrpSpPr>
          <p:cNvPr id="45" name="Group 44">
            <a:extLst>
              <a:ext uri="{FF2B5EF4-FFF2-40B4-BE49-F238E27FC236}">
                <a16:creationId xmlns:a16="http://schemas.microsoft.com/office/drawing/2014/main" id="{9D603260-F1F1-4A52-B1BF-B7D318D36808}"/>
              </a:ext>
            </a:extLst>
          </p:cNvPr>
          <p:cNvGrpSpPr/>
          <p:nvPr/>
        </p:nvGrpSpPr>
        <p:grpSpPr>
          <a:xfrm>
            <a:off x="404034" y="3158708"/>
            <a:ext cx="7292166" cy="483722"/>
            <a:chOff x="552892" y="3618982"/>
            <a:chExt cx="7292166" cy="483722"/>
          </a:xfrm>
        </p:grpSpPr>
        <p:sp>
          <p:nvSpPr>
            <p:cNvPr id="42" name="TextBox 41">
              <a:extLst>
                <a:ext uri="{FF2B5EF4-FFF2-40B4-BE49-F238E27FC236}">
                  <a16:creationId xmlns:a16="http://schemas.microsoft.com/office/drawing/2014/main" id="{FC55DF2F-20D6-4FAC-A8F6-7104469519FC}"/>
                </a:ext>
              </a:extLst>
            </p:cNvPr>
            <p:cNvSpPr txBox="1"/>
            <p:nvPr/>
          </p:nvSpPr>
          <p:spPr>
            <a:xfrm>
              <a:off x="552892" y="3618982"/>
              <a:ext cx="7292166"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pt</a:t>
              </a:r>
              <a:r>
                <a:rPr lang="en-US" sz="2400" dirty="0">
                  <a:latin typeface="Times New Roman" panose="02020603050405020304" pitchFamily="18" charset="0"/>
                  <a:ea typeface="Tahoma" panose="020B0604030504040204" pitchFamily="34" charset="0"/>
                  <a:cs typeface="Times New Roman" panose="02020603050405020304" pitchFamily="18" charset="0"/>
                </a:rPr>
                <a:t> (d) 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43" name="Object 42">
              <a:extLst>
                <a:ext uri="{FF2B5EF4-FFF2-40B4-BE49-F238E27FC236}">
                  <a16:creationId xmlns:a16="http://schemas.microsoft.com/office/drawing/2014/main" id="{58DB57D4-3931-4BE1-81B3-16448628D965}"/>
                </a:ext>
              </a:extLst>
            </p:cNvPr>
            <p:cNvGraphicFramePr>
              <a:graphicFrameLocks noChangeAspect="1"/>
            </p:cNvGraphicFramePr>
            <p:nvPr>
              <p:extLst>
                <p:ext uri="{D42A27DB-BD31-4B8C-83A1-F6EECF244321}">
                  <p14:modId xmlns:p14="http://schemas.microsoft.com/office/powerpoint/2010/main" val="2881738318"/>
                </p:ext>
              </p:extLst>
            </p:nvPr>
          </p:nvGraphicFramePr>
          <p:xfrm>
            <a:off x="2147883" y="3654851"/>
            <a:ext cx="1051404" cy="447853"/>
          </p:xfrm>
          <a:graphic>
            <a:graphicData uri="http://schemas.openxmlformats.org/presentationml/2006/ole">
              <mc:AlternateContent xmlns:mc="http://schemas.openxmlformats.org/markup-compatibility/2006">
                <mc:Choice xmlns:v="urn:schemas-microsoft-com:vml" Requires="v">
                  <p:oleObj name="Equation" r:id="rId19" imgW="954278" imgH="407023" progId="Equation.DSMT4">
                    <p:embed/>
                  </p:oleObj>
                </mc:Choice>
                <mc:Fallback>
                  <p:oleObj name="Equation" r:id="rId19" imgW="954278" imgH="407023" progId="Equation.DSMT4">
                    <p:embed/>
                    <p:pic>
                      <p:nvPicPr>
                        <p:cNvPr id="0" name=""/>
                        <p:cNvPicPr/>
                        <p:nvPr/>
                      </p:nvPicPr>
                      <p:blipFill>
                        <a:blip r:embed="rId20"/>
                        <a:stretch>
                          <a:fillRect/>
                        </a:stretch>
                      </p:blipFill>
                      <p:spPr>
                        <a:xfrm>
                          <a:off x="2147883" y="3654851"/>
                          <a:ext cx="1051404" cy="447853"/>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E0AC802F-4ECF-461B-A143-86399A4CDF19}"/>
                </a:ext>
              </a:extLst>
            </p:cNvPr>
            <p:cNvGraphicFramePr>
              <a:graphicFrameLocks noChangeAspect="1"/>
            </p:cNvGraphicFramePr>
            <p:nvPr>
              <p:extLst>
                <p:ext uri="{D42A27DB-BD31-4B8C-83A1-F6EECF244321}">
                  <p14:modId xmlns:p14="http://schemas.microsoft.com/office/powerpoint/2010/main" val="2217152536"/>
                </p:ext>
              </p:extLst>
            </p:nvPr>
          </p:nvGraphicFramePr>
          <p:xfrm>
            <a:off x="3235243" y="3676746"/>
            <a:ext cx="1786806" cy="413797"/>
          </p:xfrm>
          <a:graphic>
            <a:graphicData uri="http://schemas.openxmlformats.org/presentationml/2006/ole">
              <mc:AlternateContent xmlns:mc="http://schemas.openxmlformats.org/markup-compatibility/2006">
                <mc:Choice xmlns:v="urn:schemas-microsoft-com:vml" Requires="v">
                  <p:oleObj name="Equation" r:id="rId21" imgW="952200" imgH="203040" progId="Equation.DSMT4">
                    <p:embed/>
                  </p:oleObj>
                </mc:Choice>
                <mc:Fallback>
                  <p:oleObj name="Equation" r:id="rId21" imgW="952200" imgH="203040" progId="Equation.DSMT4">
                    <p:embed/>
                    <p:pic>
                      <p:nvPicPr>
                        <p:cNvPr id="0" name=""/>
                        <p:cNvPicPr/>
                        <p:nvPr/>
                      </p:nvPicPr>
                      <p:blipFill>
                        <a:blip r:embed="rId22"/>
                        <a:stretch>
                          <a:fillRect/>
                        </a:stretch>
                      </p:blipFill>
                      <p:spPr>
                        <a:xfrm>
                          <a:off x="3235243" y="3676746"/>
                          <a:ext cx="1786806" cy="413797"/>
                        </a:xfrm>
                        <a:prstGeom prst="rect">
                          <a:avLst/>
                        </a:prstGeom>
                      </p:spPr>
                    </p:pic>
                  </p:oleObj>
                </mc:Fallback>
              </mc:AlternateContent>
            </a:graphicData>
          </a:graphic>
        </p:graphicFrame>
      </p:grpSp>
      <p:graphicFrame>
        <p:nvGraphicFramePr>
          <p:cNvPr id="46" name="Object 45">
            <a:extLst>
              <a:ext uri="{FF2B5EF4-FFF2-40B4-BE49-F238E27FC236}">
                <a16:creationId xmlns:a16="http://schemas.microsoft.com/office/drawing/2014/main" id="{9F47F9A6-939B-44E8-A1F4-2204E11E6F89}"/>
              </a:ext>
            </a:extLst>
          </p:cNvPr>
          <p:cNvGraphicFramePr>
            <a:graphicFrameLocks noChangeAspect="1"/>
          </p:cNvGraphicFramePr>
          <p:nvPr>
            <p:extLst>
              <p:ext uri="{D42A27DB-BD31-4B8C-83A1-F6EECF244321}">
                <p14:modId xmlns:p14="http://schemas.microsoft.com/office/powerpoint/2010/main" val="111352643"/>
              </p:ext>
            </p:extLst>
          </p:nvPr>
        </p:nvGraphicFramePr>
        <p:xfrm>
          <a:off x="2392962" y="3609345"/>
          <a:ext cx="2900067" cy="728320"/>
        </p:xfrm>
        <a:graphic>
          <a:graphicData uri="http://schemas.openxmlformats.org/presentationml/2006/ole">
            <mc:AlternateContent xmlns:mc="http://schemas.openxmlformats.org/markup-compatibility/2006">
              <mc:Choice xmlns:v="urn:schemas-microsoft-com:vml" Requires="v">
                <p:oleObj name="Equation" r:id="rId23" imgW="1473120" imgH="393480" progId="Equation.DSMT4">
                  <p:embed/>
                </p:oleObj>
              </mc:Choice>
              <mc:Fallback>
                <p:oleObj name="Equation" r:id="rId23" imgW="1473120" imgH="393480" progId="Equation.DSMT4">
                  <p:embed/>
                  <p:pic>
                    <p:nvPicPr>
                      <p:cNvPr id="0" name=""/>
                      <p:cNvPicPr/>
                      <p:nvPr/>
                    </p:nvPicPr>
                    <p:blipFill>
                      <a:blip r:embed="rId24"/>
                      <a:stretch>
                        <a:fillRect/>
                      </a:stretch>
                    </p:blipFill>
                    <p:spPr>
                      <a:xfrm>
                        <a:off x="2392962" y="3609345"/>
                        <a:ext cx="2900067" cy="728320"/>
                      </a:xfrm>
                      <a:prstGeom prst="rect">
                        <a:avLst/>
                      </a:prstGeom>
                    </p:spPr>
                  </p:pic>
                </p:oleObj>
              </mc:Fallback>
            </mc:AlternateContent>
          </a:graphicData>
        </a:graphic>
      </p:graphicFrame>
      <p:grpSp>
        <p:nvGrpSpPr>
          <p:cNvPr id="49" name="Group 48">
            <a:extLst>
              <a:ext uri="{FF2B5EF4-FFF2-40B4-BE49-F238E27FC236}">
                <a16:creationId xmlns:a16="http://schemas.microsoft.com/office/drawing/2014/main" id="{48A36AB1-910B-422D-A294-CC1468E01B2F}"/>
              </a:ext>
            </a:extLst>
          </p:cNvPr>
          <p:cNvGrpSpPr/>
          <p:nvPr/>
        </p:nvGrpSpPr>
        <p:grpSpPr>
          <a:xfrm>
            <a:off x="911582" y="4096376"/>
            <a:ext cx="5936427" cy="976874"/>
            <a:chOff x="615844" y="4171973"/>
            <a:chExt cx="5377028" cy="976874"/>
          </a:xfrm>
        </p:grpSpPr>
        <p:sp>
          <p:nvSpPr>
            <p:cNvPr id="47" name="TextBox 46">
              <a:extLst>
                <a:ext uri="{FF2B5EF4-FFF2-40B4-BE49-F238E27FC236}">
                  <a16:creationId xmlns:a16="http://schemas.microsoft.com/office/drawing/2014/main" id="{75B381A9-79A0-4B88-9DF0-1C521CFEBB61}"/>
                </a:ext>
              </a:extLst>
            </p:cNvPr>
            <p:cNvSpPr txBox="1"/>
            <p:nvPr/>
          </p:nvSpPr>
          <p:spPr>
            <a:xfrm>
              <a:off x="615844" y="4317850"/>
              <a:ext cx="3902153" cy="830997"/>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thẳng</a:t>
              </a:r>
              <a:r>
                <a:rPr lang="en-US" sz="2400" dirty="0">
                  <a:latin typeface="Times New Roman" panose="02020603050405020304" pitchFamily="18" charset="0"/>
                  <a:ea typeface="Tahoma" panose="020B0604030504040204" pitchFamily="34" charset="0"/>
                  <a:cs typeface="Times New Roman" panose="02020603050405020304" pitchFamily="18" charset="0"/>
                </a:rPr>
                <a:t> (d )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dạng</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graphicFrame>
          <p:nvGraphicFramePr>
            <p:cNvPr id="48" name="Object 47">
              <a:extLst>
                <a:ext uri="{FF2B5EF4-FFF2-40B4-BE49-F238E27FC236}">
                  <a16:creationId xmlns:a16="http://schemas.microsoft.com/office/drawing/2014/main" id="{6C3CBC89-97E1-4579-B057-7F627CB57623}"/>
                </a:ext>
              </a:extLst>
            </p:cNvPr>
            <p:cNvGraphicFramePr>
              <a:graphicFrameLocks noChangeAspect="1"/>
            </p:cNvGraphicFramePr>
            <p:nvPr>
              <p:extLst>
                <p:ext uri="{D42A27DB-BD31-4B8C-83A1-F6EECF244321}">
                  <p14:modId xmlns:p14="http://schemas.microsoft.com/office/powerpoint/2010/main" val="4188976919"/>
                </p:ext>
              </p:extLst>
            </p:nvPr>
          </p:nvGraphicFramePr>
          <p:xfrm>
            <a:off x="4517997" y="4171973"/>
            <a:ext cx="1474875" cy="749527"/>
          </p:xfrm>
          <a:graphic>
            <a:graphicData uri="http://schemas.openxmlformats.org/presentationml/2006/ole">
              <mc:AlternateContent xmlns:mc="http://schemas.openxmlformats.org/markup-compatibility/2006">
                <mc:Choice xmlns:v="urn:schemas-microsoft-com:vml" Requires="v">
                  <p:oleObj name="Equation" r:id="rId25" imgW="774360" imgH="393480" progId="Equation.DSMT4">
                    <p:embed/>
                  </p:oleObj>
                </mc:Choice>
                <mc:Fallback>
                  <p:oleObj name="Equation" r:id="rId25" imgW="774360" imgH="393480" progId="Equation.DSMT4">
                    <p:embed/>
                    <p:pic>
                      <p:nvPicPr>
                        <p:cNvPr id="0" name=""/>
                        <p:cNvPicPr/>
                        <p:nvPr/>
                      </p:nvPicPr>
                      <p:blipFill>
                        <a:blip r:embed="rId26"/>
                        <a:stretch>
                          <a:fillRect/>
                        </a:stretch>
                      </p:blipFill>
                      <p:spPr>
                        <a:xfrm>
                          <a:off x="4517997" y="4171973"/>
                          <a:ext cx="1474875" cy="749527"/>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00C9936A-ABAA-463B-BA6F-10111510D91E}"/>
              </a:ext>
            </a:extLst>
          </p:cNvPr>
          <p:cNvGrpSpPr/>
          <p:nvPr/>
        </p:nvGrpSpPr>
        <p:grpSpPr>
          <a:xfrm>
            <a:off x="330406" y="398700"/>
            <a:ext cx="6914702" cy="830997"/>
            <a:chOff x="330406" y="530897"/>
            <a:chExt cx="6914702" cy="830997"/>
          </a:xfrm>
        </p:grpSpPr>
        <p:sp>
          <p:nvSpPr>
            <p:cNvPr id="12" name="TextBox 11">
              <a:extLst>
                <a:ext uri="{FF2B5EF4-FFF2-40B4-BE49-F238E27FC236}">
                  <a16:creationId xmlns:a16="http://schemas.microsoft.com/office/drawing/2014/main" id="{E0591557-93E4-45E7-A123-79642A08045D}"/>
                </a:ext>
              </a:extLst>
            </p:cNvPr>
            <p:cNvSpPr txBox="1"/>
            <p:nvPr/>
          </p:nvSpPr>
          <p:spPr>
            <a:xfrm>
              <a:off x="330406" y="530897"/>
              <a:ext cx="6624084" cy="830997"/>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5.</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Viết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thẳng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trường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sau</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9F737BCA-AE64-4890-B1E9-7634FFDEDD75}"/>
                </a:ext>
              </a:extLst>
            </p:cNvPr>
            <p:cNvGraphicFramePr>
              <a:graphicFrameLocks noChangeAspect="1"/>
            </p:cNvGraphicFramePr>
            <p:nvPr>
              <p:extLst>
                <p:ext uri="{D42A27DB-BD31-4B8C-83A1-F6EECF244321}">
                  <p14:modId xmlns:p14="http://schemas.microsoft.com/office/powerpoint/2010/main" val="2496199670"/>
                </p:ext>
              </p:extLst>
            </p:nvPr>
          </p:nvGraphicFramePr>
          <p:xfrm>
            <a:off x="5033178" y="536666"/>
            <a:ext cx="2211930" cy="523209"/>
          </p:xfrm>
          <a:graphic>
            <a:graphicData uri="http://schemas.openxmlformats.org/presentationml/2006/ole">
              <mc:AlternateContent xmlns:mc="http://schemas.openxmlformats.org/markup-compatibility/2006">
                <mc:Choice xmlns:v="urn:schemas-microsoft-com:vml" Requires="v">
                  <p:oleObj name="Equation" r:id="rId27" imgW="1409400" imgH="253800" progId="Equation.DSMT4">
                    <p:embed/>
                  </p:oleObj>
                </mc:Choice>
                <mc:Fallback>
                  <p:oleObj name="Equation" r:id="rId27" imgW="1409400" imgH="253800" progId="Equation.DSMT4">
                    <p:embed/>
                    <p:pic>
                      <p:nvPicPr>
                        <p:cNvPr id="0" name=""/>
                        <p:cNvPicPr/>
                        <p:nvPr/>
                      </p:nvPicPr>
                      <p:blipFill>
                        <a:blip r:embed="rId28"/>
                        <a:stretch>
                          <a:fillRect/>
                        </a:stretch>
                      </p:blipFill>
                      <p:spPr>
                        <a:xfrm>
                          <a:off x="5033178" y="536666"/>
                          <a:ext cx="2211930" cy="523209"/>
                        </a:xfrm>
                        <a:prstGeom prst="rect">
                          <a:avLst/>
                        </a:prstGeom>
                      </p:spPr>
                    </p:pic>
                  </p:oleObj>
                </mc:Fallback>
              </mc:AlternateContent>
            </a:graphicData>
          </a:graphic>
        </p:graphicFrame>
      </p:grpSp>
      <p:graphicFrame>
        <p:nvGraphicFramePr>
          <p:cNvPr id="93" name="Object 92">
            <a:extLst>
              <a:ext uri="{FF2B5EF4-FFF2-40B4-BE49-F238E27FC236}">
                <a16:creationId xmlns:a16="http://schemas.microsoft.com/office/drawing/2014/main" id="{ABB1BF5F-A1C4-4F10-8ADA-4BF030F08A1F}"/>
              </a:ext>
            </a:extLst>
          </p:cNvPr>
          <p:cNvGraphicFramePr>
            <a:graphicFrameLocks noChangeAspect="1"/>
          </p:cNvGraphicFramePr>
          <p:nvPr>
            <p:extLst>
              <p:ext uri="{D42A27DB-BD31-4B8C-83A1-F6EECF244321}">
                <p14:modId xmlns:p14="http://schemas.microsoft.com/office/powerpoint/2010/main" val="1369027626"/>
              </p:ext>
            </p:extLst>
          </p:nvPr>
        </p:nvGraphicFramePr>
        <p:xfrm>
          <a:off x="2180343" y="3869502"/>
          <a:ext cx="3605689" cy="468378"/>
        </p:xfrm>
        <a:graphic>
          <a:graphicData uri="http://schemas.openxmlformats.org/presentationml/2006/ole">
            <mc:AlternateContent xmlns:mc="http://schemas.openxmlformats.org/markup-compatibility/2006">
              <mc:Choice xmlns:v="urn:schemas-microsoft-com:vml" Requires="v">
                <p:oleObj name="Equation" r:id="rId29" imgW="1600200" imgH="228600" progId="Equation.DSMT4">
                  <p:embed/>
                </p:oleObj>
              </mc:Choice>
              <mc:Fallback>
                <p:oleObj name="Equation" r:id="rId29" imgW="1600200" imgH="228600" progId="Equation.DSMT4">
                  <p:embed/>
                  <p:pic>
                    <p:nvPicPr>
                      <p:cNvPr id="11" name="Object 10">
                        <a:extLst>
                          <a:ext uri="{FF2B5EF4-FFF2-40B4-BE49-F238E27FC236}">
                            <a16:creationId xmlns:a16="http://schemas.microsoft.com/office/drawing/2014/main" id="{3B4D13E8-C959-4496-AF48-39D0D4F7C138}"/>
                          </a:ext>
                        </a:extLst>
                      </p:cNvPr>
                      <p:cNvPicPr/>
                      <p:nvPr/>
                    </p:nvPicPr>
                    <p:blipFill>
                      <a:blip r:embed="rId30"/>
                      <a:stretch>
                        <a:fillRect/>
                      </a:stretch>
                    </p:blipFill>
                    <p:spPr>
                      <a:xfrm>
                        <a:off x="2180343" y="3869502"/>
                        <a:ext cx="3605689" cy="468378"/>
                      </a:xfrm>
                      <a:prstGeom prst="rect">
                        <a:avLst/>
                      </a:prstGeom>
                    </p:spPr>
                  </p:pic>
                </p:oleObj>
              </mc:Fallback>
            </mc:AlternateContent>
          </a:graphicData>
        </a:graphic>
      </p:graphicFrame>
      <p:grpSp>
        <p:nvGrpSpPr>
          <p:cNvPr id="94" name="Group 93">
            <a:extLst>
              <a:ext uri="{FF2B5EF4-FFF2-40B4-BE49-F238E27FC236}">
                <a16:creationId xmlns:a16="http://schemas.microsoft.com/office/drawing/2014/main" id="{18D7581F-1B70-4D59-9504-0C2836C8E6C4}"/>
              </a:ext>
            </a:extLst>
          </p:cNvPr>
          <p:cNvGrpSpPr/>
          <p:nvPr/>
        </p:nvGrpSpPr>
        <p:grpSpPr>
          <a:xfrm>
            <a:off x="960800" y="4316736"/>
            <a:ext cx="4769971" cy="503953"/>
            <a:chOff x="-3008509" y="4209135"/>
            <a:chExt cx="4769971" cy="503953"/>
          </a:xfrm>
        </p:grpSpPr>
        <p:sp>
          <p:nvSpPr>
            <p:cNvPr id="95" name="TextBox 94">
              <a:extLst>
                <a:ext uri="{FF2B5EF4-FFF2-40B4-BE49-F238E27FC236}">
                  <a16:creationId xmlns:a16="http://schemas.microsoft.com/office/drawing/2014/main" id="{DDDECE1F-52AC-422E-AC03-4B887BBD964F}"/>
                </a:ext>
              </a:extLst>
            </p:cNvPr>
            <p:cNvSpPr txBox="1"/>
            <p:nvPr/>
          </p:nvSpPr>
          <p:spPr>
            <a:xfrm>
              <a:off x="-3008509" y="4251423"/>
              <a:ext cx="3902153" cy="461665"/>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pt</a:t>
              </a:r>
              <a:r>
                <a:rPr lang="en-US" sz="2400" dirty="0">
                  <a:latin typeface="Times New Roman" panose="02020603050405020304" pitchFamily="18" charset="0"/>
                  <a:ea typeface="Tahoma" panose="020B0604030504040204" pitchFamily="34" charset="0"/>
                  <a:cs typeface="Times New Roman" panose="02020603050405020304" pitchFamily="18" charset="0"/>
                </a:rPr>
                <a:t> ( d )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dạng</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graphicFrame>
          <p:nvGraphicFramePr>
            <p:cNvPr id="96" name="Object 95">
              <a:extLst>
                <a:ext uri="{FF2B5EF4-FFF2-40B4-BE49-F238E27FC236}">
                  <a16:creationId xmlns:a16="http://schemas.microsoft.com/office/drawing/2014/main" id="{20D1F395-9821-4F47-9C19-318C8195B735}"/>
                </a:ext>
              </a:extLst>
            </p:cNvPr>
            <p:cNvGraphicFramePr>
              <a:graphicFrameLocks noChangeAspect="1"/>
            </p:cNvGraphicFramePr>
            <p:nvPr>
              <p:extLst>
                <p:ext uri="{D42A27DB-BD31-4B8C-83A1-F6EECF244321}">
                  <p14:modId xmlns:p14="http://schemas.microsoft.com/office/powerpoint/2010/main" val="1679800172"/>
                </p:ext>
              </p:extLst>
            </p:nvPr>
          </p:nvGraphicFramePr>
          <p:xfrm>
            <a:off x="-279579" y="4209135"/>
            <a:ext cx="2041041" cy="485874"/>
          </p:xfrm>
          <a:graphic>
            <a:graphicData uri="http://schemas.openxmlformats.org/presentationml/2006/ole">
              <mc:AlternateContent xmlns:mc="http://schemas.openxmlformats.org/markup-compatibility/2006">
                <mc:Choice xmlns:v="urn:schemas-microsoft-com:vml" Requires="v">
                  <p:oleObj name="Equation" r:id="rId31" imgW="1066680" imgH="241200" progId="Equation.DSMT4">
                    <p:embed/>
                  </p:oleObj>
                </mc:Choice>
                <mc:Fallback>
                  <p:oleObj name="Equation" r:id="rId31" imgW="1066680" imgH="241200" progId="Equation.DSMT4">
                    <p:embed/>
                    <p:pic>
                      <p:nvPicPr>
                        <p:cNvPr id="14" name="Object 13">
                          <a:extLst>
                            <a:ext uri="{FF2B5EF4-FFF2-40B4-BE49-F238E27FC236}">
                              <a16:creationId xmlns:a16="http://schemas.microsoft.com/office/drawing/2014/main" id="{61B3BA3D-DB3B-4FB6-BED0-94852D8D5A51}"/>
                            </a:ext>
                          </a:extLst>
                        </p:cNvPr>
                        <p:cNvPicPr/>
                        <p:nvPr/>
                      </p:nvPicPr>
                      <p:blipFill>
                        <a:blip r:embed="rId32"/>
                        <a:stretch>
                          <a:fillRect/>
                        </a:stretch>
                      </p:blipFill>
                      <p:spPr>
                        <a:xfrm>
                          <a:off x="-279579" y="4209135"/>
                          <a:ext cx="2041041" cy="485874"/>
                        </a:xfrm>
                        <a:prstGeom prst="rect">
                          <a:avLst/>
                        </a:prstGeom>
                      </p:spPr>
                    </p:pic>
                  </p:oleObj>
                </mc:Fallback>
              </mc:AlternateContent>
            </a:graphicData>
          </a:graphic>
        </p:graphicFrame>
      </p:grpSp>
      <p:grpSp>
        <p:nvGrpSpPr>
          <p:cNvPr id="97" name="Group 96">
            <a:extLst>
              <a:ext uri="{FF2B5EF4-FFF2-40B4-BE49-F238E27FC236}">
                <a16:creationId xmlns:a16="http://schemas.microsoft.com/office/drawing/2014/main" id="{20F69225-BE98-42FA-88B6-A6EF8E3BA9FB}"/>
              </a:ext>
            </a:extLst>
          </p:cNvPr>
          <p:cNvGrpSpPr/>
          <p:nvPr/>
        </p:nvGrpSpPr>
        <p:grpSpPr>
          <a:xfrm>
            <a:off x="558392" y="2707212"/>
            <a:ext cx="8469086" cy="461665"/>
            <a:chOff x="654204" y="2580189"/>
            <a:chExt cx="8469086" cy="461665"/>
          </a:xfrm>
        </p:grpSpPr>
        <p:sp>
          <p:nvSpPr>
            <p:cNvPr id="98" name="TextBox 97">
              <a:extLst>
                <a:ext uri="{FF2B5EF4-FFF2-40B4-BE49-F238E27FC236}">
                  <a16:creationId xmlns:a16="http://schemas.microsoft.com/office/drawing/2014/main" id="{21DA06F7-0FF3-4EB1-A665-E81DF4E759F4}"/>
                </a:ext>
              </a:extLst>
            </p:cNvPr>
            <p:cNvSpPr txBox="1"/>
            <p:nvPr/>
          </p:nvSpPr>
          <p:spPr>
            <a:xfrm>
              <a:off x="654204" y="2580189"/>
              <a:ext cx="8469086"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b)Ta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Ox </a:t>
              </a:r>
              <a:r>
                <a:rPr lang="en-US" sz="24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99" name="Object 98">
              <a:extLst>
                <a:ext uri="{FF2B5EF4-FFF2-40B4-BE49-F238E27FC236}">
                  <a16:creationId xmlns:a16="http://schemas.microsoft.com/office/drawing/2014/main" id="{5B334A4C-A27C-422C-AF7F-00D43AFEF666}"/>
                </a:ext>
              </a:extLst>
            </p:cNvPr>
            <p:cNvGraphicFramePr>
              <a:graphicFrameLocks noChangeAspect="1"/>
            </p:cNvGraphicFramePr>
            <p:nvPr>
              <p:extLst>
                <p:ext uri="{D42A27DB-BD31-4B8C-83A1-F6EECF244321}">
                  <p14:modId xmlns:p14="http://schemas.microsoft.com/office/powerpoint/2010/main" val="521940599"/>
                </p:ext>
              </p:extLst>
            </p:nvPr>
          </p:nvGraphicFramePr>
          <p:xfrm>
            <a:off x="5346921" y="2609058"/>
            <a:ext cx="479662" cy="403926"/>
          </p:xfrm>
          <a:graphic>
            <a:graphicData uri="http://schemas.openxmlformats.org/presentationml/2006/ole">
              <mc:AlternateContent xmlns:mc="http://schemas.openxmlformats.org/markup-compatibility/2006">
                <mc:Choice xmlns:v="urn:schemas-microsoft-com:vml" Requires="v">
                  <p:oleObj name="Equation" r:id="rId33" imgW="362712" imgH="304997" progId="Equation.DSMT4">
                    <p:embed/>
                  </p:oleObj>
                </mc:Choice>
                <mc:Fallback>
                  <p:oleObj name="Equation" r:id="rId33" imgW="362712" imgH="304997" progId="Equation.DSMT4">
                    <p:embed/>
                    <p:pic>
                      <p:nvPicPr>
                        <p:cNvPr id="17" name="Object 16">
                          <a:extLst>
                            <a:ext uri="{FF2B5EF4-FFF2-40B4-BE49-F238E27FC236}">
                              <a16:creationId xmlns:a16="http://schemas.microsoft.com/office/drawing/2014/main" id="{CD2F85D6-DBDF-4D62-BFC8-91772ABC66FC}"/>
                            </a:ext>
                          </a:extLst>
                        </p:cNvPr>
                        <p:cNvPicPr/>
                        <p:nvPr/>
                      </p:nvPicPr>
                      <p:blipFill>
                        <a:blip r:embed="rId34"/>
                        <a:stretch>
                          <a:fillRect/>
                        </a:stretch>
                      </p:blipFill>
                      <p:spPr>
                        <a:xfrm>
                          <a:off x="5346921" y="2609058"/>
                          <a:ext cx="479662" cy="403926"/>
                        </a:xfrm>
                        <a:prstGeom prst="rect">
                          <a:avLst/>
                        </a:prstGeom>
                      </p:spPr>
                    </p:pic>
                  </p:oleObj>
                </mc:Fallback>
              </mc:AlternateContent>
            </a:graphicData>
          </a:graphic>
        </p:graphicFrame>
      </p:grpSp>
      <p:graphicFrame>
        <p:nvGraphicFramePr>
          <p:cNvPr id="101" name="Object 100">
            <a:extLst>
              <a:ext uri="{FF2B5EF4-FFF2-40B4-BE49-F238E27FC236}">
                <a16:creationId xmlns:a16="http://schemas.microsoft.com/office/drawing/2014/main" id="{44EE7CED-D79F-4BED-A5AF-2D5BB03EDAE7}"/>
              </a:ext>
            </a:extLst>
          </p:cNvPr>
          <p:cNvGraphicFramePr>
            <a:graphicFrameLocks noChangeAspect="1"/>
          </p:cNvGraphicFramePr>
          <p:nvPr>
            <p:extLst>
              <p:ext uri="{D42A27DB-BD31-4B8C-83A1-F6EECF244321}">
                <p14:modId xmlns:p14="http://schemas.microsoft.com/office/powerpoint/2010/main" val="895948594"/>
              </p:ext>
            </p:extLst>
          </p:nvPr>
        </p:nvGraphicFramePr>
        <p:xfrm>
          <a:off x="5786032" y="2713552"/>
          <a:ext cx="2226800" cy="421920"/>
        </p:xfrm>
        <a:graphic>
          <a:graphicData uri="http://schemas.openxmlformats.org/presentationml/2006/ole">
            <mc:AlternateContent xmlns:mc="http://schemas.openxmlformats.org/markup-compatibility/2006">
              <mc:Choice xmlns:v="urn:schemas-microsoft-com:vml" Requires="v">
                <p:oleObj name="Equation" r:id="rId35" imgW="1206360" imgH="228600" progId="Equation.DSMT4">
                  <p:embed/>
                </p:oleObj>
              </mc:Choice>
              <mc:Fallback>
                <p:oleObj name="Equation" r:id="rId35" imgW="1206360" imgH="228600" progId="Equation.DSMT4">
                  <p:embed/>
                  <p:pic>
                    <p:nvPicPr>
                      <p:cNvPr id="18" name="Object 17">
                        <a:extLst>
                          <a:ext uri="{FF2B5EF4-FFF2-40B4-BE49-F238E27FC236}">
                            <a16:creationId xmlns:a16="http://schemas.microsoft.com/office/drawing/2014/main" id="{2A1D8361-659A-476A-B98A-6286CF67AD72}"/>
                          </a:ext>
                        </a:extLst>
                      </p:cNvPr>
                      <p:cNvPicPr/>
                      <p:nvPr/>
                    </p:nvPicPr>
                    <p:blipFill>
                      <a:blip r:embed="rId36"/>
                      <a:stretch>
                        <a:fillRect/>
                      </a:stretch>
                    </p:blipFill>
                    <p:spPr>
                      <a:xfrm>
                        <a:off x="5786032" y="2713552"/>
                        <a:ext cx="2226800" cy="421920"/>
                      </a:xfrm>
                      <a:prstGeom prst="rect">
                        <a:avLst/>
                      </a:prstGeom>
                    </p:spPr>
                  </p:pic>
                </p:oleObj>
              </mc:Fallback>
            </mc:AlternateContent>
          </a:graphicData>
        </a:graphic>
      </p:graphicFrame>
      <p:grpSp>
        <p:nvGrpSpPr>
          <p:cNvPr id="102" name="Group 101">
            <a:extLst>
              <a:ext uri="{FF2B5EF4-FFF2-40B4-BE49-F238E27FC236}">
                <a16:creationId xmlns:a16="http://schemas.microsoft.com/office/drawing/2014/main" id="{AC6580EA-7C4A-482E-9C6B-41FD2977E8CF}"/>
              </a:ext>
            </a:extLst>
          </p:cNvPr>
          <p:cNvGrpSpPr/>
          <p:nvPr/>
        </p:nvGrpSpPr>
        <p:grpSpPr>
          <a:xfrm>
            <a:off x="898124" y="3416160"/>
            <a:ext cx="7969872" cy="508299"/>
            <a:chOff x="1014646" y="3282877"/>
            <a:chExt cx="7969872" cy="508299"/>
          </a:xfrm>
        </p:grpSpPr>
        <p:grpSp>
          <p:nvGrpSpPr>
            <p:cNvPr id="103" name="Group 102">
              <a:extLst>
                <a:ext uri="{FF2B5EF4-FFF2-40B4-BE49-F238E27FC236}">
                  <a16:creationId xmlns:a16="http://schemas.microsoft.com/office/drawing/2014/main" id="{2D718ADF-E748-4BFE-9C16-4FE8CB0B3E57}"/>
                </a:ext>
              </a:extLst>
            </p:cNvPr>
            <p:cNvGrpSpPr/>
            <p:nvPr/>
          </p:nvGrpSpPr>
          <p:grpSpPr>
            <a:xfrm>
              <a:off x="1014646" y="3282877"/>
              <a:ext cx="7969872" cy="461665"/>
              <a:chOff x="-3249014" y="3618982"/>
              <a:chExt cx="7969872" cy="461665"/>
            </a:xfrm>
          </p:grpSpPr>
          <p:sp>
            <p:nvSpPr>
              <p:cNvPr id="105" name="TextBox 104">
                <a:extLst>
                  <a:ext uri="{FF2B5EF4-FFF2-40B4-BE49-F238E27FC236}">
                    <a16:creationId xmlns:a16="http://schemas.microsoft.com/office/drawing/2014/main" id="{0FA818CA-DD9D-4225-8493-4812AC5AD1F2}"/>
                  </a:ext>
                </a:extLst>
              </p:cNvPr>
              <p:cNvSpPr txBox="1"/>
              <p:nvPr/>
            </p:nvSpPr>
            <p:spPr>
              <a:xfrm>
                <a:off x="-3249014" y="3618982"/>
                <a:ext cx="7969872"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pt</a:t>
                </a:r>
                <a:r>
                  <a:rPr lang="en-US" sz="2400" dirty="0">
                    <a:latin typeface="Times New Roman" panose="02020603050405020304" pitchFamily="18" charset="0"/>
                    <a:ea typeface="Tahoma" panose="020B0604030504040204" pitchFamily="34" charset="0"/>
                    <a:cs typeface="Times New Roman" panose="02020603050405020304" pitchFamily="18" charset="0"/>
                  </a:rPr>
                  <a:t> (d) 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106" name="Object 105">
                <a:extLst>
                  <a:ext uri="{FF2B5EF4-FFF2-40B4-BE49-F238E27FC236}">
                    <a16:creationId xmlns:a16="http://schemas.microsoft.com/office/drawing/2014/main" id="{14C20C40-D3FD-428E-BF32-5500ECB35BE7}"/>
                  </a:ext>
                </a:extLst>
              </p:cNvPr>
              <p:cNvGraphicFramePr>
                <a:graphicFrameLocks noChangeAspect="1"/>
              </p:cNvGraphicFramePr>
              <p:nvPr>
                <p:extLst>
                  <p:ext uri="{D42A27DB-BD31-4B8C-83A1-F6EECF244321}">
                    <p14:modId xmlns:p14="http://schemas.microsoft.com/office/powerpoint/2010/main" val="3518412260"/>
                  </p:ext>
                </p:extLst>
              </p:nvPr>
            </p:nvGraphicFramePr>
            <p:xfrm>
              <a:off x="-907358" y="3676606"/>
              <a:ext cx="1621508" cy="370579"/>
            </p:xfrm>
            <a:graphic>
              <a:graphicData uri="http://schemas.openxmlformats.org/presentationml/2006/ole">
                <mc:AlternateContent xmlns:mc="http://schemas.openxmlformats.org/markup-compatibility/2006">
                  <mc:Choice xmlns:v="urn:schemas-microsoft-com:vml" Requires="v">
                    <p:oleObj name="Equation" r:id="rId37" imgW="888840" imgH="203040" progId="Equation.DSMT4">
                      <p:embed/>
                    </p:oleObj>
                  </mc:Choice>
                  <mc:Fallback>
                    <p:oleObj name="Equation" r:id="rId37" imgW="888840" imgH="203040" progId="Equation.DSMT4">
                      <p:embed/>
                      <p:pic>
                        <p:nvPicPr>
                          <p:cNvPr id="23" name="Object 22">
                            <a:extLst>
                              <a:ext uri="{FF2B5EF4-FFF2-40B4-BE49-F238E27FC236}">
                                <a16:creationId xmlns:a16="http://schemas.microsoft.com/office/drawing/2014/main" id="{E733B9F6-B8EC-4EAD-B432-985263CEE3CB}"/>
                              </a:ext>
                            </a:extLst>
                          </p:cNvPr>
                          <p:cNvPicPr/>
                          <p:nvPr/>
                        </p:nvPicPr>
                        <p:blipFill>
                          <a:blip r:embed="rId38"/>
                          <a:stretch>
                            <a:fillRect/>
                          </a:stretch>
                        </p:blipFill>
                        <p:spPr>
                          <a:xfrm>
                            <a:off x="-907358" y="3676606"/>
                            <a:ext cx="1621508" cy="370579"/>
                          </a:xfrm>
                          <a:prstGeom prst="rect">
                            <a:avLst/>
                          </a:prstGeom>
                        </p:spPr>
                      </p:pic>
                    </p:oleObj>
                  </mc:Fallback>
                </mc:AlternateContent>
              </a:graphicData>
            </a:graphic>
          </p:graphicFrame>
        </p:grpSp>
        <p:graphicFrame>
          <p:nvGraphicFramePr>
            <p:cNvPr id="104" name="Object 103">
              <a:extLst>
                <a:ext uri="{FF2B5EF4-FFF2-40B4-BE49-F238E27FC236}">
                  <a16:creationId xmlns:a16="http://schemas.microsoft.com/office/drawing/2014/main" id="{73C5AB43-C078-4B0B-A1D8-34C4D9E001FA}"/>
                </a:ext>
              </a:extLst>
            </p:cNvPr>
            <p:cNvGraphicFramePr>
              <a:graphicFrameLocks noChangeAspect="1"/>
            </p:cNvGraphicFramePr>
            <p:nvPr>
              <p:extLst>
                <p:ext uri="{D42A27DB-BD31-4B8C-83A1-F6EECF244321}">
                  <p14:modId xmlns:p14="http://schemas.microsoft.com/office/powerpoint/2010/main" val="2847705121"/>
                </p:ext>
              </p:extLst>
            </p:nvPr>
          </p:nvGraphicFramePr>
          <p:xfrm>
            <a:off x="2333849" y="3329615"/>
            <a:ext cx="975408" cy="461561"/>
          </p:xfrm>
          <a:graphic>
            <a:graphicData uri="http://schemas.openxmlformats.org/presentationml/2006/ole">
              <mc:AlternateContent xmlns:mc="http://schemas.openxmlformats.org/markup-compatibility/2006">
                <mc:Choice xmlns:v="urn:schemas-microsoft-com:vml" Requires="v">
                  <p:oleObj name="Equation" r:id="rId39" imgW="858202" imgH="407023" progId="Equation.DSMT4">
                    <p:embed/>
                  </p:oleObj>
                </mc:Choice>
                <mc:Fallback>
                  <p:oleObj name="Equation" r:id="rId39" imgW="858202" imgH="407023" progId="Equation.DSMT4">
                    <p:embed/>
                    <p:pic>
                      <p:nvPicPr>
                        <p:cNvPr id="21" name="Object 20">
                          <a:extLst>
                            <a:ext uri="{FF2B5EF4-FFF2-40B4-BE49-F238E27FC236}">
                              <a16:creationId xmlns:a16="http://schemas.microsoft.com/office/drawing/2014/main" id="{884AE47D-6D44-4934-9B68-4202FEE81352}"/>
                            </a:ext>
                          </a:extLst>
                        </p:cNvPr>
                        <p:cNvPicPr/>
                        <p:nvPr/>
                      </p:nvPicPr>
                      <p:blipFill>
                        <a:blip r:embed="rId40"/>
                        <a:stretch>
                          <a:fillRect/>
                        </a:stretch>
                      </p:blipFill>
                      <p:spPr>
                        <a:xfrm>
                          <a:off x="2333849" y="3329615"/>
                          <a:ext cx="975408" cy="461561"/>
                        </a:xfrm>
                        <a:prstGeom prst="rect">
                          <a:avLst/>
                        </a:prstGeom>
                      </p:spPr>
                    </p:pic>
                  </p:oleObj>
                </mc:Fallback>
              </mc:AlternateContent>
            </a:graphicData>
          </a:graphic>
        </p:graphicFrame>
      </p:grpSp>
      <p:sp>
        <p:nvSpPr>
          <p:cNvPr id="125" name="TextBox 124">
            <a:extLst>
              <a:ext uri="{FF2B5EF4-FFF2-40B4-BE49-F238E27FC236}">
                <a16:creationId xmlns:a16="http://schemas.microsoft.com/office/drawing/2014/main" id="{D6627E5B-6E7A-47D7-B05B-C93C19D46873}"/>
              </a:ext>
            </a:extLst>
          </p:cNvPr>
          <p:cNvSpPr txBox="1"/>
          <p:nvPr/>
        </p:nvSpPr>
        <p:spPr>
          <a:xfrm>
            <a:off x="440053" y="3397805"/>
            <a:ext cx="7615373"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    (d)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a:t>
            </a:r>
            <a:r>
              <a:rPr lang="en-US" sz="2400" dirty="0">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pt</a:t>
            </a:r>
            <a:r>
              <a:rPr lang="en-US" sz="2400" dirty="0">
                <a:latin typeface="Times New Roman" panose="02020603050405020304" pitchFamily="18" charset="0"/>
                <a:ea typeface="Tahoma" panose="020B0604030504040204" pitchFamily="34" charset="0"/>
                <a:cs typeface="Times New Roman" panose="02020603050405020304" pitchFamily="18" charset="0"/>
              </a:rPr>
              <a:t> (d) 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126" name="Object 125">
            <a:extLst>
              <a:ext uri="{FF2B5EF4-FFF2-40B4-BE49-F238E27FC236}">
                <a16:creationId xmlns:a16="http://schemas.microsoft.com/office/drawing/2014/main" id="{CAA5F522-52EB-4FDF-9962-A23206123710}"/>
              </a:ext>
            </a:extLst>
          </p:cNvPr>
          <p:cNvGraphicFramePr>
            <a:graphicFrameLocks noChangeAspect="1"/>
          </p:cNvGraphicFramePr>
          <p:nvPr>
            <p:extLst>
              <p:ext uri="{D42A27DB-BD31-4B8C-83A1-F6EECF244321}">
                <p14:modId xmlns:p14="http://schemas.microsoft.com/office/powerpoint/2010/main" val="2748074648"/>
              </p:ext>
            </p:extLst>
          </p:nvPr>
        </p:nvGraphicFramePr>
        <p:xfrm>
          <a:off x="3199902" y="3451678"/>
          <a:ext cx="1926804" cy="393730"/>
        </p:xfrm>
        <a:graphic>
          <a:graphicData uri="http://schemas.openxmlformats.org/presentationml/2006/ole">
            <mc:AlternateContent xmlns:mc="http://schemas.openxmlformats.org/markup-compatibility/2006">
              <mc:Choice xmlns:v="urn:schemas-microsoft-com:vml" Requires="v">
                <p:oleObj name="Equation" r:id="rId41" imgW="1002960" imgH="203040" progId="Equation.DSMT4">
                  <p:embed/>
                </p:oleObj>
              </mc:Choice>
              <mc:Fallback>
                <p:oleObj name="Equation" r:id="rId41" imgW="1002960" imgH="203040" progId="Equation.DSMT4">
                  <p:embed/>
                  <p:pic>
                    <p:nvPicPr>
                      <p:cNvPr id="25" name="Object 24">
                        <a:extLst>
                          <a:ext uri="{FF2B5EF4-FFF2-40B4-BE49-F238E27FC236}">
                            <a16:creationId xmlns:a16="http://schemas.microsoft.com/office/drawing/2014/main" id="{26E9E6F5-EA02-4ED8-B887-D82E511292FA}"/>
                          </a:ext>
                        </a:extLst>
                      </p:cNvPr>
                      <p:cNvPicPr/>
                      <p:nvPr/>
                    </p:nvPicPr>
                    <p:blipFill>
                      <a:blip r:embed="rId42"/>
                      <a:stretch>
                        <a:fillRect/>
                      </a:stretch>
                    </p:blipFill>
                    <p:spPr>
                      <a:xfrm>
                        <a:off x="3199902" y="3451678"/>
                        <a:ext cx="1926804" cy="393730"/>
                      </a:xfrm>
                      <a:prstGeom prst="rect">
                        <a:avLst/>
                      </a:prstGeom>
                    </p:spPr>
                  </p:pic>
                </p:oleObj>
              </mc:Fallback>
            </mc:AlternateContent>
          </a:graphicData>
        </a:graphic>
      </p:graphicFrame>
      <p:graphicFrame>
        <p:nvGraphicFramePr>
          <p:cNvPr id="127" name="Object 126">
            <a:extLst>
              <a:ext uri="{FF2B5EF4-FFF2-40B4-BE49-F238E27FC236}">
                <a16:creationId xmlns:a16="http://schemas.microsoft.com/office/drawing/2014/main" id="{0A615177-5C87-4255-9EA0-E18C2EF9FBC9}"/>
              </a:ext>
            </a:extLst>
          </p:cNvPr>
          <p:cNvGraphicFramePr>
            <a:graphicFrameLocks noChangeAspect="1"/>
          </p:cNvGraphicFramePr>
          <p:nvPr>
            <p:extLst>
              <p:ext uri="{D42A27DB-BD31-4B8C-83A1-F6EECF244321}">
                <p14:modId xmlns:p14="http://schemas.microsoft.com/office/powerpoint/2010/main" val="3880839538"/>
              </p:ext>
            </p:extLst>
          </p:nvPr>
        </p:nvGraphicFramePr>
        <p:xfrm>
          <a:off x="1478365" y="3913828"/>
          <a:ext cx="3670577" cy="403114"/>
        </p:xfrm>
        <a:graphic>
          <a:graphicData uri="http://schemas.openxmlformats.org/presentationml/2006/ole">
            <mc:AlternateContent xmlns:mc="http://schemas.openxmlformats.org/markup-compatibility/2006">
              <mc:Choice xmlns:v="urn:schemas-microsoft-com:vml" Requires="v">
                <p:oleObj name="Equation" r:id="rId43" imgW="1536480" imgH="203040" progId="Equation.DSMT4">
                  <p:embed/>
                </p:oleObj>
              </mc:Choice>
              <mc:Fallback>
                <p:oleObj name="Equation" r:id="rId43" imgW="1536480" imgH="203040" progId="Equation.DSMT4">
                  <p:embed/>
                  <p:pic>
                    <p:nvPicPr>
                      <p:cNvPr id="26" name="Object 25">
                        <a:extLst>
                          <a:ext uri="{FF2B5EF4-FFF2-40B4-BE49-F238E27FC236}">
                            <a16:creationId xmlns:a16="http://schemas.microsoft.com/office/drawing/2014/main" id="{08E0AE6A-953D-40F3-8FD7-3C22893C8202}"/>
                          </a:ext>
                        </a:extLst>
                      </p:cNvPr>
                      <p:cNvPicPr/>
                      <p:nvPr/>
                    </p:nvPicPr>
                    <p:blipFill>
                      <a:blip r:embed="rId44"/>
                      <a:stretch>
                        <a:fillRect/>
                      </a:stretch>
                    </p:blipFill>
                    <p:spPr>
                      <a:xfrm>
                        <a:off x="1478365" y="3913828"/>
                        <a:ext cx="3670577" cy="403114"/>
                      </a:xfrm>
                      <a:prstGeom prst="rect">
                        <a:avLst/>
                      </a:prstGeom>
                    </p:spPr>
                  </p:pic>
                </p:oleObj>
              </mc:Fallback>
            </mc:AlternateContent>
          </a:graphicData>
        </a:graphic>
      </p:graphicFrame>
      <p:sp>
        <p:nvSpPr>
          <p:cNvPr id="128" name="TextBox 127">
            <a:extLst>
              <a:ext uri="{FF2B5EF4-FFF2-40B4-BE49-F238E27FC236}">
                <a16:creationId xmlns:a16="http://schemas.microsoft.com/office/drawing/2014/main" id="{C1A92F48-2E8F-42BD-A051-1DCC139836E0}"/>
              </a:ext>
            </a:extLst>
          </p:cNvPr>
          <p:cNvSpPr txBox="1"/>
          <p:nvPr/>
        </p:nvSpPr>
        <p:spPr>
          <a:xfrm>
            <a:off x="837495" y="4305339"/>
            <a:ext cx="3902153" cy="461665"/>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pt</a:t>
            </a:r>
            <a:r>
              <a:rPr lang="en-US" sz="2400" dirty="0">
                <a:latin typeface="Times New Roman" panose="02020603050405020304" pitchFamily="18" charset="0"/>
                <a:ea typeface="Tahoma" panose="020B0604030504040204" pitchFamily="34" charset="0"/>
                <a:cs typeface="Times New Roman" panose="02020603050405020304" pitchFamily="18" charset="0"/>
              </a:rPr>
              <a:t> ( d )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dạng</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graphicFrame>
        <p:nvGraphicFramePr>
          <p:cNvPr id="129" name="Object 128">
            <a:extLst>
              <a:ext uri="{FF2B5EF4-FFF2-40B4-BE49-F238E27FC236}">
                <a16:creationId xmlns:a16="http://schemas.microsoft.com/office/drawing/2014/main" id="{E4CE459A-BFB9-44C4-90A4-A44EB60CE0F2}"/>
              </a:ext>
            </a:extLst>
          </p:cNvPr>
          <p:cNvGraphicFramePr>
            <a:graphicFrameLocks noChangeAspect="1"/>
          </p:cNvGraphicFramePr>
          <p:nvPr>
            <p:extLst>
              <p:ext uri="{D42A27DB-BD31-4B8C-83A1-F6EECF244321}">
                <p14:modId xmlns:p14="http://schemas.microsoft.com/office/powerpoint/2010/main" val="1097305085"/>
              </p:ext>
            </p:extLst>
          </p:nvPr>
        </p:nvGraphicFramePr>
        <p:xfrm>
          <a:off x="3564840" y="4343100"/>
          <a:ext cx="1366390" cy="420428"/>
        </p:xfrm>
        <a:graphic>
          <a:graphicData uri="http://schemas.openxmlformats.org/presentationml/2006/ole">
            <mc:AlternateContent xmlns:mc="http://schemas.openxmlformats.org/markup-compatibility/2006">
              <mc:Choice xmlns:v="urn:schemas-microsoft-com:vml" Requires="v">
                <p:oleObj name="Equation" r:id="rId45" imgW="660240" imgH="203040" progId="Equation.DSMT4">
                  <p:embed/>
                </p:oleObj>
              </mc:Choice>
              <mc:Fallback>
                <p:oleObj name="Equation" r:id="rId45" imgW="660240" imgH="203040" progId="Equation.DSMT4">
                  <p:embed/>
                  <p:pic>
                    <p:nvPicPr>
                      <p:cNvPr id="28" name="Object 27">
                        <a:extLst>
                          <a:ext uri="{FF2B5EF4-FFF2-40B4-BE49-F238E27FC236}">
                            <a16:creationId xmlns:a16="http://schemas.microsoft.com/office/drawing/2014/main" id="{0A7AB8BE-89E2-4BB9-AF8F-E19FFE8BD6CD}"/>
                          </a:ext>
                        </a:extLst>
                      </p:cNvPr>
                      <p:cNvPicPr/>
                      <p:nvPr/>
                    </p:nvPicPr>
                    <p:blipFill>
                      <a:blip r:embed="rId46"/>
                      <a:stretch>
                        <a:fillRect/>
                      </a:stretch>
                    </p:blipFill>
                    <p:spPr>
                      <a:xfrm>
                        <a:off x="3564840" y="4343100"/>
                        <a:ext cx="1366390" cy="420428"/>
                      </a:xfrm>
                      <a:prstGeom prst="rect">
                        <a:avLst/>
                      </a:prstGeom>
                    </p:spPr>
                  </p:pic>
                </p:oleObj>
              </mc:Fallback>
            </mc:AlternateContent>
          </a:graphicData>
        </a:graphic>
      </p:graphicFrame>
      <p:sp>
        <p:nvSpPr>
          <p:cNvPr id="130" name="TextBox 129">
            <a:extLst>
              <a:ext uri="{FF2B5EF4-FFF2-40B4-BE49-F238E27FC236}">
                <a16:creationId xmlns:a16="http://schemas.microsoft.com/office/drawing/2014/main" id="{4BE43506-9F29-44C8-81A3-7D89FE8AC889}"/>
              </a:ext>
            </a:extLst>
          </p:cNvPr>
          <p:cNvSpPr txBox="1"/>
          <p:nvPr/>
        </p:nvSpPr>
        <p:spPr>
          <a:xfrm>
            <a:off x="459473" y="2650673"/>
            <a:ext cx="7400011" cy="461665"/>
          </a:xfrm>
          <a:prstGeom prst="rect">
            <a:avLst/>
          </a:prstGeom>
          <a:noFill/>
        </p:spPr>
        <p:txBody>
          <a:bodyPr wrap="square" rtlCol="0">
            <a:sp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c) Ta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en-US" sz="240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Tahoma" panose="020B0604030504040204" pitchFamily="34" charset="0"/>
                <a:cs typeface="Times New Roman" panose="02020603050405020304" pitchFamily="18" charset="0"/>
              </a:rPr>
              <a:t>d)</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Ox </a:t>
            </a:r>
            <a:r>
              <a:rPr lang="en-US" sz="24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131" name="Object 130">
            <a:extLst>
              <a:ext uri="{FF2B5EF4-FFF2-40B4-BE49-F238E27FC236}">
                <a16:creationId xmlns:a16="http://schemas.microsoft.com/office/drawing/2014/main" id="{49DB2257-F232-4447-94C2-DD6474C9FFAB}"/>
              </a:ext>
            </a:extLst>
          </p:cNvPr>
          <p:cNvGraphicFramePr>
            <a:graphicFrameLocks noChangeAspect="1"/>
          </p:cNvGraphicFramePr>
          <p:nvPr>
            <p:extLst>
              <p:ext uri="{D42A27DB-BD31-4B8C-83A1-F6EECF244321}">
                <p14:modId xmlns:p14="http://schemas.microsoft.com/office/powerpoint/2010/main" val="3174979033"/>
              </p:ext>
            </p:extLst>
          </p:nvPr>
        </p:nvGraphicFramePr>
        <p:xfrm>
          <a:off x="1328269" y="3062246"/>
          <a:ext cx="6432069" cy="542171"/>
        </p:xfrm>
        <a:graphic>
          <a:graphicData uri="http://schemas.openxmlformats.org/presentationml/2006/ole">
            <mc:AlternateContent xmlns:mc="http://schemas.openxmlformats.org/markup-compatibility/2006">
              <mc:Choice xmlns:v="urn:schemas-microsoft-com:vml" Requires="v">
                <p:oleObj name="Equation" r:id="rId47" imgW="2857320" imgH="279360" progId="Equation.DSMT4">
                  <p:embed/>
                </p:oleObj>
              </mc:Choice>
              <mc:Fallback>
                <p:oleObj name="Equation" r:id="rId47" imgW="2857320" imgH="279360" progId="Equation.DSMT4">
                  <p:embed/>
                  <p:pic>
                    <p:nvPicPr>
                      <p:cNvPr id="30" name="Object 29">
                        <a:extLst>
                          <a:ext uri="{FF2B5EF4-FFF2-40B4-BE49-F238E27FC236}">
                            <a16:creationId xmlns:a16="http://schemas.microsoft.com/office/drawing/2014/main" id="{42D3127A-067C-46DB-9FDA-C2532AF80C59}"/>
                          </a:ext>
                        </a:extLst>
                      </p:cNvPr>
                      <p:cNvPicPr/>
                      <p:nvPr/>
                    </p:nvPicPr>
                    <p:blipFill>
                      <a:blip r:embed="rId48"/>
                      <a:stretch>
                        <a:fillRect/>
                      </a:stretch>
                    </p:blipFill>
                    <p:spPr>
                      <a:xfrm>
                        <a:off x="1328269" y="3062246"/>
                        <a:ext cx="6432069" cy="542171"/>
                      </a:xfrm>
                      <a:prstGeom prst="rect">
                        <a:avLst/>
                      </a:prstGeom>
                    </p:spPr>
                  </p:pic>
                </p:oleObj>
              </mc:Fallback>
            </mc:AlternateContent>
          </a:graphicData>
        </a:graphic>
      </p:graphicFrame>
      <p:graphicFrame>
        <p:nvGraphicFramePr>
          <p:cNvPr id="132" name="Object 131">
            <a:extLst>
              <a:ext uri="{FF2B5EF4-FFF2-40B4-BE49-F238E27FC236}">
                <a16:creationId xmlns:a16="http://schemas.microsoft.com/office/drawing/2014/main" id="{8FB1B4E1-379E-44E1-9F34-C5D60CABD02D}"/>
              </a:ext>
            </a:extLst>
          </p:cNvPr>
          <p:cNvGraphicFramePr>
            <a:graphicFrameLocks noChangeAspect="1"/>
          </p:cNvGraphicFramePr>
          <p:nvPr>
            <p:extLst>
              <p:ext uri="{D42A27DB-BD31-4B8C-83A1-F6EECF244321}">
                <p14:modId xmlns:p14="http://schemas.microsoft.com/office/powerpoint/2010/main" val="1500997840"/>
              </p:ext>
            </p:extLst>
          </p:nvPr>
        </p:nvGraphicFramePr>
        <p:xfrm>
          <a:off x="5096553" y="2690943"/>
          <a:ext cx="527820" cy="367179"/>
        </p:xfrm>
        <a:graphic>
          <a:graphicData uri="http://schemas.openxmlformats.org/presentationml/2006/ole">
            <mc:AlternateContent xmlns:mc="http://schemas.openxmlformats.org/markup-compatibility/2006">
              <mc:Choice xmlns:v="urn:schemas-microsoft-com:vml" Requires="v">
                <p:oleObj name="Equation" r:id="rId49" imgW="291960" imgH="203040" progId="Equation.DSMT4">
                  <p:embed/>
                </p:oleObj>
              </mc:Choice>
              <mc:Fallback>
                <p:oleObj name="Equation" r:id="rId49" imgW="291960" imgH="203040" progId="Equation.DSMT4">
                  <p:embed/>
                  <p:pic>
                    <p:nvPicPr>
                      <p:cNvPr id="31" name="Object 30">
                        <a:extLst>
                          <a:ext uri="{FF2B5EF4-FFF2-40B4-BE49-F238E27FC236}">
                            <a16:creationId xmlns:a16="http://schemas.microsoft.com/office/drawing/2014/main" id="{FC3635A4-9C70-4283-9848-718CD3D93585}"/>
                          </a:ext>
                        </a:extLst>
                      </p:cNvPr>
                      <p:cNvPicPr/>
                      <p:nvPr/>
                    </p:nvPicPr>
                    <p:blipFill>
                      <a:blip r:embed="rId50"/>
                      <a:stretch>
                        <a:fillRect/>
                      </a:stretch>
                    </p:blipFill>
                    <p:spPr>
                      <a:xfrm>
                        <a:off x="5096553" y="2690943"/>
                        <a:ext cx="527820" cy="367179"/>
                      </a:xfrm>
                      <a:prstGeom prst="rect">
                        <a:avLst/>
                      </a:prstGeom>
                    </p:spPr>
                  </p:pic>
                </p:oleObj>
              </mc:Fallback>
            </mc:AlternateContent>
          </a:graphicData>
        </a:graphic>
      </p:graphicFrame>
      <p:graphicFrame>
        <p:nvGraphicFramePr>
          <p:cNvPr id="133" name="Object 132">
            <a:extLst>
              <a:ext uri="{FF2B5EF4-FFF2-40B4-BE49-F238E27FC236}">
                <a16:creationId xmlns:a16="http://schemas.microsoft.com/office/drawing/2014/main" id="{420FF378-5B86-4AF4-93DA-58A3B35FF750}"/>
              </a:ext>
            </a:extLst>
          </p:cNvPr>
          <p:cNvGraphicFramePr>
            <a:graphicFrameLocks noChangeAspect="1"/>
          </p:cNvGraphicFramePr>
          <p:nvPr>
            <p:extLst>
              <p:ext uri="{D42A27DB-BD31-4B8C-83A1-F6EECF244321}">
                <p14:modId xmlns:p14="http://schemas.microsoft.com/office/powerpoint/2010/main" val="3892349639"/>
              </p:ext>
            </p:extLst>
          </p:nvPr>
        </p:nvGraphicFramePr>
        <p:xfrm>
          <a:off x="2119463" y="3441785"/>
          <a:ext cx="1018599" cy="422640"/>
        </p:xfrm>
        <a:graphic>
          <a:graphicData uri="http://schemas.openxmlformats.org/presentationml/2006/ole">
            <mc:AlternateContent xmlns:mc="http://schemas.openxmlformats.org/markup-compatibility/2006">
              <mc:Choice xmlns:v="urn:schemas-microsoft-com:vml" Requires="v">
                <p:oleObj name="Equation" r:id="rId51" imgW="571320" imgH="253800" progId="Equation.DSMT4">
                  <p:embed/>
                </p:oleObj>
              </mc:Choice>
              <mc:Fallback>
                <p:oleObj name="Equation" r:id="rId51" imgW="571320" imgH="253800" progId="Equation.DSMT4">
                  <p:embed/>
                  <p:pic>
                    <p:nvPicPr>
                      <p:cNvPr id="32" name="Object 31">
                        <a:extLst>
                          <a:ext uri="{FF2B5EF4-FFF2-40B4-BE49-F238E27FC236}">
                            <a16:creationId xmlns:a16="http://schemas.microsoft.com/office/drawing/2014/main" id="{8E1C2601-3095-45C6-9B78-78BEDCE6A67E}"/>
                          </a:ext>
                        </a:extLst>
                      </p:cNvPr>
                      <p:cNvPicPr/>
                      <p:nvPr/>
                    </p:nvPicPr>
                    <p:blipFill>
                      <a:blip r:embed="rId52"/>
                      <a:stretch>
                        <a:fillRect/>
                      </a:stretch>
                    </p:blipFill>
                    <p:spPr>
                      <a:xfrm>
                        <a:off x="2119463" y="3441785"/>
                        <a:ext cx="1018599" cy="422640"/>
                      </a:xfrm>
                      <a:prstGeom prst="rect">
                        <a:avLst/>
                      </a:prstGeom>
                    </p:spPr>
                  </p:pic>
                </p:oleObj>
              </mc:Fallback>
            </mc:AlternateContent>
          </a:graphicData>
        </a:graphic>
      </p:graphicFrame>
    </p:spTree>
    <p:extLst>
      <p:ext uri="{BB962C8B-B14F-4D97-AF65-F5344CB8AC3E}">
        <p14:creationId xmlns:p14="http://schemas.microsoft.com/office/powerpoint/2010/main" val="1784117839"/>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7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22" presetClass="entr" presetSubtype="8"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750"/>
                                        <p:tgtEl>
                                          <p:spTgt spid="27"/>
                                        </p:tgtEl>
                                      </p:cBhvr>
                                    </p:animEffect>
                                  </p:childTnLst>
                                </p:cTn>
                              </p:par>
                              <p:par>
                                <p:cTn id="21" presetID="22" presetClass="entr" presetSubtype="8"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75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down)">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left)">
                                      <p:cBhvr>
                                        <p:cTn id="48" dur="500"/>
                                        <p:tgtEl>
                                          <p:spTgt spid="97"/>
                                        </p:tgtEl>
                                      </p:cBhvr>
                                    </p:animEffect>
                                  </p:childTnLst>
                                </p:cTn>
                              </p:par>
                              <p:par>
                                <p:cTn id="49" presetID="10" presetClass="exit" presetSubtype="0" fill="hold"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6"/>
                                        </p:tgtEl>
                                      </p:cBhvr>
                                    </p:animEffect>
                                    <p:set>
                                      <p:cBhvr>
                                        <p:cTn id="57" dur="1" fill="hold">
                                          <p:stCondLst>
                                            <p:cond delay="499"/>
                                          </p:stCondLst>
                                        </p:cTn>
                                        <p:tgtEl>
                                          <p:spTgt spid="4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wipe(left)">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barn(inVertical)">
                                      <p:cBhvr>
                                        <p:cTn id="70" dur="500"/>
                                        <p:tgtEl>
                                          <p:spTgt spid="10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left)">
                                      <p:cBhvr>
                                        <p:cTn id="75" dur="500"/>
                                        <p:tgtEl>
                                          <p:spTgt spid="9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barn(inVertical)">
                                      <p:cBhvr>
                                        <p:cTn id="80" dur="500"/>
                                        <p:tgtEl>
                                          <p:spTgt spid="9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25"/>
                                        </p:tgtEl>
                                        <p:attrNameLst>
                                          <p:attrName>style.visibility</p:attrName>
                                        </p:attrNameLst>
                                      </p:cBhvr>
                                      <p:to>
                                        <p:strVal val="visible"/>
                                      </p:to>
                                    </p:set>
                                    <p:animEffect transition="in" filter="fade">
                                      <p:cBhvr>
                                        <p:cTn id="85" dur="500"/>
                                        <p:tgtEl>
                                          <p:spTgt spid="125"/>
                                        </p:tgtEl>
                                      </p:cBhvr>
                                    </p:animEffect>
                                  </p:childTnLst>
                                </p:cTn>
                              </p:par>
                              <p:par>
                                <p:cTn id="86" presetID="10" presetClass="entr" presetSubtype="0" fill="hold" nodeType="withEffect">
                                  <p:stCondLst>
                                    <p:cond delay="0"/>
                                  </p:stCondLst>
                                  <p:childTnLst>
                                    <p:set>
                                      <p:cBhvr>
                                        <p:cTn id="87" dur="1" fill="hold">
                                          <p:stCondLst>
                                            <p:cond delay="0"/>
                                          </p:stCondLst>
                                        </p:cTn>
                                        <p:tgtEl>
                                          <p:spTgt spid="126"/>
                                        </p:tgtEl>
                                        <p:attrNameLst>
                                          <p:attrName>style.visibility</p:attrName>
                                        </p:attrNameLst>
                                      </p:cBhvr>
                                      <p:to>
                                        <p:strVal val="visible"/>
                                      </p:to>
                                    </p:set>
                                    <p:animEffect transition="in" filter="fade">
                                      <p:cBhvr>
                                        <p:cTn id="88" dur="500"/>
                                        <p:tgtEl>
                                          <p:spTgt spid="126"/>
                                        </p:tgtEl>
                                      </p:cBhvr>
                                    </p:animEffect>
                                  </p:childTnLst>
                                </p:cTn>
                              </p:par>
                              <p:par>
                                <p:cTn id="89" presetID="10" presetClass="entr" presetSubtype="0" fill="hold" nodeType="withEffect">
                                  <p:stCondLst>
                                    <p:cond delay="0"/>
                                  </p:stCondLst>
                                  <p:childTnLst>
                                    <p:set>
                                      <p:cBhvr>
                                        <p:cTn id="90" dur="1" fill="hold">
                                          <p:stCondLst>
                                            <p:cond delay="0"/>
                                          </p:stCondLst>
                                        </p:cTn>
                                        <p:tgtEl>
                                          <p:spTgt spid="127"/>
                                        </p:tgtEl>
                                        <p:attrNameLst>
                                          <p:attrName>style.visibility</p:attrName>
                                        </p:attrNameLst>
                                      </p:cBhvr>
                                      <p:to>
                                        <p:strVal val="visible"/>
                                      </p:to>
                                    </p:set>
                                    <p:animEffect transition="in" filter="fade">
                                      <p:cBhvr>
                                        <p:cTn id="91" dur="500"/>
                                        <p:tgtEl>
                                          <p:spTgt spid="12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8"/>
                                        </p:tgtEl>
                                        <p:attrNameLst>
                                          <p:attrName>style.visibility</p:attrName>
                                        </p:attrNameLst>
                                      </p:cBhvr>
                                      <p:to>
                                        <p:strVal val="visible"/>
                                      </p:to>
                                    </p:set>
                                    <p:animEffect transition="in" filter="fade">
                                      <p:cBhvr>
                                        <p:cTn id="94" dur="500"/>
                                        <p:tgtEl>
                                          <p:spTgt spid="128"/>
                                        </p:tgtEl>
                                      </p:cBhvr>
                                    </p:animEffect>
                                  </p:childTnLst>
                                </p:cTn>
                              </p:par>
                              <p:par>
                                <p:cTn id="95" presetID="10" presetClass="entr" presetSubtype="0" fill="hold" nodeType="withEffect">
                                  <p:stCondLst>
                                    <p:cond delay="0"/>
                                  </p:stCondLst>
                                  <p:childTnLst>
                                    <p:set>
                                      <p:cBhvr>
                                        <p:cTn id="96" dur="1" fill="hold">
                                          <p:stCondLst>
                                            <p:cond delay="0"/>
                                          </p:stCondLst>
                                        </p:cTn>
                                        <p:tgtEl>
                                          <p:spTgt spid="129"/>
                                        </p:tgtEl>
                                        <p:attrNameLst>
                                          <p:attrName>style.visibility</p:attrName>
                                        </p:attrNameLst>
                                      </p:cBhvr>
                                      <p:to>
                                        <p:strVal val="visible"/>
                                      </p:to>
                                    </p:set>
                                    <p:animEffect transition="in" filter="fade">
                                      <p:cBhvr>
                                        <p:cTn id="97" dur="500"/>
                                        <p:tgtEl>
                                          <p:spTgt spid="12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30"/>
                                        </p:tgtEl>
                                        <p:attrNameLst>
                                          <p:attrName>style.visibility</p:attrName>
                                        </p:attrNameLst>
                                      </p:cBhvr>
                                      <p:to>
                                        <p:strVal val="visible"/>
                                      </p:to>
                                    </p:set>
                                    <p:animEffect transition="in" filter="fade">
                                      <p:cBhvr>
                                        <p:cTn id="100" dur="500"/>
                                        <p:tgtEl>
                                          <p:spTgt spid="130"/>
                                        </p:tgtEl>
                                      </p:cBhvr>
                                    </p:animEffect>
                                  </p:childTnLst>
                                </p:cTn>
                              </p:par>
                              <p:par>
                                <p:cTn id="101" presetID="10" presetClass="entr" presetSubtype="0" fill="hold" nodeType="withEffect">
                                  <p:stCondLst>
                                    <p:cond delay="0"/>
                                  </p:stCondLst>
                                  <p:childTnLst>
                                    <p:set>
                                      <p:cBhvr>
                                        <p:cTn id="102" dur="1" fill="hold">
                                          <p:stCondLst>
                                            <p:cond delay="0"/>
                                          </p:stCondLst>
                                        </p:cTn>
                                        <p:tgtEl>
                                          <p:spTgt spid="131"/>
                                        </p:tgtEl>
                                        <p:attrNameLst>
                                          <p:attrName>style.visibility</p:attrName>
                                        </p:attrNameLst>
                                      </p:cBhvr>
                                      <p:to>
                                        <p:strVal val="visible"/>
                                      </p:to>
                                    </p:set>
                                    <p:animEffect transition="in" filter="fade">
                                      <p:cBhvr>
                                        <p:cTn id="103" dur="500"/>
                                        <p:tgtEl>
                                          <p:spTgt spid="131"/>
                                        </p:tgtEl>
                                      </p:cBhvr>
                                    </p:animEffect>
                                  </p:childTnLst>
                                </p:cTn>
                              </p:par>
                              <p:par>
                                <p:cTn id="104" presetID="10" presetClass="entr" presetSubtype="0" fill="hold" nodeType="withEffect">
                                  <p:stCondLst>
                                    <p:cond delay="0"/>
                                  </p:stCondLst>
                                  <p:childTnLst>
                                    <p:set>
                                      <p:cBhvr>
                                        <p:cTn id="105" dur="1" fill="hold">
                                          <p:stCondLst>
                                            <p:cond delay="0"/>
                                          </p:stCondLst>
                                        </p:cTn>
                                        <p:tgtEl>
                                          <p:spTgt spid="132"/>
                                        </p:tgtEl>
                                        <p:attrNameLst>
                                          <p:attrName>style.visibility</p:attrName>
                                        </p:attrNameLst>
                                      </p:cBhvr>
                                      <p:to>
                                        <p:strVal val="visible"/>
                                      </p:to>
                                    </p:set>
                                    <p:animEffect transition="in" filter="fade">
                                      <p:cBhvr>
                                        <p:cTn id="106" dur="500"/>
                                        <p:tgtEl>
                                          <p:spTgt spid="132"/>
                                        </p:tgtEl>
                                      </p:cBhvr>
                                    </p:animEffect>
                                  </p:childTnLst>
                                </p:cTn>
                              </p:par>
                              <p:par>
                                <p:cTn id="107" presetID="10" presetClass="entr" presetSubtype="0" fill="hold" nodeType="withEffect">
                                  <p:stCondLst>
                                    <p:cond delay="0"/>
                                  </p:stCondLst>
                                  <p:childTnLst>
                                    <p:set>
                                      <p:cBhvr>
                                        <p:cTn id="108" dur="1" fill="hold">
                                          <p:stCondLst>
                                            <p:cond delay="0"/>
                                          </p:stCondLst>
                                        </p:cTn>
                                        <p:tgtEl>
                                          <p:spTgt spid="133"/>
                                        </p:tgtEl>
                                        <p:attrNameLst>
                                          <p:attrName>style.visibility</p:attrName>
                                        </p:attrNameLst>
                                      </p:cBhvr>
                                      <p:to>
                                        <p:strVal val="visible"/>
                                      </p:to>
                                    </p:set>
                                    <p:animEffect transition="in" filter="fade">
                                      <p:cBhvr>
                                        <p:cTn id="109" dur="500"/>
                                        <p:tgtEl>
                                          <p:spTgt spid="133"/>
                                        </p:tgtEl>
                                      </p:cBhvr>
                                    </p:animEffect>
                                  </p:childTnLst>
                                </p:cTn>
                              </p:par>
                              <p:par>
                                <p:cTn id="110" presetID="10" presetClass="exit" presetSubtype="0" fill="hold" nodeType="withEffect">
                                  <p:stCondLst>
                                    <p:cond delay="0"/>
                                  </p:stCondLst>
                                  <p:childTnLst>
                                    <p:animEffect transition="out" filter="fade">
                                      <p:cBhvr>
                                        <p:cTn id="111" dur="500"/>
                                        <p:tgtEl>
                                          <p:spTgt spid="97"/>
                                        </p:tgtEl>
                                      </p:cBhvr>
                                    </p:animEffect>
                                    <p:set>
                                      <p:cBhvr>
                                        <p:cTn id="112" dur="1" fill="hold">
                                          <p:stCondLst>
                                            <p:cond delay="499"/>
                                          </p:stCondLst>
                                        </p:cTn>
                                        <p:tgtEl>
                                          <p:spTgt spid="97"/>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41"/>
                                        </p:tgtEl>
                                      </p:cBhvr>
                                    </p:animEffect>
                                    <p:set>
                                      <p:cBhvr>
                                        <p:cTn id="115" dur="1" fill="hold">
                                          <p:stCondLst>
                                            <p:cond delay="499"/>
                                          </p:stCondLst>
                                        </p:cTn>
                                        <p:tgtEl>
                                          <p:spTgt spid="41"/>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45"/>
                                        </p:tgtEl>
                                      </p:cBhvr>
                                    </p:animEffect>
                                    <p:set>
                                      <p:cBhvr>
                                        <p:cTn id="118" dur="1" fill="hold">
                                          <p:stCondLst>
                                            <p:cond delay="499"/>
                                          </p:stCondLst>
                                        </p:cTn>
                                        <p:tgtEl>
                                          <p:spTgt spid="45"/>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46"/>
                                        </p:tgtEl>
                                      </p:cBhvr>
                                    </p:animEffect>
                                    <p:set>
                                      <p:cBhvr>
                                        <p:cTn id="121" dur="1" fill="hold">
                                          <p:stCondLst>
                                            <p:cond delay="499"/>
                                          </p:stCondLst>
                                        </p:cTn>
                                        <p:tgtEl>
                                          <p:spTgt spid="4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49"/>
                                        </p:tgtEl>
                                      </p:cBhvr>
                                    </p:animEffect>
                                    <p:set>
                                      <p:cBhvr>
                                        <p:cTn id="124" dur="1" fill="hold">
                                          <p:stCondLst>
                                            <p:cond delay="499"/>
                                          </p:stCondLst>
                                        </p:cTn>
                                        <p:tgtEl>
                                          <p:spTgt spid="49"/>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101"/>
                                        </p:tgtEl>
                                      </p:cBhvr>
                                    </p:animEffect>
                                    <p:set>
                                      <p:cBhvr>
                                        <p:cTn id="127" dur="1" fill="hold">
                                          <p:stCondLst>
                                            <p:cond delay="499"/>
                                          </p:stCondLst>
                                        </p:cTn>
                                        <p:tgtEl>
                                          <p:spTgt spid="101"/>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02"/>
                                        </p:tgtEl>
                                      </p:cBhvr>
                                    </p:animEffect>
                                    <p:set>
                                      <p:cBhvr>
                                        <p:cTn id="130" dur="1" fill="hold">
                                          <p:stCondLst>
                                            <p:cond delay="499"/>
                                          </p:stCondLst>
                                        </p:cTn>
                                        <p:tgtEl>
                                          <p:spTgt spid="102"/>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93"/>
                                        </p:tgtEl>
                                      </p:cBhvr>
                                    </p:animEffect>
                                    <p:set>
                                      <p:cBhvr>
                                        <p:cTn id="133" dur="1" fill="hold">
                                          <p:stCondLst>
                                            <p:cond delay="499"/>
                                          </p:stCondLst>
                                        </p:cTn>
                                        <p:tgtEl>
                                          <p:spTgt spid="93"/>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94"/>
                                        </p:tgtEl>
                                      </p:cBhvr>
                                    </p:animEffect>
                                    <p:set>
                                      <p:cBhvr>
                                        <p:cTn id="136" dur="1" fill="hold">
                                          <p:stCondLst>
                                            <p:cond delay="4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25" grpId="0"/>
      <p:bldP spid="128" grpId="0"/>
      <p:bldP spid="1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58"/>
        <p:cNvGrpSpPr/>
        <p:nvPr/>
      </p:nvGrpSpPr>
      <p:grpSpPr>
        <a:xfrm>
          <a:off x="0" y="0"/>
          <a:ext cx="0" cy="0"/>
          <a:chOff x="0" y="0"/>
          <a:chExt cx="0" cy="0"/>
        </a:xfrm>
      </p:grpSpPr>
      <p:pic>
        <p:nvPicPr>
          <p:cNvPr id="5" name="Picture 4">
            <a:extLst>
              <a:ext uri="{FF2B5EF4-FFF2-40B4-BE49-F238E27FC236}">
                <a16:creationId xmlns:a16="http://schemas.microsoft.com/office/drawing/2014/main" id="{63676C14-F0E9-47B1-B1BD-E5CAB768DB9B}"/>
              </a:ext>
            </a:extLst>
          </p:cNvPr>
          <p:cNvPicPr>
            <a:picLocks noChangeAspect="1"/>
          </p:cNvPicPr>
          <p:nvPr/>
        </p:nvPicPr>
        <p:blipFill rotWithShape="1">
          <a:blip r:embed="rId3"/>
          <a:srcRect/>
          <a:stretch/>
        </p:blipFill>
        <p:spPr>
          <a:xfrm>
            <a:off x="-156092" y="1078551"/>
            <a:ext cx="2754171" cy="4132611"/>
          </a:xfrm>
          <a:prstGeom prst="parallelogram">
            <a:avLst>
              <a:gd name="adj" fmla="val 3767"/>
            </a:avLst>
          </a:prstGeom>
          <a:ln>
            <a:noFill/>
          </a:ln>
          <a:effectLst>
            <a:softEdge rad="112500"/>
          </a:effectLst>
        </p:spPr>
      </p:pic>
      <p:sp>
        <p:nvSpPr>
          <p:cNvPr id="1260" name="Google Shape;1260;p49"/>
          <p:cNvSpPr txBox="1">
            <a:spLocks noGrp="1"/>
          </p:cNvSpPr>
          <p:nvPr>
            <p:ph type="ctrTitle"/>
          </p:nvPr>
        </p:nvSpPr>
        <p:spPr>
          <a:xfrm>
            <a:off x="137026" y="-218158"/>
            <a:ext cx="4509220" cy="100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b="1" dirty="0">
                <a:solidFill>
                  <a:srgbClr val="FF0000"/>
                </a:solidFill>
                <a:latin typeface="Times New Roman" panose="02020603050405020304" pitchFamily="18" charset="0"/>
                <a:cs typeface="Times New Roman" panose="02020603050405020304" pitchFamily="18" charset="0"/>
              </a:rPr>
              <a:t>4. Vận dụng</a:t>
            </a:r>
            <a:endParaRPr sz="4000" b="1" dirty="0">
              <a:solidFill>
                <a:srgbClr val="FF0000"/>
              </a:solidFill>
              <a:latin typeface="Times New Roman" panose="02020603050405020304" pitchFamily="18" charset="0"/>
              <a:cs typeface="Times New Roman" panose="02020603050405020304" pitchFamily="18" charset="0"/>
            </a:endParaRPr>
          </a:p>
        </p:txBody>
      </p:sp>
      <p:sp>
        <p:nvSpPr>
          <p:cNvPr id="1261" name="Google Shape;1261;p49"/>
          <p:cNvSpPr/>
          <p:nvPr/>
        </p:nvSpPr>
        <p:spPr>
          <a:xfrm>
            <a:off x="3737471" y="3592044"/>
            <a:ext cx="8933" cy="3970"/>
          </a:xfrm>
          <a:custGeom>
            <a:avLst/>
            <a:gdLst/>
            <a:ahLst/>
            <a:cxnLst/>
            <a:rect l="l" t="t" r="r" b="b"/>
            <a:pathLst>
              <a:path w="369" h="164" extrusionOk="0">
                <a:moveTo>
                  <a:pt x="1" y="0"/>
                </a:moveTo>
                <a:cubicBezTo>
                  <a:pt x="164" y="0"/>
                  <a:pt x="164" y="0"/>
                  <a:pt x="369" y="164"/>
                </a:cubicBezTo>
                <a:lnTo>
                  <a:pt x="369" y="0"/>
                </a:lnTo>
                <a:close/>
              </a:path>
            </a:pathLst>
          </a:custGeom>
          <a:solidFill>
            <a:srgbClr val="BBD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62" name="Google Shape;1262;p49"/>
          <p:cNvSpPr/>
          <p:nvPr/>
        </p:nvSpPr>
        <p:spPr>
          <a:xfrm>
            <a:off x="4071957" y="3717705"/>
            <a:ext cx="3970" cy="7941"/>
          </a:xfrm>
          <a:custGeom>
            <a:avLst/>
            <a:gdLst/>
            <a:ahLst/>
            <a:cxnLst/>
            <a:rect l="l" t="t" r="r" b="b"/>
            <a:pathLst>
              <a:path w="164" h="328" extrusionOk="0">
                <a:moveTo>
                  <a:pt x="164" y="1"/>
                </a:moveTo>
                <a:cubicBezTo>
                  <a:pt x="164" y="164"/>
                  <a:pt x="164" y="328"/>
                  <a:pt x="0" y="328"/>
                </a:cubicBezTo>
                <a:lnTo>
                  <a:pt x="0" y="328"/>
                </a:lnTo>
                <a:cubicBezTo>
                  <a:pt x="164" y="328"/>
                  <a:pt x="164" y="164"/>
                  <a:pt x="164" y="1"/>
                </a:cubicBezTo>
                <a:close/>
              </a:path>
            </a:pathLst>
          </a:custGeom>
          <a:solidFill>
            <a:srgbClr val="609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263" name="Google Shape;1263;p49"/>
          <p:cNvGrpSpPr/>
          <p:nvPr/>
        </p:nvGrpSpPr>
        <p:grpSpPr>
          <a:xfrm>
            <a:off x="4338017" y="377438"/>
            <a:ext cx="434447" cy="434447"/>
            <a:chOff x="2866317" y="3817357"/>
            <a:chExt cx="356865" cy="356865"/>
          </a:xfrm>
        </p:grpSpPr>
        <p:sp>
          <p:nvSpPr>
            <p:cNvPr id="1264" name="Google Shape;1264;p49"/>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6"/>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65" name="Google Shape;1265;p49"/>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266" name="Google Shape;1266;p49"/>
          <p:cNvGrpSpPr/>
          <p:nvPr/>
        </p:nvGrpSpPr>
        <p:grpSpPr>
          <a:xfrm>
            <a:off x="5429666" y="357112"/>
            <a:ext cx="434447" cy="434000"/>
            <a:chOff x="3761646" y="3817357"/>
            <a:chExt cx="356865" cy="356498"/>
          </a:xfrm>
        </p:grpSpPr>
        <p:sp>
          <p:nvSpPr>
            <p:cNvPr id="1267" name="Google Shape;1267;p49"/>
            <p:cNvSpPr/>
            <p:nvPr/>
          </p:nvSpPr>
          <p:spPr>
            <a:xfrm>
              <a:off x="3761646"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1"/>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68" name="Google Shape;1268;p49"/>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69" name="Google Shape;1269;p49"/>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70" name="Google Shape;1270;p49"/>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271" name="Google Shape;1271;p49"/>
          <p:cNvGrpSpPr/>
          <p:nvPr/>
        </p:nvGrpSpPr>
        <p:grpSpPr>
          <a:xfrm>
            <a:off x="6511996" y="356001"/>
            <a:ext cx="434000" cy="434000"/>
            <a:chOff x="4211985" y="3817357"/>
            <a:chExt cx="356498" cy="356498"/>
          </a:xfrm>
        </p:grpSpPr>
        <p:sp>
          <p:nvSpPr>
            <p:cNvPr id="1272" name="Google Shape;1272;p49"/>
            <p:cNvSpPr/>
            <p:nvPr/>
          </p:nvSpPr>
          <p:spPr>
            <a:xfrm>
              <a:off x="4211985" y="3817357"/>
              <a:ext cx="356498" cy="35649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273" name="Google Shape;1273;p49"/>
            <p:cNvSpPr/>
            <p:nvPr/>
          </p:nvSpPr>
          <p:spPr>
            <a:xfrm>
              <a:off x="4288061" y="3909555"/>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274" name="Google Shape;1274;p49"/>
          <p:cNvSpPr/>
          <p:nvPr/>
        </p:nvSpPr>
        <p:spPr>
          <a:xfrm>
            <a:off x="8374101" y="2829563"/>
            <a:ext cx="16689" cy="109795"/>
          </a:xfrm>
          <a:custGeom>
            <a:avLst/>
            <a:gdLst/>
            <a:ahLst/>
            <a:cxnLst/>
            <a:rect l="l" t="t" r="r" b="b"/>
            <a:pathLst>
              <a:path w="696" h="4579" extrusionOk="0">
                <a:moveTo>
                  <a:pt x="0" y="0"/>
                </a:moveTo>
                <a:lnTo>
                  <a:pt x="0" y="4088"/>
                </a:lnTo>
                <a:lnTo>
                  <a:pt x="695" y="4578"/>
                </a:lnTo>
                <a:lnTo>
                  <a:pt x="695" y="695"/>
                </a:lnTo>
                <a:lnTo>
                  <a:pt x="0" y="0"/>
                </a:lnTo>
                <a:close/>
              </a:path>
            </a:pathLst>
          </a:custGeom>
          <a:solidFill>
            <a:srgbClr val="065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75" name="Google Shape;1275;p49"/>
          <p:cNvSpPr/>
          <p:nvPr/>
        </p:nvSpPr>
        <p:spPr>
          <a:xfrm>
            <a:off x="8190811" y="3404875"/>
            <a:ext cx="3956" cy="86273"/>
          </a:xfrm>
          <a:custGeom>
            <a:avLst/>
            <a:gdLst/>
            <a:ahLst/>
            <a:cxnLst/>
            <a:rect l="l" t="t" r="r" b="b"/>
            <a:pathLst>
              <a:path w="165" h="3598" extrusionOk="0">
                <a:moveTo>
                  <a:pt x="164" y="0"/>
                </a:moveTo>
                <a:lnTo>
                  <a:pt x="1" y="3597"/>
                </a:lnTo>
                <a:lnTo>
                  <a:pt x="1" y="3597"/>
                </a:lnTo>
                <a:lnTo>
                  <a:pt x="164" y="0"/>
                </a:lnTo>
                <a:lnTo>
                  <a:pt x="164" y="0"/>
                </a:lnTo>
                <a:close/>
                <a:moveTo>
                  <a:pt x="164" y="0"/>
                </a:moveTo>
                <a:lnTo>
                  <a:pt x="164" y="0"/>
                </a:lnTo>
                <a:lnTo>
                  <a:pt x="164" y="0"/>
                </a:lnTo>
                <a:close/>
              </a:path>
            </a:pathLst>
          </a:custGeom>
          <a:solidFill>
            <a:srgbClr val="F7E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76" name="Google Shape;1276;p49"/>
          <p:cNvSpPr/>
          <p:nvPr/>
        </p:nvSpPr>
        <p:spPr>
          <a:xfrm>
            <a:off x="8292743" y="2997148"/>
            <a:ext cx="24" cy="24"/>
          </a:xfrm>
          <a:custGeom>
            <a:avLst/>
            <a:gdLst/>
            <a:ahLst/>
            <a:cxnLst/>
            <a:rect l="l" t="t" r="r" b="b"/>
            <a:pathLst>
              <a:path w="1" h="1" extrusionOk="0">
                <a:moveTo>
                  <a:pt x="1" y="1"/>
                </a:moveTo>
                <a:lnTo>
                  <a:pt x="1" y="1"/>
                </a:lnTo>
                <a:lnTo>
                  <a:pt x="1" y="1"/>
                </a:lnTo>
                <a:close/>
                <a:moveTo>
                  <a:pt x="1" y="1"/>
                </a:moveTo>
                <a:lnTo>
                  <a:pt x="1" y="1"/>
                </a:lnTo>
                <a:lnTo>
                  <a:pt x="1" y="1"/>
                </a:lnTo>
                <a:lnTo>
                  <a:pt x="1" y="1"/>
                </a:lnTo>
                <a:close/>
              </a:path>
            </a:pathLst>
          </a:custGeom>
          <a:solidFill>
            <a:srgbClr val="DCD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77" name="Google Shape;1277;p49"/>
          <p:cNvSpPr/>
          <p:nvPr/>
        </p:nvSpPr>
        <p:spPr>
          <a:xfrm>
            <a:off x="8153573" y="2993239"/>
            <a:ext cx="143124" cy="109795"/>
          </a:xfrm>
          <a:custGeom>
            <a:avLst/>
            <a:gdLst/>
            <a:ahLst/>
            <a:cxnLst/>
            <a:rect l="l" t="t" r="r" b="b"/>
            <a:pathLst>
              <a:path w="5969" h="4579" extrusionOk="0">
                <a:moveTo>
                  <a:pt x="4783" y="0"/>
                </a:moveTo>
                <a:cubicBezTo>
                  <a:pt x="3066" y="1186"/>
                  <a:pt x="1554" y="2535"/>
                  <a:pt x="1" y="3720"/>
                </a:cubicBezTo>
                <a:cubicBezTo>
                  <a:pt x="328" y="4088"/>
                  <a:pt x="859" y="4251"/>
                  <a:pt x="1186" y="4578"/>
                </a:cubicBezTo>
                <a:cubicBezTo>
                  <a:pt x="2739" y="3393"/>
                  <a:pt x="4415" y="2044"/>
                  <a:pt x="5968" y="818"/>
                </a:cubicBezTo>
                <a:cubicBezTo>
                  <a:pt x="5968" y="491"/>
                  <a:pt x="5968" y="327"/>
                  <a:pt x="5805" y="164"/>
                </a:cubicBezTo>
                <a:cubicBezTo>
                  <a:pt x="5641" y="0"/>
                  <a:pt x="5437" y="0"/>
                  <a:pt x="5273" y="0"/>
                </a:cubicBezTo>
                <a:close/>
              </a:path>
            </a:pathLst>
          </a:custGeom>
          <a:solidFill>
            <a:srgbClr val="B8D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78" name="Google Shape;1278;p49"/>
          <p:cNvSpPr/>
          <p:nvPr/>
        </p:nvSpPr>
        <p:spPr>
          <a:xfrm>
            <a:off x="7884056" y="3291194"/>
            <a:ext cx="12756" cy="45103"/>
          </a:xfrm>
          <a:custGeom>
            <a:avLst/>
            <a:gdLst/>
            <a:ahLst/>
            <a:cxnLst/>
            <a:rect l="l" t="t" r="r" b="b"/>
            <a:pathLst>
              <a:path w="532" h="1881" extrusionOk="0">
                <a:moveTo>
                  <a:pt x="327" y="164"/>
                </a:moveTo>
                <a:cubicBezTo>
                  <a:pt x="532" y="491"/>
                  <a:pt x="164" y="1185"/>
                  <a:pt x="0" y="1880"/>
                </a:cubicBezTo>
                <a:lnTo>
                  <a:pt x="0" y="1880"/>
                </a:lnTo>
                <a:cubicBezTo>
                  <a:pt x="164" y="1185"/>
                  <a:pt x="532" y="491"/>
                  <a:pt x="327" y="164"/>
                </a:cubicBezTo>
                <a:close/>
                <a:moveTo>
                  <a:pt x="327" y="0"/>
                </a:moveTo>
                <a:lnTo>
                  <a:pt x="327" y="164"/>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79" name="Google Shape;1279;p49"/>
          <p:cNvSpPr/>
          <p:nvPr/>
        </p:nvSpPr>
        <p:spPr>
          <a:xfrm>
            <a:off x="7884056" y="3274529"/>
            <a:ext cx="41170" cy="61767"/>
          </a:xfrm>
          <a:custGeom>
            <a:avLst/>
            <a:gdLst/>
            <a:ahLst/>
            <a:cxnLst/>
            <a:rect l="l" t="t" r="r" b="b"/>
            <a:pathLst>
              <a:path w="1717" h="2576" extrusionOk="0">
                <a:moveTo>
                  <a:pt x="1186" y="0"/>
                </a:moveTo>
                <a:cubicBezTo>
                  <a:pt x="859" y="164"/>
                  <a:pt x="532" y="327"/>
                  <a:pt x="327" y="695"/>
                </a:cubicBezTo>
                <a:lnTo>
                  <a:pt x="327" y="859"/>
                </a:lnTo>
                <a:cubicBezTo>
                  <a:pt x="532" y="1186"/>
                  <a:pt x="164" y="1880"/>
                  <a:pt x="0" y="2575"/>
                </a:cubicBezTo>
                <a:cubicBezTo>
                  <a:pt x="532" y="2044"/>
                  <a:pt x="1022" y="1717"/>
                  <a:pt x="1717" y="1186"/>
                </a:cubicBezTo>
                <a:cubicBezTo>
                  <a:pt x="1349" y="859"/>
                  <a:pt x="1186" y="327"/>
                  <a:pt x="1186" y="0"/>
                </a:cubicBezTo>
                <a:close/>
              </a:path>
            </a:pathLst>
          </a:custGeom>
          <a:solidFill>
            <a:srgbClr val="B8D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0" name="Google Shape;1280;p49"/>
          <p:cNvSpPr/>
          <p:nvPr/>
        </p:nvSpPr>
        <p:spPr>
          <a:xfrm>
            <a:off x="8259413" y="3148091"/>
            <a:ext cx="24529" cy="16689"/>
          </a:xfrm>
          <a:custGeom>
            <a:avLst/>
            <a:gdLst/>
            <a:ahLst/>
            <a:cxnLst/>
            <a:rect l="l" t="t" r="r" b="b"/>
            <a:pathLst>
              <a:path w="1023" h="696" extrusionOk="0">
                <a:moveTo>
                  <a:pt x="1" y="0"/>
                </a:moveTo>
                <a:lnTo>
                  <a:pt x="1" y="0"/>
                </a:lnTo>
                <a:cubicBezTo>
                  <a:pt x="205" y="327"/>
                  <a:pt x="532" y="491"/>
                  <a:pt x="1023" y="695"/>
                </a:cubicBezTo>
                <a:lnTo>
                  <a:pt x="1023" y="491"/>
                </a:lnTo>
                <a:cubicBezTo>
                  <a:pt x="532" y="491"/>
                  <a:pt x="369" y="327"/>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1" name="Google Shape;1281;p49"/>
          <p:cNvSpPr/>
          <p:nvPr/>
        </p:nvSpPr>
        <p:spPr>
          <a:xfrm>
            <a:off x="7945800" y="3397035"/>
            <a:ext cx="32370" cy="12756"/>
          </a:xfrm>
          <a:custGeom>
            <a:avLst/>
            <a:gdLst/>
            <a:ahLst/>
            <a:cxnLst/>
            <a:rect l="l" t="t" r="r" b="b"/>
            <a:pathLst>
              <a:path w="1350" h="532" extrusionOk="0">
                <a:moveTo>
                  <a:pt x="1349" y="0"/>
                </a:moveTo>
                <a:cubicBezTo>
                  <a:pt x="1022" y="0"/>
                  <a:pt x="491" y="164"/>
                  <a:pt x="0" y="532"/>
                </a:cubicBezTo>
                <a:lnTo>
                  <a:pt x="0" y="532"/>
                </a:lnTo>
                <a:cubicBezTo>
                  <a:pt x="491" y="164"/>
                  <a:pt x="1022" y="0"/>
                  <a:pt x="1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2" name="Google Shape;1282;p49"/>
          <p:cNvSpPr/>
          <p:nvPr/>
        </p:nvSpPr>
        <p:spPr>
          <a:xfrm>
            <a:off x="7978147" y="3397035"/>
            <a:ext cx="24" cy="24"/>
          </a:xfrm>
          <a:custGeom>
            <a:avLst/>
            <a:gdLst/>
            <a:ahLst/>
            <a:cxnLst/>
            <a:rect l="l" t="t" r="r" b="b"/>
            <a:pathLst>
              <a:path w="1" h="1" extrusionOk="0">
                <a:moveTo>
                  <a:pt x="0" y="0"/>
                </a:moveTo>
                <a:lnTo>
                  <a:pt x="0" y="0"/>
                </a:lnTo>
                <a:lnTo>
                  <a:pt x="0" y="0"/>
                </a:lnTo>
                <a:close/>
              </a:path>
            </a:pathLst>
          </a:custGeom>
          <a:solidFill>
            <a:srgbClr val="FFE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3" name="Google Shape;1283;p49"/>
          <p:cNvSpPr/>
          <p:nvPr/>
        </p:nvSpPr>
        <p:spPr>
          <a:xfrm>
            <a:off x="7978147" y="3393102"/>
            <a:ext cx="20597" cy="3956"/>
          </a:xfrm>
          <a:custGeom>
            <a:avLst/>
            <a:gdLst/>
            <a:ahLst/>
            <a:cxnLst/>
            <a:rect l="l" t="t" r="r" b="b"/>
            <a:pathLst>
              <a:path w="859" h="165" extrusionOk="0">
                <a:moveTo>
                  <a:pt x="858" y="164"/>
                </a:moveTo>
                <a:lnTo>
                  <a:pt x="858" y="164"/>
                </a:lnTo>
                <a:lnTo>
                  <a:pt x="858" y="164"/>
                </a:lnTo>
                <a:lnTo>
                  <a:pt x="858" y="164"/>
                </a:lnTo>
                <a:close/>
                <a:moveTo>
                  <a:pt x="491" y="1"/>
                </a:moveTo>
                <a:cubicBezTo>
                  <a:pt x="327" y="1"/>
                  <a:pt x="164" y="164"/>
                  <a:pt x="0" y="164"/>
                </a:cubicBezTo>
                <a:lnTo>
                  <a:pt x="0" y="164"/>
                </a:lnTo>
                <a:cubicBezTo>
                  <a:pt x="164" y="164"/>
                  <a:pt x="327" y="1"/>
                  <a:pt x="491" y="1"/>
                </a:cubicBezTo>
                <a:cubicBezTo>
                  <a:pt x="491" y="1"/>
                  <a:pt x="695" y="164"/>
                  <a:pt x="858" y="164"/>
                </a:cubicBezTo>
                <a:cubicBezTo>
                  <a:pt x="695" y="164"/>
                  <a:pt x="491" y="1"/>
                  <a:pt x="491" y="1"/>
                </a:cubicBezTo>
                <a:close/>
              </a:path>
            </a:pathLst>
          </a:custGeom>
          <a:solidFill>
            <a:srgbClr val="FAE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4" name="Google Shape;1284;p49"/>
          <p:cNvSpPr/>
          <p:nvPr/>
        </p:nvSpPr>
        <p:spPr>
          <a:xfrm>
            <a:off x="7945800" y="3372529"/>
            <a:ext cx="68625" cy="37262"/>
          </a:xfrm>
          <a:custGeom>
            <a:avLst/>
            <a:gdLst/>
            <a:ahLst/>
            <a:cxnLst/>
            <a:rect l="l" t="t" r="r" b="b"/>
            <a:pathLst>
              <a:path w="2862" h="1554" extrusionOk="0">
                <a:moveTo>
                  <a:pt x="1676" y="1"/>
                </a:moveTo>
                <a:cubicBezTo>
                  <a:pt x="1186" y="532"/>
                  <a:pt x="491" y="1022"/>
                  <a:pt x="0" y="1554"/>
                </a:cubicBezTo>
                <a:cubicBezTo>
                  <a:pt x="491" y="1186"/>
                  <a:pt x="1022" y="1022"/>
                  <a:pt x="1349" y="1022"/>
                </a:cubicBezTo>
                <a:cubicBezTo>
                  <a:pt x="1513" y="1022"/>
                  <a:pt x="1676" y="859"/>
                  <a:pt x="1840" y="859"/>
                </a:cubicBezTo>
                <a:cubicBezTo>
                  <a:pt x="1840" y="859"/>
                  <a:pt x="2044" y="1022"/>
                  <a:pt x="2207" y="1022"/>
                </a:cubicBezTo>
                <a:cubicBezTo>
                  <a:pt x="2534" y="859"/>
                  <a:pt x="2698" y="695"/>
                  <a:pt x="2861" y="532"/>
                </a:cubicBezTo>
                <a:cubicBezTo>
                  <a:pt x="2371" y="328"/>
                  <a:pt x="2044" y="164"/>
                  <a:pt x="1676" y="1"/>
                </a:cubicBezTo>
                <a:close/>
              </a:path>
            </a:pathLst>
          </a:custGeom>
          <a:solidFill>
            <a:srgbClr val="B8D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5" name="Google Shape;1285;p49"/>
          <p:cNvSpPr/>
          <p:nvPr/>
        </p:nvSpPr>
        <p:spPr>
          <a:xfrm>
            <a:off x="8072238" y="3523472"/>
            <a:ext cx="7865" cy="3932"/>
          </a:xfrm>
          <a:custGeom>
            <a:avLst/>
            <a:gdLst/>
            <a:ahLst/>
            <a:cxnLst/>
            <a:rect l="l" t="t" r="r" b="b"/>
            <a:pathLst>
              <a:path w="328" h="164" extrusionOk="0">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0" y="164"/>
                </a:moveTo>
                <a:lnTo>
                  <a:pt x="0" y="164"/>
                </a:lnTo>
                <a:lnTo>
                  <a:pt x="0"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164"/>
                </a:moveTo>
                <a:lnTo>
                  <a:pt x="164" y="164"/>
                </a:lnTo>
                <a:lnTo>
                  <a:pt x="164" y="164"/>
                </a:lnTo>
                <a:close/>
                <a:moveTo>
                  <a:pt x="164" y="0"/>
                </a:moveTo>
                <a:lnTo>
                  <a:pt x="164" y="0"/>
                </a:lnTo>
                <a:lnTo>
                  <a:pt x="164" y="0"/>
                </a:lnTo>
                <a:close/>
                <a:moveTo>
                  <a:pt x="164" y="0"/>
                </a:moveTo>
                <a:lnTo>
                  <a:pt x="164" y="0"/>
                </a:lnTo>
                <a:lnTo>
                  <a:pt x="164" y="0"/>
                </a:lnTo>
                <a:close/>
                <a:moveTo>
                  <a:pt x="164" y="0"/>
                </a:moveTo>
                <a:lnTo>
                  <a:pt x="164" y="0"/>
                </a:lnTo>
                <a:lnTo>
                  <a:pt x="164"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lnTo>
                  <a:pt x="327" y="0"/>
                </a:lnTo>
                <a:close/>
                <a:moveTo>
                  <a:pt x="327" y="0"/>
                </a:moveTo>
                <a:lnTo>
                  <a:pt x="327" y="0"/>
                </a:lnTo>
                <a:close/>
              </a:path>
            </a:pathLst>
          </a:custGeom>
          <a:solidFill>
            <a:srgbClr val="FAE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6" name="Google Shape;1286;p49"/>
          <p:cNvSpPr/>
          <p:nvPr/>
        </p:nvSpPr>
        <p:spPr>
          <a:xfrm>
            <a:off x="8194743" y="3404875"/>
            <a:ext cx="24" cy="24"/>
          </a:xfrm>
          <a:custGeom>
            <a:avLst/>
            <a:gdLst/>
            <a:ahLst/>
            <a:cxnLst/>
            <a:rect l="l" t="t" r="r" b="b"/>
            <a:pathLst>
              <a:path w="1" h="1" extrusionOk="0">
                <a:moveTo>
                  <a:pt x="0" y="0"/>
                </a:moveTo>
                <a:lnTo>
                  <a:pt x="0" y="0"/>
                </a:lnTo>
                <a:lnTo>
                  <a:pt x="0" y="0"/>
                </a:lnTo>
                <a:lnTo>
                  <a:pt x="0" y="0"/>
                </a:lnTo>
                <a:lnTo>
                  <a:pt x="0" y="0"/>
                </a:lnTo>
                <a:close/>
              </a:path>
            </a:pathLst>
          </a:custGeom>
          <a:solidFill>
            <a:srgbClr val="FA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87" name="Google Shape;1287;p49"/>
          <p:cNvSpPr/>
          <p:nvPr/>
        </p:nvSpPr>
        <p:spPr>
          <a:xfrm>
            <a:off x="8194743" y="3404875"/>
            <a:ext cx="24" cy="24"/>
          </a:xfrm>
          <a:custGeom>
            <a:avLst/>
            <a:gdLst/>
            <a:ahLst/>
            <a:cxnLst/>
            <a:rect l="l" t="t" r="r" b="b"/>
            <a:pathLst>
              <a:path w="1" h="1" extrusionOk="0">
                <a:moveTo>
                  <a:pt x="0" y="0"/>
                </a:moveTo>
                <a:lnTo>
                  <a:pt x="0" y="0"/>
                </a:lnTo>
                <a:lnTo>
                  <a:pt x="0" y="0"/>
                </a:lnTo>
                <a:close/>
              </a:path>
            </a:pathLst>
          </a:custGeom>
          <a:solidFill>
            <a:srgbClr val="FAE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288" name="Google Shape;1288;p49"/>
          <p:cNvGrpSpPr/>
          <p:nvPr/>
        </p:nvGrpSpPr>
        <p:grpSpPr>
          <a:xfrm>
            <a:off x="2951153" y="4185881"/>
            <a:ext cx="6289257" cy="539081"/>
            <a:chOff x="3457434" y="4469778"/>
            <a:chExt cx="6350017" cy="544289"/>
          </a:xfrm>
        </p:grpSpPr>
        <p:sp>
          <p:nvSpPr>
            <p:cNvPr id="1289" name="Google Shape;1289;p49"/>
            <p:cNvSpPr/>
            <p:nvPr/>
          </p:nvSpPr>
          <p:spPr>
            <a:xfrm>
              <a:off x="3457434" y="4667694"/>
              <a:ext cx="1467538" cy="346372"/>
            </a:xfrm>
            <a:custGeom>
              <a:avLst/>
              <a:gdLst/>
              <a:ahLst/>
              <a:cxnLst/>
              <a:rect l="l" t="t" r="r" b="b"/>
              <a:pathLst>
                <a:path w="60617" h="14307" extrusionOk="0">
                  <a:moveTo>
                    <a:pt x="7848" y="0"/>
                  </a:moveTo>
                  <a:cubicBezTo>
                    <a:pt x="3393" y="0"/>
                    <a:pt x="1" y="3229"/>
                    <a:pt x="1" y="7153"/>
                  </a:cubicBezTo>
                  <a:cubicBezTo>
                    <a:pt x="1" y="11077"/>
                    <a:pt x="3393" y="14306"/>
                    <a:pt x="7848" y="14306"/>
                  </a:cubicBezTo>
                  <a:lnTo>
                    <a:pt x="60617" y="14306"/>
                  </a:lnTo>
                  <a:lnTo>
                    <a:pt x="60617" y="0"/>
                  </a:lnTo>
                  <a:close/>
                </a:path>
              </a:pathLst>
            </a:custGeom>
            <a:solidFill>
              <a:schemeClr val="accent3"/>
            </a:solidFill>
            <a:ln w="19050"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0" name="Google Shape;1290;p49"/>
            <p:cNvSpPr/>
            <p:nvPr/>
          </p:nvSpPr>
          <p:spPr>
            <a:xfrm>
              <a:off x="3531662" y="4713209"/>
              <a:ext cx="1393310" cy="255319"/>
            </a:xfrm>
            <a:custGeom>
              <a:avLst/>
              <a:gdLst/>
              <a:ahLst/>
              <a:cxnLst/>
              <a:rect l="l" t="t" r="r" b="b"/>
              <a:pathLst>
                <a:path w="57551" h="10546" extrusionOk="0">
                  <a:moveTo>
                    <a:pt x="7480" y="0"/>
                  </a:moveTo>
                  <a:cubicBezTo>
                    <a:pt x="3393" y="0"/>
                    <a:pt x="0" y="2371"/>
                    <a:pt x="0" y="5273"/>
                  </a:cubicBezTo>
                  <a:cubicBezTo>
                    <a:pt x="0" y="8175"/>
                    <a:pt x="3393" y="10546"/>
                    <a:pt x="7480" y="10546"/>
                  </a:cubicBezTo>
                  <a:lnTo>
                    <a:pt x="57551" y="10546"/>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1" name="Google Shape;1291;p49"/>
            <p:cNvSpPr/>
            <p:nvPr/>
          </p:nvSpPr>
          <p:spPr>
            <a:xfrm>
              <a:off x="3531662" y="4750807"/>
              <a:ext cx="1422023" cy="24"/>
            </a:xfrm>
            <a:custGeom>
              <a:avLst/>
              <a:gdLst/>
              <a:ahLst/>
              <a:cxnLst/>
              <a:rect l="l" t="t" r="r" b="b"/>
              <a:pathLst>
                <a:path w="58737" h="1" extrusionOk="0">
                  <a:moveTo>
                    <a:pt x="0" y="1"/>
                  </a:moveTo>
                  <a:lnTo>
                    <a:pt x="58736" y="1"/>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2" name="Google Shape;1292;p49"/>
            <p:cNvSpPr/>
            <p:nvPr/>
          </p:nvSpPr>
          <p:spPr>
            <a:xfrm>
              <a:off x="3598337" y="4741898"/>
              <a:ext cx="1422023" cy="16850"/>
            </a:xfrm>
            <a:custGeom>
              <a:avLst/>
              <a:gdLst/>
              <a:ahLst/>
              <a:cxnLst/>
              <a:rect l="l" t="t" r="r" b="b"/>
              <a:pathLst>
                <a:path w="58737" h="696" extrusionOk="0">
                  <a:moveTo>
                    <a:pt x="0" y="1"/>
                  </a:moveTo>
                  <a:lnTo>
                    <a:pt x="0" y="696"/>
                  </a:lnTo>
                  <a:lnTo>
                    <a:pt x="58736" y="696"/>
                  </a:lnTo>
                  <a:lnTo>
                    <a:pt x="58736" y="1"/>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3" name="Google Shape;1293;p49"/>
            <p:cNvSpPr/>
            <p:nvPr/>
          </p:nvSpPr>
          <p:spPr>
            <a:xfrm>
              <a:off x="3531662" y="4812156"/>
              <a:ext cx="1422023" cy="24"/>
            </a:xfrm>
            <a:custGeom>
              <a:avLst/>
              <a:gdLst/>
              <a:ahLst/>
              <a:cxnLst/>
              <a:rect l="l" t="t" r="r" b="b"/>
              <a:pathLst>
                <a:path w="58737" h="1" extrusionOk="0">
                  <a:moveTo>
                    <a:pt x="0" y="1"/>
                  </a:moveTo>
                  <a:lnTo>
                    <a:pt x="58736" y="1"/>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4" name="Google Shape;1294;p49"/>
            <p:cNvSpPr/>
            <p:nvPr/>
          </p:nvSpPr>
          <p:spPr>
            <a:xfrm>
              <a:off x="3531662" y="4804239"/>
              <a:ext cx="1422023" cy="15858"/>
            </a:xfrm>
            <a:custGeom>
              <a:avLst/>
              <a:gdLst/>
              <a:ahLst/>
              <a:cxnLst/>
              <a:rect l="l" t="t" r="r" b="b"/>
              <a:pathLst>
                <a:path w="58737" h="655" extrusionOk="0">
                  <a:moveTo>
                    <a:pt x="0" y="1"/>
                  </a:moveTo>
                  <a:lnTo>
                    <a:pt x="0" y="655"/>
                  </a:lnTo>
                  <a:lnTo>
                    <a:pt x="58736" y="655"/>
                  </a:lnTo>
                  <a:lnTo>
                    <a:pt x="58736" y="1"/>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5" name="Google Shape;1295;p49"/>
            <p:cNvSpPr/>
            <p:nvPr/>
          </p:nvSpPr>
          <p:spPr>
            <a:xfrm>
              <a:off x="3531662" y="4869557"/>
              <a:ext cx="1422023" cy="24"/>
            </a:xfrm>
            <a:custGeom>
              <a:avLst/>
              <a:gdLst/>
              <a:ahLst/>
              <a:cxnLst/>
              <a:rect l="l" t="t" r="r" b="b"/>
              <a:pathLst>
                <a:path w="58737" h="1" extrusionOk="0">
                  <a:moveTo>
                    <a:pt x="0" y="0"/>
                  </a:moveTo>
                  <a:lnTo>
                    <a:pt x="58736" y="0"/>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6" name="Google Shape;1296;p49"/>
            <p:cNvSpPr/>
            <p:nvPr/>
          </p:nvSpPr>
          <p:spPr>
            <a:xfrm>
              <a:off x="3531662" y="4861641"/>
              <a:ext cx="1422023" cy="16850"/>
            </a:xfrm>
            <a:custGeom>
              <a:avLst/>
              <a:gdLst/>
              <a:ahLst/>
              <a:cxnLst/>
              <a:rect l="l" t="t" r="r" b="b"/>
              <a:pathLst>
                <a:path w="58737" h="696" extrusionOk="0">
                  <a:moveTo>
                    <a:pt x="0" y="0"/>
                  </a:moveTo>
                  <a:lnTo>
                    <a:pt x="0" y="695"/>
                  </a:lnTo>
                  <a:lnTo>
                    <a:pt x="58736" y="695"/>
                  </a:lnTo>
                  <a:lnTo>
                    <a:pt x="58736" y="0"/>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7" name="Google Shape;1297;p49"/>
            <p:cNvSpPr/>
            <p:nvPr/>
          </p:nvSpPr>
          <p:spPr>
            <a:xfrm>
              <a:off x="3531662" y="4931898"/>
              <a:ext cx="1422023" cy="24"/>
            </a:xfrm>
            <a:custGeom>
              <a:avLst/>
              <a:gdLst/>
              <a:ahLst/>
              <a:cxnLst/>
              <a:rect l="l" t="t" r="r" b="b"/>
              <a:pathLst>
                <a:path w="58737" h="1" extrusionOk="0">
                  <a:moveTo>
                    <a:pt x="0" y="0"/>
                  </a:moveTo>
                  <a:lnTo>
                    <a:pt x="58736" y="0"/>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8" name="Google Shape;1298;p49"/>
            <p:cNvSpPr/>
            <p:nvPr/>
          </p:nvSpPr>
          <p:spPr>
            <a:xfrm>
              <a:off x="3607862" y="4923982"/>
              <a:ext cx="1422023" cy="15858"/>
            </a:xfrm>
            <a:custGeom>
              <a:avLst/>
              <a:gdLst/>
              <a:ahLst/>
              <a:cxnLst/>
              <a:rect l="l" t="t" r="r" b="b"/>
              <a:pathLst>
                <a:path w="58737" h="655" extrusionOk="0">
                  <a:moveTo>
                    <a:pt x="0" y="0"/>
                  </a:moveTo>
                  <a:lnTo>
                    <a:pt x="0" y="654"/>
                  </a:lnTo>
                  <a:lnTo>
                    <a:pt x="58736" y="654"/>
                  </a:lnTo>
                  <a:lnTo>
                    <a:pt x="58736" y="0"/>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99" name="Google Shape;1299;p49"/>
            <p:cNvSpPr/>
            <p:nvPr/>
          </p:nvSpPr>
          <p:spPr>
            <a:xfrm>
              <a:off x="3457434" y="4469778"/>
              <a:ext cx="1467538" cy="197941"/>
            </a:xfrm>
            <a:custGeom>
              <a:avLst/>
              <a:gdLst/>
              <a:ahLst/>
              <a:cxnLst/>
              <a:rect l="l" t="t" r="r" b="b"/>
              <a:pathLst>
                <a:path w="60617" h="8176" extrusionOk="0">
                  <a:moveTo>
                    <a:pt x="7848" y="0"/>
                  </a:moveTo>
                  <a:cubicBezTo>
                    <a:pt x="3393" y="0"/>
                    <a:pt x="1" y="1881"/>
                    <a:pt x="1" y="4088"/>
                  </a:cubicBezTo>
                  <a:cubicBezTo>
                    <a:pt x="1" y="6295"/>
                    <a:pt x="3393" y="8175"/>
                    <a:pt x="7848" y="8175"/>
                  </a:cubicBezTo>
                  <a:lnTo>
                    <a:pt x="60617" y="8175"/>
                  </a:lnTo>
                  <a:lnTo>
                    <a:pt x="60617" y="0"/>
                  </a:lnTo>
                  <a:close/>
                </a:path>
              </a:pathLst>
            </a:custGeom>
            <a:solidFill>
              <a:schemeClr val="accent1"/>
            </a:solidFill>
            <a:ln w="19050"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0" name="Google Shape;1300;p49"/>
            <p:cNvSpPr/>
            <p:nvPr/>
          </p:nvSpPr>
          <p:spPr>
            <a:xfrm>
              <a:off x="3531662" y="4494520"/>
              <a:ext cx="1393310" cy="144485"/>
            </a:xfrm>
            <a:custGeom>
              <a:avLst/>
              <a:gdLst/>
              <a:ahLst/>
              <a:cxnLst/>
              <a:rect l="l" t="t" r="r" b="b"/>
              <a:pathLst>
                <a:path w="57551" h="5968" extrusionOk="0">
                  <a:moveTo>
                    <a:pt x="7480" y="0"/>
                  </a:moveTo>
                  <a:cubicBezTo>
                    <a:pt x="3393" y="0"/>
                    <a:pt x="0" y="1390"/>
                    <a:pt x="0" y="3066"/>
                  </a:cubicBezTo>
                  <a:cubicBezTo>
                    <a:pt x="0" y="4782"/>
                    <a:pt x="3393" y="5968"/>
                    <a:pt x="7480" y="5968"/>
                  </a:cubicBezTo>
                  <a:lnTo>
                    <a:pt x="57551" y="5968"/>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1" name="Google Shape;1301;p49"/>
            <p:cNvSpPr/>
            <p:nvPr/>
          </p:nvSpPr>
          <p:spPr>
            <a:xfrm>
              <a:off x="3531662" y="4536065"/>
              <a:ext cx="477978" cy="102941"/>
            </a:xfrm>
            <a:custGeom>
              <a:avLst/>
              <a:gdLst/>
              <a:ahLst/>
              <a:cxnLst/>
              <a:rect l="l" t="t" r="r" b="b"/>
              <a:pathLst>
                <a:path w="19743" h="4252" extrusionOk="0">
                  <a:moveTo>
                    <a:pt x="859" y="1"/>
                  </a:moveTo>
                  <a:cubicBezTo>
                    <a:pt x="327" y="328"/>
                    <a:pt x="0" y="859"/>
                    <a:pt x="0" y="1350"/>
                  </a:cubicBezTo>
                  <a:cubicBezTo>
                    <a:pt x="0" y="3066"/>
                    <a:pt x="3393" y="4252"/>
                    <a:pt x="7480" y="4252"/>
                  </a:cubicBezTo>
                  <a:lnTo>
                    <a:pt x="19742" y="4252"/>
                  </a:lnTo>
                  <a:cubicBezTo>
                    <a:pt x="12753" y="3761"/>
                    <a:pt x="4946" y="2739"/>
                    <a:pt x="859" y="1"/>
                  </a:cubicBezTo>
                  <a:close/>
                </a:path>
              </a:pathLst>
            </a:custGeom>
            <a:solidFill>
              <a:srgbClr val="D3D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2" name="Google Shape;1302;p49"/>
            <p:cNvSpPr/>
            <p:nvPr/>
          </p:nvSpPr>
          <p:spPr>
            <a:xfrm>
              <a:off x="3531662" y="4515293"/>
              <a:ext cx="1422023" cy="24"/>
            </a:xfrm>
            <a:custGeom>
              <a:avLst/>
              <a:gdLst/>
              <a:ahLst/>
              <a:cxnLst/>
              <a:rect l="l" t="t" r="r" b="b"/>
              <a:pathLst>
                <a:path w="58737" h="1" extrusionOk="0">
                  <a:moveTo>
                    <a:pt x="0" y="1"/>
                  </a:moveTo>
                  <a:lnTo>
                    <a:pt x="58736" y="1"/>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3" name="Google Shape;1303;p49"/>
            <p:cNvSpPr/>
            <p:nvPr/>
          </p:nvSpPr>
          <p:spPr>
            <a:xfrm>
              <a:off x="3607862" y="4507376"/>
              <a:ext cx="1422023" cy="15858"/>
            </a:xfrm>
            <a:custGeom>
              <a:avLst/>
              <a:gdLst/>
              <a:ahLst/>
              <a:cxnLst/>
              <a:rect l="l" t="t" r="r" b="b"/>
              <a:pathLst>
                <a:path w="58737" h="655" extrusionOk="0">
                  <a:moveTo>
                    <a:pt x="0" y="1"/>
                  </a:moveTo>
                  <a:lnTo>
                    <a:pt x="0" y="655"/>
                  </a:lnTo>
                  <a:lnTo>
                    <a:pt x="58736" y="655"/>
                  </a:lnTo>
                  <a:lnTo>
                    <a:pt x="58736" y="1"/>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4" name="Google Shape;1304;p49"/>
            <p:cNvSpPr/>
            <p:nvPr/>
          </p:nvSpPr>
          <p:spPr>
            <a:xfrm>
              <a:off x="3531662" y="4552891"/>
              <a:ext cx="1422023" cy="24"/>
            </a:xfrm>
            <a:custGeom>
              <a:avLst/>
              <a:gdLst/>
              <a:ahLst/>
              <a:cxnLst/>
              <a:rect l="l" t="t" r="r" b="b"/>
              <a:pathLst>
                <a:path w="58737" h="1" extrusionOk="0">
                  <a:moveTo>
                    <a:pt x="0" y="1"/>
                  </a:moveTo>
                  <a:lnTo>
                    <a:pt x="58736" y="1"/>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5" name="Google Shape;1305;p49"/>
            <p:cNvSpPr/>
            <p:nvPr/>
          </p:nvSpPr>
          <p:spPr>
            <a:xfrm>
              <a:off x="3541187" y="4543981"/>
              <a:ext cx="1422023" cy="16850"/>
            </a:xfrm>
            <a:custGeom>
              <a:avLst/>
              <a:gdLst/>
              <a:ahLst/>
              <a:cxnLst/>
              <a:rect l="l" t="t" r="r" b="b"/>
              <a:pathLst>
                <a:path w="58737" h="696" extrusionOk="0">
                  <a:moveTo>
                    <a:pt x="0" y="1"/>
                  </a:moveTo>
                  <a:lnTo>
                    <a:pt x="0" y="696"/>
                  </a:lnTo>
                  <a:lnTo>
                    <a:pt x="58736" y="696"/>
                  </a:lnTo>
                  <a:lnTo>
                    <a:pt x="58736" y="1"/>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6" name="Google Shape;1306;p49"/>
            <p:cNvSpPr/>
            <p:nvPr/>
          </p:nvSpPr>
          <p:spPr>
            <a:xfrm>
              <a:off x="3531662" y="4585550"/>
              <a:ext cx="1422023" cy="24"/>
            </a:xfrm>
            <a:custGeom>
              <a:avLst/>
              <a:gdLst/>
              <a:ahLst/>
              <a:cxnLst/>
              <a:rect l="l" t="t" r="r" b="b"/>
              <a:pathLst>
                <a:path w="58737" h="1" extrusionOk="0">
                  <a:moveTo>
                    <a:pt x="0" y="1"/>
                  </a:moveTo>
                  <a:lnTo>
                    <a:pt x="58736" y="1"/>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7" name="Google Shape;1307;p49"/>
            <p:cNvSpPr/>
            <p:nvPr/>
          </p:nvSpPr>
          <p:spPr>
            <a:xfrm>
              <a:off x="3531662" y="4618209"/>
              <a:ext cx="1422023" cy="24"/>
            </a:xfrm>
            <a:custGeom>
              <a:avLst/>
              <a:gdLst/>
              <a:ahLst/>
              <a:cxnLst/>
              <a:rect l="l" t="t" r="r" b="b"/>
              <a:pathLst>
                <a:path w="58737" h="1" extrusionOk="0">
                  <a:moveTo>
                    <a:pt x="0" y="0"/>
                  </a:moveTo>
                  <a:lnTo>
                    <a:pt x="58736" y="0"/>
                  </a:ln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8" name="Google Shape;1308;p49"/>
            <p:cNvSpPr/>
            <p:nvPr/>
          </p:nvSpPr>
          <p:spPr>
            <a:xfrm>
              <a:off x="3607862" y="4610293"/>
              <a:ext cx="1422023" cy="16850"/>
            </a:xfrm>
            <a:custGeom>
              <a:avLst/>
              <a:gdLst/>
              <a:ahLst/>
              <a:cxnLst/>
              <a:rect l="l" t="t" r="r" b="b"/>
              <a:pathLst>
                <a:path w="58737" h="696" extrusionOk="0">
                  <a:moveTo>
                    <a:pt x="0" y="0"/>
                  </a:moveTo>
                  <a:lnTo>
                    <a:pt x="0" y="695"/>
                  </a:lnTo>
                  <a:lnTo>
                    <a:pt x="58736" y="695"/>
                  </a:lnTo>
                  <a:lnTo>
                    <a:pt x="58736" y="0"/>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9" name="Google Shape;1309;p49"/>
            <p:cNvSpPr/>
            <p:nvPr/>
          </p:nvSpPr>
          <p:spPr>
            <a:xfrm>
              <a:off x="3541187" y="4577633"/>
              <a:ext cx="1422023" cy="15858"/>
            </a:xfrm>
            <a:custGeom>
              <a:avLst/>
              <a:gdLst/>
              <a:ahLst/>
              <a:cxnLst/>
              <a:rect l="l" t="t" r="r" b="b"/>
              <a:pathLst>
                <a:path w="58737" h="655" extrusionOk="0">
                  <a:moveTo>
                    <a:pt x="0" y="1"/>
                  </a:moveTo>
                  <a:lnTo>
                    <a:pt x="0" y="655"/>
                  </a:lnTo>
                  <a:lnTo>
                    <a:pt x="58736" y="655"/>
                  </a:lnTo>
                  <a:lnTo>
                    <a:pt x="58736" y="1"/>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0" name="Google Shape;1310;p49"/>
            <p:cNvSpPr/>
            <p:nvPr/>
          </p:nvSpPr>
          <p:spPr>
            <a:xfrm>
              <a:off x="3494040" y="4494520"/>
              <a:ext cx="6313411" cy="12880"/>
            </a:xfrm>
            <a:custGeom>
              <a:avLst/>
              <a:gdLst/>
              <a:ahLst/>
              <a:cxnLst/>
              <a:rect l="l" t="t" r="r" b="b"/>
              <a:pathLst>
                <a:path w="260777" h="532" extrusionOk="0">
                  <a:moveTo>
                    <a:pt x="1" y="0"/>
                  </a:moveTo>
                  <a:lnTo>
                    <a:pt x="1" y="532"/>
                  </a:lnTo>
                  <a:cubicBezTo>
                    <a:pt x="369" y="368"/>
                    <a:pt x="696" y="164"/>
                    <a:pt x="1227" y="0"/>
                  </a:cubicBezTo>
                  <a:close/>
                  <a:moveTo>
                    <a:pt x="217491" y="0"/>
                  </a:moveTo>
                  <a:lnTo>
                    <a:pt x="218350" y="532"/>
                  </a:lnTo>
                  <a:lnTo>
                    <a:pt x="224317" y="532"/>
                  </a:lnTo>
                  <a:lnTo>
                    <a:pt x="224154" y="0"/>
                  </a:lnTo>
                  <a:close/>
                  <a:moveTo>
                    <a:pt x="255463" y="0"/>
                  </a:moveTo>
                  <a:lnTo>
                    <a:pt x="255463" y="532"/>
                  </a:lnTo>
                  <a:lnTo>
                    <a:pt x="260777" y="532"/>
                  </a:lnTo>
                  <a:lnTo>
                    <a:pt x="260777" y="0"/>
                  </a:lnTo>
                  <a:close/>
                </a:path>
              </a:pathLst>
            </a:custGeom>
            <a:solidFill>
              <a:srgbClr val="000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311" name="Google Shape;1311;p49"/>
          <p:cNvSpPr/>
          <p:nvPr/>
        </p:nvSpPr>
        <p:spPr>
          <a:xfrm>
            <a:off x="1247188" y="864379"/>
            <a:ext cx="8629259" cy="4358330"/>
          </a:xfrm>
          <a:custGeom>
            <a:avLst/>
            <a:gdLst/>
            <a:ahLst/>
            <a:cxnLst/>
            <a:rect l="l" t="t" r="r" b="b"/>
            <a:pathLst>
              <a:path w="225135" h="134190" extrusionOk="0">
                <a:moveTo>
                  <a:pt x="41896" y="1"/>
                </a:moveTo>
                <a:cubicBezTo>
                  <a:pt x="37114" y="1"/>
                  <a:pt x="33190" y="3924"/>
                  <a:pt x="33190" y="8707"/>
                </a:cubicBezTo>
                <a:lnTo>
                  <a:pt x="33190" y="102349"/>
                </a:lnTo>
                <a:lnTo>
                  <a:pt x="1676" y="125197"/>
                </a:lnTo>
                <a:lnTo>
                  <a:pt x="2044" y="125197"/>
                </a:lnTo>
                <a:cubicBezTo>
                  <a:pt x="859" y="126015"/>
                  <a:pt x="0" y="127568"/>
                  <a:pt x="0" y="129081"/>
                </a:cubicBezTo>
                <a:cubicBezTo>
                  <a:pt x="0" y="131819"/>
                  <a:pt x="2371" y="134190"/>
                  <a:pt x="5109" y="134190"/>
                </a:cubicBezTo>
                <a:lnTo>
                  <a:pt x="220188" y="134190"/>
                </a:lnTo>
                <a:cubicBezTo>
                  <a:pt x="222927" y="134190"/>
                  <a:pt x="225134" y="131819"/>
                  <a:pt x="225134" y="129081"/>
                </a:cubicBezTo>
                <a:cubicBezTo>
                  <a:pt x="225134" y="127732"/>
                  <a:pt x="224644" y="126383"/>
                  <a:pt x="223622" y="125524"/>
                </a:cubicBezTo>
                <a:lnTo>
                  <a:pt x="223785" y="125524"/>
                </a:lnTo>
                <a:lnTo>
                  <a:pt x="192762" y="102349"/>
                </a:lnTo>
                <a:lnTo>
                  <a:pt x="192762" y="8707"/>
                </a:lnTo>
                <a:cubicBezTo>
                  <a:pt x="192762" y="3924"/>
                  <a:pt x="188879" y="1"/>
                  <a:pt x="184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312" name="Google Shape;1312;p49"/>
          <p:cNvGrpSpPr/>
          <p:nvPr/>
        </p:nvGrpSpPr>
        <p:grpSpPr>
          <a:xfrm>
            <a:off x="8710866" y="1686515"/>
            <a:ext cx="1176128" cy="2845470"/>
            <a:chOff x="7907551" y="-114309"/>
            <a:chExt cx="1908059" cy="4616272"/>
          </a:xfrm>
        </p:grpSpPr>
        <p:sp>
          <p:nvSpPr>
            <p:cNvPr id="1313" name="Google Shape;1313;p49"/>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4" name="Google Shape;1314;p49"/>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5" name="Google Shape;1315;p49"/>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6" name="Google Shape;1316;p49"/>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7" name="Google Shape;1317;p49"/>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8" name="Google Shape;1318;p49"/>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9" name="Google Shape;1319;p49"/>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0" name="Google Shape;1320;p49"/>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4"/>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1" name="Google Shape;1321;p49"/>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2" name="Google Shape;1322;p49"/>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3" name="Google Shape;1323;p49"/>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4" name="Google Shape;1324;p49"/>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5" name="Google Shape;1325;p49"/>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6" name="Google Shape;1326;p49"/>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7" name="Google Shape;1327;p49"/>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8" name="Google Shape;1328;p49"/>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329" name="Google Shape;1329;p49"/>
          <p:cNvSpPr/>
          <p:nvPr/>
        </p:nvSpPr>
        <p:spPr>
          <a:xfrm>
            <a:off x="1263100" y="847868"/>
            <a:ext cx="8629258" cy="4358330"/>
          </a:xfrm>
          <a:custGeom>
            <a:avLst/>
            <a:gdLst/>
            <a:ahLst/>
            <a:cxnLst/>
            <a:rect l="l" t="t" r="r" b="b"/>
            <a:pathLst>
              <a:path w="225626" h="134722" extrusionOk="0">
                <a:moveTo>
                  <a:pt x="184261" y="491"/>
                </a:moveTo>
                <a:cubicBezTo>
                  <a:pt x="186468" y="491"/>
                  <a:pt x="188675" y="1513"/>
                  <a:pt x="190228" y="3066"/>
                </a:cubicBezTo>
                <a:cubicBezTo>
                  <a:pt x="191577" y="4578"/>
                  <a:pt x="192599" y="6622"/>
                  <a:pt x="192599" y="9034"/>
                </a:cubicBezTo>
                <a:lnTo>
                  <a:pt x="192599" y="102839"/>
                </a:lnTo>
                <a:lnTo>
                  <a:pt x="223381" y="125714"/>
                </a:lnTo>
                <a:lnTo>
                  <a:pt x="223581" y="126015"/>
                </a:lnTo>
                <a:cubicBezTo>
                  <a:pt x="224440" y="126873"/>
                  <a:pt x="225135" y="128059"/>
                  <a:pt x="225135" y="129408"/>
                </a:cubicBezTo>
                <a:cubicBezTo>
                  <a:pt x="225135" y="130797"/>
                  <a:pt x="224603" y="131983"/>
                  <a:pt x="223581" y="132841"/>
                </a:cubicBezTo>
                <a:cubicBezTo>
                  <a:pt x="222764" y="133699"/>
                  <a:pt x="221538" y="134190"/>
                  <a:pt x="220352" y="134190"/>
                </a:cubicBezTo>
                <a:lnTo>
                  <a:pt x="5273" y="134190"/>
                </a:lnTo>
                <a:cubicBezTo>
                  <a:pt x="3884" y="134190"/>
                  <a:pt x="2698" y="133699"/>
                  <a:pt x="1840" y="132841"/>
                </a:cubicBezTo>
                <a:cubicBezTo>
                  <a:pt x="1023" y="131983"/>
                  <a:pt x="491" y="130797"/>
                  <a:pt x="491" y="129408"/>
                </a:cubicBezTo>
                <a:cubicBezTo>
                  <a:pt x="491" y="127895"/>
                  <a:pt x="1186" y="126546"/>
                  <a:pt x="2371" y="125688"/>
                </a:cubicBezTo>
                <a:lnTo>
                  <a:pt x="2862" y="125157"/>
                </a:lnTo>
                <a:lnTo>
                  <a:pt x="2698" y="125157"/>
                </a:lnTo>
                <a:lnTo>
                  <a:pt x="33722" y="102839"/>
                </a:lnTo>
                <a:lnTo>
                  <a:pt x="33722" y="9034"/>
                </a:lnTo>
                <a:cubicBezTo>
                  <a:pt x="33722" y="6622"/>
                  <a:pt x="34539" y="4578"/>
                  <a:pt x="36092" y="3066"/>
                </a:cubicBezTo>
                <a:cubicBezTo>
                  <a:pt x="37605" y="1513"/>
                  <a:pt x="39853" y="491"/>
                  <a:pt x="42060" y="491"/>
                </a:cubicBezTo>
                <a:close/>
                <a:moveTo>
                  <a:pt x="42060" y="1"/>
                </a:moveTo>
                <a:cubicBezTo>
                  <a:pt x="37114" y="1"/>
                  <a:pt x="33190" y="4088"/>
                  <a:pt x="33190" y="9034"/>
                </a:cubicBezTo>
                <a:lnTo>
                  <a:pt x="33190" y="102676"/>
                </a:lnTo>
                <a:lnTo>
                  <a:pt x="1023" y="125688"/>
                </a:lnTo>
                <a:lnTo>
                  <a:pt x="1589" y="125688"/>
                </a:lnTo>
                <a:cubicBezTo>
                  <a:pt x="620" y="126584"/>
                  <a:pt x="1" y="127949"/>
                  <a:pt x="1" y="129408"/>
                </a:cubicBezTo>
                <a:cubicBezTo>
                  <a:pt x="1" y="132310"/>
                  <a:pt x="2371" y="134721"/>
                  <a:pt x="5273" y="134721"/>
                </a:cubicBezTo>
                <a:lnTo>
                  <a:pt x="220352" y="134721"/>
                </a:lnTo>
                <a:cubicBezTo>
                  <a:pt x="223254" y="134721"/>
                  <a:pt x="225625" y="132310"/>
                  <a:pt x="225625" y="129408"/>
                </a:cubicBezTo>
                <a:cubicBezTo>
                  <a:pt x="225625" y="128054"/>
                  <a:pt x="225101" y="126962"/>
                  <a:pt x="224258" y="126015"/>
                </a:cubicBezTo>
                <a:lnTo>
                  <a:pt x="224603" y="126015"/>
                </a:lnTo>
                <a:lnTo>
                  <a:pt x="223949" y="125530"/>
                </a:lnTo>
                <a:lnTo>
                  <a:pt x="223949" y="125530"/>
                </a:lnTo>
                <a:lnTo>
                  <a:pt x="223949" y="125524"/>
                </a:lnTo>
                <a:lnTo>
                  <a:pt x="223942" y="125524"/>
                </a:lnTo>
                <a:lnTo>
                  <a:pt x="193130" y="102676"/>
                </a:lnTo>
                <a:lnTo>
                  <a:pt x="193130" y="9034"/>
                </a:lnTo>
                <a:cubicBezTo>
                  <a:pt x="193130" y="4088"/>
                  <a:pt x="189043" y="1"/>
                  <a:pt x="184261" y="1"/>
                </a:cubicBezTo>
                <a:close/>
              </a:path>
            </a:pathLst>
          </a:custGeom>
          <a:solidFill>
            <a:srgbClr val="006FE6"/>
          </a:solidFill>
          <a:ln w="19050"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0" name="Google Shape;1330;p49"/>
          <p:cNvSpPr/>
          <p:nvPr/>
        </p:nvSpPr>
        <p:spPr>
          <a:xfrm>
            <a:off x="2905290" y="4954350"/>
            <a:ext cx="5013245" cy="10622"/>
          </a:xfrm>
          <a:custGeom>
            <a:avLst/>
            <a:gdLst/>
            <a:ahLst/>
            <a:cxnLst/>
            <a:rect l="l" t="t" r="r" b="b"/>
            <a:pathLst>
              <a:path w="219044" h="696" extrusionOk="0">
                <a:moveTo>
                  <a:pt x="0" y="1"/>
                </a:moveTo>
                <a:lnTo>
                  <a:pt x="0" y="695"/>
                </a:lnTo>
                <a:lnTo>
                  <a:pt x="219044" y="695"/>
                </a:lnTo>
                <a:lnTo>
                  <a:pt x="219044" y="1"/>
                </a:lnTo>
                <a:close/>
              </a:path>
            </a:pathLst>
          </a:custGeom>
          <a:solidFill>
            <a:srgbClr val="00004D"/>
          </a:solidFill>
          <a:ln w="952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1" name="Google Shape;1331;p49"/>
          <p:cNvSpPr/>
          <p:nvPr/>
        </p:nvSpPr>
        <p:spPr>
          <a:xfrm>
            <a:off x="2505703" y="4089930"/>
            <a:ext cx="6119766" cy="841961"/>
          </a:xfrm>
          <a:custGeom>
            <a:avLst/>
            <a:gdLst/>
            <a:ahLst/>
            <a:cxnLst/>
            <a:rect l="l" t="t" r="r" b="b"/>
            <a:pathLst>
              <a:path w="192313" h="15329" extrusionOk="0">
                <a:moveTo>
                  <a:pt x="20806" y="164"/>
                </a:moveTo>
                <a:lnTo>
                  <a:pt x="44043" y="327"/>
                </a:lnTo>
                <a:lnTo>
                  <a:pt x="43777" y="327"/>
                </a:lnTo>
                <a:lnTo>
                  <a:pt x="42428" y="1840"/>
                </a:lnTo>
                <a:lnTo>
                  <a:pt x="30329" y="1676"/>
                </a:lnTo>
                <a:lnTo>
                  <a:pt x="32046" y="327"/>
                </a:lnTo>
                <a:lnTo>
                  <a:pt x="31188" y="327"/>
                </a:lnTo>
                <a:lnTo>
                  <a:pt x="29471" y="1676"/>
                </a:lnTo>
                <a:lnTo>
                  <a:pt x="18925" y="1676"/>
                </a:lnTo>
                <a:lnTo>
                  <a:pt x="20806" y="164"/>
                </a:lnTo>
                <a:close/>
                <a:moveTo>
                  <a:pt x="44632" y="332"/>
                </a:moveTo>
                <a:lnTo>
                  <a:pt x="67279" y="491"/>
                </a:lnTo>
                <a:lnTo>
                  <a:pt x="66625" y="2044"/>
                </a:lnTo>
                <a:lnTo>
                  <a:pt x="55876" y="2044"/>
                </a:lnTo>
                <a:lnTo>
                  <a:pt x="56897" y="491"/>
                </a:lnTo>
                <a:lnTo>
                  <a:pt x="56039" y="491"/>
                </a:lnTo>
                <a:lnTo>
                  <a:pt x="55017" y="1840"/>
                </a:lnTo>
                <a:lnTo>
                  <a:pt x="43286" y="1840"/>
                </a:lnTo>
                <a:lnTo>
                  <a:pt x="44632" y="332"/>
                </a:lnTo>
                <a:close/>
                <a:moveTo>
                  <a:pt x="68138" y="491"/>
                </a:moveTo>
                <a:lnTo>
                  <a:pt x="80073" y="654"/>
                </a:lnTo>
                <a:lnTo>
                  <a:pt x="79542" y="2208"/>
                </a:lnTo>
                <a:lnTo>
                  <a:pt x="67443" y="2044"/>
                </a:lnTo>
                <a:lnTo>
                  <a:pt x="68138" y="491"/>
                </a:lnTo>
                <a:close/>
                <a:moveTo>
                  <a:pt x="80727" y="654"/>
                </a:moveTo>
                <a:lnTo>
                  <a:pt x="92335" y="818"/>
                </a:lnTo>
                <a:lnTo>
                  <a:pt x="92335" y="2208"/>
                </a:lnTo>
                <a:lnTo>
                  <a:pt x="80400" y="2208"/>
                </a:lnTo>
                <a:lnTo>
                  <a:pt x="80727" y="654"/>
                </a:lnTo>
                <a:close/>
                <a:moveTo>
                  <a:pt x="104597" y="818"/>
                </a:moveTo>
                <a:lnTo>
                  <a:pt x="104761" y="2371"/>
                </a:lnTo>
                <a:lnTo>
                  <a:pt x="93194" y="2208"/>
                </a:lnTo>
                <a:lnTo>
                  <a:pt x="93194" y="818"/>
                </a:lnTo>
                <a:close/>
                <a:moveTo>
                  <a:pt x="105456" y="818"/>
                </a:moveTo>
                <a:lnTo>
                  <a:pt x="116492" y="1022"/>
                </a:lnTo>
                <a:lnTo>
                  <a:pt x="116860" y="2371"/>
                </a:lnTo>
                <a:lnTo>
                  <a:pt x="105619" y="2371"/>
                </a:lnTo>
                <a:lnTo>
                  <a:pt x="105456" y="818"/>
                </a:lnTo>
                <a:close/>
                <a:moveTo>
                  <a:pt x="128100" y="1022"/>
                </a:moveTo>
                <a:lnTo>
                  <a:pt x="128754" y="2535"/>
                </a:lnTo>
                <a:lnTo>
                  <a:pt x="117718" y="2371"/>
                </a:lnTo>
                <a:lnTo>
                  <a:pt x="117187" y="1022"/>
                </a:lnTo>
                <a:close/>
                <a:moveTo>
                  <a:pt x="128958" y="1022"/>
                </a:moveTo>
                <a:lnTo>
                  <a:pt x="139504" y="1186"/>
                </a:lnTo>
                <a:lnTo>
                  <a:pt x="140526" y="2535"/>
                </a:lnTo>
                <a:lnTo>
                  <a:pt x="129612" y="2535"/>
                </a:lnTo>
                <a:lnTo>
                  <a:pt x="128958" y="1022"/>
                </a:lnTo>
                <a:close/>
                <a:moveTo>
                  <a:pt x="150744" y="1186"/>
                </a:moveTo>
                <a:lnTo>
                  <a:pt x="151929" y="2698"/>
                </a:lnTo>
                <a:lnTo>
                  <a:pt x="141220" y="2535"/>
                </a:lnTo>
                <a:lnTo>
                  <a:pt x="140362" y="1186"/>
                </a:lnTo>
                <a:close/>
                <a:moveTo>
                  <a:pt x="151439" y="1186"/>
                </a:moveTo>
                <a:lnTo>
                  <a:pt x="162843" y="1349"/>
                </a:lnTo>
                <a:lnTo>
                  <a:pt x="164355" y="2698"/>
                </a:lnTo>
                <a:lnTo>
                  <a:pt x="152624" y="2698"/>
                </a:lnTo>
                <a:lnTo>
                  <a:pt x="151439" y="1186"/>
                </a:lnTo>
                <a:close/>
                <a:moveTo>
                  <a:pt x="163701" y="1349"/>
                </a:moveTo>
                <a:lnTo>
                  <a:pt x="174574" y="1513"/>
                </a:lnTo>
                <a:lnTo>
                  <a:pt x="176290" y="2862"/>
                </a:lnTo>
                <a:lnTo>
                  <a:pt x="165050" y="2698"/>
                </a:lnTo>
                <a:lnTo>
                  <a:pt x="163701" y="1349"/>
                </a:lnTo>
                <a:close/>
                <a:moveTo>
                  <a:pt x="18598" y="1840"/>
                </a:moveTo>
                <a:lnTo>
                  <a:pt x="29307" y="2044"/>
                </a:lnTo>
                <a:lnTo>
                  <a:pt x="27427" y="3556"/>
                </a:lnTo>
                <a:lnTo>
                  <a:pt x="16350" y="3556"/>
                </a:lnTo>
                <a:lnTo>
                  <a:pt x="18598" y="1840"/>
                </a:lnTo>
                <a:close/>
                <a:moveTo>
                  <a:pt x="42265" y="2044"/>
                </a:moveTo>
                <a:lnTo>
                  <a:pt x="40711" y="3720"/>
                </a:lnTo>
                <a:lnTo>
                  <a:pt x="28286" y="3556"/>
                </a:lnTo>
                <a:lnTo>
                  <a:pt x="30166" y="2044"/>
                </a:lnTo>
                <a:close/>
                <a:moveTo>
                  <a:pt x="43123" y="2044"/>
                </a:moveTo>
                <a:lnTo>
                  <a:pt x="54854" y="2208"/>
                </a:lnTo>
                <a:lnTo>
                  <a:pt x="53832" y="3720"/>
                </a:lnTo>
                <a:lnTo>
                  <a:pt x="41733" y="3720"/>
                </a:lnTo>
                <a:lnTo>
                  <a:pt x="43123" y="2044"/>
                </a:lnTo>
                <a:close/>
                <a:moveTo>
                  <a:pt x="66421" y="2208"/>
                </a:moveTo>
                <a:lnTo>
                  <a:pt x="65604" y="3883"/>
                </a:lnTo>
                <a:lnTo>
                  <a:pt x="54690" y="3720"/>
                </a:lnTo>
                <a:lnTo>
                  <a:pt x="55876" y="2208"/>
                </a:lnTo>
                <a:close/>
                <a:moveTo>
                  <a:pt x="67279" y="2208"/>
                </a:moveTo>
                <a:lnTo>
                  <a:pt x="79542" y="2371"/>
                </a:lnTo>
                <a:lnTo>
                  <a:pt x="79051" y="3883"/>
                </a:lnTo>
                <a:lnTo>
                  <a:pt x="66625" y="3883"/>
                </a:lnTo>
                <a:lnTo>
                  <a:pt x="67279" y="2208"/>
                </a:lnTo>
                <a:close/>
                <a:moveTo>
                  <a:pt x="92335" y="2371"/>
                </a:moveTo>
                <a:lnTo>
                  <a:pt x="92172" y="4088"/>
                </a:lnTo>
                <a:lnTo>
                  <a:pt x="79909" y="3883"/>
                </a:lnTo>
                <a:lnTo>
                  <a:pt x="80400" y="2371"/>
                </a:lnTo>
                <a:close/>
                <a:moveTo>
                  <a:pt x="93194" y="2371"/>
                </a:moveTo>
                <a:lnTo>
                  <a:pt x="104761" y="2535"/>
                </a:lnTo>
                <a:lnTo>
                  <a:pt x="104924" y="4088"/>
                </a:lnTo>
                <a:lnTo>
                  <a:pt x="92989" y="4088"/>
                </a:lnTo>
                <a:lnTo>
                  <a:pt x="93194" y="2371"/>
                </a:lnTo>
                <a:close/>
                <a:moveTo>
                  <a:pt x="117023" y="2535"/>
                </a:moveTo>
                <a:lnTo>
                  <a:pt x="117514" y="4088"/>
                </a:lnTo>
                <a:lnTo>
                  <a:pt x="105783" y="4088"/>
                </a:lnTo>
                <a:lnTo>
                  <a:pt x="105619" y="2535"/>
                </a:lnTo>
                <a:close/>
                <a:moveTo>
                  <a:pt x="117718" y="2535"/>
                </a:moveTo>
                <a:lnTo>
                  <a:pt x="128958" y="2698"/>
                </a:lnTo>
                <a:lnTo>
                  <a:pt x="129776" y="4251"/>
                </a:lnTo>
                <a:lnTo>
                  <a:pt x="118372" y="4088"/>
                </a:lnTo>
                <a:lnTo>
                  <a:pt x="117718" y="2535"/>
                </a:lnTo>
                <a:close/>
                <a:moveTo>
                  <a:pt x="140689" y="2698"/>
                </a:moveTo>
                <a:lnTo>
                  <a:pt x="141711" y="4251"/>
                </a:lnTo>
                <a:lnTo>
                  <a:pt x="130471" y="4251"/>
                </a:lnTo>
                <a:lnTo>
                  <a:pt x="129776" y="2698"/>
                </a:lnTo>
                <a:close/>
                <a:moveTo>
                  <a:pt x="141384" y="2698"/>
                </a:moveTo>
                <a:lnTo>
                  <a:pt x="152093" y="2862"/>
                </a:lnTo>
                <a:lnTo>
                  <a:pt x="153483" y="4415"/>
                </a:lnTo>
                <a:lnTo>
                  <a:pt x="153483" y="4415"/>
                </a:lnTo>
                <a:lnTo>
                  <a:pt x="142569" y="4251"/>
                </a:lnTo>
                <a:lnTo>
                  <a:pt x="141384" y="2698"/>
                </a:lnTo>
                <a:close/>
                <a:moveTo>
                  <a:pt x="164519" y="2862"/>
                </a:moveTo>
                <a:lnTo>
                  <a:pt x="166235" y="4415"/>
                </a:lnTo>
                <a:lnTo>
                  <a:pt x="154137" y="4415"/>
                </a:lnTo>
                <a:lnTo>
                  <a:pt x="152788" y="2862"/>
                </a:lnTo>
                <a:close/>
                <a:moveTo>
                  <a:pt x="165377" y="2862"/>
                </a:moveTo>
                <a:lnTo>
                  <a:pt x="176617" y="3066"/>
                </a:lnTo>
                <a:lnTo>
                  <a:pt x="178498" y="4415"/>
                </a:lnTo>
                <a:lnTo>
                  <a:pt x="166930" y="4415"/>
                </a:lnTo>
                <a:lnTo>
                  <a:pt x="165377" y="2862"/>
                </a:lnTo>
                <a:close/>
                <a:moveTo>
                  <a:pt x="16187" y="3720"/>
                </a:moveTo>
                <a:lnTo>
                  <a:pt x="27100" y="3883"/>
                </a:lnTo>
                <a:lnTo>
                  <a:pt x="25220" y="5600"/>
                </a:lnTo>
                <a:lnTo>
                  <a:pt x="13816" y="5600"/>
                </a:lnTo>
                <a:lnTo>
                  <a:pt x="16187" y="3720"/>
                </a:lnTo>
                <a:close/>
                <a:moveTo>
                  <a:pt x="40548" y="3883"/>
                </a:moveTo>
                <a:lnTo>
                  <a:pt x="39035" y="5600"/>
                </a:lnTo>
                <a:lnTo>
                  <a:pt x="26242" y="5600"/>
                </a:lnTo>
                <a:lnTo>
                  <a:pt x="28122" y="3883"/>
                </a:lnTo>
                <a:close/>
                <a:moveTo>
                  <a:pt x="53668" y="3883"/>
                </a:moveTo>
                <a:lnTo>
                  <a:pt x="52483" y="5764"/>
                </a:lnTo>
                <a:lnTo>
                  <a:pt x="40057" y="5600"/>
                </a:lnTo>
                <a:lnTo>
                  <a:pt x="41570" y="3883"/>
                </a:lnTo>
                <a:close/>
                <a:moveTo>
                  <a:pt x="54527" y="3883"/>
                </a:moveTo>
                <a:lnTo>
                  <a:pt x="65604" y="4088"/>
                </a:lnTo>
                <a:lnTo>
                  <a:pt x="64745" y="5764"/>
                </a:lnTo>
                <a:lnTo>
                  <a:pt x="53341" y="5764"/>
                </a:lnTo>
                <a:lnTo>
                  <a:pt x="54527" y="3883"/>
                </a:lnTo>
                <a:close/>
                <a:moveTo>
                  <a:pt x="79051" y="4088"/>
                </a:moveTo>
                <a:lnTo>
                  <a:pt x="78520" y="5764"/>
                </a:lnTo>
                <a:lnTo>
                  <a:pt x="65604" y="5764"/>
                </a:lnTo>
                <a:lnTo>
                  <a:pt x="66421" y="4088"/>
                </a:lnTo>
                <a:close/>
                <a:moveTo>
                  <a:pt x="79909" y="4088"/>
                </a:moveTo>
                <a:lnTo>
                  <a:pt x="92172" y="4251"/>
                </a:lnTo>
                <a:lnTo>
                  <a:pt x="91967" y="5927"/>
                </a:lnTo>
                <a:lnTo>
                  <a:pt x="79378" y="5764"/>
                </a:lnTo>
                <a:lnTo>
                  <a:pt x="79909" y="4088"/>
                </a:lnTo>
                <a:close/>
                <a:moveTo>
                  <a:pt x="104924" y="4251"/>
                </a:moveTo>
                <a:lnTo>
                  <a:pt x="105088" y="5927"/>
                </a:lnTo>
                <a:lnTo>
                  <a:pt x="92826" y="5927"/>
                </a:lnTo>
                <a:lnTo>
                  <a:pt x="92989" y="4251"/>
                </a:lnTo>
                <a:close/>
                <a:moveTo>
                  <a:pt x="105783" y="4251"/>
                </a:moveTo>
                <a:lnTo>
                  <a:pt x="117514" y="4415"/>
                </a:lnTo>
                <a:lnTo>
                  <a:pt x="118045" y="5927"/>
                </a:lnTo>
                <a:lnTo>
                  <a:pt x="106110" y="5927"/>
                </a:lnTo>
                <a:lnTo>
                  <a:pt x="105783" y="4251"/>
                </a:lnTo>
                <a:close/>
                <a:moveTo>
                  <a:pt x="129776" y="4415"/>
                </a:moveTo>
                <a:lnTo>
                  <a:pt x="130634" y="5927"/>
                </a:lnTo>
                <a:lnTo>
                  <a:pt x="118903" y="5927"/>
                </a:lnTo>
                <a:lnTo>
                  <a:pt x="118372" y="4415"/>
                </a:lnTo>
                <a:close/>
                <a:moveTo>
                  <a:pt x="141874" y="4415"/>
                </a:moveTo>
                <a:lnTo>
                  <a:pt x="142896" y="6131"/>
                </a:lnTo>
                <a:lnTo>
                  <a:pt x="131492" y="6131"/>
                </a:lnTo>
                <a:lnTo>
                  <a:pt x="130634" y="4415"/>
                </a:lnTo>
                <a:close/>
                <a:moveTo>
                  <a:pt x="142569" y="4415"/>
                </a:moveTo>
                <a:lnTo>
                  <a:pt x="153646" y="4578"/>
                </a:lnTo>
                <a:lnTo>
                  <a:pt x="154995" y="6131"/>
                </a:lnTo>
                <a:lnTo>
                  <a:pt x="143755" y="6131"/>
                </a:lnTo>
                <a:lnTo>
                  <a:pt x="142569" y="4415"/>
                </a:lnTo>
                <a:close/>
                <a:moveTo>
                  <a:pt x="166399" y="4578"/>
                </a:moveTo>
                <a:lnTo>
                  <a:pt x="168116" y="6131"/>
                </a:lnTo>
                <a:lnTo>
                  <a:pt x="155853" y="6131"/>
                </a:lnTo>
                <a:lnTo>
                  <a:pt x="154300" y="4578"/>
                </a:lnTo>
                <a:close/>
                <a:moveTo>
                  <a:pt x="167094" y="4578"/>
                </a:moveTo>
                <a:lnTo>
                  <a:pt x="178661" y="4742"/>
                </a:lnTo>
                <a:lnTo>
                  <a:pt x="180705" y="6295"/>
                </a:lnTo>
                <a:lnTo>
                  <a:pt x="168974" y="6131"/>
                </a:lnTo>
                <a:lnTo>
                  <a:pt x="167094" y="4578"/>
                </a:lnTo>
                <a:close/>
                <a:moveTo>
                  <a:pt x="24893" y="5764"/>
                </a:moveTo>
                <a:lnTo>
                  <a:pt x="22849" y="7644"/>
                </a:lnTo>
                <a:lnTo>
                  <a:pt x="11078" y="7644"/>
                </a:lnTo>
                <a:lnTo>
                  <a:pt x="13653" y="5764"/>
                </a:lnTo>
                <a:close/>
                <a:moveTo>
                  <a:pt x="25915" y="5764"/>
                </a:moveTo>
                <a:lnTo>
                  <a:pt x="38831" y="5927"/>
                </a:lnTo>
                <a:lnTo>
                  <a:pt x="37155" y="7807"/>
                </a:lnTo>
                <a:lnTo>
                  <a:pt x="23871" y="7644"/>
                </a:lnTo>
                <a:lnTo>
                  <a:pt x="25915" y="5764"/>
                </a:lnTo>
                <a:close/>
                <a:moveTo>
                  <a:pt x="52320" y="5927"/>
                </a:moveTo>
                <a:lnTo>
                  <a:pt x="51093" y="7807"/>
                </a:lnTo>
                <a:lnTo>
                  <a:pt x="38177" y="7807"/>
                </a:lnTo>
                <a:lnTo>
                  <a:pt x="39689" y="5927"/>
                </a:lnTo>
                <a:close/>
                <a:moveTo>
                  <a:pt x="64582" y="5927"/>
                </a:moveTo>
                <a:lnTo>
                  <a:pt x="63723" y="7807"/>
                </a:lnTo>
                <a:lnTo>
                  <a:pt x="51952" y="7807"/>
                </a:lnTo>
                <a:lnTo>
                  <a:pt x="53341" y="5927"/>
                </a:lnTo>
                <a:close/>
                <a:moveTo>
                  <a:pt x="65604" y="5927"/>
                </a:moveTo>
                <a:lnTo>
                  <a:pt x="78356" y="6131"/>
                </a:lnTo>
                <a:lnTo>
                  <a:pt x="77866" y="7807"/>
                </a:lnTo>
                <a:lnTo>
                  <a:pt x="64582" y="7807"/>
                </a:lnTo>
                <a:lnTo>
                  <a:pt x="65604" y="5927"/>
                </a:lnTo>
                <a:close/>
                <a:moveTo>
                  <a:pt x="91967" y="6131"/>
                </a:moveTo>
                <a:lnTo>
                  <a:pt x="91804" y="7807"/>
                </a:lnTo>
                <a:lnTo>
                  <a:pt x="78888" y="7807"/>
                </a:lnTo>
                <a:lnTo>
                  <a:pt x="79378" y="6131"/>
                </a:lnTo>
                <a:close/>
                <a:moveTo>
                  <a:pt x="105251" y="6131"/>
                </a:moveTo>
                <a:lnTo>
                  <a:pt x="105456" y="7971"/>
                </a:lnTo>
                <a:lnTo>
                  <a:pt x="105456" y="7971"/>
                </a:lnTo>
                <a:lnTo>
                  <a:pt x="92826" y="7807"/>
                </a:lnTo>
                <a:lnTo>
                  <a:pt x="92826" y="6131"/>
                </a:lnTo>
                <a:close/>
                <a:moveTo>
                  <a:pt x="118208" y="6131"/>
                </a:moveTo>
                <a:lnTo>
                  <a:pt x="118740" y="7971"/>
                </a:lnTo>
                <a:lnTo>
                  <a:pt x="106273" y="7971"/>
                </a:lnTo>
                <a:lnTo>
                  <a:pt x="106110" y="6131"/>
                </a:lnTo>
                <a:close/>
                <a:moveTo>
                  <a:pt x="119067" y="6131"/>
                </a:moveTo>
                <a:lnTo>
                  <a:pt x="130798" y="6295"/>
                </a:lnTo>
                <a:lnTo>
                  <a:pt x="131656" y="7971"/>
                </a:lnTo>
                <a:lnTo>
                  <a:pt x="119557" y="7971"/>
                </a:lnTo>
                <a:lnTo>
                  <a:pt x="119067" y="6131"/>
                </a:lnTo>
                <a:close/>
                <a:moveTo>
                  <a:pt x="143060" y="6295"/>
                </a:moveTo>
                <a:lnTo>
                  <a:pt x="144286" y="7971"/>
                </a:lnTo>
                <a:lnTo>
                  <a:pt x="132514" y="7971"/>
                </a:lnTo>
                <a:lnTo>
                  <a:pt x="131656" y="6295"/>
                </a:lnTo>
                <a:close/>
                <a:moveTo>
                  <a:pt x="155158" y="6295"/>
                </a:moveTo>
                <a:lnTo>
                  <a:pt x="156712" y="7971"/>
                </a:lnTo>
                <a:lnTo>
                  <a:pt x="145103" y="7971"/>
                </a:lnTo>
                <a:lnTo>
                  <a:pt x="143918" y="6295"/>
                </a:lnTo>
                <a:close/>
                <a:moveTo>
                  <a:pt x="156017" y="6295"/>
                </a:moveTo>
                <a:lnTo>
                  <a:pt x="168279" y="6458"/>
                </a:lnTo>
                <a:lnTo>
                  <a:pt x="170159" y="7971"/>
                </a:lnTo>
                <a:lnTo>
                  <a:pt x="157570" y="7971"/>
                </a:lnTo>
                <a:lnTo>
                  <a:pt x="156017" y="6295"/>
                </a:lnTo>
                <a:close/>
                <a:moveTo>
                  <a:pt x="180868" y="6458"/>
                </a:moveTo>
                <a:lnTo>
                  <a:pt x="183116" y="8175"/>
                </a:lnTo>
                <a:lnTo>
                  <a:pt x="171018" y="7971"/>
                </a:lnTo>
                <a:lnTo>
                  <a:pt x="169137" y="6458"/>
                </a:lnTo>
                <a:close/>
                <a:moveTo>
                  <a:pt x="22686" y="7971"/>
                </a:moveTo>
                <a:lnTo>
                  <a:pt x="20274" y="10014"/>
                </a:lnTo>
                <a:lnTo>
                  <a:pt x="8176" y="10014"/>
                </a:lnTo>
                <a:lnTo>
                  <a:pt x="10751" y="7971"/>
                </a:lnTo>
                <a:close/>
                <a:moveTo>
                  <a:pt x="36992" y="7971"/>
                </a:moveTo>
                <a:lnTo>
                  <a:pt x="35112" y="10014"/>
                </a:lnTo>
                <a:lnTo>
                  <a:pt x="21460" y="10014"/>
                </a:lnTo>
                <a:lnTo>
                  <a:pt x="23708" y="7971"/>
                </a:lnTo>
                <a:close/>
                <a:moveTo>
                  <a:pt x="50930" y="7971"/>
                </a:moveTo>
                <a:lnTo>
                  <a:pt x="49581" y="10014"/>
                </a:lnTo>
                <a:lnTo>
                  <a:pt x="36133" y="10014"/>
                </a:lnTo>
                <a:lnTo>
                  <a:pt x="37809" y="7971"/>
                </a:lnTo>
                <a:close/>
                <a:moveTo>
                  <a:pt x="63560" y="7971"/>
                </a:moveTo>
                <a:lnTo>
                  <a:pt x="62538" y="10014"/>
                </a:lnTo>
                <a:lnTo>
                  <a:pt x="50603" y="10014"/>
                </a:lnTo>
                <a:lnTo>
                  <a:pt x="51788" y="7971"/>
                </a:lnTo>
                <a:close/>
                <a:moveTo>
                  <a:pt x="64582" y="7971"/>
                </a:moveTo>
                <a:lnTo>
                  <a:pt x="77866" y="8175"/>
                </a:lnTo>
                <a:lnTo>
                  <a:pt x="77334" y="10014"/>
                </a:lnTo>
                <a:lnTo>
                  <a:pt x="63560" y="10014"/>
                </a:lnTo>
                <a:lnTo>
                  <a:pt x="64582" y="7971"/>
                </a:lnTo>
                <a:close/>
                <a:moveTo>
                  <a:pt x="91804" y="8175"/>
                </a:moveTo>
                <a:lnTo>
                  <a:pt x="91640" y="10014"/>
                </a:lnTo>
                <a:lnTo>
                  <a:pt x="78356" y="10014"/>
                </a:lnTo>
                <a:lnTo>
                  <a:pt x="78888" y="8175"/>
                </a:lnTo>
                <a:close/>
                <a:moveTo>
                  <a:pt x="105456" y="8175"/>
                </a:moveTo>
                <a:lnTo>
                  <a:pt x="105619" y="10014"/>
                </a:lnTo>
                <a:lnTo>
                  <a:pt x="92662" y="10014"/>
                </a:lnTo>
                <a:lnTo>
                  <a:pt x="92662" y="8175"/>
                </a:lnTo>
                <a:close/>
                <a:moveTo>
                  <a:pt x="118740" y="8175"/>
                </a:moveTo>
                <a:lnTo>
                  <a:pt x="119394" y="10014"/>
                </a:lnTo>
                <a:lnTo>
                  <a:pt x="106641" y="10014"/>
                </a:lnTo>
                <a:lnTo>
                  <a:pt x="106273" y="8175"/>
                </a:lnTo>
                <a:close/>
                <a:moveTo>
                  <a:pt x="131819" y="8175"/>
                </a:moveTo>
                <a:lnTo>
                  <a:pt x="132678" y="10014"/>
                </a:lnTo>
                <a:lnTo>
                  <a:pt x="120252" y="10014"/>
                </a:lnTo>
                <a:lnTo>
                  <a:pt x="119557" y="8175"/>
                </a:lnTo>
                <a:close/>
                <a:moveTo>
                  <a:pt x="144449" y="8175"/>
                </a:moveTo>
                <a:lnTo>
                  <a:pt x="145798" y="10014"/>
                </a:lnTo>
                <a:lnTo>
                  <a:pt x="133536" y="10014"/>
                </a:lnTo>
                <a:lnTo>
                  <a:pt x="132678" y="8175"/>
                </a:lnTo>
                <a:close/>
                <a:moveTo>
                  <a:pt x="156875" y="8175"/>
                </a:moveTo>
                <a:lnTo>
                  <a:pt x="158388" y="10014"/>
                </a:lnTo>
                <a:lnTo>
                  <a:pt x="146657" y="10014"/>
                </a:lnTo>
                <a:lnTo>
                  <a:pt x="145308" y="8175"/>
                </a:lnTo>
                <a:close/>
                <a:moveTo>
                  <a:pt x="157734" y="8175"/>
                </a:moveTo>
                <a:lnTo>
                  <a:pt x="170323" y="8339"/>
                </a:lnTo>
                <a:lnTo>
                  <a:pt x="172366" y="10014"/>
                </a:lnTo>
                <a:lnTo>
                  <a:pt x="159246" y="10014"/>
                </a:lnTo>
                <a:lnTo>
                  <a:pt x="157734" y="8175"/>
                </a:lnTo>
                <a:close/>
                <a:moveTo>
                  <a:pt x="183280" y="8339"/>
                </a:moveTo>
                <a:lnTo>
                  <a:pt x="185487" y="10014"/>
                </a:lnTo>
                <a:lnTo>
                  <a:pt x="173061" y="10014"/>
                </a:lnTo>
                <a:lnTo>
                  <a:pt x="171181" y="8339"/>
                </a:lnTo>
                <a:close/>
                <a:moveTo>
                  <a:pt x="172530" y="10219"/>
                </a:moveTo>
                <a:lnTo>
                  <a:pt x="174574" y="12058"/>
                </a:lnTo>
                <a:lnTo>
                  <a:pt x="161126" y="12058"/>
                </a:lnTo>
                <a:lnTo>
                  <a:pt x="159409" y="10219"/>
                </a:lnTo>
                <a:close/>
                <a:moveTo>
                  <a:pt x="185814" y="10219"/>
                </a:moveTo>
                <a:lnTo>
                  <a:pt x="188226" y="12058"/>
                </a:lnTo>
                <a:lnTo>
                  <a:pt x="175432" y="12058"/>
                </a:lnTo>
                <a:lnTo>
                  <a:pt x="173388" y="10219"/>
                </a:lnTo>
                <a:close/>
                <a:moveTo>
                  <a:pt x="77171" y="10219"/>
                </a:moveTo>
                <a:lnTo>
                  <a:pt x="76640" y="12263"/>
                </a:lnTo>
                <a:lnTo>
                  <a:pt x="62538" y="12263"/>
                </a:lnTo>
                <a:lnTo>
                  <a:pt x="63355" y="10219"/>
                </a:lnTo>
                <a:close/>
                <a:moveTo>
                  <a:pt x="91640" y="10219"/>
                </a:moveTo>
                <a:lnTo>
                  <a:pt x="91477" y="12263"/>
                </a:lnTo>
                <a:lnTo>
                  <a:pt x="77661" y="12263"/>
                </a:lnTo>
                <a:lnTo>
                  <a:pt x="78193" y="10219"/>
                </a:lnTo>
                <a:close/>
                <a:moveTo>
                  <a:pt x="105783" y="10219"/>
                </a:moveTo>
                <a:lnTo>
                  <a:pt x="105946" y="12263"/>
                </a:lnTo>
                <a:lnTo>
                  <a:pt x="92499" y="12263"/>
                </a:lnTo>
                <a:lnTo>
                  <a:pt x="92662" y="10219"/>
                </a:lnTo>
                <a:close/>
                <a:moveTo>
                  <a:pt x="119394" y="10219"/>
                </a:moveTo>
                <a:lnTo>
                  <a:pt x="120089" y="12263"/>
                </a:lnTo>
                <a:lnTo>
                  <a:pt x="106968" y="12263"/>
                </a:lnTo>
                <a:lnTo>
                  <a:pt x="106641" y="10219"/>
                </a:lnTo>
                <a:close/>
                <a:moveTo>
                  <a:pt x="132841" y="10219"/>
                </a:moveTo>
                <a:lnTo>
                  <a:pt x="133863" y="12263"/>
                </a:lnTo>
                <a:lnTo>
                  <a:pt x="120947" y="12263"/>
                </a:lnTo>
                <a:lnTo>
                  <a:pt x="120252" y="10219"/>
                </a:lnTo>
                <a:close/>
                <a:moveTo>
                  <a:pt x="145962" y="10219"/>
                </a:moveTo>
                <a:lnTo>
                  <a:pt x="147147" y="12263"/>
                </a:lnTo>
                <a:lnTo>
                  <a:pt x="134721" y="12263"/>
                </a:lnTo>
                <a:lnTo>
                  <a:pt x="133700" y="10219"/>
                </a:lnTo>
                <a:close/>
                <a:moveTo>
                  <a:pt x="158755" y="10219"/>
                </a:moveTo>
                <a:lnTo>
                  <a:pt x="160268" y="12058"/>
                </a:lnTo>
                <a:lnTo>
                  <a:pt x="148169" y="12263"/>
                </a:lnTo>
                <a:lnTo>
                  <a:pt x="146820" y="10219"/>
                </a:lnTo>
                <a:close/>
                <a:moveTo>
                  <a:pt x="20111" y="10219"/>
                </a:moveTo>
                <a:lnTo>
                  <a:pt x="17740" y="12426"/>
                </a:lnTo>
                <a:lnTo>
                  <a:pt x="5110" y="12426"/>
                </a:lnTo>
                <a:lnTo>
                  <a:pt x="7849" y="10219"/>
                </a:lnTo>
                <a:close/>
                <a:moveTo>
                  <a:pt x="34948" y="10219"/>
                </a:moveTo>
                <a:lnTo>
                  <a:pt x="33068" y="12426"/>
                </a:lnTo>
                <a:lnTo>
                  <a:pt x="18762" y="12426"/>
                </a:lnTo>
                <a:lnTo>
                  <a:pt x="21133" y="10219"/>
                </a:lnTo>
                <a:close/>
                <a:moveTo>
                  <a:pt x="49417" y="10219"/>
                </a:moveTo>
                <a:lnTo>
                  <a:pt x="47864" y="12426"/>
                </a:lnTo>
                <a:lnTo>
                  <a:pt x="34090" y="12426"/>
                </a:lnTo>
                <a:lnTo>
                  <a:pt x="35970" y="10219"/>
                </a:lnTo>
                <a:close/>
                <a:moveTo>
                  <a:pt x="62538" y="10219"/>
                </a:moveTo>
                <a:lnTo>
                  <a:pt x="61516" y="12263"/>
                </a:lnTo>
                <a:lnTo>
                  <a:pt x="48886" y="12426"/>
                </a:lnTo>
                <a:lnTo>
                  <a:pt x="50439" y="10219"/>
                </a:lnTo>
                <a:close/>
                <a:moveTo>
                  <a:pt x="174737" y="12426"/>
                </a:moveTo>
                <a:lnTo>
                  <a:pt x="177149" y="14470"/>
                </a:lnTo>
                <a:lnTo>
                  <a:pt x="163333" y="14470"/>
                </a:lnTo>
                <a:lnTo>
                  <a:pt x="161453" y="12426"/>
                </a:lnTo>
                <a:close/>
                <a:moveTo>
                  <a:pt x="188553" y="12426"/>
                </a:moveTo>
                <a:lnTo>
                  <a:pt x="191087" y="14470"/>
                </a:lnTo>
                <a:lnTo>
                  <a:pt x="178007" y="14470"/>
                </a:lnTo>
                <a:lnTo>
                  <a:pt x="175595" y="12426"/>
                </a:lnTo>
                <a:close/>
                <a:moveTo>
                  <a:pt x="32700" y="12590"/>
                </a:moveTo>
                <a:lnTo>
                  <a:pt x="30656" y="14960"/>
                </a:lnTo>
                <a:lnTo>
                  <a:pt x="15860" y="14960"/>
                </a:lnTo>
                <a:lnTo>
                  <a:pt x="18394" y="12590"/>
                </a:lnTo>
                <a:close/>
                <a:moveTo>
                  <a:pt x="47701" y="12590"/>
                </a:moveTo>
                <a:lnTo>
                  <a:pt x="46188" y="14960"/>
                </a:lnTo>
                <a:lnTo>
                  <a:pt x="31678" y="14960"/>
                </a:lnTo>
                <a:lnTo>
                  <a:pt x="33722" y="12590"/>
                </a:lnTo>
                <a:close/>
                <a:moveTo>
                  <a:pt x="160636" y="12426"/>
                </a:moveTo>
                <a:lnTo>
                  <a:pt x="162311" y="14470"/>
                </a:lnTo>
                <a:lnTo>
                  <a:pt x="47210" y="14960"/>
                </a:lnTo>
                <a:lnTo>
                  <a:pt x="48723" y="12590"/>
                </a:lnTo>
                <a:lnTo>
                  <a:pt x="106968" y="12590"/>
                </a:lnTo>
                <a:lnTo>
                  <a:pt x="106968" y="12426"/>
                </a:lnTo>
                <a:lnTo>
                  <a:pt x="120089" y="12426"/>
                </a:lnTo>
                <a:lnTo>
                  <a:pt x="120089" y="12590"/>
                </a:lnTo>
                <a:lnTo>
                  <a:pt x="121110" y="12590"/>
                </a:lnTo>
                <a:lnTo>
                  <a:pt x="121110" y="12426"/>
                </a:lnTo>
                <a:lnTo>
                  <a:pt x="133863" y="12426"/>
                </a:lnTo>
                <a:lnTo>
                  <a:pt x="134067" y="12590"/>
                </a:lnTo>
                <a:lnTo>
                  <a:pt x="134885" y="12590"/>
                </a:lnTo>
                <a:lnTo>
                  <a:pt x="134885" y="12426"/>
                </a:lnTo>
                <a:lnTo>
                  <a:pt x="147352" y="12426"/>
                </a:lnTo>
                <a:lnTo>
                  <a:pt x="147515" y="12590"/>
                </a:lnTo>
                <a:lnTo>
                  <a:pt x="148373" y="12590"/>
                </a:lnTo>
                <a:lnTo>
                  <a:pt x="148373" y="12426"/>
                </a:lnTo>
                <a:close/>
                <a:moveTo>
                  <a:pt x="17372" y="12590"/>
                </a:moveTo>
                <a:lnTo>
                  <a:pt x="14675" y="14960"/>
                </a:lnTo>
                <a:lnTo>
                  <a:pt x="1554" y="15124"/>
                </a:lnTo>
                <a:lnTo>
                  <a:pt x="4783" y="12753"/>
                </a:lnTo>
                <a:lnTo>
                  <a:pt x="17372" y="12590"/>
                </a:lnTo>
                <a:close/>
                <a:moveTo>
                  <a:pt x="20111" y="0"/>
                </a:moveTo>
                <a:lnTo>
                  <a:pt x="1" y="15328"/>
                </a:lnTo>
                <a:lnTo>
                  <a:pt x="31515" y="15328"/>
                </a:lnTo>
                <a:lnTo>
                  <a:pt x="45984" y="15124"/>
                </a:lnTo>
                <a:lnTo>
                  <a:pt x="45821" y="15328"/>
                </a:lnTo>
                <a:lnTo>
                  <a:pt x="47006" y="15328"/>
                </a:lnTo>
                <a:lnTo>
                  <a:pt x="47006" y="15124"/>
                </a:lnTo>
                <a:lnTo>
                  <a:pt x="192313" y="14633"/>
                </a:lnTo>
                <a:lnTo>
                  <a:pt x="175105" y="1349"/>
                </a:lnTo>
                <a:lnTo>
                  <a:pt x="163333" y="1186"/>
                </a:lnTo>
                <a:lnTo>
                  <a:pt x="162679" y="1186"/>
                </a:lnTo>
                <a:lnTo>
                  <a:pt x="151235" y="1022"/>
                </a:lnTo>
                <a:lnTo>
                  <a:pt x="139340" y="1022"/>
                </a:lnTo>
                <a:lnTo>
                  <a:pt x="128754" y="818"/>
                </a:lnTo>
                <a:lnTo>
                  <a:pt x="116328" y="818"/>
                </a:lnTo>
                <a:lnTo>
                  <a:pt x="105251" y="654"/>
                </a:lnTo>
                <a:lnTo>
                  <a:pt x="104597" y="654"/>
                </a:lnTo>
                <a:lnTo>
                  <a:pt x="93194" y="491"/>
                </a:lnTo>
                <a:lnTo>
                  <a:pt x="80073" y="491"/>
                </a:lnTo>
                <a:lnTo>
                  <a:pt x="68301" y="327"/>
                </a:lnTo>
                <a:lnTo>
                  <a:pt x="67443" y="327"/>
                </a:lnTo>
                <a:lnTo>
                  <a:pt x="20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2" name="Google Shape;1332;p49"/>
          <p:cNvSpPr/>
          <p:nvPr/>
        </p:nvSpPr>
        <p:spPr>
          <a:xfrm>
            <a:off x="4375927" y="4850506"/>
            <a:ext cx="49035" cy="53926"/>
          </a:xfrm>
          <a:custGeom>
            <a:avLst/>
            <a:gdLst/>
            <a:ahLst/>
            <a:cxnLst/>
            <a:rect l="l" t="t" r="r" b="b"/>
            <a:pathLst>
              <a:path w="2045" h="2249" extrusionOk="0">
                <a:moveTo>
                  <a:pt x="1023" y="1"/>
                </a:moveTo>
                <a:cubicBezTo>
                  <a:pt x="328" y="1"/>
                  <a:pt x="1" y="532"/>
                  <a:pt x="1" y="1022"/>
                </a:cubicBezTo>
                <a:cubicBezTo>
                  <a:pt x="1" y="1717"/>
                  <a:pt x="328" y="2249"/>
                  <a:pt x="1023" y="2249"/>
                </a:cubicBezTo>
                <a:cubicBezTo>
                  <a:pt x="1513" y="2249"/>
                  <a:pt x="2044" y="1717"/>
                  <a:pt x="2044" y="1022"/>
                </a:cubicBezTo>
                <a:cubicBezTo>
                  <a:pt x="2044" y="532"/>
                  <a:pt x="1513" y="1"/>
                  <a:pt x="1023" y="1"/>
                </a:cubicBez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3" name="Google Shape;1333;p49"/>
          <p:cNvSpPr/>
          <p:nvPr/>
        </p:nvSpPr>
        <p:spPr>
          <a:xfrm>
            <a:off x="4483610" y="4850506"/>
            <a:ext cx="49035" cy="53926"/>
          </a:xfrm>
          <a:custGeom>
            <a:avLst/>
            <a:gdLst/>
            <a:ahLst/>
            <a:cxnLst/>
            <a:rect l="l" t="t" r="r" b="b"/>
            <a:pathLst>
              <a:path w="2045" h="2249" extrusionOk="0">
                <a:moveTo>
                  <a:pt x="1023" y="1"/>
                </a:moveTo>
                <a:cubicBezTo>
                  <a:pt x="491" y="1"/>
                  <a:pt x="1" y="532"/>
                  <a:pt x="1" y="1022"/>
                </a:cubicBezTo>
                <a:cubicBezTo>
                  <a:pt x="1" y="1717"/>
                  <a:pt x="491" y="2249"/>
                  <a:pt x="1023" y="2249"/>
                </a:cubicBezTo>
                <a:cubicBezTo>
                  <a:pt x="1718" y="2249"/>
                  <a:pt x="2045" y="1717"/>
                  <a:pt x="2045" y="1022"/>
                </a:cubicBezTo>
                <a:cubicBezTo>
                  <a:pt x="2045" y="532"/>
                  <a:pt x="1718" y="1"/>
                  <a:pt x="1023" y="1"/>
                </a:cubicBez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4" name="Google Shape;1334;p49"/>
          <p:cNvSpPr/>
          <p:nvPr/>
        </p:nvSpPr>
        <p:spPr>
          <a:xfrm>
            <a:off x="4610161" y="4850506"/>
            <a:ext cx="52967" cy="53926"/>
          </a:xfrm>
          <a:custGeom>
            <a:avLst/>
            <a:gdLst/>
            <a:ahLst/>
            <a:cxnLst/>
            <a:rect l="l" t="t" r="r" b="b"/>
            <a:pathLst>
              <a:path w="2209" h="2249" extrusionOk="0">
                <a:moveTo>
                  <a:pt x="1023" y="1"/>
                </a:moveTo>
                <a:cubicBezTo>
                  <a:pt x="532" y="1"/>
                  <a:pt x="1" y="532"/>
                  <a:pt x="1" y="1022"/>
                </a:cubicBezTo>
                <a:cubicBezTo>
                  <a:pt x="1" y="1717"/>
                  <a:pt x="532" y="2249"/>
                  <a:pt x="1023" y="2249"/>
                </a:cubicBezTo>
                <a:cubicBezTo>
                  <a:pt x="1718" y="2249"/>
                  <a:pt x="2208" y="1717"/>
                  <a:pt x="2208" y="1022"/>
                </a:cubicBezTo>
                <a:cubicBezTo>
                  <a:pt x="2208" y="532"/>
                  <a:pt x="1718" y="1"/>
                  <a:pt x="1023" y="1"/>
                </a:cubicBezTo>
                <a:close/>
              </a:path>
            </a:pathLst>
          </a:custGeom>
          <a:solidFill>
            <a:srgbClr val="AFD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335" name="Google Shape;1335;p49"/>
          <p:cNvGrpSpPr/>
          <p:nvPr/>
        </p:nvGrpSpPr>
        <p:grpSpPr>
          <a:xfrm>
            <a:off x="2446395" y="895683"/>
            <a:ext cx="6252999" cy="3050918"/>
            <a:chOff x="4894275" y="1968130"/>
            <a:chExt cx="3377380" cy="2025269"/>
          </a:xfrm>
        </p:grpSpPr>
        <p:sp>
          <p:nvSpPr>
            <p:cNvPr id="1336" name="Google Shape;1336;p49"/>
            <p:cNvSpPr/>
            <p:nvPr/>
          </p:nvSpPr>
          <p:spPr>
            <a:xfrm>
              <a:off x="4929554" y="1968130"/>
              <a:ext cx="3301067" cy="1991285"/>
            </a:xfrm>
            <a:custGeom>
              <a:avLst/>
              <a:gdLst/>
              <a:ahLst/>
              <a:cxnLst/>
              <a:rect l="l" t="t" r="r" b="b"/>
              <a:pathLst>
                <a:path w="145635" h="87717" extrusionOk="0">
                  <a:moveTo>
                    <a:pt x="8543" y="1"/>
                  </a:moveTo>
                  <a:cubicBezTo>
                    <a:pt x="3761" y="1"/>
                    <a:pt x="0" y="3924"/>
                    <a:pt x="0" y="8666"/>
                  </a:cubicBezTo>
                  <a:lnTo>
                    <a:pt x="0" y="79010"/>
                  </a:lnTo>
                  <a:cubicBezTo>
                    <a:pt x="0" y="83792"/>
                    <a:pt x="3761" y="87716"/>
                    <a:pt x="8543" y="87716"/>
                  </a:cubicBezTo>
                  <a:lnTo>
                    <a:pt x="137133" y="87716"/>
                  </a:lnTo>
                  <a:cubicBezTo>
                    <a:pt x="141874" y="87716"/>
                    <a:pt x="145634" y="83792"/>
                    <a:pt x="145634" y="79010"/>
                  </a:cubicBezTo>
                  <a:lnTo>
                    <a:pt x="145634" y="8666"/>
                  </a:lnTo>
                  <a:cubicBezTo>
                    <a:pt x="145634" y="3924"/>
                    <a:pt x="141874" y="1"/>
                    <a:pt x="137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7" name="Google Shape;1337;p49"/>
            <p:cNvSpPr/>
            <p:nvPr/>
          </p:nvSpPr>
          <p:spPr>
            <a:xfrm>
              <a:off x="5010071" y="2039400"/>
              <a:ext cx="3141877" cy="1887989"/>
            </a:xfrm>
            <a:custGeom>
              <a:avLst/>
              <a:gdLst/>
              <a:ahLst/>
              <a:cxnLst/>
              <a:rect l="l" t="t" r="r" b="b"/>
              <a:pathLst>
                <a:path w="129776" h="77171" extrusionOk="0">
                  <a:moveTo>
                    <a:pt x="121232" y="696"/>
                  </a:moveTo>
                  <a:cubicBezTo>
                    <a:pt x="123480" y="696"/>
                    <a:pt x="125320" y="1554"/>
                    <a:pt x="126873" y="3066"/>
                  </a:cubicBezTo>
                  <a:cubicBezTo>
                    <a:pt x="128222" y="4456"/>
                    <a:pt x="129080" y="6500"/>
                    <a:pt x="129080" y="8543"/>
                  </a:cubicBezTo>
                  <a:lnTo>
                    <a:pt x="129080" y="68465"/>
                  </a:lnTo>
                  <a:cubicBezTo>
                    <a:pt x="129080" y="70672"/>
                    <a:pt x="128222" y="72716"/>
                    <a:pt x="126873" y="74105"/>
                  </a:cubicBezTo>
                  <a:cubicBezTo>
                    <a:pt x="125320" y="75454"/>
                    <a:pt x="123480" y="76476"/>
                    <a:pt x="121232" y="76476"/>
                  </a:cubicBezTo>
                  <a:lnTo>
                    <a:pt x="8665" y="76476"/>
                  </a:lnTo>
                  <a:cubicBezTo>
                    <a:pt x="6458" y="76476"/>
                    <a:pt x="4415" y="75454"/>
                    <a:pt x="3066" y="74105"/>
                  </a:cubicBezTo>
                  <a:cubicBezTo>
                    <a:pt x="1676" y="72716"/>
                    <a:pt x="654" y="70672"/>
                    <a:pt x="654" y="68465"/>
                  </a:cubicBezTo>
                  <a:lnTo>
                    <a:pt x="654" y="8543"/>
                  </a:lnTo>
                  <a:cubicBezTo>
                    <a:pt x="654" y="6500"/>
                    <a:pt x="1676" y="4456"/>
                    <a:pt x="3066" y="3066"/>
                  </a:cubicBezTo>
                  <a:cubicBezTo>
                    <a:pt x="4415" y="1554"/>
                    <a:pt x="6458" y="696"/>
                    <a:pt x="8665" y="696"/>
                  </a:cubicBezTo>
                  <a:close/>
                  <a:moveTo>
                    <a:pt x="8665" y="1"/>
                  </a:moveTo>
                  <a:cubicBezTo>
                    <a:pt x="3924" y="1"/>
                    <a:pt x="0" y="3925"/>
                    <a:pt x="0" y="8543"/>
                  </a:cubicBezTo>
                  <a:lnTo>
                    <a:pt x="0" y="68465"/>
                  </a:lnTo>
                  <a:cubicBezTo>
                    <a:pt x="0" y="73247"/>
                    <a:pt x="3924" y="77171"/>
                    <a:pt x="8665" y="77171"/>
                  </a:cubicBezTo>
                  <a:lnTo>
                    <a:pt x="121232" y="77171"/>
                  </a:lnTo>
                  <a:cubicBezTo>
                    <a:pt x="126015" y="77171"/>
                    <a:pt x="129775" y="73247"/>
                    <a:pt x="129775" y="68465"/>
                  </a:cubicBezTo>
                  <a:lnTo>
                    <a:pt x="129775" y="8543"/>
                  </a:lnTo>
                  <a:cubicBezTo>
                    <a:pt x="129775" y="3925"/>
                    <a:pt x="126015" y="1"/>
                    <a:pt x="12123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8" name="Google Shape;1338;p49"/>
            <p:cNvSpPr/>
            <p:nvPr/>
          </p:nvSpPr>
          <p:spPr>
            <a:xfrm>
              <a:off x="4894275" y="2927384"/>
              <a:ext cx="593774" cy="650011"/>
            </a:xfrm>
            <a:custGeom>
              <a:avLst/>
              <a:gdLst/>
              <a:ahLst/>
              <a:cxnLst/>
              <a:rect l="l" t="t" r="r" b="b"/>
              <a:pathLst>
                <a:path w="24526" h="26569" extrusionOk="0">
                  <a:moveTo>
                    <a:pt x="1" y="1"/>
                  </a:moveTo>
                  <a:lnTo>
                    <a:pt x="1" y="4252"/>
                  </a:lnTo>
                  <a:lnTo>
                    <a:pt x="4783" y="9034"/>
                  </a:lnTo>
                  <a:lnTo>
                    <a:pt x="4783" y="4947"/>
                  </a:lnTo>
                  <a:lnTo>
                    <a:pt x="1" y="1"/>
                  </a:lnTo>
                  <a:close/>
                  <a:moveTo>
                    <a:pt x="5437" y="5601"/>
                  </a:moveTo>
                  <a:lnTo>
                    <a:pt x="5437" y="9688"/>
                  </a:lnTo>
                  <a:lnTo>
                    <a:pt x="21787" y="26038"/>
                  </a:lnTo>
                  <a:cubicBezTo>
                    <a:pt x="22155" y="26405"/>
                    <a:pt x="22482" y="26569"/>
                    <a:pt x="22809" y="26569"/>
                  </a:cubicBezTo>
                  <a:cubicBezTo>
                    <a:pt x="23340" y="26569"/>
                    <a:pt x="23667" y="26405"/>
                    <a:pt x="24035" y="26038"/>
                  </a:cubicBezTo>
                  <a:cubicBezTo>
                    <a:pt x="24525" y="25547"/>
                    <a:pt x="24525" y="24525"/>
                    <a:pt x="24035" y="23994"/>
                  </a:cubicBezTo>
                  <a:lnTo>
                    <a:pt x="5437" y="5601"/>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9" name="Google Shape;1339;p49"/>
            <p:cNvSpPr/>
            <p:nvPr/>
          </p:nvSpPr>
          <p:spPr>
            <a:xfrm>
              <a:off x="4894275" y="2748398"/>
              <a:ext cx="412684" cy="466009"/>
            </a:xfrm>
            <a:custGeom>
              <a:avLst/>
              <a:gdLst/>
              <a:ahLst/>
              <a:cxnLst/>
              <a:rect l="l" t="t" r="r" b="b"/>
              <a:pathLst>
                <a:path w="17046" h="19048" extrusionOk="0">
                  <a:moveTo>
                    <a:pt x="1" y="0"/>
                  </a:moveTo>
                  <a:lnTo>
                    <a:pt x="1" y="4088"/>
                  </a:lnTo>
                  <a:lnTo>
                    <a:pt x="4783" y="8993"/>
                  </a:lnTo>
                  <a:lnTo>
                    <a:pt x="4783" y="4742"/>
                  </a:lnTo>
                  <a:lnTo>
                    <a:pt x="1" y="0"/>
                  </a:lnTo>
                  <a:close/>
                  <a:moveTo>
                    <a:pt x="5437" y="5437"/>
                  </a:moveTo>
                  <a:lnTo>
                    <a:pt x="5437" y="9688"/>
                  </a:lnTo>
                  <a:lnTo>
                    <a:pt x="14470" y="18557"/>
                  </a:lnTo>
                  <a:cubicBezTo>
                    <a:pt x="14634" y="18884"/>
                    <a:pt x="15165" y="19048"/>
                    <a:pt x="15492" y="19048"/>
                  </a:cubicBezTo>
                  <a:cubicBezTo>
                    <a:pt x="15860" y="19048"/>
                    <a:pt x="16187" y="18884"/>
                    <a:pt x="16514" y="18557"/>
                  </a:cubicBezTo>
                  <a:cubicBezTo>
                    <a:pt x="17045" y="18026"/>
                    <a:pt x="17045" y="17004"/>
                    <a:pt x="16514" y="16514"/>
                  </a:cubicBezTo>
                  <a:lnTo>
                    <a:pt x="5437" y="5437"/>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0" name="Google Shape;1340;p49"/>
            <p:cNvSpPr/>
            <p:nvPr/>
          </p:nvSpPr>
          <p:spPr>
            <a:xfrm>
              <a:off x="7166298" y="1974105"/>
              <a:ext cx="481948" cy="382978"/>
            </a:xfrm>
            <a:custGeom>
              <a:avLst/>
              <a:gdLst/>
              <a:ahLst/>
              <a:cxnLst/>
              <a:rect l="l" t="t" r="r" b="b"/>
              <a:pathLst>
                <a:path w="19907" h="15819" extrusionOk="0">
                  <a:moveTo>
                    <a:pt x="1" y="0"/>
                  </a:moveTo>
                  <a:lnTo>
                    <a:pt x="3066" y="2698"/>
                  </a:lnTo>
                  <a:lnTo>
                    <a:pt x="7481" y="2698"/>
                  </a:lnTo>
                  <a:lnTo>
                    <a:pt x="4415" y="0"/>
                  </a:lnTo>
                  <a:close/>
                  <a:moveTo>
                    <a:pt x="3924" y="3393"/>
                  </a:moveTo>
                  <a:lnTo>
                    <a:pt x="17209" y="15491"/>
                  </a:lnTo>
                  <a:cubicBezTo>
                    <a:pt x="17536" y="15655"/>
                    <a:pt x="17863" y="15818"/>
                    <a:pt x="18230" y="15818"/>
                  </a:cubicBezTo>
                  <a:cubicBezTo>
                    <a:pt x="18557" y="15818"/>
                    <a:pt x="19089" y="15655"/>
                    <a:pt x="19252" y="15328"/>
                  </a:cubicBezTo>
                  <a:cubicBezTo>
                    <a:pt x="19906" y="14633"/>
                    <a:pt x="19743" y="13775"/>
                    <a:pt x="19252" y="13284"/>
                  </a:cubicBezTo>
                  <a:lnTo>
                    <a:pt x="8339" y="3393"/>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1" name="Google Shape;1341;p49"/>
            <p:cNvSpPr/>
            <p:nvPr/>
          </p:nvSpPr>
          <p:spPr>
            <a:xfrm>
              <a:off x="5554307" y="3643378"/>
              <a:ext cx="436434" cy="350021"/>
            </a:xfrm>
            <a:custGeom>
              <a:avLst/>
              <a:gdLst/>
              <a:ahLst/>
              <a:cxnLst/>
              <a:rect l="l" t="t" r="r" b="b"/>
              <a:pathLst>
                <a:path w="18027" h="14307" extrusionOk="0">
                  <a:moveTo>
                    <a:pt x="1677" y="1"/>
                  </a:moveTo>
                  <a:cubicBezTo>
                    <a:pt x="1186" y="1"/>
                    <a:pt x="859" y="205"/>
                    <a:pt x="491" y="532"/>
                  </a:cubicBezTo>
                  <a:cubicBezTo>
                    <a:pt x="1" y="1227"/>
                    <a:pt x="1" y="2044"/>
                    <a:pt x="655" y="2576"/>
                  </a:cubicBezTo>
                  <a:lnTo>
                    <a:pt x="9688" y="10914"/>
                  </a:lnTo>
                  <a:lnTo>
                    <a:pt x="14143" y="10914"/>
                  </a:lnTo>
                  <a:lnTo>
                    <a:pt x="2535" y="368"/>
                  </a:lnTo>
                  <a:cubicBezTo>
                    <a:pt x="2372" y="205"/>
                    <a:pt x="2045" y="1"/>
                    <a:pt x="1677" y="1"/>
                  </a:cubicBezTo>
                  <a:close/>
                  <a:moveTo>
                    <a:pt x="10546" y="11609"/>
                  </a:moveTo>
                  <a:lnTo>
                    <a:pt x="13612" y="14307"/>
                  </a:lnTo>
                  <a:lnTo>
                    <a:pt x="18026" y="14307"/>
                  </a:lnTo>
                  <a:lnTo>
                    <a:pt x="14961" y="11609"/>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2" name="Google Shape;1342;p49"/>
            <p:cNvSpPr/>
            <p:nvPr/>
          </p:nvSpPr>
          <p:spPr>
            <a:xfrm>
              <a:off x="5805654" y="3698376"/>
              <a:ext cx="375086" cy="295023"/>
            </a:xfrm>
            <a:custGeom>
              <a:avLst/>
              <a:gdLst/>
              <a:ahLst/>
              <a:cxnLst/>
              <a:rect l="l" t="t" r="r" b="b"/>
              <a:pathLst>
                <a:path w="15493" h="12059" extrusionOk="0">
                  <a:moveTo>
                    <a:pt x="1718" y="1"/>
                  </a:moveTo>
                  <a:cubicBezTo>
                    <a:pt x="1186" y="1"/>
                    <a:pt x="859" y="164"/>
                    <a:pt x="491" y="491"/>
                  </a:cubicBezTo>
                  <a:cubicBezTo>
                    <a:pt x="1" y="1186"/>
                    <a:pt x="1" y="2044"/>
                    <a:pt x="696" y="2535"/>
                  </a:cubicBezTo>
                  <a:lnTo>
                    <a:pt x="7317" y="8666"/>
                  </a:lnTo>
                  <a:lnTo>
                    <a:pt x="11732" y="8666"/>
                  </a:lnTo>
                  <a:lnTo>
                    <a:pt x="2535" y="328"/>
                  </a:lnTo>
                  <a:cubicBezTo>
                    <a:pt x="2372" y="164"/>
                    <a:pt x="2045" y="1"/>
                    <a:pt x="1718" y="1"/>
                  </a:cubicBezTo>
                  <a:close/>
                  <a:moveTo>
                    <a:pt x="8012" y="9361"/>
                  </a:moveTo>
                  <a:lnTo>
                    <a:pt x="11078" y="12059"/>
                  </a:lnTo>
                  <a:lnTo>
                    <a:pt x="15492" y="12059"/>
                  </a:lnTo>
                  <a:lnTo>
                    <a:pt x="12427" y="9361"/>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3" name="Google Shape;1343;p49"/>
            <p:cNvSpPr/>
            <p:nvPr/>
          </p:nvSpPr>
          <p:spPr>
            <a:xfrm>
              <a:off x="6980269" y="1974105"/>
              <a:ext cx="380000" cy="291924"/>
            </a:xfrm>
            <a:custGeom>
              <a:avLst/>
              <a:gdLst/>
              <a:ahLst/>
              <a:cxnLst/>
              <a:rect l="l" t="t" r="r" b="b"/>
              <a:pathLst>
                <a:path w="15696" h="12058" extrusionOk="0">
                  <a:moveTo>
                    <a:pt x="0" y="0"/>
                  </a:moveTo>
                  <a:lnTo>
                    <a:pt x="3066" y="2698"/>
                  </a:lnTo>
                  <a:lnTo>
                    <a:pt x="7521" y="2698"/>
                  </a:lnTo>
                  <a:lnTo>
                    <a:pt x="4456" y="0"/>
                  </a:lnTo>
                  <a:close/>
                  <a:moveTo>
                    <a:pt x="3761" y="3393"/>
                  </a:moveTo>
                  <a:lnTo>
                    <a:pt x="12957" y="11731"/>
                  </a:lnTo>
                  <a:cubicBezTo>
                    <a:pt x="13284" y="11894"/>
                    <a:pt x="13652" y="12058"/>
                    <a:pt x="13979" y="12058"/>
                  </a:cubicBezTo>
                  <a:cubicBezTo>
                    <a:pt x="14511" y="12058"/>
                    <a:pt x="14838" y="11894"/>
                    <a:pt x="15165" y="11567"/>
                  </a:cubicBezTo>
                  <a:cubicBezTo>
                    <a:pt x="15696" y="11036"/>
                    <a:pt x="15696" y="10014"/>
                    <a:pt x="15001" y="9524"/>
                  </a:cubicBezTo>
                  <a:lnTo>
                    <a:pt x="8175" y="3393"/>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4" name="Google Shape;1344;p49"/>
            <p:cNvSpPr/>
            <p:nvPr/>
          </p:nvSpPr>
          <p:spPr>
            <a:xfrm>
              <a:off x="7672965" y="2381801"/>
              <a:ext cx="598689" cy="585834"/>
            </a:xfrm>
            <a:custGeom>
              <a:avLst/>
              <a:gdLst/>
              <a:ahLst/>
              <a:cxnLst/>
              <a:rect l="l" t="t" r="r" b="b"/>
              <a:pathLst>
                <a:path w="24729" h="24198" extrusionOk="0">
                  <a:moveTo>
                    <a:pt x="1553" y="0"/>
                  </a:moveTo>
                  <a:cubicBezTo>
                    <a:pt x="1226" y="0"/>
                    <a:pt x="858" y="164"/>
                    <a:pt x="531" y="532"/>
                  </a:cubicBezTo>
                  <a:cubicBezTo>
                    <a:pt x="0" y="1022"/>
                    <a:pt x="0" y="2044"/>
                    <a:pt x="695" y="2575"/>
                  </a:cubicBezTo>
                  <a:lnTo>
                    <a:pt x="19088" y="19252"/>
                  </a:lnTo>
                  <a:lnTo>
                    <a:pt x="19088" y="15164"/>
                  </a:lnTo>
                  <a:lnTo>
                    <a:pt x="2575" y="327"/>
                  </a:lnTo>
                  <a:cubicBezTo>
                    <a:pt x="2412" y="0"/>
                    <a:pt x="1880" y="0"/>
                    <a:pt x="1553" y="0"/>
                  </a:cubicBezTo>
                  <a:close/>
                  <a:moveTo>
                    <a:pt x="19783" y="15859"/>
                  </a:moveTo>
                  <a:lnTo>
                    <a:pt x="19783" y="19742"/>
                  </a:lnTo>
                  <a:lnTo>
                    <a:pt x="24729" y="24198"/>
                  </a:lnTo>
                  <a:lnTo>
                    <a:pt x="24729" y="20274"/>
                  </a:lnTo>
                  <a:lnTo>
                    <a:pt x="19783" y="15859"/>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5" name="Google Shape;1345;p49"/>
            <p:cNvSpPr/>
            <p:nvPr/>
          </p:nvSpPr>
          <p:spPr>
            <a:xfrm>
              <a:off x="7508676" y="1974105"/>
              <a:ext cx="552206" cy="445319"/>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6" name="Google Shape;1346;p49"/>
            <p:cNvSpPr/>
            <p:nvPr/>
          </p:nvSpPr>
          <p:spPr>
            <a:xfrm>
              <a:off x="7887684" y="2092855"/>
              <a:ext cx="383971" cy="39188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7" name="Google Shape;1347;p49"/>
            <p:cNvSpPr/>
            <p:nvPr/>
          </p:nvSpPr>
          <p:spPr>
            <a:xfrm>
              <a:off x="4894275" y="3443377"/>
              <a:ext cx="383995" cy="396015"/>
            </a:xfrm>
            <a:custGeom>
              <a:avLst/>
              <a:gdLst/>
              <a:ahLst/>
              <a:cxnLst/>
              <a:rect l="l" t="t" r="r" b="b"/>
              <a:pathLst>
                <a:path w="15861" h="16187" extrusionOk="0">
                  <a:moveTo>
                    <a:pt x="1" y="1"/>
                  </a:moveTo>
                  <a:lnTo>
                    <a:pt x="1" y="3925"/>
                  </a:lnTo>
                  <a:lnTo>
                    <a:pt x="13121" y="15860"/>
                  </a:lnTo>
                  <a:cubicBezTo>
                    <a:pt x="13448" y="16023"/>
                    <a:pt x="13816" y="16187"/>
                    <a:pt x="14143" y="16187"/>
                  </a:cubicBezTo>
                  <a:cubicBezTo>
                    <a:pt x="14470" y="16187"/>
                    <a:pt x="15002" y="16023"/>
                    <a:pt x="15165" y="15696"/>
                  </a:cubicBezTo>
                  <a:cubicBezTo>
                    <a:pt x="15860" y="15165"/>
                    <a:pt x="15656" y="14143"/>
                    <a:pt x="15165" y="13653"/>
                  </a:cubicBezTo>
                  <a:lnTo>
                    <a:pt x="1" y="1"/>
                  </a:ln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8" name="Google Shape;1348;p49"/>
            <p:cNvSpPr/>
            <p:nvPr/>
          </p:nvSpPr>
          <p:spPr>
            <a:xfrm>
              <a:off x="5105070" y="3510386"/>
              <a:ext cx="584841" cy="483012"/>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4C64D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349" name="Google Shape;1349;p49"/>
          <p:cNvSpPr/>
          <p:nvPr/>
        </p:nvSpPr>
        <p:spPr>
          <a:xfrm>
            <a:off x="8758262" y="4834824"/>
            <a:ext cx="310730" cy="85290"/>
          </a:xfrm>
          <a:custGeom>
            <a:avLst/>
            <a:gdLst/>
            <a:ahLst/>
            <a:cxnLst/>
            <a:rect l="l" t="t" r="r" b="b"/>
            <a:pathLst>
              <a:path w="12959" h="3557" extrusionOk="0">
                <a:moveTo>
                  <a:pt x="1718" y="1"/>
                </a:moveTo>
                <a:cubicBezTo>
                  <a:pt x="859" y="1"/>
                  <a:pt x="1" y="859"/>
                  <a:pt x="1" y="1676"/>
                </a:cubicBezTo>
                <a:cubicBezTo>
                  <a:pt x="1" y="2698"/>
                  <a:pt x="859" y="3557"/>
                  <a:pt x="1718" y="3557"/>
                </a:cubicBezTo>
                <a:lnTo>
                  <a:pt x="11078" y="3557"/>
                </a:lnTo>
                <a:cubicBezTo>
                  <a:pt x="12100" y="3557"/>
                  <a:pt x="12958" y="2698"/>
                  <a:pt x="12958" y="1676"/>
                </a:cubicBezTo>
                <a:cubicBezTo>
                  <a:pt x="12958" y="859"/>
                  <a:pt x="12100" y="1"/>
                  <a:pt x="1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352" name="Google Shape;1352;p49"/>
          <p:cNvGrpSpPr/>
          <p:nvPr/>
        </p:nvGrpSpPr>
        <p:grpSpPr>
          <a:xfrm>
            <a:off x="7664353" y="4315933"/>
            <a:ext cx="1697287" cy="604006"/>
            <a:chOff x="-5302450" y="3084350"/>
            <a:chExt cx="1519450" cy="540750"/>
          </a:xfrm>
        </p:grpSpPr>
        <p:sp>
          <p:nvSpPr>
            <p:cNvPr id="1353" name="Google Shape;1353;p49"/>
            <p:cNvSpPr/>
            <p:nvPr/>
          </p:nvSpPr>
          <p:spPr>
            <a:xfrm>
              <a:off x="-4388300" y="3084350"/>
              <a:ext cx="584625" cy="269450"/>
            </a:xfrm>
            <a:custGeom>
              <a:avLst/>
              <a:gdLst/>
              <a:ahLst/>
              <a:cxnLst/>
              <a:rect l="l" t="t" r="r" b="b"/>
              <a:pathLst>
                <a:path w="23385" h="10778" extrusionOk="0">
                  <a:moveTo>
                    <a:pt x="4286" y="1"/>
                  </a:moveTo>
                  <a:cubicBezTo>
                    <a:pt x="3334" y="1"/>
                    <a:pt x="2281" y="326"/>
                    <a:pt x="1454" y="953"/>
                  </a:cubicBezTo>
                  <a:cubicBezTo>
                    <a:pt x="1028" y="1254"/>
                    <a:pt x="627" y="1680"/>
                    <a:pt x="402" y="2206"/>
                  </a:cubicBezTo>
                  <a:cubicBezTo>
                    <a:pt x="101" y="2732"/>
                    <a:pt x="1" y="3259"/>
                    <a:pt x="1" y="3885"/>
                  </a:cubicBezTo>
                  <a:cubicBezTo>
                    <a:pt x="1" y="4612"/>
                    <a:pt x="201" y="5339"/>
                    <a:pt x="527" y="6166"/>
                  </a:cubicBezTo>
                  <a:lnTo>
                    <a:pt x="2181" y="5339"/>
                  </a:lnTo>
                  <a:cubicBezTo>
                    <a:pt x="1981" y="4712"/>
                    <a:pt x="1880" y="4286"/>
                    <a:pt x="1880" y="3885"/>
                  </a:cubicBezTo>
                  <a:cubicBezTo>
                    <a:pt x="1880" y="3559"/>
                    <a:pt x="1880" y="3259"/>
                    <a:pt x="2081" y="3033"/>
                  </a:cubicBezTo>
                  <a:cubicBezTo>
                    <a:pt x="2181" y="2632"/>
                    <a:pt x="2507" y="2407"/>
                    <a:pt x="2908" y="2206"/>
                  </a:cubicBezTo>
                  <a:cubicBezTo>
                    <a:pt x="3334" y="1880"/>
                    <a:pt x="3860" y="1780"/>
                    <a:pt x="4286" y="1780"/>
                  </a:cubicBezTo>
                  <a:cubicBezTo>
                    <a:pt x="4788" y="1780"/>
                    <a:pt x="5214" y="1880"/>
                    <a:pt x="5540" y="2106"/>
                  </a:cubicBezTo>
                  <a:cubicBezTo>
                    <a:pt x="5640" y="2206"/>
                    <a:pt x="5740" y="2206"/>
                    <a:pt x="5941" y="2306"/>
                  </a:cubicBezTo>
                  <a:cubicBezTo>
                    <a:pt x="7194" y="2933"/>
                    <a:pt x="11379" y="5138"/>
                    <a:pt x="15139" y="7018"/>
                  </a:cubicBezTo>
                  <a:cubicBezTo>
                    <a:pt x="18998" y="8998"/>
                    <a:pt x="22557" y="10778"/>
                    <a:pt x="22557" y="10778"/>
                  </a:cubicBezTo>
                  <a:lnTo>
                    <a:pt x="23384" y="9098"/>
                  </a:lnTo>
                  <a:cubicBezTo>
                    <a:pt x="23384" y="9098"/>
                    <a:pt x="23184" y="8998"/>
                    <a:pt x="22758" y="8772"/>
                  </a:cubicBezTo>
                  <a:cubicBezTo>
                    <a:pt x="21078" y="7945"/>
                    <a:pt x="17119" y="5965"/>
                    <a:pt x="13459" y="4086"/>
                  </a:cubicBezTo>
                  <a:cubicBezTo>
                    <a:pt x="11680" y="3133"/>
                    <a:pt x="9926" y="2306"/>
                    <a:pt x="8672" y="1680"/>
                  </a:cubicBezTo>
                  <a:cubicBezTo>
                    <a:pt x="7920" y="1379"/>
                    <a:pt x="7419" y="1053"/>
                    <a:pt x="7093" y="853"/>
                  </a:cubicBezTo>
                  <a:cubicBezTo>
                    <a:pt x="6893" y="752"/>
                    <a:pt x="6667" y="627"/>
                    <a:pt x="6567" y="627"/>
                  </a:cubicBezTo>
                  <a:cubicBezTo>
                    <a:pt x="6567" y="527"/>
                    <a:pt x="6467" y="527"/>
                    <a:pt x="6467" y="527"/>
                  </a:cubicBezTo>
                  <a:cubicBezTo>
                    <a:pt x="5840" y="126"/>
                    <a:pt x="5013" y="1"/>
                    <a:pt x="4286" y="1"/>
                  </a:cubicBezTo>
                  <a:close/>
                </a:path>
              </a:pathLst>
            </a:custGeom>
            <a:solidFill>
              <a:schemeClr val="accent2"/>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4" name="Google Shape;1354;p49"/>
            <p:cNvSpPr/>
            <p:nvPr/>
          </p:nvSpPr>
          <p:spPr>
            <a:xfrm>
              <a:off x="-5302450" y="3142000"/>
              <a:ext cx="509425" cy="211800"/>
            </a:xfrm>
            <a:custGeom>
              <a:avLst/>
              <a:gdLst/>
              <a:ahLst/>
              <a:cxnLst/>
              <a:rect l="l" t="t" r="r" b="b"/>
              <a:pathLst>
                <a:path w="20377" h="8472" extrusionOk="0">
                  <a:moveTo>
                    <a:pt x="4286" y="0"/>
                  </a:moveTo>
                  <a:cubicBezTo>
                    <a:pt x="3358" y="0"/>
                    <a:pt x="2306" y="326"/>
                    <a:pt x="1479" y="953"/>
                  </a:cubicBezTo>
                  <a:cubicBezTo>
                    <a:pt x="1053" y="1253"/>
                    <a:pt x="627" y="1679"/>
                    <a:pt x="426" y="2206"/>
                  </a:cubicBezTo>
                  <a:cubicBezTo>
                    <a:pt x="125" y="2707"/>
                    <a:pt x="0" y="3233"/>
                    <a:pt x="0" y="3860"/>
                  </a:cubicBezTo>
                  <a:cubicBezTo>
                    <a:pt x="0" y="4587"/>
                    <a:pt x="226" y="5339"/>
                    <a:pt x="526" y="6166"/>
                  </a:cubicBezTo>
                  <a:lnTo>
                    <a:pt x="2206" y="5339"/>
                  </a:lnTo>
                  <a:cubicBezTo>
                    <a:pt x="2005" y="4812"/>
                    <a:pt x="1880" y="4286"/>
                    <a:pt x="1880" y="3860"/>
                  </a:cubicBezTo>
                  <a:cubicBezTo>
                    <a:pt x="1880" y="3559"/>
                    <a:pt x="2005" y="3233"/>
                    <a:pt x="2105" y="3033"/>
                  </a:cubicBezTo>
                  <a:cubicBezTo>
                    <a:pt x="2206" y="2707"/>
                    <a:pt x="2506" y="2406"/>
                    <a:pt x="2932" y="2206"/>
                  </a:cubicBezTo>
                  <a:cubicBezTo>
                    <a:pt x="3358" y="1980"/>
                    <a:pt x="3885" y="1880"/>
                    <a:pt x="4286" y="1880"/>
                  </a:cubicBezTo>
                  <a:cubicBezTo>
                    <a:pt x="4812" y="1880"/>
                    <a:pt x="5238" y="1980"/>
                    <a:pt x="5539" y="2081"/>
                  </a:cubicBezTo>
                  <a:lnTo>
                    <a:pt x="5539" y="2206"/>
                  </a:lnTo>
                  <a:cubicBezTo>
                    <a:pt x="5639" y="2206"/>
                    <a:pt x="5764" y="2306"/>
                    <a:pt x="5865" y="2306"/>
                  </a:cubicBezTo>
                  <a:cubicBezTo>
                    <a:pt x="6491" y="2607"/>
                    <a:pt x="7519" y="3133"/>
                    <a:pt x="8897" y="3760"/>
                  </a:cubicBezTo>
                  <a:cubicBezTo>
                    <a:pt x="13058" y="5639"/>
                    <a:pt x="19649" y="8472"/>
                    <a:pt x="19649" y="8472"/>
                  </a:cubicBezTo>
                  <a:lnTo>
                    <a:pt x="20376" y="6792"/>
                  </a:lnTo>
                  <a:cubicBezTo>
                    <a:pt x="20376" y="6792"/>
                    <a:pt x="20176" y="6692"/>
                    <a:pt x="19750" y="6592"/>
                  </a:cubicBezTo>
                  <a:cubicBezTo>
                    <a:pt x="18496" y="5965"/>
                    <a:pt x="15163" y="4487"/>
                    <a:pt x="12231" y="3133"/>
                  </a:cubicBezTo>
                  <a:cubicBezTo>
                    <a:pt x="10777" y="2507"/>
                    <a:pt x="9298" y="1880"/>
                    <a:pt x="8271" y="1354"/>
                  </a:cubicBezTo>
                  <a:cubicBezTo>
                    <a:pt x="7744" y="1153"/>
                    <a:pt x="7218" y="953"/>
                    <a:pt x="6892" y="727"/>
                  </a:cubicBezTo>
                  <a:cubicBezTo>
                    <a:pt x="6792" y="727"/>
                    <a:pt x="6692" y="627"/>
                    <a:pt x="6592" y="627"/>
                  </a:cubicBezTo>
                  <a:lnTo>
                    <a:pt x="6491" y="527"/>
                  </a:lnTo>
                  <a:cubicBezTo>
                    <a:pt x="5865" y="101"/>
                    <a:pt x="5138" y="0"/>
                    <a:pt x="4286" y="0"/>
                  </a:cubicBezTo>
                  <a:close/>
                </a:path>
              </a:pathLst>
            </a:custGeom>
            <a:solidFill>
              <a:schemeClr val="accent2"/>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5" name="Google Shape;1355;p49"/>
            <p:cNvSpPr/>
            <p:nvPr/>
          </p:nvSpPr>
          <p:spPr>
            <a:xfrm>
              <a:off x="-4832525" y="3193825"/>
              <a:ext cx="451775" cy="409275"/>
            </a:xfrm>
            <a:custGeom>
              <a:avLst/>
              <a:gdLst/>
              <a:ahLst/>
              <a:cxnLst/>
              <a:rect l="l" t="t" r="r" b="b"/>
              <a:pathLst>
                <a:path w="18071" h="16371" extrusionOk="0">
                  <a:moveTo>
                    <a:pt x="9043" y="0"/>
                  </a:moveTo>
                  <a:cubicBezTo>
                    <a:pt x="8405" y="0"/>
                    <a:pt x="7759" y="76"/>
                    <a:pt x="7118" y="233"/>
                  </a:cubicBezTo>
                  <a:cubicBezTo>
                    <a:pt x="2732" y="1386"/>
                    <a:pt x="0" y="5872"/>
                    <a:pt x="1153" y="10258"/>
                  </a:cubicBezTo>
                  <a:cubicBezTo>
                    <a:pt x="2121" y="13942"/>
                    <a:pt x="5371" y="16371"/>
                    <a:pt x="8985" y="16371"/>
                  </a:cubicBezTo>
                  <a:cubicBezTo>
                    <a:pt x="9674" y="16371"/>
                    <a:pt x="10376" y="16282"/>
                    <a:pt x="11078" y="16098"/>
                  </a:cubicBezTo>
                  <a:cubicBezTo>
                    <a:pt x="15464" y="14945"/>
                    <a:pt x="18070" y="10559"/>
                    <a:pt x="17043" y="6173"/>
                  </a:cubicBezTo>
                  <a:cubicBezTo>
                    <a:pt x="16062" y="2443"/>
                    <a:pt x="12671" y="0"/>
                    <a:pt x="9043" y="0"/>
                  </a:cubicBezTo>
                  <a:close/>
                </a:path>
              </a:pathLst>
            </a:custGeom>
            <a:solidFill>
              <a:srgbClr val="B8D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6" name="Google Shape;1356;p49"/>
            <p:cNvSpPr/>
            <p:nvPr/>
          </p:nvSpPr>
          <p:spPr>
            <a:xfrm>
              <a:off x="-4803700" y="3447750"/>
              <a:ext cx="25" cy="2550"/>
            </a:xfrm>
            <a:custGeom>
              <a:avLst/>
              <a:gdLst/>
              <a:ahLst/>
              <a:cxnLst/>
              <a:rect l="l" t="t" r="r" b="b"/>
              <a:pathLst>
                <a:path w="1" h="102" extrusionOk="0">
                  <a:moveTo>
                    <a:pt x="0" y="1"/>
                  </a:moveTo>
                  <a:lnTo>
                    <a:pt x="0" y="101"/>
                  </a:lnTo>
                  <a:lnTo>
                    <a:pt x="0" y="1"/>
                  </a:lnTo>
                  <a:close/>
                  <a:moveTo>
                    <a:pt x="0" y="1"/>
                  </a:moveTo>
                  <a:lnTo>
                    <a:pt x="0" y="1"/>
                  </a:lnTo>
                  <a:close/>
                </a:path>
              </a:pathLst>
            </a:custGeom>
            <a:solidFill>
              <a:srgbClr val="DF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7" name="Google Shape;1357;p49"/>
            <p:cNvSpPr/>
            <p:nvPr/>
          </p:nvSpPr>
          <p:spPr>
            <a:xfrm>
              <a:off x="-4808725" y="3197125"/>
              <a:ext cx="287000" cy="284500"/>
            </a:xfrm>
            <a:custGeom>
              <a:avLst/>
              <a:gdLst/>
              <a:ahLst/>
              <a:cxnLst/>
              <a:rect l="l" t="t" r="r" b="b"/>
              <a:pathLst>
                <a:path w="11480" h="11380" extrusionOk="0">
                  <a:moveTo>
                    <a:pt x="9299" y="1"/>
                  </a:moveTo>
                  <a:lnTo>
                    <a:pt x="1" y="9274"/>
                  </a:lnTo>
                  <a:cubicBezTo>
                    <a:pt x="101" y="9500"/>
                    <a:pt x="101" y="9800"/>
                    <a:pt x="201" y="10026"/>
                  </a:cubicBezTo>
                  <a:lnTo>
                    <a:pt x="201" y="10126"/>
                  </a:lnTo>
                  <a:cubicBezTo>
                    <a:pt x="301" y="10527"/>
                    <a:pt x="527" y="10953"/>
                    <a:pt x="627" y="11379"/>
                  </a:cubicBezTo>
                  <a:cubicBezTo>
                    <a:pt x="4286" y="7720"/>
                    <a:pt x="7820" y="4161"/>
                    <a:pt x="11479" y="627"/>
                  </a:cubicBezTo>
                  <a:cubicBezTo>
                    <a:pt x="10752" y="302"/>
                    <a:pt x="10026" y="101"/>
                    <a:pt x="9299" y="1"/>
                  </a:cubicBezTo>
                  <a:close/>
                </a:path>
              </a:pathLst>
            </a:custGeom>
            <a:solidFill>
              <a:srgbClr val="CA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8" name="Google Shape;1358;p49"/>
            <p:cNvSpPr/>
            <p:nvPr/>
          </p:nvSpPr>
          <p:spPr>
            <a:xfrm>
              <a:off x="-4777400" y="3228450"/>
              <a:ext cx="352150" cy="349650"/>
            </a:xfrm>
            <a:custGeom>
              <a:avLst/>
              <a:gdLst/>
              <a:ahLst/>
              <a:cxnLst/>
              <a:rect l="l" t="t" r="r" b="b"/>
              <a:pathLst>
                <a:path w="14086" h="13986" extrusionOk="0">
                  <a:moveTo>
                    <a:pt x="11279" y="1"/>
                  </a:moveTo>
                  <a:lnTo>
                    <a:pt x="1" y="11279"/>
                  </a:lnTo>
                  <a:cubicBezTo>
                    <a:pt x="828" y="12407"/>
                    <a:pt x="1880" y="13359"/>
                    <a:pt x="3033" y="13986"/>
                  </a:cubicBezTo>
                  <a:lnTo>
                    <a:pt x="14086" y="3008"/>
                  </a:lnTo>
                  <a:cubicBezTo>
                    <a:pt x="13459" y="1755"/>
                    <a:pt x="12532" y="728"/>
                    <a:pt x="11279" y="1"/>
                  </a:cubicBezTo>
                  <a:close/>
                </a:path>
              </a:pathLst>
            </a:custGeom>
            <a:solidFill>
              <a:srgbClr val="CA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9" name="Google Shape;1359;p49"/>
            <p:cNvSpPr/>
            <p:nvPr/>
          </p:nvSpPr>
          <p:spPr>
            <a:xfrm>
              <a:off x="-4237300" y="3179650"/>
              <a:ext cx="451800" cy="409300"/>
            </a:xfrm>
            <a:custGeom>
              <a:avLst/>
              <a:gdLst/>
              <a:ahLst/>
              <a:cxnLst/>
              <a:rect l="l" t="t" r="r" b="b"/>
              <a:pathLst>
                <a:path w="18072" h="16372" extrusionOk="0">
                  <a:moveTo>
                    <a:pt x="9118" y="1"/>
                  </a:moveTo>
                  <a:cubicBezTo>
                    <a:pt x="8425" y="1"/>
                    <a:pt x="7720" y="89"/>
                    <a:pt x="7018" y="274"/>
                  </a:cubicBezTo>
                  <a:cubicBezTo>
                    <a:pt x="2632" y="1427"/>
                    <a:pt x="1" y="5813"/>
                    <a:pt x="1154" y="10199"/>
                  </a:cubicBezTo>
                  <a:cubicBezTo>
                    <a:pt x="2049" y="13929"/>
                    <a:pt x="5427" y="16372"/>
                    <a:pt x="9115" y="16372"/>
                  </a:cubicBezTo>
                  <a:cubicBezTo>
                    <a:pt x="9764" y="16372"/>
                    <a:pt x="10422" y="16296"/>
                    <a:pt x="11079" y="16138"/>
                  </a:cubicBezTo>
                  <a:cubicBezTo>
                    <a:pt x="15465" y="14986"/>
                    <a:pt x="18071" y="10499"/>
                    <a:pt x="16918" y="6113"/>
                  </a:cubicBezTo>
                  <a:cubicBezTo>
                    <a:pt x="16055" y="2430"/>
                    <a:pt x="12752" y="1"/>
                    <a:pt x="9118" y="1"/>
                  </a:cubicBezTo>
                  <a:close/>
                </a:path>
              </a:pathLst>
            </a:custGeom>
            <a:solidFill>
              <a:srgbClr val="B8D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0" name="Google Shape;1360;p49"/>
            <p:cNvSpPr/>
            <p:nvPr/>
          </p:nvSpPr>
          <p:spPr>
            <a:xfrm>
              <a:off x="-4832525" y="3170825"/>
              <a:ext cx="454275" cy="454275"/>
            </a:xfrm>
            <a:custGeom>
              <a:avLst/>
              <a:gdLst/>
              <a:ahLst/>
              <a:cxnLst/>
              <a:rect l="l" t="t" r="r" b="b"/>
              <a:pathLst>
                <a:path w="18171" h="18171" extrusionOk="0">
                  <a:moveTo>
                    <a:pt x="9098" y="1880"/>
                  </a:moveTo>
                  <a:cubicBezTo>
                    <a:pt x="10652" y="1880"/>
                    <a:pt x="12231" y="2406"/>
                    <a:pt x="13484" y="3334"/>
                  </a:cubicBezTo>
                  <a:cubicBezTo>
                    <a:pt x="14737" y="4286"/>
                    <a:pt x="15664" y="5639"/>
                    <a:pt x="16090" y="7319"/>
                  </a:cubicBezTo>
                  <a:cubicBezTo>
                    <a:pt x="16291" y="7945"/>
                    <a:pt x="16291" y="8572"/>
                    <a:pt x="16291" y="9073"/>
                  </a:cubicBezTo>
                  <a:cubicBezTo>
                    <a:pt x="16291" y="10752"/>
                    <a:pt x="15790" y="12331"/>
                    <a:pt x="14837" y="13459"/>
                  </a:cubicBezTo>
                  <a:cubicBezTo>
                    <a:pt x="13910" y="14712"/>
                    <a:pt x="12532" y="15664"/>
                    <a:pt x="10877" y="16090"/>
                  </a:cubicBezTo>
                  <a:cubicBezTo>
                    <a:pt x="10251" y="16291"/>
                    <a:pt x="9724" y="16391"/>
                    <a:pt x="9098" y="16391"/>
                  </a:cubicBezTo>
                  <a:cubicBezTo>
                    <a:pt x="7419" y="16391"/>
                    <a:pt x="5965" y="15765"/>
                    <a:pt x="4712" y="14837"/>
                  </a:cubicBezTo>
                  <a:cubicBezTo>
                    <a:pt x="3459" y="13885"/>
                    <a:pt x="2506" y="12532"/>
                    <a:pt x="2105" y="10852"/>
                  </a:cubicBezTo>
                  <a:cubicBezTo>
                    <a:pt x="1880" y="10326"/>
                    <a:pt x="1880" y="9699"/>
                    <a:pt x="1880" y="9073"/>
                  </a:cubicBezTo>
                  <a:cubicBezTo>
                    <a:pt x="1880" y="7519"/>
                    <a:pt x="2406" y="5940"/>
                    <a:pt x="3359" y="4687"/>
                  </a:cubicBezTo>
                  <a:cubicBezTo>
                    <a:pt x="4286" y="3434"/>
                    <a:pt x="5639" y="2506"/>
                    <a:pt x="7318" y="2080"/>
                  </a:cubicBezTo>
                  <a:cubicBezTo>
                    <a:pt x="7945" y="1980"/>
                    <a:pt x="8471" y="1880"/>
                    <a:pt x="9098" y="1880"/>
                  </a:cubicBezTo>
                  <a:close/>
                  <a:moveTo>
                    <a:pt x="9098" y="0"/>
                  </a:moveTo>
                  <a:cubicBezTo>
                    <a:pt x="8371" y="0"/>
                    <a:pt x="7644" y="100"/>
                    <a:pt x="6792" y="301"/>
                  </a:cubicBezTo>
                  <a:cubicBezTo>
                    <a:pt x="4812" y="827"/>
                    <a:pt x="3033" y="1980"/>
                    <a:pt x="1880" y="3559"/>
                  </a:cubicBezTo>
                  <a:cubicBezTo>
                    <a:pt x="627" y="5113"/>
                    <a:pt x="0" y="7093"/>
                    <a:pt x="0" y="9073"/>
                  </a:cubicBezTo>
                  <a:cubicBezTo>
                    <a:pt x="0" y="9825"/>
                    <a:pt x="125" y="10652"/>
                    <a:pt x="326" y="11379"/>
                  </a:cubicBezTo>
                  <a:cubicBezTo>
                    <a:pt x="852" y="13359"/>
                    <a:pt x="2005" y="15138"/>
                    <a:pt x="3559" y="16291"/>
                  </a:cubicBezTo>
                  <a:cubicBezTo>
                    <a:pt x="5138" y="17544"/>
                    <a:pt x="7018" y="18171"/>
                    <a:pt x="9098" y="18171"/>
                  </a:cubicBezTo>
                  <a:cubicBezTo>
                    <a:pt x="9825" y="18171"/>
                    <a:pt x="10552" y="18070"/>
                    <a:pt x="11404" y="17970"/>
                  </a:cubicBezTo>
                  <a:cubicBezTo>
                    <a:pt x="13384" y="17444"/>
                    <a:pt x="15163" y="16191"/>
                    <a:pt x="16291" y="14612"/>
                  </a:cubicBezTo>
                  <a:cubicBezTo>
                    <a:pt x="17544" y="13058"/>
                    <a:pt x="18171" y="11178"/>
                    <a:pt x="18171" y="9073"/>
                  </a:cubicBezTo>
                  <a:cubicBezTo>
                    <a:pt x="18171" y="8346"/>
                    <a:pt x="18070" y="7619"/>
                    <a:pt x="17870" y="6892"/>
                  </a:cubicBezTo>
                  <a:cubicBezTo>
                    <a:pt x="17344" y="4812"/>
                    <a:pt x="16191" y="3133"/>
                    <a:pt x="14637" y="1880"/>
                  </a:cubicBezTo>
                  <a:cubicBezTo>
                    <a:pt x="13058" y="727"/>
                    <a:pt x="11078" y="0"/>
                    <a:pt x="9098" y="0"/>
                  </a:cubicBezTo>
                  <a:close/>
                </a:path>
              </a:pathLst>
            </a:custGeom>
            <a:solidFill>
              <a:schemeClr val="accent2"/>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1" name="Google Shape;1361;p49"/>
            <p:cNvSpPr/>
            <p:nvPr/>
          </p:nvSpPr>
          <p:spPr>
            <a:xfrm>
              <a:off x="-4208475" y="3434600"/>
              <a:ext cx="5675" cy="18200"/>
            </a:xfrm>
            <a:custGeom>
              <a:avLst/>
              <a:gdLst/>
              <a:ahLst/>
              <a:cxnLst/>
              <a:rect l="l" t="t" r="r" b="b"/>
              <a:pathLst>
                <a:path w="227" h="728" extrusionOk="0">
                  <a:moveTo>
                    <a:pt x="226" y="727"/>
                  </a:moveTo>
                  <a:lnTo>
                    <a:pt x="226" y="727"/>
                  </a:lnTo>
                  <a:lnTo>
                    <a:pt x="226" y="727"/>
                  </a:lnTo>
                  <a:close/>
                  <a:moveTo>
                    <a:pt x="226" y="727"/>
                  </a:moveTo>
                  <a:lnTo>
                    <a:pt x="226" y="727"/>
                  </a:lnTo>
                  <a:lnTo>
                    <a:pt x="226" y="727"/>
                  </a:lnTo>
                  <a:close/>
                  <a:moveTo>
                    <a:pt x="226" y="727"/>
                  </a:moveTo>
                  <a:lnTo>
                    <a:pt x="226" y="727"/>
                  </a:lnTo>
                  <a:lnTo>
                    <a:pt x="226" y="727"/>
                  </a:lnTo>
                  <a:close/>
                  <a:moveTo>
                    <a:pt x="226" y="727"/>
                  </a:moveTo>
                  <a:lnTo>
                    <a:pt x="226" y="727"/>
                  </a:lnTo>
                  <a:lnTo>
                    <a:pt x="226" y="727"/>
                  </a:lnTo>
                  <a:close/>
                  <a:moveTo>
                    <a:pt x="226" y="627"/>
                  </a:moveTo>
                  <a:lnTo>
                    <a:pt x="226" y="627"/>
                  </a:lnTo>
                  <a:lnTo>
                    <a:pt x="226" y="627"/>
                  </a:lnTo>
                  <a:close/>
                  <a:moveTo>
                    <a:pt x="226" y="627"/>
                  </a:moveTo>
                  <a:lnTo>
                    <a:pt x="226" y="627"/>
                  </a:lnTo>
                  <a:lnTo>
                    <a:pt x="226" y="627"/>
                  </a:lnTo>
                  <a:close/>
                  <a:moveTo>
                    <a:pt x="226" y="627"/>
                  </a:moveTo>
                  <a:lnTo>
                    <a:pt x="226" y="627"/>
                  </a:lnTo>
                  <a:lnTo>
                    <a:pt x="226" y="627"/>
                  </a:lnTo>
                  <a:close/>
                  <a:moveTo>
                    <a:pt x="101" y="627"/>
                  </a:moveTo>
                  <a:lnTo>
                    <a:pt x="226" y="627"/>
                  </a:lnTo>
                  <a:lnTo>
                    <a:pt x="101" y="627"/>
                  </a:lnTo>
                  <a:close/>
                  <a:moveTo>
                    <a:pt x="101" y="627"/>
                  </a:moveTo>
                  <a:lnTo>
                    <a:pt x="101" y="627"/>
                  </a:lnTo>
                  <a:lnTo>
                    <a:pt x="101" y="627"/>
                  </a:lnTo>
                  <a:close/>
                  <a:moveTo>
                    <a:pt x="1" y="101"/>
                  </a:moveTo>
                  <a:cubicBezTo>
                    <a:pt x="1" y="301"/>
                    <a:pt x="101" y="402"/>
                    <a:pt x="101" y="627"/>
                  </a:cubicBezTo>
                  <a:cubicBezTo>
                    <a:pt x="101" y="402"/>
                    <a:pt x="1" y="301"/>
                    <a:pt x="1" y="101"/>
                  </a:cubicBezTo>
                  <a:close/>
                  <a:moveTo>
                    <a:pt x="1" y="101"/>
                  </a:moveTo>
                  <a:lnTo>
                    <a:pt x="1" y="101"/>
                  </a:lnTo>
                  <a:lnTo>
                    <a:pt x="1" y="101"/>
                  </a:lnTo>
                  <a:close/>
                  <a:moveTo>
                    <a:pt x="1" y="101"/>
                  </a:moveTo>
                  <a:lnTo>
                    <a:pt x="1" y="101"/>
                  </a:lnTo>
                  <a:lnTo>
                    <a:pt x="1" y="101"/>
                  </a:lnTo>
                  <a:close/>
                  <a:moveTo>
                    <a:pt x="1" y="101"/>
                  </a:moveTo>
                  <a:lnTo>
                    <a:pt x="1" y="101"/>
                  </a:lnTo>
                  <a:lnTo>
                    <a:pt x="1" y="101"/>
                  </a:lnTo>
                  <a:close/>
                  <a:moveTo>
                    <a:pt x="1" y="1"/>
                  </a:moveTo>
                  <a:lnTo>
                    <a:pt x="1" y="1"/>
                  </a:lnTo>
                  <a:lnTo>
                    <a:pt x="1" y="1"/>
                  </a:lnTo>
                  <a:close/>
                  <a:moveTo>
                    <a:pt x="1" y="1"/>
                  </a:moveTo>
                  <a:lnTo>
                    <a:pt x="1" y="1"/>
                  </a:lnTo>
                  <a:close/>
                </a:path>
              </a:pathLst>
            </a:custGeom>
            <a:solidFill>
              <a:srgbClr val="DF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2" name="Google Shape;1362;p49"/>
            <p:cNvSpPr/>
            <p:nvPr/>
          </p:nvSpPr>
          <p:spPr>
            <a:xfrm>
              <a:off x="-4210975" y="3183975"/>
              <a:ext cx="308300" cy="307675"/>
            </a:xfrm>
            <a:custGeom>
              <a:avLst/>
              <a:gdLst/>
              <a:ahLst/>
              <a:cxnLst/>
              <a:rect l="l" t="t" r="r" b="b"/>
              <a:pathLst>
                <a:path w="12332" h="12307" extrusionOk="0">
                  <a:moveTo>
                    <a:pt x="9499" y="0"/>
                  </a:moveTo>
                  <a:cubicBezTo>
                    <a:pt x="6266" y="3133"/>
                    <a:pt x="3133" y="6366"/>
                    <a:pt x="0" y="9499"/>
                  </a:cubicBezTo>
                  <a:cubicBezTo>
                    <a:pt x="0" y="9700"/>
                    <a:pt x="0" y="9800"/>
                    <a:pt x="101" y="10026"/>
                  </a:cubicBezTo>
                  <a:lnTo>
                    <a:pt x="101" y="10126"/>
                  </a:lnTo>
                  <a:cubicBezTo>
                    <a:pt x="101" y="10326"/>
                    <a:pt x="201" y="10427"/>
                    <a:pt x="201" y="10652"/>
                  </a:cubicBezTo>
                  <a:lnTo>
                    <a:pt x="326" y="10652"/>
                  </a:lnTo>
                  <a:lnTo>
                    <a:pt x="326" y="10752"/>
                  </a:lnTo>
                  <a:cubicBezTo>
                    <a:pt x="527" y="11279"/>
                    <a:pt x="727" y="11805"/>
                    <a:pt x="1053" y="12306"/>
                  </a:cubicBezTo>
                  <a:lnTo>
                    <a:pt x="12331" y="1028"/>
                  </a:lnTo>
                  <a:cubicBezTo>
                    <a:pt x="11379" y="527"/>
                    <a:pt x="10452" y="201"/>
                    <a:pt x="9499" y="0"/>
                  </a:cubicBezTo>
                  <a:close/>
                </a:path>
              </a:pathLst>
            </a:custGeom>
            <a:solidFill>
              <a:srgbClr val="CA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3" name="Google Shape;1363;p49"/>
            <p:cNvSpPr/>
            <p:nvPr/>
          </p:nvSpPr>
          <p:spPr>
            <a:xfrm>
              <a:off x="-4166500" y="3228450"/>
              <a:ext cx="331500" cy="331500"/>
            </a:xfrm>
            <a:custGeom>
              <a:avLst/>
              <a:gdLst/>
              <a:ahLst/>
              <a:cxnLst/>
              <a:rect l="l" t="t" r="r" b="b"/>
              <a:pathLst>
                <a:path w="13260" h="13260" extrusionOk="0">
                  <a:moveTo>
                    <a:pt x="11480" y="1"/>
                  </a:moveTo>
                  <a:lnTo>
                    <a:pt x="1" y="11480"/>
                  </a:lnTo>
                  <a:cubicBezTo>
                    <a:pt x="627" y="12207"/>
                    <a:pt x="1254" y="12733"/>
                    <a:pt x="1981" y="13259"/>
                  </a:cubicBezTo>
                  <a:lnTo>
                    <a:pt x="13259" y="1981"/>
                  </a:lnTo>
                  <a:cubicBezTo>
                    <a:pt x="12733" y="1254"/>
                    <a:pt x="12206" y="628"/>
                    <a:pt x="11480" y="1"/>
                  </a:cubicBezTo>
                  <a:close/>
                </a:path>
              </a:pathLst>
            </a:custGeom>
            <a:solidFill>
              <a:srgbClr val="CA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4" name="Google Shape;1364;p49"/>
            <p:cNvSpPr/>
            <p:nvPr/>
          </p:nvSpPr>
          <p:spPr>
            <a:xfrm>
              <a:off x="-4239800" y="3157650"/>
              <a:ext cx="456800" cy="454300"/>
            </a:xfrm>
            <a:custGeom>
              <a:avLst/>
              <a:gdLst/>
              <a:ahLst/>
              <a:cxnLst/>
              <a:rect l="l" t="t" r="r" b="b"/>
              <a:pathLst>
                <a:path w="18272" h="18172" extrusionOk="0">
                  <a:moveTo>
                    <a:pt x="9199" y="1780"/>
                  </a:moveTo>
                  <a:cubicBezTo>
                    <a:pt x="10752" y="1780"/>
                    <a:pt x="12331" y="2407"/>
                    <a:pt x="13585" y="3334"/>
                  </a:cubicBezTo>
                  <a:cubicBezTo>
                    <a:pt x="14838" y="4287"/>
                    <a:pt x="15765" y="5640"/>
                    <a:pt x="16191" y="7319"/>
                  </a:cubicBezTo>
                  <a:cubicBezTo>
                    <a:pt x="16291" y="7846"/>
                    <a:pt x="16392" y="8472"/>
                    <a:pt x="16392" y="9099"/>
                  </a:cubicBezTo>
                  <a:cubicBezTo>
                    <a:pt x="16392" y="10653"/>
                    <a:pt x="15890" y="12232"/>
                    <a:pt x="14938" y="13485"/>
                  </a:cubicBezTo>
                  <a:cubicBezTo>
                    <a:pt x="13885" y="14738"/>
                    <a:pt x="12532" y="15665"/>
                    <a:pt x="10978" y="16091"/>
                  </a:cubicBezTo>
                  <a:cubicBezTo>
                    <a:pt x="10351" y="16191"/>
                    <a:pt x="9725" y="16292"/>
                    <a:pt x="9199" y="16292"/>
                  </a:cubicBezTo>
                  <a:cubicBezTo>
                    <a:pt x="7519" y="16292"/>
                    <a:pt x="5965" y="15765"/>
                    <a:pt x="4712" y="14838"/>
                  </a:cubicBezTo>
                  <a:cubicBezTo>
                    <a:pt x="3459" y="13886"/>
                    <a:pt x="2507" y="12532"/>
                    <a:pt x="2106" y="10853"/>
                  </a:cubicBezTo>
                  <a:cubicBezTo>
                    <a:pt x="1980" y="10226"/>
                    <a:pt x="1880" y="9600"/>
                    <a:pt x="1880" y="9099"/>
                  </a:cubicBezTo>
                  <a:cubicBezTo>
                    <a:pt x="1880" y="7419"/>
                    <a:pt x="2407" y="5840"/>
                    <a:pt x="3459" y="4587"/>
                  </a:cubicBezTo>
                  <a:cubicBezTo>
                    <a:pt x="4387" y="3460"/>
                    <a:pt x="5740" y="2507"/>
                    <a:pt x="7319" y="1981"/>
                  </a:cubicBezTo>
                  <a:cubicBezTo>
                    <a:pt x="7945" y="1881"/>
                    <a:pt x="8572" y="1780"/>
                    <a:pt x="9199" y="1780"/>
                  </a:cubicBezTo>
                  <a:close/>
                  <a:moveTo>
                    <a:pt x="9199" y="1"/>
                  </a:moveTo>
                  <a:cubicBezTo>
                    <a:pt x="8372" y="1"/>
                    <a:pt x="7620" y="1"/>
                    <a:pt x="6893" y="201"/>
                  </a:cubicBezTo>
                  <a:cubicBezTo>
                    <a:pt x="4813" y="728"/>
                    <a:pt x="3133" y="1981"/>
                    <a:pt x="1880" y="3560"/>
                  </a:cubicBezTo>
                  <a:cubicBezTo>
                    <a:pt x="727" y="5114"/>
                    <a:pt x="1" y="6993"/>
                    <a:pt x="1" y="9099"/>
                  </a:cubicBezTo>
                  <a:cubicBezTo>
                    <a:pt x="1" y="9825"/>
                    <a:pt x="101" y="10552"/>
                    <a:pt x="326" y="11279"/>
                  </a:cubicBezTo>
                  <a:cubicBezTo>
                    <a:pt x="853" y="13359"/>
                    <a:pt x="2106" y="15039"/>
                    <a:pt x="3660" y="16292"/>
                  </a:cubicBezTo>
                  <a:cubicBezTo>
                    <a:pt x="5239" y="17445"/>
                    <a:pt x="7118" y="18171"/>
                    <a:pt x="9199" y="18171"/>
                  </a:cubicBezTo>
                  <a:cubicBezTo>
                    <a:pt x="9925" y="18171"/>
                    <a:pt x="10652" y="18071"/>
                    <a:pt x="11379" y="17871"/>
                  </a:cubicBezTo>
                  <a:cubicBezTo>
                    <a:pt x="13484" y="17344"/>
                    <a:pt x="15138" y="16191"/>
                    <a:pt x="16392" y="14612"/>
                  </a:cubicBezTo>
                  <a:cubicBezTo>
                    <a:pt x="17544" y="13059"/>
                    <a:pt x="18271" y="11079"/>
                    <a:pt x="18271" y="9099"/>
                  </a:cubicBezTo>
                  <a:cubicBezTo>
                    <a:pt x="18271" y="8347"/>
                    <a:pt x="18171" y="7520"/>
                    <a:pt x="17971" y="6793"/>
                  </a:cubicBezTo>
                  <a:cubicBezTo>
                    <a:pt x="17444" y="4713"/>
                    <a:pt x="16291" y="3033"/>
                    <a:pt x="14737" y="1881"/>
                  </a:cubicBezTo>
                  <a:cubicBezTo>
                    <a:pt x="13159" y="627"/>
                    <a:pt x="11179" y="1"/>
                    <a:pt x="9199" y="1"/>
                  </a:cubicBezTo>
                  <a:close/>
                </a:path>
              </a:pathLst>
            </a:custGeom>
            <a:solidFill>
              <a:schemeClr val="accent2"/>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5" name="Google Shape;1365;p49"/>
            <p:cNvSpPr/>
            <p:nvPr/>
          </p:nvSpPr>
          <p:spPr>
            <a:xfrm>
              <a:off x="-4427775" y="3254150"/>
              <a:ext cx="237500" cy="112175"/>
            </a:xfrm>
            <a:custGeom>
              <a:avLst/>
              <a:gdLst/>
              <a:ahLst/>
              <a:cxnLst/>
              <a:rect l="l" t="t" r="r" b="b"/>
              <a:pathLst>
                <a:path w="9500" h="4487" extrusionOk="0">
                  <a:moveTo>
                    <a:pt x="4813" y="1"/>
                  </a:moveTo>
                  <a:cubicBezTo>
                    <a:pt x="4387" y="1"/>
                    <a:pt x="4086" y="1"/>
                    <a:pt x="3660" y="101"/>
                  </a:cubicBezTo>
                  <a:cubicBezTo>
                    <a:pt x="2607" y="427"/>
                    <a:pt x="1780" y="953"/>
                    <a:pt x="1154" y="1680"/>
                  </a:cubicBezTo>
                  <a:cubicBezTo>
                    <a:pt x="527" y="2407"/>
                    <a:pt x="101" y="3234"/>
                    <a:pt x="1" y="4286"/>
                  </a:cubicBezTo>
                  <a:lnTo>
                    <a:pt x="1880" y="4487"/>
                  </a:lnTo>
                  <a:cubicBezTo>
                    <a:pt x="1880" y="3860"/>
                    <a:pt x="2206" y="3359"/>
                    <a:pt x="2607" y="2933"/>
                  </a:cubicBezTo>
                  <a:cubicBezTo>
                    <a:pt x="2933" y="2407"/>
                    <a:pt x="3459" y="2106"/>
                    <a:pt x="4086" y="1980"/>
                  </a:cubicBezTo>
                  <a:cubicBezTo>
                    <a:pt x="4387" y="1880"/>
                    <a:pt x="4612" y="1880"/>
                    <a:pt x="4813" y="1880"/>
                  </a:cubicBezTo>
                  <a:cubicBezTo>
                    <a:pt x="5540" y="1880"/>
                    <a:pt x="6166" y="2106"/>
                    <a:pt x="6692" y="2507"/>
                  </a:cubicBezTo>
                  <a:cubicBezTo>
                    <a:pt x="7219" y="2833"/>
                    <a:pt x="7520" y="3459"/>
                    <a:pt x="7745" y="4086"/>
                  </a:cubicBezTo>
                  <a:lnTo>
                    <a:pt x="9499" y="3660"/>
                  </a:lnTo>
                  <a:cubicBezTo>
                    <a:pt x="9299" y="2507"/>
                    <a:pt x="8572" y="1680"/>
                    <a:pt x="7745" y="1053"/>
                  </a:cubicBezTo>
                  <a:cubicBezTo>
                    <a:pt x="6993" y="427"/>
                    <a:pt x="5966" y="1"/>
                    <a:pt x="4813" y="1"/>
                  </a:cubicBezTo>
                  <a:close/>
                </a:path>
              </a:pathLst>
            </a:custGeom>
            <a:solidFill>
              <a:schemeClr val="accent3"/>
            </a:solidFill>
            <a:ln w="28575"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366" name="Google Shape;1366;p49"/>
          <p:cNvGrpSpPr/>
          <p:nvPr/>
        </p:nvGrpSpPr>
        <p:grpSpPr>
          <a:xfrm>
            <a:off x="1789654" y="4274975"/>
            <a:ext cx="974306" cy="584447"/>
            <a:chOff x="-2739915" y="2739725"/>
            <a:chExt cx="1379865" cy="827728"/>
          </a:xfrm>
        </p:grpSpPr>
        <p:sp>
          <p:nvSpPr>
            <p:cNvPr id="1367" name="Google Shape;1367;p49"/>
            <p:cNvSpPr/>
            <p:nvPr/>
          </p:nvSpPr>
          <p:spPr>
            <a:xfrm>
              <a:off x="-1699675" y="2857525"/>
              <a:ext cx="256275" cy="26350"/>
            </a:xfrm>
            <a:custGeom>
              <a:avLst/>
              <a:gdLst/>
              <a:ahLst/>
              <a:cxnLst/>
              <a:rect l="l" t="t" r="r" b="b"/>
              <a:pathLst>
                <a:path w="10251" h="1054" extrusionOk="0">
                  <a:moveTo>
                    <a:pt x="0" y="1"/>
                  </a:moveTo>
                  <a:lnTo>
                    <a:pt x="952" y="1053"/>
                  </a:lnTo>
                  <a:lnTo>
                    <a:pt x="10251" y="1053"/>
                  </a:lnTo>
                  <a:lnTo>
                    <a:pt x="9098" y="1"/>
                  </a:lnTo>
                  <a:close/>
                </a:path>
              </a:pathLst>
            </a:custGeom>
            <a:solidFill>
              <a:srgbClr val="143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8" name="Google Shape;1368;p49"/>
            <p:cNvSpPr/>
            <p:nvPr/>
          </p:nvSpPr>
          <p:spPr>
            <a:xfrm>
              <a:off x="-1668350" y="2891375"/>
              <a:ext cx="269450" cy="33850"/>
            </a:xfrm>
            <a:custGeom>
              <a:avLst/>
              <a:gdLst/>
              <a:ahLst/>
              <a:cxnLst/>
              <a:rect l="l" t="t" r="r" b="b"/>
              <a:pathLst>
                <a:path w="10778" h="1354" extrusionOk="0">
                  <a:moveTo>
                    <a:pt x="0" y="0"/>
                  </a:moveTo>
                  <a:lnTo>
                    <a:pt x="1253" y="1354"/>
                  </a:lnTo>
                  <a:lnTo>
                    <a:pt x="10777" y="1354"/>
                  </a:lnTo>
                  <a:lnTo>
                    <a:pt x="9399" y="0"/>
                  </a:lnTo>
                  <a:close/>
                </a:path>
              </a:pathLst>
            </a:custGeom>
            <a:solidFill>
              <a:srgbClr val="143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9" name="Google Shape;1369;p49"/>
            <p:cNvSpPr/>
            <p:nvPr/>
          </p:nvSpPr>
          <p:spPr>
            <a:xfrm>
              <a:off x="-1736025" y="2815550"/>
              <a:ext cx="255675" cy="31350"/>
            </a:xfrm>
            <a:custGeom>
              <a:avLst/>
              <a:gdLst/>
              <a:ahLst/>
              <a:cxnLst/>
              <a:rect l="l" t="t" r="r" b="b"/>
              <a:pathLst>
                <a:path w="10227" h="1254" extrusionOk="0">
                  <a:moveTo>
                    <a:pt x="0" y="1"/>
                  </a:moveTo>
                  <a:lnTo>
                    <a:pt x="1153" y="1254"/>
                  </a:lnTo>
                  <a:lnTo>
                    <a:pt x="10226" y="1254"/>
                  </a:lnTo>
                  <a:lnTo>
                    <a:pt x="8873" y="1"/>
                  </a:lnTo>
                  <a:close/>
                </a:path>
              </a:pathLst>
            </a:custGeom>
            <a:solidFill>
              <a:srgbClr val="143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0" name="Google Shape;1370;p49"/>
            <p:cNvSpPr/>
            <p:nvPr/>
          </p:nvSpPr>
          <p:spPr>
            <a:xfrm>
              <a:off x="-2101325" y="2929450"/>
              <a:ext cx="477475" cy="463200"/>
            </a:xfrm>
            <a:custGeom>
              <a:avLst/>
              <a:gdLst/>
              <a:ahLst/>
              <a:cxnLst/>
              <a:rect l="l" t="t" r="r" b="b"/>
              <a:pathLst>
                <a:path w="19099" h="18528" extrusionOk="0">
                  <a:moveTo>
                    <a:pt x="10152" y="0"/>
                  </a:moveTo>
                  <a:cubicBezTo>
                    <a:pt x="9224" y="0"/>
                    <a:pt x="8063" y="140"/>
                    <a:pt x="6668" y="557"/>
                  </a:cubicBezTo>
                  <a:cubicBezTo>
                    <a:pt x="1881" y="2036"/>
                    <a:pt x="1" y="9229"/>
                    <a:pt x="6367" y="13615"/>
                  </a:cubicBezTo>
                  <a:cubicBezTo>
                    <a:pt x="12833" y="18001"/>
                    <a:pt x="19099" y="18527"/>
                    <a:pt x="19099" y="18527"/>
                  </a:cubicBezTo>
                  <a:lnTo>
                    <a:pt x="13886" y="11535"/>
                  </a:lnTo>
                  <a:cubicBezTo>
                    <a:pt x="13886" y="11535"/>
                    <a:pt x="10653" y="11535"/>
                    <a:pt x="8146" y="9229"/>
                  </a:cubicBezTo>
                  <a:cubicBezTo>
                    <a:pt x="5990" y="7267"/>
                    <a:pt x="5522" y="4043"/>
                    <a:pt x="7508" y="4043"/>
                  </a:cubicBezTo>
                  <a:cubicBezTo>
                    <a:pt x="7831" y="4043"/>
                    <a:pt x="8218" y="4128"/>
                    <a:pt x="8673" y="4317"/>
                  </a:cubicBezTo>
                  <a:cubicBezTo>
                    <a:pt x="11906" y="5570"/>
                    <a:pt x="14612" y="10282"/>
                    <a:pt x="14612" y="10282"/>
                  </a:cubicBezTo>
                  <a:lnTo>
                    <a:pt x="12933" y="557"/>
                  </a:lnTo>
                  <a:cubicBezTo>
                    <a:pt x="12933" y="557"/>
                    <a:pt x="12009" y="0"/>
                    <a:pt x="10152" y="0"/>
                  </a:cubicBezTo>
                  <a:close/>
                </a:path>
              </a:pathLst>
            </a:custGeom>
            <a:solidFill>
              <a:schemeClr val="accent6"/>
            </a:solidFill>
            <a:ln w="19050"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1" name="Google Shape;1371;p49"/>
            <p:cNvSpPr/>
            <p:nvPr/>
          </p:nvSpPr>
          <p:spPr>
            <a:xfrm>
              <a:off x="-2739915" y="2865053"/>
              <a:ext cx="1033853" cy="702400"/>
            </a:xfrm>
            <a:custGeom>
              <a:avLst/>
              <a:gdLst/>
              <a:ahLst/>
              <a:cxnLst/>
              <a:rect l="l" t="t" r="r" b="b"/>
              <a:pathLst>
                <a:path w="41354" h="28096" extrusionOk="0">
                  <a:moveTo>
                    <a:pt x="0" y="1"/>
                  </a:moveTo>
                  <a:lnTo>
                    <a:pt x="1980" y="12657"/>
                  </a:lnTo>
                  <a:cubicBezTo>
                    <a:pt x="3434" y="21529"/>
                    <a:pt x="11178" y="28096"/>
                    <a:pt x="20151" y="28096"/>
                  </a:cubicBezTo>
                  <a:lnTo>
                    <a:pt x="21203" y="28096"/>
                  </a:lnTo>
                  <a:cubicBezTo>
                    <a:pt x="30276" y="28096"/>
                    <a:pt x="37895" y="21529"/>
                    <a:pt x="39374" y="12657"/>
                  </a:cubicBezTo>
                  <a:lnTo>
                    <a:pt x="41354" y="1"/>
                  </a:lnTo>
                  <a:close/>
                </a:path>
              </a:pathLst>
            </a:custGeom>
            <a:solidFill>
              <a:schemeClr val="accent6"/>
            </a:solidFill>
            <a:ln w="19050"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372" name="Google Shape;1372;p49"/>
            <p:cNvSpPr/>
            <p:nvPr/>
          </p:nvSpPr>
          <p:spPr>
            <a:xfrm>
              <a:off x="-2739915" y="2739725"/>
              <a:ext cx="1033853" cy="250675"/>
            </a:xfrm>
            <a:custGeom>
              <a:avLst/>
              <a:gdLst/>
              <a:ahLst/>
              <a:cxnLst/>
              <a:rect l="l" t="t" r="r" b="b"/>
              <a:pathLst>
                <a:path w="41354" h="10027" extrusionOk="0">
                  <a:moveTo>
                    <a:pt x="20677" y="1"/>
                  </a:moveTo>
                  <a:cubicBezTo>
                    <a:pt x="9298" y="1"/>
                    <a:pt x="0" y="2207"/>
                    <a:pt x="0" y="5014"/>
                  </a:cubicBezTo>
                  <a:cubicBezTo>
                    <a:pt x="0" y="7846"/>
                    <a:pt x="9298" y="10026"/>
                    <a:pt x="20677" y="10026"/>
                  </a:cubicBezTo>
                  <a:cubicBezTo>
                    <a:pt x="32156" y="10026"/>
                    <a:pt x="41354" y="7846"/>
                    <a:pt x="41354" y="5014"/>
                  </a:cubicBezTo>
                  <a:cubicBezTo>
                    <a:pt x="41354" y="2207"/>
                    <a:pt x="32156" y="1"/>
                    <a:pt x="20677" y="1"/>
                  </a:cubicBezTo>
                  <a:close/>
                </a:path>
              </a:pathLst>
            </a:custGeom>
            <a:solidFill>
              <a:schemeClr val="accent4"/>
            </a:solidFill>
            <a:ln w="19050"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3" name="Google Shape;1373;p49"/>
            <p:cNvSpPr/>
            <p:nvPr/>
          </p:nvSpPr>
          <p:spPr>
            <a:xfrm>
              <a:off x="-2721608" y="2758524"/>
              <a:ext cx="934848" cy="203675"/>
            </a:xfrm>
            <a:custGeom>
              <a:avLst/>
              <a:gdLst/>
              <a:ahLst/>
              <a:cxnLst/>
              <a:rect l="l" t="t" r="r" b="b"/>
              <a:pathLst>
                <a:path w="37394" h="8147" extrusionOk="0">
                  <a:moveTo>
                    <a:pt x="18697" y="1"/>
                  </a:moveTo>
                  <a:cubicBezTo>
                    <a:pt x="8346" y="1"/>
                    <a:pt x="0" y="1881"/>
                    <a:pt x="0" y="4061"/>
                  </a:cubicBezTo>
                  <a:cubicBezTo>
                    <a:pt x="0" y="6267"/>
                    <a:pt x="8346" y="8146"/>
                    <a:pt x="18697" y="8146"/>
                  </a:cubicBezTo>
                  <a:cubicBezTo>
                    <a:pt x="29023" y="8146"/>
                    <a:pt x="37394" y="6267"/>
                    <a:pt x="37394" y="4061"/>
                  </a:cubicBezTo>
                  <a:cubicBezTo>
                    <a:pt x="37394" y="1881"/>
                    <a:pt x="29023" y="1"/>
                    <a:pt x="18697" y="1"/>
                  </a:cubicBezTo>
                  <a:close/>
                </a:path>
              </a:pathLst>
            </a:custGeom>
            <a:solidFill>
              <a:srgbClr val="00004D"/>
            </a:solidFill>
            <a:ln w="19050" cap="flat" cmpd="sng">
              <a:solidFill>
                <a:srgbClr val="000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4" name="Google Shape;1374;p49"/>
            <p:cNvSpPr/>
            <p:nvPr/>
          </p:nvSpPr>
          <p:spPr>
            <a:xfrm>
              <a:off x="-2609461" y="2878200"/>
              <a:ext cx="709924" cy="84000"/>
            </a:xfrm>
            <a:custGeom>
              <a:avLst/>
              <a:gdLst/>
              <a:ahLst/>
              <a:cxnLst/>
              <a:rect l="l" t="t" r="r" b="b"/>
              <a:pathLst>
                <a:path w="28397" h="3360" extrusionOk="0">
                  <a:moveTo>
                    <a:pt x="14211" y="1"/>
                  </a:moveTo>
                  <a:cubicBezTo>
                    <a:pt x="8246" y="1"/>
                    <a:pt x="2933" y="728"/>
                    <a:pt x="0" y="1881"/>
                  </a:cubicBezTo>
                  <a:cubicBezTo>
                    <a:pt x="3459" y="2733"/>
                    <a:pt x="8572" y="3359"/>
                    <a:pt x="14211" y="3359"/>
                  </a:cubicBezTo>
                  <a:cubicBezTo>
                    <a:pt x="19850" y="3359"/>
                    <a:pt x="24963" y="2733"/>
                    <a:pt x="28396" y="1881"/>
                  </a:cubicBezTo>
                  <a:cubicBezTo>
                    <a:pt x="25489" y="728"/>
                    <a:pt x="20251" y="1"/>
                    <a:pt x="1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5" name="Google Shape;1375;p49"/>
            <p:cNvSpPr/>
            <p:nvPr/>
          </p:nvSpPr>
          <p:spPr>
            <a:xfrm>
              <a:off x="-1574375" y="2907025"/>
              <a:ext cx="52650" cy="20700"/>
            </a:xfrm>
            <a:custGeom>
              <a:avLst/>
              <a:gdLst/>
              <a:ahLst/>
              <a:cxnLst/>
              <a:rect l="l" t="t" r="r" b="b"/>
              <a:pathLst>
                <a:path w="2106" h="828" extrusionOk="0">
                  <a:moveTo>
                    <a:pt x="1053" y="1"/>
                  </a:moveTo>
                  <a:cubicBezTo>
                    <a:pt x="527" y="1"/>
                    <a:pt x="1" y="201"/>
                    <a:pt x="1" y="427"/>
                  </a:cubicBezTo>
                  <a:cubicBezTo>
                    <a:pt x="1" y="627"/>
                    <a:pt x="527" y="828"/>
                    <a:pt x="1053" y="828"/>
                  </a:cubicBezTo>
                  <a:cubicBezTo>
                    <a:pt x="1680" y="828"/>
                    <a:pt x="2106" y="627"/>
                    <a:pt x="2106" y="427"/>
                  </a:cubicBezTo>
                  <a:cubicBezTo>
                    <a:pt x="2106" y="201"/>
                    <a:pt x="1680" y="1"/>
                    <a:pt x="1053" y="1"/>
                  </a:cubicBezTo>
                  <a:close/>
                </a:path>
              </a:pathLst>
            </a:custGeom>
            <a:solidFill>
              <a:srgbClr val="A16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6" name="Google Shape;1376;p49"/>
            <p:cNvSpPr/>
            <p:nvPr/>
          </p:nvSpPr>
          <p:spPr>
            <a:xfrm>
              <a:off x="-1579375" y="2899500"/>
              <a:ext cx="60175" cy="28225"/>
            </a:xfrm>
            <a:custGeom>
              <a:avLst/>
              <a:gdLst/>
              <a:ahLst/>
              <a:cxnLst/>
              <a:rect l="l" t="t" r="r" b="b"/>
              <a:pathLst>
                <a:path w="2407" h="1129" extrusionOk="0">
                  <a:moveTo>
                    <a:pt x="1253" y="1"/>
                  </a:moveTo>
                  <a:cubicBezTo>
                    <a:pt x="526" y="1"/>
                    <a:pt x="201" y="402"/>
                    <a:pt x="100" y="728"/>
                  </a:cubicBezTo>
                  <a:cubicBezTo>
                    <a:pt x="100" y="728"/>
                    <a:pt x="0" y="1129"/>
                    <a:pt x="1153" y="1129"/>
                  </a:cubicBezTo>
                  <a:cubicBezTo>
                    <a:pt x="627" y="1129"/>
                    <a:pt x="201" y="928"/>
                    <a:pt x="201" y="728"/>
                  </a:cubicBezTo>
                  <a:cubicBezTo>
                    <a:pt x="201" y="628"/>
                    <a:pt x="426" y="502"/>
                    <a:pt x="727" y="402"/>
                  </a:cubicBezTo>
                  <a:lnTo>
                    <a:pt x="727" y="302"/>
                  </a:lnTo>
                  <a:cubicBezTo>
                    <a:pt x="727" y="302"/>
                    <a:pt x="827" y="201"/>
                    <a:pt x="953" y="201"/>
                  </a:cubicBezTo>
                  <a:cubicBezTo>
                    <a:pt x="1153" y="201"/>
                    <a:pt x="1253" y="302"/>
                    <a:pt x="1253" y="302"/>
                  </a:cubicBezTo>
                  <a:cubicBezTo>
                    <a:pt x="1880" y="302"/>
                    <a:pt x="2306" y="502"/>
                    <a:pt x="2306" y="728"/>
                  </a:cubicBezTo>
                  <a:cubicBezTo>
                    <a:pt x="2306" y="928"/>
                    <a:pt x="1880" y="1129"/>
                    <a:pt x="1253" y="1129"/>
                  </a:cubicBezTo>
                  <a:lnTo>
                    <a:pt x="1354" y="1129"/>
                  </a:lnTo>
                  <a:cubicBezTo>
                    <a:pt x="2406" y="1129"/>
                    <a:pt x="2406" y="728"/>
                    <a:pt x="2406" y="728"/>
                  </a:cubicBezTo>
                  <a:cubicBezTo>
                    <a:pt x="2406" y="728"/>
                    <a:pt x="2306" y="201"/>
                    <a:pt x="1454" y="101"/>
                  </a:cubicBezTo>
                  <a:cubicBezTo>
                    <a:pt x="1354" y="101"/>
                    <a:pt x="1253" y="1"/>
                    <a:pt x="1253" y="1"/>
                  </a:cubicBezTo>
                  <a:close/>
                </a:path>
              </a:pathLst>
            </a:custGeom>
            <a:solidFill>
              <a:srgbClr val="E5B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7" name="Google Shape;1377;p49"/>
            <p:cNvSpPr/>
            <p:nvPr/>
          </p:nvSpPr>
          <p:spPr>
            <a:xfrm>
              <a:off x="-1574375" y="2907025"/>
              <a:ext cx="52650" cy="20700"/>
            </a:xfrm>
            <a:custGeom>
              <a:avLst/>
              <a:gdLst/>
              <a:ahLst/>
              <a:cxnLst/>
              <a:rect l="l" t="t" r="r" b="b"/>
              <a:pathLst>
                <a:path w="2106" h="828" extrusionOk="0">
                  <a:moveTo>
                    <a:pt x="1053" y="1"/>
                  </a:moveTo>
                  <a:cubicBezTo>
                    <a:pt x="1053" y="101"/>
                    <a:pt x="953" y="201"/>
                    <a:pt x="753" y="201"/>
                  </a:cubicBezTo>
                  <a:cubicBezTo>
                    <a:pt x="627" y="201"/>
                    <a:pt x="527" y="201"/>
                    <a:pt x="527" y="101"/>
                  </a:cubicBezTo>
                  <a:cubicBezTo>
                    <a:pt x="226" y="201"/>
                    <a:pt x="1" y="327"/>
                    <a:pt x="1" y="427"/>
                  </a:cubicBezTo>
                  <a:cubicBezTo>
                    <a:pt x="1" y="627"/>
                    <a:pt x="427" y="828"/>
                    <a:pt x="953" y="828"/>
                  </a:cubicBezTo>
                  <a:lnTo>
                    <a:pt x="1053" y="828"/>
                  </a:lnTo>
                  <a:cubicBezTo>
                    <a:pt x="1680" y="828"/>
                    <a:pt x="2106" y="627"/>
                    <a:pt x="2106" y="427"/>
                  </a:cubicBezTo>
                  <a:cubicBezTo>
                    <a:pt x="2106" y="201"/>
                    <a:pt x="1680" y="1"/>
                    <a:pt x="1053" y="1"/>
                  </a:cubicBezTo>
                  <a:close/>
                </a:path>
              </a:pathLst>
            </a:custGeom>
            <a:solidFill>
              <a:srgbClr val="CA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8" name="Google Shape;1378;p49"/>
            <p:cNvSpPr/>
            <p:nvPr/>
          </p:nvSpPr>
          <p:spPr>
            <a:xfrm>
              <a:off x="-1561225" y="2904525"/>
              <a:ext cx="13200" cy="5025"/>
            </a:xfrm>
            <a:custGeom>
              <a:avLst/>
              <a:gdLst/>
              <a:ahLst/>
              <a:cxnLst/>
              <a:rect l="l" t="t" r="r" b="b"/>
              <a:pathLst>
                <a:path w="528" h="201" extrusionOk="0">
                  <a:moveTo>
                    <a:pt x="227" y="0"/>
                  </a:moveTo>
                  <a:cubicBezTo>
                    <a:pt x="101" y="0"/>
                    <a:pt x="1" y="101"/>
                    <a:pt x="1" y="101"/>
                  </a:cubicBezTo>
                  <a:lnTo>
                    <a:pt x="1" y="201"/>
                  </a:lnTo>
                  <a:cubicBezTo>
                    <a:pt x="101" y="201"/>
                    <a:pt x="327" y="101"/>
                    <a:pt x="527" y="101"/>
                  </a:cubicBezTo>
                  <a:cubicBezTo>
                    <a:pt x="527" y="101"/>
                    <a:pt x="427" y="0"/>
                    <a:pt x="227" y="0"/>
                  </a:cubicBezTo>
                  <a:close/>
                </a:path>
              </a:pathLst>
            </a:custGeom>
            <a:solidFill>
              <a:srgbClr val="F0C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9" name="Google Shape;1379;p49"/>
            <p:cNvSpPr/>
            <p:nvPr/>
          </p:nvSpPr>
          <p:spPr>
            <a:xfrm>
              <a:off x="-1561225" y="2907025"/>
              <a:ext cx="13200" cy="5050"/>
            </a:xfrm>
            <a:custGeom>
              <a:avLst/>
              <a:gdLst/>
              <a:ahLst/>
              <a:cxnLst/>
              <a:rect l="l" t="t" r="r" b="b"/>
              <a:pathLst>
                <a:path w="528" h="202" extrusionOk="0">
                  <a:moveTo>
                    <a:pt x="527" y="1"/>
                  </a:moveTo>
                  <a:cubicBezTo>
                    <a:pt x="327" y="1"/>
                    <a:pt x="101" y="101"/>
                    <a:pt x="1" y="101"/>
                  </a:cubicBezTo>
                  <a:cubicBezTo>
                    <a:pt x="1" y="201"/>
                    <a:pt x="101" y="201"/>
                    <a:pt x="227" y="201"/>
                  </a:cubicBezTo>
                  <a:cubicBezTo>
                    <a:pt x="427" y="201"/>
                    <a:pt x="527" y="101"/>
                    <a:pt x="527" y="1"/>
                  </a:cubicBezTo>
                  <a:close/>
                </a:path>
              </a:pathLst>
            </a:custGeom>
            <a:solidFill>
              <a:srgbClr val="E1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0" name="Google Shape;1380;p49"/>
            <p:cNvSpPr/>
            <p:nvPr/>
          </p:nvSpPr>
          <p:spPr>
            <a:xfrm>
              <a:off x="-1482900" y="2938350"/>
              <a:ext cx="33875" cy="10675"/>
            </a:xfrm>
            <a:custGeom>
              <a:avLst/>
              <a:gdLst/>
              <a:ahLst/>
              <a:cxnLst/>
              <a:rect l="l" t="t" r="r" b="b"/>
              <a:pathLst>
                <a:path w="1355" h="427" extrusionOk="0">
                  <a:moveTo>
                    <a:pt x="728" y="1"/>
                  </a:moveTo>
                  <a:cubicBezTo>
                    <a:pt x="327" y="1"/>
                    <a:pt x="1" y="101"/>
                    <a:pt x="1" y="201"/>
                  </a:cubicBezTo>
                  <a:cubicBezTo>
                    <a:pt x="1" y="327"/>
                    <a:pt x="327" y="427"/>
                    <a:pt x="728" y="427"/>
                  </a:cubicBezTo>
                  <a:cubicBezTo>
                    <a:pt x="1053" y="427"/>
                    <a:pt x="1354" y="327"/>
                    <a:pt x="1354" y="201"/>
                  </a:cubicBezTo>
                  <a:cubicBezTo>
                    <a:pt x="1354" y="101"/>
                    <a:pt x="1053" y="1"/>
                    <a:pt x="728" y="1"/>
                  </a:cubicBezTo>
                  <a:close/>
                </a:path>
              </a:pathLst>
            </a:custGeom>
            <a:solidFill>
              <a:srgbClr val="A16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1" name="Google Shape;1381;p49"/>
            <p:cNvSpPr/>
            <p:nvPr/>
          </p:nvSpPr>
          <p:spPr>
            <a:xfrm>
              <a:off x="-1485400" y="2933350"/>
              <a:ext cx="39500" cy="15675"/>
            </a:xfrm>
            <a:custGeom>
              <a:avLst/>
              <a:gdLst/>
              <a:ahLst/>
              <a:cxnLst/>
              <a:rect l="l" t="t" r="r" b="b"/>
              <a:pathLst>
                <a:path w="1580" h="627" extrusionOk="0">
                  <a:moveTo>
                    <a:pt x="101" y="401"/>
                  </a:moveTo>
                  <a:cubicBezTo>
                    <a:pt x="101" y="402"/>
                    <a:pt x="1" y="627"/>
                    <a:pt x="727" y="627"/>
                  </a:cubicBezTo>
                  <a:cubicBezTo>
                    <a:pt x="427" y="627"/>
                    <a:pt x="101" y="527"/>
                    <a:pt x="101" y="401"/>
                  </a:cubicBezTo>
                  <a:close/>
                  <a:moveTo>
                    <a:pt x="727" y="0"/>
                  </a:moveTo>
                  <a:cubicBezTo>
                    <a:pt x="326" y="0"/>
                    <a:pt x="101" y="201"/>
                    <a:pt x="101" y="401"/>
                  </a:cubicBezTo>
                  <a:cubicBezTo>
                    <a:pt x="101" y="301"/>
                    <a:pt x="201" y="201"/>
                    <a:pt x="427" y="201"/>
                  </a:cubicBezTo>
                  <a:cubicBezTo>
                    <a:pt x="427" y="101"/>
                    <a:pt x="527" y="101"/>
                    <a:pt x="627" y="101"/>
                  </a:cubicBezTo>
                  <a:cubicBezTo>
                    <a:pt x="727" y="101"/>
                    <a:pt x="828" y="101"/>
                    <a:pt x="828" y="201"/>
                  </a:cubicBezTo>
                  <a:cubicBezTo>
                    <a:pt x="1153" y="201"/>
                    <a:pt x="1454" y="301"/>
                    <a:pt x="1454" y="401"/>
                  </a:cubicBezTo>
                  <a:cubicBezTo>
                    <a:pt x="1454" y="527"/>
                    <a:pt x="1153" y="627"/>
                    <a:pt x="828" y="627"/>
                  </a:cubicBezTo>
                  <a:cubicBezTo>
                    <a:pt x="1580" y="627"/>
                    <a:pt x="1580" y="401"/>
                    <a:pt x="1580" y="401"/>
                  </a:cubicBezTo>
                  <a:cubicBezTo>
                    <a:pt x="1580" y="401"/>
                    <a:pt x="1454" y="101"/>
                    <a:pt x="953" y="0"/>
                  </a:cubicBezTo>
                  <a:close/>
                </a:path>
              </a:pathLst>
            </a:custGeom>
            <a:solidFill>
              <a:srgbClr val="E5B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2" name="Google Shape;1382;p49"/>
            <p:cNvSpPr/>
            <p:nvPr/>
          </p:nvSpPr>
          <p:spPr>
            <a:xfrm>
              <a:off x="-1482900" y="2938350"/>
              <a:ext cx="33875" cy="10675"/>
            </a:xfrm>
            <a:custGeom>
              <a:avLst/>
              <a:gdLst/>
              <a:ahLst/>
              <a:cxnLst/>
              <a:rect l="l" t="t" r="r" b="b"/>
              <a:pathLst>
                <a:path w="1355" h="427" extrusionOk="0">
                  <a:moveTo>
                    <a:pt x="327" y="1"/>
                  </a:moveTo>
                  <a:cubicBezTo>
                    <a:pt x="101" y="1"/>
                    <a:pt x="1" y="101"/>
                    <a:pt x="1" y="201"/>
                  </a:cubicBezTo>
                  <a:cubicBezTo>
                    <a:pt x="1" y="327"/>
                    <a:pt x="327" y="427"/>
                    <a:pt x="627" y="427"/>
                  </a:cubicBezTo>
                  <a:lnTo>
                    <a:pt x="728" y="427"/>
                  </a:lnTo>
                  <a:cubicBezTo>
                    <a:pt x="1053" y="427"/>
                    <a:pt x="1354" y="327"/>
                    <a:pt x="1354" y="201"/>
                  </a:cubicBezTo>
                  <a:cubicBezTo>
                    <a:pt x="1354" y="101"/>
                    <a:pt x="1053" y="1"/>
                    <a:pt x="728" y="1"/>
                  </a:cubicBezTo>
                  <a:close/>
                </a:path>
              </a:pathLst>
            </a:custGeom>
            <a:solidFill>
              <a:srgbClr val="CA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3" name="Google Shape;1383;p49"/>
            <p:cNvSpPr/>
            <p:nvPr/>
          </p:nvSpPr>
          <p:spPr>
            <a:xfrm>
              <a:off x="-1474750" y="2935850"/>
              <a:ext cx="10050" cy="2525"/>
            </a:xfrm>
            <a:custGeom>
              <a:avLst/>
              <a:gdLst/>
              <a:ahLst/>
              <a:cxnLst/>
              <a:rect l="l" t="t" r="r" b="b"/>
              <a:pathLst>
                <a:path w="402" h="101" extrusionOk="0">
                  <a:moveTo>
                    <a:pt x="201" y="1"/>
                  </a:moveTo>
                  <a:cubicBezTo>
                    <a:pt x="101" y="1"/>
                    <a:pt x="1" y="1"/>
                    <a:pt x="1" y="101"/>
                  </a:cubicBezTo>
                  <a:lnTo>
                    <a:pt x="402" y="101"/>
                  </a:lnTo>
                  <a:cubicBezTo>
                    <a:pt x="402" y="1"/>
                    <a:pt x="301" y="1"/>
                    <a:pt x="201" y="1"/>
                  </a:cubicBezTo>
                  <a:close/>
                </a:path>
              </a:pathLst>
            </a:custGeom>
            <a:solidFill>
              <a:srgbClr val="F0C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4" name="Google Shape;1384;p49"/>
            <p:cNvSpPr/>
            <p:nvPr/>
          </p:nvSpPr>
          <p:spPr>
            <a:xfrm>
              <a:off x="-1474750" y="2938350"/>
              <a:ext cx="10050" cy="25"/>
            </a:xfrm>
            <a:custGeom>
              <a:avLst/>
              <a:gdLst/>
              <a:ahLst/>
              <a:cxnLst/>
              <a:rect l="l" t="t" r="r" b="b"/>
              <a:pathLst>
                <a:path w="402" h="1" extrusionOk="0">
                  <a:moveTo>
                    <a:pt x="402" y="1"/>
                  </a:moveTo>
                  <a:lnTo>
                    <a:pt x="1" y="1"/>
                  </a:lnTo>
                  <a:lnTo>
                    <a:pt x="201" y="1"/>
                  </a:lnTo>
                  <a:close/>
                </a:path>
              </a:pathLst>
            </a:custGeom>
            <a:solidFill>
              <a:srgbClr val="E1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5" name="Google Shape;1385;p49"/>
            <p:cNvSpPr/>
            <p:nvPr/>
          </p:nvSpPr>
          <p:spPr>
            <a:xfrm>
              <a:off x="-1383275" y="2896375"/>
              <a:ext cx="23225" cy="10675"/>
            </a:xfrm>
            <a:custGeom>
              <a:avLst/>
              <a:gdLst/>
              <a:ahLst/>
              <a:cxnLst/>
              <a:rect l="l" t="t" r="r" b="b"/>
              <a:pathLst>
                <a:path w="929" h="427" extrusionOk="0">
                  <a:moveTo>
                    <a:pt x="402" y="1"/>
                  </a:moveTo>
                  <a:cubicBezTo>
                    <a:pt x="201" y="1"/>
                    <a:pt x="1" y="126"/>
                    <a:pt x="1" y="226"/>
                  </a:cubicBezTo>
                  <a:cubicBezTo>
                    <a:pt x="1" y="326"/>
                    <a:pt x="201" y="427"/>
                    <a:pt x="402" y="427"/>
                  </a:cubicBezTo>
                  <a:cubicBezTo>
                    <a:pt x="728" y="427"/>
                    <a:pt x="928" y="326"/>
                    <a:pt x="928" y="226"/>
                  </a:cubicBezTo>
                  <a:cubicBezTo>
                    <a:pt x="928" y="126"/>
                    <a:pt x="728" y="1"/>
                    <a:pt x="402" y="1"/>
                  </a:cubicBezTo>
                  <a:close/>
                </a:path>
              </a:pathLst>
            </a:custGeom>
            <a:solidFill>
              <a:srgbClr val="A16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6" name="Google Shape;1386;p49"/>
            <p:cNvSpPr/>
            <p:nvPr/>
          </p:nvSpPr>
          <p:spPr>
            <a:xfrm>
              <a:off x="-1386400" y="2893875"/>
              <a:ext cx="26350" cy="13175"/>
            </a:xfrm>
            <a:custGeom>
              <a:avLst/>
              <a:gdLst/>
              <a:ahLst/>
              <a:cxnLst/>
              <a:rect l="l" t="t" r="r" b="b"/>
              <a:pathLst>
                <a:path w="1054" h="527" extrusionOk="0">
                  <a:moveTo>
                    <a:pt x="427" y="0"/>
                  </a:moveTo>
                  <a:cubicBezTo>
                    <a:pt x="390" y="0"/>
                    <a:pt x="366" y="14"/>
                    <a:pt x="351" y="31"/>
                  </a:cubicBezTo>
                  <a:lnTo>
                    <a:pt x="351" y="31"/>
                  </a:lnTo>
                  <a:cubicBezTo>
                    <a:pt x="383" y="19"/>
                    <a:pt x="419" y="9"/>
                    <a:pt x="459" y="5"/>
                  </a:cubicBezTo>
                  <a:lnTo>
                    <a:pt x="459" y="5"/>
                  </a:lnTo>
                  <a:cubicBezTo>
                    <a:pt x="449" y="2"/>
                    <a:pt x="439" y="0"/>
                    <a:pt x="427" y="0"/>
                  </a:cubicBezTo>
                  <a:close/>
                  <a:moveTo>
                    <a:pt x="527" y="0"/>
                  </a:moveTo>
                  <a:cubicBezTo>
                    <a:pt x="503" y="0"/>
                    <a:pt x="480" y="2"/>
                    <a:pt x="459" y="5"/>
                  </a:cubicBezTo>
                  <a:lnTo>
                    <a:pt x="459" y="5"/>
                  </a:lnTo>
                  <a:cubicBezTo>
                    <a:pt x="527" y="23"/>
                    <a:pt x="527" y="101"/>
                    <a:pt x="527" y="101"/>
                  </a:cubicBezTo>
                  <a:cubicBezTo>
                    <a:pt x="778" y="101"/>
                    <a:pt x="954" y="175"/>
                    <a:pt x="1022" y="255"/>
                  </a:cubicBezTo>
                  <a:lnTo>
                    <a:pt x="1022" y="255"/>
                  </a:lnTo>
                  <a:cubicBezTo>
                    <a:pt x="972" y="159"/>
                    <a:pt x="854" y="0"/>
                    <a:pt x="627" y="0"/>
                  </a:cubicBezTo>
                  <a:close/>
                  <a:moveTo>
                    <a:pt x="351" y="31"/>
                  </a:moveTo>
                  <a:lnTo>
                    <a:pt x="351" y="31"/>
                  </a:lnTo>
                  <a:cubicBezTo>
                    <a:pt x="186" y="97"/>
                    <a:pt x="126" y="249"/>
                    <a:pt x="126" y="326"/>
                  </a:cubicBezTo>
                  <a:cubicBezTo>
                    <a:pt x="126" y="326"/>
                    <a:pt x="226" y="226"/>
                    <a:pt x="326" y="101"/>
                  </a:cubicBezTo>
                  <a:cubicBezTo>
                    <a:pt x="326" y="101"/>
                    <a:pt x="326" y="61"/>
                    <a:pt x="351" y="31"/>
                  </a:cubicBezTo>
                  <a:close/>
                  <a:moveTo>
                    <a:pt x="1022" y="255"/>
                  </a:moveTo>
                  <a:cubicBezTo>
                    <a:pt x="1044" y="296"/>
                    <a:pt x="1053" y="326"/>
                    <a:pt x="1053" y="326"/>
                  </a:cubicBezTo>
                  <a:cubicBezTo>
                    <a:pt x="1053" y="303"/>
                    <a:pt x="1042" y="279"/>
                    <a:pt x="1022" y="255"/>
                  </a:cubicBezTo>
                  <a:close/>
                  <a:moveTo>
                    <a:pt x="1053" y="326"/>
                  </a:moveTo>
                  <a:cubicBezTo>
                    <a:pt x="1053" y="327"/>
                    <a:pt x="1053" y="360"/>
                    <a:pt x="1017" y="400"/>
                  </a:cubicBezTo>
                  <a:lnTo>
                    <a:pt x="1017" y="400"/>
                  </a:lnTo>
                  <a:cubicBezTo>
                    <a:pt x="1041" y="376"/>
                    <a:pt x="1053" y="351"/>
                    <a:pt x="1053" y="326"/>
                  </a:cubicBezTo>
                  <a:close/>
                  <a:moveTo>
                    <a:pt x="126" y="326"/>
                  </a:moveTo>
                  <a:cubicBezTo>
                    <a:pt x="126" y="326"/>
                    <a:pt x="1" y="527"/>
                    <a:pt x="527" y="527"/>
                  </a:cubicBezTo>
                  <a:cubicBezTo>
                    <a:pt x="326" y="527"/>
                    <a:pt x="126" y="426"/>
                    <a:pt x="126" y="326"/>
                  </a:cubicBezTo>
                  <a:close/>
                  <a:moveTo>
                    <a:pt x="1017" y="400"/>
                  </a:moveTo>
                  <a:cubicBezTo>
                    <a:pt x="945" y="470"/>
                    <a:pt x="771" y="527"/>
                    <a:pt x="527" y="527"/>
                  </a:cubicBezTo>
                  <a:cubicBezTo>
                    <a:pt x="837" y="527"/>
                    <a:pt x="965" y="457"/>
                    <a:pt x="1017" y="400"/>
                  </a:cubicBezTo>
                  <a:close/>
                </a:path>
              </a:pathLst>
            </a:custGeom>
            <a:solidFill>
              <a:srgbClr val="E5B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7" name="Google Shape;1387;p49"/>
            <p:cNvSpPr/>
            <p:nvPr/>
          </p:nvSpPr>
          <p:spPr>
            <a:xfrm>
              <a:off x="-1383275" y="2896375"/>
              <a:ext cx="23225" cy="10675"/>
            </a:xfrm>
            <a:custGeom>
              <a:avLst/>
              <a:gdLst/>
              <a:ahLst/>
              <a:cxnLst/>
              <a:rect l="l" t="t" r="r" b="b"/>
              <a:pathLst>
                <a:path w="929" h="427" extrusionOk="0">
                  <a:moveTo>
                    <a:pt x="201" y="1"/>
                  </a:moveTo>
                  <a:cubicBezTo>
                    <a:pt x="101" y="126"/>
                    <a:pt x="1" y="226"/>
                    <a:pt x="1" y="226"/>
                  </a:cubicBezTo>
                  <a:cubicBezTo>
                    <a:pt x="1" y="326"/>
                    <a:pt x="201" y="427"/>
                    <a:pt x="402" y="427"/>
                  </a:cubicBezTo>
                  <a:cubicBezTo>
                    <a:pt x="728" y="427"/>
                    <a:pt x="928" y="326"/>
                    <a:pt x="928" y="226"/>
                  </a:cubicBezTo>
                  <a:cubicBezTo>
                    <a:pt x="928" y="126"/>
                    <a:pt x="728" y="1"/>
                    <a:pt x="402" y="1"/>
                  </a:cubicBezTo>
                  <a:cubicBezTo>
                    <a:pt x="402" y="126"/>
                    <a:pt x="402" y="126"/>
                    <a:pt x="302" y="126"/>
                  </a:cubicBezTo>
                  <a:cubicBezTo>
                    <a:pt x="302" y="126"/>
                    <a:pt x="201" y="126"/>
                    <a:pt x="201" y="1"/>
                  </a:cubicBezTo>
                  <a:close/>
                </a:path>
              </a:pathLst>
            </a:custGeom>
            <a:solidFill>
              <a:srgbClr val="CA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8" name="Google Shape;1388;p49"/>
            <p:cNvSpPr/>
            <p:nvPr/>
          </p:nvSpPr>
          <p:spPr>
            <a:xfrm>
              <a:off x="-1378250" y="2893875"/>
              <a:ext cx="5025" cy="2525"/>
            </a:xfrm>
            <a:custGeom>
              <a:avLst/>
              <a:gdLst/>
              <a:ahLst/>
              <a:cxnLst/>
              <a:rect l="l" t="t" r="r" b="b"/>
              <a:pathLst>
                <a:path w="201" h="101" extrusionOk="0">
                  <a:moveTo>
                    <a:pt x="101" y="0"/>
                  </a:moveTo>
                  <a:cubicBezTo>
                    <a:pt x="0" y="0"/>
                    <a:pt x="0" y="101"/>
                    <a:pt x="0" y="101"/>
                  </a:cubicBezTo>
                  <a:lnTo>
                    <a:pt x="201" y="101"/>
                  </a:lnTo>
                  <a:cubicBezTo>
                    <a:pt x="201" y="101"/>
                    <a:pt x="201" y="0"/>
                    <a:pt x="101" y="0"/>
                  </a:cubicBezTo>
                  <a:close/>
                </a:path>
              </a:pathLst>
            </a:custGeom>
            <a:solidFill>
              <a:srgbClr val="F0C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9" name="Google Shape;1389;p49"/>
            <p:cNvSpPr/>
            <p:nvPr/>
          </p:nvSpPr>
          <p:spPr>
            <a:xfrm>
              <a:off x="-1378250" y="2896375"/>
              <a:ext cx="5025" cy="3150"/>
            </a:xfrm>
            <a:custGeom>
              <a:avLst/>
              <a:gdLst/>
              <a:ahLst/>
              <a:cxnLst/>
              <a:rect l="l" t="t" r="r" b="b"/>
              <a:pathLst>
                <a:path w="201" h="126" extrusionOk="0">
                  <a:moveTo>
                    <a:pt x="0" y="1"/>
                  </a:moveTo>
                  <a:cubicBezTo>
                    <a:pt x="0" y="126"/>
                    <a:pt x="101" y="126"/>
                    <a:pt x="101" y="126"/>
                  </a:cubicBezTo>
                  <a:cubicBezTo>
                    <a:pt x="201" y="126"/>
                    <a:pt x="201" y="126"/>
                    <a:pt x="201" y="1"/>
                  </a:cubicBezTo>
                  <a:close/>
                </a:path>
              </a:pathLst>
            </a:custGeom>
            <a:solidFill>
              <a:srgbClr val="E1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cxnSp>
        <p:nvCxnSpPr>
          <p:cNvPr id="1390" name="Google Shape;1390;p49"/>
          <p:cNvCxnSpPr/>
          <p:nvPr/>
        </p:nvCxnSpPr>
        <p:spPr>
          <a:xfrm rot="5400000">
            <a:off x="2134503" y="4179798"/>
            <a:ext cx="326754" cy="99857"/>
          </a:xfrm>
          <a:prstGeom prst="curvedConnector3">
            <a:avLst>
              <a:gd name="adj1" fmla="val 50000"/>
            </a:avLst>
          </a:prstGeom>
          <a:noFill/>
          <a:ln w="19050" cap="flat" cmpd="sng">
            <a:solidFill>
              <a:srgbClr val="00004D"/>
            </a:solidFill>
            <a:prstDash val="solid"/>
            <a:round/>
            <a:headEnd type="none" w="med" len="med"/>
            <a:tailEnd type="none" w="med" len="med"/>
          </a:ln>
        </p:spPr>
      </p:cxnSp>
      <p:cxnSp>
        <p:nvCxnSpPr>
          <p:cNvPr id="1391" name="Google Shape;1391;p49"/>
          <p:cNvCxnSpPr/>
          <p:nvPr/>
        </p:nvCxnSpPr>
        <p:spPr>
          <a:xfrm rot="5400000">
            <a:off x="1898504" y="4160458"/>
            <a:ext cx="326754" cy="99857"/>
          </a:xfrm>
          <a:prstGeom prst="curvedConnector3">
            <a:avLst>
              <a:gd name="adj1" fmla="val 50000"/>
            </a:avLst>
          </a:prstGeom>
          <a:noFill/>
          <a:ln w="19050" cap="flat" cmpd="sng">
            <a:solidFill>
              <a:srgbClr val="00004D"/>
            </a:solidFill>
            <a:prstDash val="solid"/>
            <a:round/>
            <a:headEnd type="none" w="med" len="med"/>
            <a:tailEnd type="none" w="med" len="med"/>
          </a:ln>
        </p:spPr>
      </p:cxnSp>
      <p:cxnSp>
        <p:nvCxnSpPr>
          <p:cNvPr id="1392" name="Google Shape;1392;p49"/>
          <p:cNvCxnSpPr/>
          <p:nvPr/>
        </p:nvCxnSpPr>
        <p:spPr>
          <a:xfrm rot="5400000">
            <a:off x="2027249" y="3873958"/>
            <a:ext cx="326754" cy="99857"/>
          </a:xfrm>
          <a:prstGeom prst="curvedConnector3">
            <a:avLst>
              <a:gd name="adj1" fmla="val 50000"/>
            </a:avLst>
          </a:prstGeom>
          <a:noFill/>
          <a:ln w="19050" cap="flat" cmpd="sng">
            <a:solidFill>
              <a:srgbClr val="00004D"/>
            </a:solidFill>
            <a:prstDash val="solid"/>
            <a:round/>
            <a:headEnd type="none" w="med" len="med"/>
            <a:tailEnd type="none" w="med" len="med"/>
          </a:ln>
        </p:spPr>
      </p:cxnSp>
      <p:sp>
        <p:nvSpPr>
          <p:cNvPr id="1259" name="Google Shape;1259;p49"/>
          <p:cNvSpPr txBox="1">
            <a:spLocks noGrp="1"/>
          </p:cNvSpPr>
          <p:nvPr>
            <p:ph type="subTitle" idx="1"/>
          </p:nvPr>
        </p:nvSpPr>
        <p:spPr>
          <a:xfrm>
            <a:off x="4588013" y="1096062"/>
            <a:ext cx="2454623" cy="4091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accent5"/>
                </a:solidFill>
                <a:latin typeface="Times New Roman" panose="02020603050405020304" pitchFamily="18" charset="0"/>
                <a:cs typeface="Times New Roman" panose="02020603050405020304" pitchFamily="18" charset="0"/>
              </a:rPr>
              <a:t>MỤC TIÊU</a:t>
            </a:r>
            <a:endParaRPr sz="2800" b="1" dirty="0">
              <a:solidFill>
                <a:schemeClr val="accent5"/>
              </a:solidFill>
              <a:latin typeface="Times New Roman" panose="02020603050405020304" pitchFamily="18" charset="0"/>
              <a:cs typeface="Times New Roman" panose="02020603050405020304" pitchFamily="18" charset="0"/>
            </a:endParaRPr>
          </a:p>
        </p:txBody>
      </p:sp>
      <p:sp>
        <p:nvSpPr>
          <p:cNvPr id="136" name="Google Shape;1393;p49">
            <a:extLst>
              <a:ext uri="{FF2B5EF4-FFF2-40B4-BE49-F238E27FC236}">
                <a16:creationId xmlns:a16="http://schemas.microsoft.com/office/drawing/2014/main" id="{AAE2D847-32B8-4020-AD3C-A5F1E776A277}"/>
              </a:ext>
            </a:extLst>
          </p:cNvPr>
          <p:cNvSpPr txBox="1"/>
          <p:nvPr/>
        </p:nvSpPr>
        <p:spPr>
          <a:xfrm>
            <a:off x="2668744" y="1554541"/>
            <a:ext cx="5816980" cy="2115731"/>
          </a:xfrm>
          <a:prstGeom prst="rect">
            <a:avLst/>
          </a:prstGeom>
          <a:noFill/>
          <a:ln>
            <a:noFill/>
          </a:ln>
        </p:spPr>
        <p:txBody>
          <a:bodyPr spcFirstLastPara="1" wrap="square" lIns="91425" tIns="91425" rIns="91425" bIns="91425" anchor="t" anchorCtr="0">
            <a:noAutofit/>
          </a:bodyPr>
          <a:lstStyle/>
          <a:p>
            <a:pPr marL="0" lvl="0" indent="0" algn="just" rtl="0">
              <a:spcBef>
                <a:spcPts val="300"/>
              </a:spcBef>
              <a:spcAft>
                <a:spcPts val="0"/>
              </a:spcAft>
              <a:buNone/>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MTBT</a:t>
            </a:r>
            <a:endParaRPr sz="2000" dirty="0">
              <a:solidFill>
                <a:schemeClr val="accent5"/>
              </a:solidFill>
              <a:latin typeface="Times New Roman" panose="02020603050405020304" pitchFamily="18" charset="0"/>
              <a:ea typeface="Didact Gothic"/>
              <a:cs typeface="Times New Roman" panose="02020603050405020304" pitchFamily="18" charset="0"/>
              <a:sym typeface="Didact Gothic"/>
            </a:endParaRPr>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59">
                                            <p:txEl>
                                              <p:pRg st="0" end="0"/>
                                            </p:txEl>
                                          </p:spTgt>
                                        </p:tgtEl>
                                        <p:attrNameLst>
                                          <p:attrName>style.visibility</p:attrName>
                                        </p:attrNameLst>
                                      </p:cBhvr>
                                      <p:to>
                                        <p:strVal val="visible"/>
                                      </p:to>
                                    </p:set>
                                    <p:animEffect transition="in" filter="barn(inVertical)">
                                      <p:cBhvr>
                                        <p:cTn id="7" dur="500"/>
                                        <p:tgtEl>
                                          <p:spTgt spid="1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barn(inVertical)">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 grpId="0" build="p"/>
      <p:bldP spid="1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21" name="Picture 20">
            <a:extLst>
              <a:ext uri="{FF2B5EF4-FFF2-40B4-BE49-F238E27FC236}">
                <a16:creationId xmlns:a16="http://schemas.microsoft.com/office/drawing/2014/main" id="{FE565D5B-122C-44C9-AD06-9C3E5E848362}"/>
              </a:ext>
            </a:extLst>
          </p:cNvPr>
          <p:cNvPicPr>
            <a:picLocks noChangeAspect="1"/>
          </p:cNvPicPr>
          <p:nvPr/>
        </p:nvPicPr>
        <p:blipFill>
          <a:blip r:embed="rId3"/>
          <a:stretch>
            <a:fillRect/>
          </a:stretch>
        </p:blipFill>
        <p:spPr>
          <a:xfrm>
            <a:off x="321277" y="305538"/>
            <a:ext cx="8501448" cy="4532423"/>
          </a:xfrm>
          <a:prstGeom prst="rect">
            <a:avLst/>
          </a:prstGeom>
        </p:spPr>
      </p:pic>
      <p:sp>
        <p:nvSpPr>
          <p:cNvPr id="22" name="Rectangle: Rounded Corners 21">
            <a:extLst>
              <a:ext uri="{FF2B5EF4-FFF2-40B4-BE49-F238E27FC236}">
                <a16:creationId xmlns:a16="http://schemas.microsoft.com/office/drawing/2014/main" id="{519738BD-FF6D-45BA-B6F0-778C1FFC6D35}"/>
              </a:ext>
            </a:extLst>
          </p:cNvPr>
          <p:cNvSpPr/>
          <p:nvPr/>
        </p:nvSpPr>
        <p:spPr>
          <a:xfrm>
            <a:off x="411892" y="1556961"/>
            <a:ext cx="8399097" cy="3591696"/>
          </a:xfrm>
          <a:prstGeom prst="roundRect">
            <a:avLst>
              <a:gd name="adj" fmla="val 175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5">
                    <a:lumMod val="50000"/>
                    <a:lumOff val="50000"/>
                  </a:schemeClr>
                </a:solidFill>
                <a:latin typeface="Times New Roman" panose="02020603050405020304" pitchFamily="18" charset="0"/>
                <a:ea typeface="Times New Roman" panose="02020603050405020304" pitchFamily="18" charset="0"/>
              </a:rPr>
              <a:t>   </a:t>
            </a:r>
            <a:r>
              <a:rPr lang="en-US" sz="3600" dirty="0">
                <a:solidFill>
                  <a:srgbClr val="FFC000"/>
                </a:solidFill>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Chim</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Ưng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loài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chim</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lớn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có</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bản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tính</a:t>
            </a:r>
            <a:r>
              <a:rPr lang="en-US" sz="2800" dirty="0">
                <a:solidFill>
                  <a:srgbClr val="FFFF00"/>
                </a:solidFill>
                <a:effectLst/>
                <a:latin typeface="Times New Roman" panose="02020603050405020304" pitchFamily="18" charset="0"/>
                <a:ea typeface="Times New Roman" panose="02020603050405020304" pitchFamily="18" charset="0"/>
              </a:rPr>
              <a:t> hung </a:t>
            </a:r>
            <a:r>
              <a:rPr lang="en-US" sz="2800" dirty="0" err="1">
                <a:solidFill>
                  <a:srgbClr val="FFFF00"/>
                </a:solidFill>
                <a:effectLst/>
                <a:latin typeface="Times New Roman" panose="02020603050405020304" pitchFamily="18" charset="0"/>
                <a:ea typeface="Times New Roman" panose="02020603050405020304" pitchFamily="18" charset="0"/>
              </a:rPr>
              <a:t>dữ</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đặc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điểm</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nổi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bật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nhất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của</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chúng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đôi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mắt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rực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sáng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bộ</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móng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vuốt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chiếc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mỏ</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sắc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như</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dao</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nhọn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chúng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có</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khả</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năng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lao</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nhanh</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như</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tên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bắn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nỗi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khiếp</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đảm</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của</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không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ít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các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loại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chim</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trời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rắn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những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loài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thú</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nhỏ</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như</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chuột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thỏ</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sóc</a:t>
            </a:r>
            <a:r>
              <a:rPr lang="en-US" sz="2800" dirty="0">
                <a:solidFill>
                  <a:srgbClr val="FFFF00"/>
                </a:solidFill>
                <a:effectLst/>
                <a:latin typeface="Times New Roman" panose="02020603050405020304" pitchFamily="18" charset="0"/>
                <a:ea typeface="Times New Roman" panose="02020603050405020304" pitchFamily="18" charset="0"/>
              </a:rPr>
              <a:t> ...</a:t>
            </a:r>
          </a:p>
        </p:txBody>
      </p:sp>
      <p:pic>
        <p:nvPicPr>
          <p:cNvPr id="6" name="Picture 5" descr="Background pattern&#10;&#10;Description automatically generated">
            <a:extLst>
              <a:ext uri="{FF2B5EF4-FFF2-40B4-BE49-F238E27FC236}">
                <a16:creationId xmlns:a16="http://schemas.microsoft.com/office/drawing/2014/main" id="{5EC62FDD-8EF2-46EF-AE50-7905A3E857EB}"/>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1" y="124301"/>
            <a:ext cx="1194486" cy="119448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descr="A picture containing toy, doll&#10;&#10;Description automatically generated">
            <a:extLst>
              <a:ext uri="{FF2B5EF4-FFF2-40B4-BE49-F238E27FC236}">
                <a16:creationId xmlns:a16="http://schemas.microsoft.com/office/drawing/2014/main" id="{B5AC170E-B03A-4729-B2C3-14399D1B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13" y="207216"/>
            <a:ext cx="855466" cy="8554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26EC00-026A-4290-92EC-FFD423CB9F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12895" y1="70959" x2="22611" y2="78852"/>
                        <a14:backgroundMark x1="24623" y1="75512" x2="28269" y2="82489"/>
                        <a14:backgroundMark x1="16128" y1="69747" x2="14925" y2="77640"/>
                        <a14:backgroundMark x1="16343" y1="67322" x2="24228" y2="72468"/>
                        <a14:backgroundMark x1="48689" y1="62473" x2="41810" y2="76131"/>
                        <a14:backgroundMark x1="46462" y1="55199" x2="39799" y2="68238"/>
                        <a14:backgroundMark x1="39583" y1="71579" x2="47073" y2="65814"/>
                        <a14:backgroundMark x1="42421" y1="75512" x2="59806" y2="79445"/>
                        <a14:backgroundMark x1="50700" y1="78852" x2="60004" y2="80065"/>
                        <a14:backgroundMark x1="50700" y1="81277" x2="63649" y2="77936"/>
                        <a14:backgroundMark x1="49695" y1="72791" x2="58585" y2="80657"/>
                        <a14:backgroundMark x1="33531" y1="80065" x2="49300" y2="80361"/>
                        <a14:backgroundMark x1="31052" y1="72602" x2="42457" y2="77748"/>
                        <a14:backgroundMark x1="39745" y1="80469" x2="43193" y2="88631"/>
                      </a14:backgroundRemoval>
                    </a14:imgEffect>
                  </a14:imgLayer>
                </a14:imgProps>
              </a:ext>
            </a:extLst>
          </a:blip>
          <a:stretch>
            <a:fillRect/>
          </a:stretch>
        </p:blipFill>
        <p:spPr>
          <a:xfrm>
            <a:off x="573720" y="1873303"/>
            <a:ext cx="2284005" cy="1522670"/>
          </a:xfrm>
          <a:prstGeom prst="rect">
            <a:avLst/>
          </a:prstGeom>
        </p:spPr>
      </p:pic>
      <p:sp>
        <p:nvSpPr>
          <p:cNvPr id="18" name="Arc 17">
            <a:extLst>
              <a:ext uri="{FF2B5EF4-FFF2-40B4-BE49-F238E27FC236}">
                <a16:creationId xmlns:a16="http://schemas.microsoft.com/office/drawing/2014/main" id="{480C08B0-B889-4EB0-BACF-D2FF536B1AC0}"/>
              </a:ext>
            </a:extLst>
          </p:cNvPr>
          <p:cNvSpPr/>
          <p:nvPr/>
        </p:nvSpPr>
        <p:spPr>
          <a:xfrm>
            <a:off x="242023" y="2914979"/>
            <a:ext cx="1595439" cy="455870"/>
          </a:xfrm>
          <a:prstGeom prst="arc">
            <a:avLst>
              <a:gd name="adj1" fmla="val 11056844"/>
              <a:gd name="adj2" fmla="val 0"/>
            </a:avLst>
          </a:prstGeom>
          <a:solidFill>
            <a:schemeClr val="bg2">
              <a:lumMod val="60000"/>
              <a:lumOff val="4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a:extLst>
              <a:ext uri="{FF2B5EF4-FFF2-40B4-BE49-F238E27FC236}">
                <a16:creationId xmlns:a16="http://schemas.microsoft.com/office/drawing/2014/main" id="{724E2D33-CDA4-4ECE-BABC-6AE52A3CF9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7298" y1="52090" x2="56618" y2="57955"/>
                        <a14:backgroundMark x1="16054" y1="55824" x2="77512" y2="54221"/>
                        <a14:backgroundMark x1="42953" y1="63271" x2="64246" y2="63007"/>
                        <a14:backgroundMark x1="49387" y1="68851" x2="82322" y2="53957"/>
                        <a14:backgroundMark x1="14461" y1="54221" x2="88358" y2="52902"/>
                      </a14:backgroundRemoval>
                    </a14:imgEffect>
                  </a14:imgLayer>
                </a14:imgProps>
              </a:ext>
            </a:extLst>
          </a:blip>
          <a:stretch>
            <a:fillRect/>
          </a:stretch>
        </p:blipFill>
        <p:spPr>
          <a:xfrm>
            <a:off x="2373677" y="-115354"/>
            <a:ext cx="4676775" cy="4057650"/>
          </a:xfrm>
          <a:prstGeom prst="rect">
            <a:avLst/>
          </a:prstGeom>
        </p:spPr>
      </p:pic>
      <p:pic>
        <p:nvPicPr>
          <p:cNvPr id="42" name="Picture 41">
            <a:extLst>
              <a:ext uri="{FF2B5EF4-FFF2-40B4-BE49-F238E27FC236}">
                <a16:creationId xmlns:a16="http://schemas.microsoft.com/office/drawing/2014/main" id="{20013420-5718-4550-8CC1-A169A0831D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73186" y1="70420" x2="75485" y2="54634"/>
                      </a14:backgroundRemoval>
                    </a14:imgEffect>
                  </a14:imgLayer>
                </a14:imgProps>
              </a:ext>
            </a:extLst>
          </a:blip>
          <a:stretch>
            <a:fillRect/>
          </a:stretch>
        </p:blipFill>
        <p:spPr>
          <a:xfrm>
            <a:off x="242023" y="1675833"/>
            <a:ext cx="2079487" cy="1386324"/>
          </a:xfrm>
          <a:prstGeom prst="rect">
            <a:avLst/>
          </a:prstGeom>
        </p:spPr>
      </p:pic>
      <p:pic>
        <p:nvPicPr>
          <p:cNvPr id="45" name="Picture 44">
            <a:extLst>
              <a:ext uri="{FF2B5EF4-FFF2-40B4-BE49-F238E27FC236}">
                <a16:creationId xmlns:a16="http://schemas.microsoft.com/office/drawing/2014/main" id="{9622BF27-1A49-4464-BDE2-B780935E5D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12895" y1="70959" x2="22611" y2="78852"/>
                        <a14:backgroundMark x1="24623" y1="75512" x2="28269" y2="82489"/>
                        <a14:backgroundMark x1="16128" y1="69747" x2="14925" y2="77640"/>
                        <a14:backgroundMark x1="16343" y1="67322" x2="24228" y2="72468"/>
                        <a14:backgroundMark x1="48689" y1="62473" x2="41810" y2="76131"/>
                        <a14:backgroundMark x1="46462" y1="55199" x2="39799" y2="68238"/>
                        <a14:backgroundMark x1="39583" y1="71579" x2="47073" y2="65814"/>
                        <a14:backgroundMark x1="42421" y1="75512" x2="59806" y2="79445"/>
                        <a14:backgroundMark x1="50700" y1="78852" x2="60004" y2="80065"/>
                        <a14:backgroundMark x1="50700" y1="81277" x2="63649" y2="77936"/>
                        <a14:backgroundMark x1="49695" y1="72791" x2="58585" y2="80657"/>
                        <a14:backgroundMark x1="33531" y1="80065" x2="49300" y2="80361"/>
                        <a14:backgroundMark x1="31052" y1="72602" x2="42457" y2="77748"/>
                        <a14:backgroundMark x1="39745" y1="80469" x2="43193" y2="88631"/>
                      </a14:backgroundRemoval>
                    </a14:imgEffect>
                  </a14:imgLayer>
                </a14:imgProps>
              </a:ext>
            </a:extLst>
          </a:blip>
          <a:stretch>
            <a:fillRect/>
          </a:stretch>
        </p:blipFill>
        <p:spPr>
          <a:xfrm>
            <a:off x="3819203" y="-200354"/>
            <a:ext cx="2284005" cy="1522670"/>
          </a:xfrm>
          <a:prstGeom prst="rect">
            <a:avLst/>
          </a:prstGeom>
        </p:spPr>
      </p:pic>
      <p:sp>
        <p:nvSpPr>
          <p:cNvPr id="10" name="Freeform: Shape 9">
            <a:extLst>
              <a:ext uri="{FF2B5EF4-FFF2-40B4-BE49-F238E27FC236}">
                <a16:creationId xmlns:a16="http://schemas.microsoft.com/office/drawing/2014/main" id="{F827F576-341F-4709-B066-661B4706FE74}"/>
              </a:ext>
            </a:extLst>
          </p:cNvPr>
          <p:cNvSpPr/>
          <p:nvPr/>
        </p:nvSpPr>
        <p:spPr>
          <a:xfrm>
            <a:off x="233362" y="3361944"/>
            <a:ext cx="8677276" cy="1223506"/>
          </a:xfrm>
          <a:custGeom>
            <a:avLst/>
            <a:gdLst>
              <a:gd name="connsiteX0" fmla="*/ 165253 w 8965205"/>
              <a:gd name="connsiteY0" fmla="*/ 749780 h 1223506"/>
              <a:gd name="connsiteX1" fmla="*/ 3117773 w 8965205"/>
              <a:gd name="connsiteY1" fmla="*/ 633 h 1223506"/>
              <a:gd name="connsiteX2" fmla="*/ 4594033 w 8965205"/>
              <a:gd name="connsiteY2" fmla="*/ 859949 h 1223506"/>
              <a:gd name="connsiteX3" fmla="*/ 5761821 w 8965205"/>
              <a:gd name="connsiteY3" fmla="*/ 595544 h 1223506"/>
              <a:gd name="connsiteX4" fmla="*/ 7249099 w 8965205"/>
              <a:gd name="connsiteY4" fmla="*/ 132836 h 1223506"/>
              <a:gd name="connsiteX5" fmla="*/ 8593156 w 8965205"/>
              <a:gd name="connsiteY5" fmla="*/ 904017 h 1223506"/>
              <a:gd name="connsiteX6" fmla="*/ 0 w 8965205"/>
              <a:gd name="connsiteY6" fmla="*/ 782831 h 1223506"/>
              <a:gd name="connsiteX7" fmla="*/ 8593156 w 8965205"/>
              <a:gd name="connsiteY7" fmla="*/ 1223506 h 1223506"/>
              <a:gd name="connsiteX8" fmla="*/ 8593156 w 8965205"/>
              <a:gd name="connsiteY8" fmla="*/ 1223506 h 1223506"/>
              <a:gd name="connsiteX9" fmla="*/ 143219 w 8965205"/>
              <a:gd name="connsiteY9" fmla="*/ 1135371 h 1223506"/>
              <a:gd name="connsiteX10" fmla="*/ 143219 w 8965205"/>
              <a:gd name="connsiteY10" fmla="*/ 1135371 h 1223506"/>
              <a:gd name="connsiteX11" fmla="*/ 143219 w 8965205"/>
              <a:gd name="connsiteY11" fmla="*/ 1135371 h 122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5205" h="1223506">
                <a:moveTo>
                  <a:pt x="165253" y="749780"/>
                </a:moveTo>
                <a:cubicBezTo>
                  <a:pt x="1272448" y="366025"/>
                  <a:pt x="2379643" y="-17729"/>
                  <a:pt x="3117773" y="633"/>
                </a:cubicBezTo>
                <a:cubicBezTo>
                  <a:pt x="3855903" y="18995"/>
                  <a:pt x="4153358" y="760797"/>
                  <a:pt x="4594033" y="859949"/>
                </a:cubicBezTo>
                <a:cubicBezTo>
                  <a:pt x="5034708" y="959101"/>
                  <a:pt x="5319310" y="716729"/>
                  <a:pt x="5761821" y="595544"/>
                </a:cubicBezTo>
                <a:cubicBezTo>
                  <a:pt x="6204332" y="474359"/>
                  <a:pt x="6777210" y="81424"/>
                  <a:pt x="7249099" y="132836"/>
                </a:cubicBezTo>
                <a:cubicBezTo>
                  <a:pt x="7720988" y="184248"/>
                  <a:pt x="9801339" y="795685"/>
                  <a:pt x="8593156" y="904017"/>
                </a:cubicBezTo>
                <a:cubicBezTo>
                  <a:pt x="7384973" y="1012349"/>
                  <a:pt x="0" y="729583"/>
                  <a:pt x="0" y="782831"/>
                </a:cubicBezTo>
                <a:cubicBezTo>
                  <a:pt x="0" y="836079"/>
                  <a:pt x="8593156" y="1223506"/>
                  <a:pt x="8593156" y="1223506"/>
                </a:cubicBezTo>
                <a:lnTo>
                  <a:pt x="8593156" y="1223506"/>
                </a:lnTo>
                <a:lnTo>
                  <a:pt x="143219" y="1135371"/>
                </a:lnTo>
                <a:lnTo>
                  <a:pt x="143219" y="1135371"/>
                </a:lnTo>
                <a:lnTo>
                  <a:pt x="143219" y="1135371"/>
                </a:lnTo>
              </a:path>
            </a:pathLst>
          </a:custGeom>
          <a:solidFill>
            <a:srgbClr val="0D22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45416AF-FE04-466C-B006-2612B163DFED}"/>
              </a:ext>
            </a:extLst>
          </p:cNvPr>
          <p:cNvGrpSpPr/>
          <p:nvPr/>
        </p:nvGrpSpPr>
        <p:grpSpPr>
          <a:xfrm>
            <a:off x="5321147" y="804866"/>
            <a:ext cx="3451545" cy="4057650"/>
            <a:chOff x="5321147" y="804866"/>
            <a:chExt cx="3451545" cy="4057650"/>
          </a:xfrm>
        </p:grpSpPr>
        <p:sp>
          <p:nvSpPr>
            <p:cNvPr id="11" name="Rectangle: Single Corner Snipped 10">
              <a:extLst>
                <a:ext uri="{FF2B5EF4-FFF2-40B4-BE49-F238E27FC236}">
                  <a16:creationId xmlns:a16="http://schemas.microsoft.com/office/drawing/2014/main" id="{013E9E34-F7DC-4E5F-9156-CA2E750ECFE3}"/>
                </a:ext>
              </a:extLst>
            </p:cNvPr>
            <p:cNvSpPr/>
            <p:nvPr/>
          </p:nvSpPr>
          <p:spPr>
            <a:xfrm>
              <a:off x="5321147" y="804866"/>
              <a:ext cx="3451545" cy="4057650"/>
            </a:xfrm>
            <a:prstGeom prst="snip1Rect">
              <a:avLst>
                <a:gd name="adj" fmla="val 1198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200" dirty="0">
                  <a:latin typeface="Times New Roman" panose="02020603050405020304" pitchFamily="18" charset="0"/>
                  <a:ea typeface="Tahoma" panose="020B0604030504040204" pitchFamily="34" charset="0"/>
                  <a:cs typeface="Times New Roman" panose="02020603050405020304" pitchFamily="18" charset="0"/>
                </a:rPr>
                <a:t> y = 256 </a:t>
              </a:r>
              <a:r>
                <a:rPr lang="en-US" sz="22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200" dirty="0">
                  <a:latin typeface="Times New Roman" panose="02020603050405020304" pitchFamily="18" charset="0"/>
                  <a:ea typeface="Tahoma" panose="020B0604030504040204" pitchFamily="34" charset="0"/>
                  <a:cs typeface="Times New Roman" panose="02020603050405020304" pitchFamily="18" charset="0"/>
                </a:rPr>
                <a:t>                         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sau</a:t>
              </a:r>
              <a:r>
                <a:rPr lang="en-US" sz="2200" dirty="0">
                  <a:latin typeface="Times New Roman" panose="02020603050405020304" pitchFamily="18" charset="0"/>
                  <a:ea typeface="Tahoma" panose="020B0604030504040204" pitchFamily="34" charset="0"/>
                  <a:cs typeface="Times New Roman" panose="02020603050405020304" pitchFamily="18" charset="0"/>
                </a:rPr>
                <a:t> 8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giây</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chim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ưng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lên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đỉnh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núi</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02CA8165-4F9A-4E33-B92D-9F2A451FC7AC}"/>
                </a:ext>
              </a:extLst>
            </p:cNvPr>
            <p:cNvGraphicFramePr>
              <a:graphicFrameLocks noChangeAspect="1"/>
            </p:cNvGraphicFramePr>
            <p:nvPr/>
          </p:nvGraphicFramePr>
          <p:xfrm>
            <a:off x="5675884" y="2183087"/>
            <a:ext cx="2704683" cy="812779"/>
          </p:xfrm>
          <a:graphic>
            <a:graphicData uri="http://schemas.openxmlformats.org/presentationml/2006/ole">
              <mc:AlternateContent xmlns:mc="http://schemas.openxmlformats.org/markup-compatibility/2006">
                <mc:Choice xmlns:v="urn:schemas-microsoft-com:vml" Requires="v">
                  <p:oleObj name="Equation" r:id="rId8" imgW="1346040" imgH="406080" progId="Equation.DSMT4">
                    <p:embed/>
                  </p:oleObj>
                </mc:Choice>
                <mc:Fallback>
                  <p:oleObj name="Equation" r:id="rId8" imgW="1346040" imgH="406080" progId="Equation.DSMT4">
                    <p:embed/>
                    <p:pic>
                      <p:nvPicPr>
                        <p:cNvPr id="12" name="Object 11">
                          <a:extLst>
                            <a:ext uri="{FF2B5EF4-FFF2-40B4-BE49-F238E27FC236}">
                              <a16:creationId xmlns:a16="http://schemas.microsoft.com/office/drawing/2014/main" id="{02CA8165-4F9A-4E33-B92D-9F2A451FC7AC}"/>
                            </a:ext>
                          </a:extLst>
                        </p:cNvPr>
                        <p:cNvPicPr/>
                        <p:nvPr/>
                      </p:nvPicPr>
                      <p:blipFill>
                        <a:blip r:embed="rId9"/>
                        <a:stretch>
                          <a:fillRect/>
                        </a:stretch>
                      </p:blipFill>
                      <p:spPr>
                        <a:xfrm>
                          <a:off x="5675884" y="2183087"/>
                          <a:ext cx="2704683" cy="81277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F88478D-3F1E-489A-93CC-6B8A83E8B1DF}"/>
                </a:ext>
              </a:extLst>
            </p:cNvPr>
            <p:cNvGraphicFramePr>
              <a:graphicFrameLocks noChangeAspect="1"/>
            </p:cNvGraphicFramePr>
            <p:nvPr/>
          </p:nvGraphicFramePr>
          <p:xfrm>
            <a:off x="6971202" y="1239663"/>
            <a:ext cx="1545269" cy="398779"/>
          </p:xfrm>
          <a:graphic>
            <a:graphicData uri="http://schemas.openxmlformats.org/presentationml/2006/ole">
              <mc:AlternateContent xmlns:mc="http://schemas.openxmlformats.org/markup-compatibility/2006">
                <mc:Choice xmlns:v="urn:schemas-microsoft-com:vml" Requires="v">
                  <p:oleObj name="Equation" r:id="rId10" imgW="787320" imgH="203040" progId="Equation.DSMT4">
                    <p:embed/>
                  </p:oleObj>
                </mc:Choice>
                <mc:Fallback>
                  <p:oleObj name="Equation" r:id="rId10" imgW="787320" imgH="203040" progId="Equation.DSMT4">
                    <p:embed/>
                    <p:pic>
                      <p:nvPicPr>
                        <p:cNvPr id="13" name="Object 12">
                          <a:extLst>
                            <a:ext uri="{FF2B5EF4-FFF2-40B4-BE49-F238E27FC236}">
                              <a16:creationId xmlns:a16="http://schemas.microsoft.com/office/drawing/2014/main" id="{5F88478D-3F1E-489A-93CC-6B8A83E8B1DF}"/>
                            </a:ext>
                          </a:extLst>
                        </p:cNvPr>
                        <p:cNvPicPr/>
                        <p:nvPr/>
                      </p:nvPicPr>
                      <p:blipFill>
                        <a:blip r:embed="rId11"/>
                        <a:stretch>
                          <a:fillRect/>
                        </a:stretch>
                      </p:blipFill>
                      <p:spPr>
                        <a:xfrm>
                          <a:off x="6971202" y="1239663"/>
                          <a:ext cx="1545269" cy="398779"/>
                        </a:xfrm>
                        <a:prstGeom prst="rect">
                          <a:avLst/>
                        </a:prstGeom>
                      </p:spPr>
                    </p:pic>
                  </p:oleObj>
                </mc:Fallback>
              </mc:AlternateContent>
            </a:graphicData>
          </a:graphic>
        </p:graphicFrame>
      </p:grpSp>
      <p:grpSp>
        <p:nvGrpSpPr>
          <p:cNvPr id="25" name="Group 24">
            <a:extLst>
              <a:ext uri="{FF2B5EF4-FFF2-40B4-BE49-F238E27FC236}">
                <a16:creationId xmlns:a16="http://schemas.microsoft.com/office/drawing/2014/main" id="{3436AF2F-14C8-4F76-BC7A-7EE469751B42}"/>
              </a:ext>
            </a:extLst>
          </p:cNvPr>
          <p:cNvGrpSpPr/>
          <p:nvPr/>
        </p:nvGrpSpPr>
        <p:grpSpPr>
          <a:xfrm>
            <a:off x="5073860" y="240582"/>
            <a:ext cx="7089572" cy="4581517"/>
            <a:chOff x="-1065627" y="1324029"/>
            <a:chExt cx="6643818" cy="4475348"/>
          </a:xfrm>
        </p:grpSpPr>
        <p:grpSp>
          <p:nvGrpSpPr>
            <p:cNvPr id="22" name="Group 21">
              <a:extLst>
                <a:ext uri="{FF2B5EF4-FFF2-40B4-BE49-F238E27FC236}">
                  <a16:creationId xmlns:a16="http://schemas.microsoft.com/office/drawing/2014/main" id="{1F95E917-6F89-436C-B25D-CD9231799B97}"/>
                </a:ext>
              </a:extLst>
            </p:cNvPr>
            <p:cNvGrpSpPr/>
            <p:nvPr/>
          </p:nvGrpSpPr>
          <p:grpSpPr>
            <a:xfrm>
              <a:off x="-1065627" y="1324029"/>
              <a:ext cx="4380904" cy="4475348"/>
              <a:chOff x="-1065627" y="1324029"/>
              <a:chExt cx="4380904" cy="4475348"/>
            </a:xfrm>
          </p:grpSpPr>
          <p:grpSp>
            <p:nvGrpSpPr>
              <p:cNvPr id="31" name="Group 30">
                <a:extLst>
                  <a:ext uri="{FF2B5EF4-FFF2-40B4-BE49-F238E27FC236}">
                    <a16:creationId xmlns:a16="http://schemas.microsoft.com/office/drawing/2014/main" id="{C5E1A8C8-3AE6-4A06-B80E-15392184E4FA}"/>
                  </a:ext>
                </a:extLst>
              </p:cNvPr>
              <p:cNvGrpSpPr/>
              <p:nvPr/>
            </p:nvGrpSpPr>
            <p:grpSpPr>
              <a:xfrm>
                <a:off x="-1065627" y="1324029"/>
                <a:ext cx="3505280" cy="4475348"/>
                <a:chOff x="2483772" y="1190695"/>
                <a:chExt cx="3505280" cy="4475348"/>
              </a:xfrm>
            </p:grpSpPr>
            <p:sp>
              <p:nvSpPr>
                <p:cNvPr id="32" name="Rectangle: Single Corner Snipped 31">
                  <a:extLst>
                    <a:ext uri="{FF2B5EF4-FFF2-40B4-BE49-F238E27FC236}">
                      <a16:creationId xmlns:a16="http://schemas.microsoft.com/office/drawing/2014/main" id="{AA32C85B-B0AC-4D0B-826B-A881D7520FFD}"/>
                    </a:ext>
                  </a:extLst>
                </p:cNvPr>
                <p:cNvSpPr/>
                <p:nvPr/>
              </p:nvSpPr>
              <p:spPr>
                <a:xfrm>
                  <a:off x="2483772" y="1190695"/>
                  <a:ext cx="3505280" cy="4475348"/>
                </a:xfrm>
                <a:prstGeom prst="snip1Rect">
                  <a:avLst>
                    <a:gd name="adj" fmla="val 1198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200" dirty="0">
                      <a:latin typeface="Times New Roman" panose="02020603050405020304" pitchFamily="18" charset="0"/>
                      <a:ea typeface="Tahoma" panose="020B0604030504040204" pitchFamily="34" charset="0"/>
                      <a:cs typeface="Times New Roman" panose="02020603050405020304" pitchFamily="18" charset="0"/>
                    </a:rPr>
                    <a:t> bay </a:t>
                  </a:r>
                  <a:r>
                    <a:rPr lang="en-US" sz="2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chim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Ưng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xác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bởi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thức</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dirty="0" err="1">
                      <a:latin typeface="Times New Roman" panose="02020603050405020304" pitchFamily="18" charset="0"/>
                      <a:ea typeface="Tahoma" panose="020B0604030504040204" pitchFamily="34" charset="0"/>
                      <a:cs typeface="Times New Roman" panose="02020603050405020304" pitchFamily="18" charset="0"/>
                    </a:rPr>
                    <a:t>Gọi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là</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góc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bởi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200" dirty="0">
                      <a:latin typeface="Times New Roman" panose="02020603050405020304" pitchFamily="18" charset="0"/>
                      <a:ea typeface="Tahoma" panose="020B0604030504040204" pitchFamily="34" charset="0"/>
                      <a:cs typeface="Times New Roman" panose="02020603050405020304" pitchFamily="18" charset="0"/>
                    </a:rPr>
                    <a:t> bay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mặt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đất</a:t>
                  </a:r>
                  <a:r>
                    <a:rPr lang="en-US" sz="2200" dirty="0">
                      <a:latin typeface="Times New Roman" panose="02020603050405020304" pitchFamily="18" charset="0"/>
                      <a:ea typeface="Tahoma" panose="020B0604030504040204" pitchFamily="34" charset="0"/>
                      <a:cs typeface="Times New Roman" panose="02020603050405020304" pitchFamily="18" charset="0"/>
                    </a:rPr>
                    <a:t>. 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dirty="0" err="1">
                      <a:latin typeface="Times New Roman" panose="02020603050405020304" pitchFamily="18" charset="0"/>
                      <a:ea typeface="Tahoma" panose="020B0604030504040204" pitchFamily="34" charset="0"/>
                      <a:cs typeface="Times New Roman" panose="02020603050405020304" pitchFamily="18" charset="0"/>
                    </a:rPr>
                    <a:t>Vậy</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200" dirty="0">
                      <a:latin typeface="Times New Roman" panose="02020603050405020304" pitchFamily="18" charset="0"/>
                      <a:ea typeface="Tahoma" panose="020B0604030504040204" pitchFamily="34" charset="0"/>
                      <a:cs typeface="Times New Roman" panose="02020603050405020304" pitchFamily="18" charset="0"/>
                    </a:rPr>
                    <a:t> bay </a:t>
                  </a:r>
                  <a:r>
                    <a:rPr lang="en-US" sz="2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chim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ưng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mặt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đất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góc</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3" name="Object 32">
                  <a:extLst>
                    <a:ext uri="{FF2B5EF4-FFF2-40B4-BE49-F238E27FC236}">
                      <a16:creationId xmlns:a16="http://schemas.microsoft.com/office/drawing/2014/main" id="{6BDEC817-72A1-4FB7-BA12-495A43B75C49}"/>
                    </a:ext>
                  </a:extLst>
                </p:cNvPr>
                <p:cNvGraphicFramePr>
                  <a:graphicFrameLocks noChangeAspect="1"/>
                </p:cNvGraphicFramePr>
                <p:nvPr/>
              </p:nvGraphicFramePr>
              <p:xfrm>
                <a:off x="2630760" y="3291238"/>
                <a:ext cx="2659584" cy="412243"/>
              </p:xfrm>
              <a:graphic>
                <a:graphicData uri="http://schemas.openxmlformats.org/presentationml/2006/ole">
                  <mc:AlternateContent xmlns:mc="http://schemas.openxmlformats.org/markup-compatibility/2006">
                    <mc:Choice xmlns:v="urn:schemas-microsoft-com:vml" Requires="v">
                      <p:oleObj name="Equation" r:id="rId12" imgW="1307880" imgH="203040" progId="Equation.DSMT4">
                        <p:embed/>
                      </p:oleObj>
                    </mc:Choice>
                    <mc:Fallback>
                      <p:oleObj name="Equation" r:id="rId12" imgW="1307880" imgH="203040" progId="Equation.DSMT4">
                        <p:embed/>
                        <p:pic>
                          <p:nvPicPr>
                            <p:cNvPr id="33" name="Object 32">
                              <a:extLst>
                                <a:ext uri="{FF2B5EF4-FFF2-40B4-BE49-F238E27FC236}">
                                  <a16:creationId xmlns:a16="http://schemas.microsoft.com/office/drawing/2014/main" id="{6BDEC817-72A1-4FB7-BA12-495A43B75C49}"/>
                                </a:ext>
                              </a:extLst>
                            </p:cNvPr>
                            <p:cNvPicPr/>
                            <p:nvPr/>
                          </p:nvPicPr>
                          <p:blipFill>
                            <a:blip r:embed="rId13"/>
                            <a:stretch>
                              <a:fillRect/>
                            </a:stretch>
                          </p:blipFill>
                          <p:spPr>
                            <a:xfrm>
                              <a:off x="2630760" y="3291238"/>
                              <a:ext cx="2659584" cy="412243"/>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ADD9C277-D00F-4F3F-94E3-32D51B48F9B9}"/>
                    </a:ext>
                  </a:extLst>
                </p:cNvPr>
                <p:cNvGraphicFramePr>
                  <a:graphicFrameLocks noChangeAspect="1"/>
                </p:cNvGraphicFramePr>
                <p:nvPr/>
              </p:nvGraphicFramePr>
              <p:xfrm>
                <a:off x="3230076" y="2196702"/>
                <a:ext cx="1601551" cy="413304"/>
              </p:xfrm>
              <a:graphic>
                <a:graphicData uri="http://schemas.openxmlformats.org/presentationml/2006/ole">
                  <mc:AlternateContent xmlns:mc="http://schemas.openxmlformats.org/markup-compatibility/2006">
                    <mc:Choice xmlns:v="urn:schemas-microsoft-com:vml" Requires="v">
                      <p:oleObj name="Equation" r:id="rId14" imgW="787320" imgH="203040" progId="Equation.DSMT4">
                        <p:embed/>
                      </p:oleObj>
                    </mc:Choice>
                    <mc:Fallback>
                      <p:oleObj name="Equation" r:id="rId14" imgW="787320" imgH="203040" progId="Equation.DSMT4">
                        <p:embed/>
                        <p:pic>
                          <p:nvPicPr>
                            <p:cNvPr id="35" name="Object 34">
                              <a:extLst>
                                <a:ext uri="{FF2B5EF4-FFF2-40B4-BE49-F238E27FC236}">
                                  <a16:creationId xmlns:a16="http://schemas.microsoft.com/office/drawing/2014/main" id="{ADD9C277-D00F-4F3F-94E3-32D51B48F9B9}"/>
                                </a:ext>
                              </a:extLst>
                            </p:cNvPr>
                            <p:cNvPicPr/>
                            <p:nvPr/>
                          </p:nvPicPr>
                          <p:blipFill>
                            <a:blip r:embed="rId11"/>
                            <a:stretch>
                              <a:fillRect/>
                            </a:stretch>
                          </p:blipFill>
                          <p:spPr>
                            <a:xfrm>
                              <a:off x="3230076" y="2196702"/>
                              <a:ext cx="1601551" cy="413304"/>
                            </a:xfrm>
                            <a:prstGeom prst="rect">
                              <a:avLst/>
                            </a:prstGeom>
                          </p:spPr>
                        </p:pic>
                      </p:oleObj>
                    </mc:Fallback>
                  </mc:AlternateContent>
                </a:graphicData>
              </a:graphic>
            </p:graphicFrame>
          </p:grpSp>
          <p:graphicFrame>
            <p:nvGraphicFramePr>
              <p:cNvPr id="21" name="Object 20">
                <a:extLst>
                  <a:ext uri="{FF2B5EF4-FFF2-40B4-BE49-F238E27FC236}">
                    <a16:creationId xmlns:a16="http://schemas.microsoft.com/office/drawing/2014/main" id="{574D2C9A-E3E1-4B57-91A3-4D2B01A11F90}"/>
                  </a:ext>
                </a:extLst>
              </p:cNvPr>
              <p:cNvGraphicFramePr>
                <a:graphicFrameLocks noChangeAspect="1"/>
              </p:cNvGraphicFramePr>
              <p:nvPr/>
            </p:nvGraphicFramePr>
            <p:xfrm>
              <a:off x="3020556" y="2690875"/>
              <a:ext cx="294721" cy="270161"/>
            </p:xfrm>
            <a:graphic>
              <a:graphicData uri="http://schemas.openxmlformats.org/presentationml/2006/ole">
                <mc:AlternateContent xmlns:mc="http://schemas.openxmlformats.org/markup-compatibility/2006">
                  <mc:Choice xmlns:v="urn:schemas-microsoft-com:vml" Requires="v">
                    <p:oleObj name="Equation" r:id="rId15" imgW="152280" imgH="139680" progId="Equation.DSMT4">
                      <p:embed/>
                    </p:oleObj>
                  </mc:Choice>
                  <mc:Fallback>
                    <p:oleObj name="Equation" r:id="rId15" imgW="152280" imgH="139680" progId="Equation.DSMT4">
                      <p:embed/>
                      <p:pic>
                        <p:nvPicPr>
                          <p:cNvPr id="21" name="Object 20">
                            <a:extLst>
                              <a:ext uri="{FF2B5EF4-FFF2-40B4-BE49-F238E27FC236}">
                                <a16:creationId xmlns:a16="http://schemas.microsoft.com/office/drawing/2014/main" id="{574D2C9A-E3E1-4B57-91A3-4D2B01A11F90}"/>
                              </a:ext>
                            </a:extLst>
                          </p:cNvPr>
                          <p:cNvPicPr/>
                          <p:nvPr/>
                        </p:nvPicPr>
                        <p:blipFill>
                          <a:blip r:embed="rId16"/>
                          <a:stretch>
                            <a:fillRect/>
                          </a:stretch>
                        </p:blipFill>
                        <p:spPr>
                          <a:xfrm>
                            <a:off x="3020556" y="2690875"/>
                            <a:ext cx="294721" cy="270161"/>
                          </a:xfrm>
                          <a:prstGeom prst="rect">
                            <a:avLst/>
                          </a:prstGeom>
                        </p:spPr>
                      </p:pic>
                    </p:oleObj>
                  </mc:Fallback>
                </mc:AlternateContent>
              </a:graphicData>
            </a:graphic>
          </p:graphicFrame>
        </p:grpSp>
        <p:graphicFrame>
          <p:nvGraphicFramePr>
            <p:cNvPr id="23" name="Object 22">
              <a:extLst>
                <a:ext uri="{FF2B5EF4-FFF2-40B4-BE49-F238E27FC236}">
                  <a16:creationId xmlns:a16="http://schemas.microsoft.com/office/drawing/2014/main" id="{80056560-4E5B-4A26-9BA8-B4F41ABF8B20}"/>
                </a:ext>
              </a:extLst>
            </p:cNvPr>
            <p:cNvGraphicFramePr>
              <a:graphicFrameLocks noChangeAspect="1"/>
            </p:cNvGraphicFramePr>
            <p:nvPr/>
          </p:nvGraphicFramePr>
          <p:xfrm>
            <a:off x="5194284" y="4263391"/>
            <a:ext cx="383907" cy="341250"/>
          </p:xfrm>
          <a:graphic>
            <a:graphicData uri="http://schemas.openxmlformats.org/presentationml/2006/ole">
              <mc:AlternateContent xmlns:mc="http://schemas.openxmlformats.org/markup-compatibility/2006">
                <mc:Choice xmlns:v="urn:schemas-microsoft-com:vml" Requires="v">
                  <p:oleObj name="Equation" r:id="rId17" imgW="228600" imgH="203040" progId="Equation.DSMT4">
                    <p:embed/>
                  </p:oleObj>
                </mc:Choice>
                <mc:Fallback>
                  <p:oleObj name="Equation" r:id="rId17" imgW="228600" imgH="203040" progId="Equation.DSMT4">
                    <p:embed/>
                    <p:pic>
                      <p:nvPicPr>
                        <p:cNvPr id="23" name="Object 22">
                          <a:extLst>
                            <a:ext uri="{FF2B5EF4-FFF2-40B4-BE49-F238E27FC236}">
                              <a16:creationId xmlns:a16="http://schemas.microsoft.com/office/drawing/2014/main" id="{80056560-4E5B-4A26-9BA8-B4F41ABF8B20}"/>
                            </a:ext>
                          </a:extLst>
                        </p:cNvPr>
                        <p:cNvPicPr/>
                        <p:nvPr/>
                      </p:nvPicPr>
                      <p:blipFill>
                        <a:blip r:embed="rId18"/>
                        <a:stretch>
                          <a:fillRect/>
                        </a:stretch>
                      </p:blipFill>
                      <p:spPr>
                        <a:xfrm>
                          <a:off x="5194284" y="4263391"/>
                          <a:ext cx="383907" cy="341250"/>
                        </a:xfrm>
                        <a:prstGeom prst="rect">
                          <a:avLst/>
                        </a:prstGeom>
                      </p:spPr>
                    </p:pic>
                  </p:oleObj>
                </mc:Fallback>
              </mc:AlternateContent>
            </a:graphicData>
          </a:graphic>
        </p:graphicFrame>
      </p:grpSp>
      <p:cxnSp>
        <p:nvCxnSpPr>
          <p:cNvPr id="38" name="Straight Connector 37">
            <a:extLst>
              <a:ext uri="{FF2B5EF4-FFF2-40B4-BE49-F238E27FC236}">
                <a16:creationId xmlns:a16="http://schemas.microsoft.com/office/drawing/2014/main" id="{3BEBE772-3CE5-457D-9ECB-12864C818112}"/>
              </a:ext>
            </a:extLst>
          </p:cNvPr>
          <p:cNvCxnSpPr>
            <a:cxnSpLocks/>
          </p:cNvCxnSpPr>
          <p:nvPr/>
        </p:nvCxnSpPr>
        <p:spPr>
          <a:xfrm>
            <a:off x="1426433" y="2967025"/>
            <a:ext cx="0" cy="151991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701B90D-F3CF-4ADB-AD59-BADAAA38329C}"/>
              </a:ext>
            </a:extLst>
          </p:cNvPr>
          <p:cNvCxnSpPr/>
          <p:nvPr/>
        </p:nvCxnSpPr>
        <p:spPr>
          <a:xfrm>
            <a:off x="1426433" y="4486940"/>
            <a:ext cx="327666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CA360CE-2306-4FCC-8ABA-957A5D4FC174}"/>
              </a:ext>
            </a:extLst>
          </p:cNvPr>
          <p:cNvCxnSpPr>
            <a:cxnSpLocks/>
          </p:cNvCxnSpPr>
          <p:nvPr/>
        </p:nvCxnSpPr>
        <p:spPr>
          <a:xfrm flipV="1">
            <a:off x="1414015" y="798113"/>
            <a:ext cx="3343008" cy="2168912"/>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37D10D1-B31B-48DB-A7A7-5698C8A927F5}"/>
              </a:ext>
            </a:extLst>
          </p:cNvPr>
          <p:cNvCxnSpPr>
            <a:cxnSpLocks/>
          </p:cNvCxnSpPr>
          <p:nvPr/>
        </p:nvCxnSpPr>
        <p:spPr>
          <a:xfrm>
            <a:off x="4723064" y="804866"/>
            <a:ext cx="0" cy="368207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177210B-1AF7-4C5A-81C2-9A3B16944D3D}"/>
              </a:ext>
            </a:extLst>
          </p:cNvPr>
          <p:cNvSpPr txBox="1"/>
          <p:nvPr/>
        </p:nvSpPr>
        <p:spPr>
          <a:xfrm>
            <a:off x="588324" y="3402965"/>
            <a:ext cx="700162" cy="307777"/>
          </a:xfrm>
          <a:prstGeom prst="rect">
            <a:avLst/>
          </a:prstGeom>
          <a:noFill/>
        </p:spPr>
        <p:txBody>
          <a:bodyPr wrap="square" rtlCol="0">
            <a:spAutoFit/>
          </a:bodyPr>
          <a:lstStyle/>
          <a:p>
            <a:r>
              <a:rPr lang="en-US" dirty="0"/>
              <a:t>16 m</a:t>
            </a:r>
          </a:p>
        </p:txBody>
      </p:sp>
      <p:graphicFrame>
        <p:nvGraphicFramePr>
          <p:cNvPr id="53" name="Object 52">
            <a:extLst>
              <a:ext uri="{FF2B5EF4-FFF2-40B4-BE49-F238E27FC236}">
                <a16:creationId xmlns:a16="http://schemas.microsoft.com/office/drawing/2014/main" id="{30BC8906-A2A2-473E-98AB-476C416D58DD}"/>
              </a:ext>
            </a:extLst>
          </p:cNvPr>
          <p:cNvGraphicFramePr>
            <a:graphicFrameLocks noChangeAspect="1"/>
          </p:cNvGraphicFramePr>
          <p:nvPr/>
        </p:nvGraphicFramePr>
        <p:xfrm>
          <a:off x="1721566" y="1469864"/>
          <a:ext cx="1053093" cy="271766"/>
        </p:xfrm>
        <a:graphic>
          <a:graphicData uri="http://schemas.openxmlformats.org/presentationml/2006/ole">
            <mc:AlternateContent xmlns:mc="http://schemas.openxmlformats.org/markup-compatibility/2006">
              <mc:Choice xmlns:v="urn:schemas-microsoft-com:vml" Requires="v">
                <p:oleObj name="Equation" r:id="rId19" imgW="787320" imgH="203040" progId="Equation.DSMT4">
                  <p:embed/>
                </p:oleObj>
              </mc:Choice>
              <mc:Fallback>
                <p:oleObj name="Equation" r:id="rId19" imgW="787320" imgH="203040" progId="Equation.DSMT4">
                  <p:embed/>
                  <p:pic>
                    <p:nvPicPr>
                      <p:cNvPr id="53" name="Object 52">
                        <a:extLst>
                          <a:ext uri="{FF2B5EF4-FFF2-40B4-BE49-F238E27FC236}">
                            <a16:creationId xmlns:a16="http://schemas.microsoft.com/office/drawing/2014/main" id="{30BC8906-A2A2-473E-98AB-476C416D58DD}"/>
                          </a:ext>
                        </a:extLst>
                      </p:cNvPr>
                      <p:cNvPicPr/>
                      <p:nvPr/>
                    </p:nvPicPr>
                    <p:blipFill>
                      <a:blip r:embed="rId20"/>
                      <a:stretch>
                        <a:fillRect/>
                      </a:stretch>
                    </p:blipFill>
                    <p:spPr>
                      <a:xfrm>
                        <a:off x="1721566" y="1469864"/>
                        <a:ext cx="1053093" cy="271766"/>
                      </a:xfrm>
                      <a:prstGeom prst="rect">
                        <a:avLst/>
                      </a:prstGeom>
                    </p:spPr>
                  </p:pic>
                </p:oleObj>
              </mc:Fallback>
            </mc:AlternateContent>
          </a:graphicData>
        </a:graphic>
      </p:graphicFrame>
      <p:sp>
        <p:nvSpPr>
          <p:cNvPr id="54" name="TextBox 53">
            <a:extLst>
              <a:ext uri="{FF2B5EF4-FFF2-40B4-BE49-F238E27FC236}">
                <a16:creationId xmlns:a16="http://schemas.microsoft.com/office/drawing/2014/main" id="{A99235C0-0F78-4BAD-9F5B-1A005D95F960}"/>
              </a:ext>
            </a:extLst>
          </p:cNvPr>
          <p:cNvSpPr txBox="1"/>
          <p:nvPr/>
        </p:nvSpPr>
        <p:spPr>
          <a:xfrm>
            <a:off x="3958266" y="2673048"/>
            <a:ext cx="773759" cy="307777"/>
          </a:xfrm>
          <a:prstGeom prst="rect">
            <a:avLst/>
          </a:prstGeom>
          <a:noFill/>
        </p:spPr>
        <p:txBody>
          <a:bodyPr wrap="square" rtlCol="0">
            <a:spAutoFit/>
          </a:bodyPr>
          <a:lstStyle/>
          <a:p>
            <a:r>
              <a:rPr lang="en-US" dirty="0"/>
              <a:t>256 m</a:t>
            </a:r>
          </a:p>
        </p:txBody>
      </p:sp>
      <p:grpSp>
        <p:nvGrpSpPr>
          <p:cNvPr id="61" name="Group 60">
            <a:extLst>
              <a:ext uri="{FF2B5EF4-FFF2-40B4-BE49-F238E27FC236}">
                <a16:creationId xmlns:a16="http://schemas.microsoft.com/office/drawing/2014/main" id="{1ADAD9E2-C275-4423-9D46-AC58B5C7325D}"/>
              </a:ext>
            </a:extLst>
          </p:cNvPr>
          <p:cNvGrpSpPr/>
          <p:nvPr/>
        </p:nvGrpSpPr>
        <p:grpSpPr>
          <a:xfrm>
            <a:off x="1414015" y="2531341"/>
            <a:ext cx="3337972" cy="435684"/>
            <a:chOff x="1414015" y="2531341"/>
            <a:chExt cx="3337972" cy="435684"/>
          </a:xfrm>
        </p:grpSpPr>
        <p:grpSp>
          <p:nvGrpSpPr>
            <p:cNvPr id="58" name="Group 57">
              <a:extLst>
                <a:ext uri="{FF2B5EF4-FFF2-40B4-BE49-F238E27FC236}">
                  <a16:creationId xmlns:a16="http://schemas.microsoft.com/office/drawing/2014/main" id="{0EE6B51A-55F1-4101-A582-363C1AE1DBB5}"/>
                </a:ext>
              </a:extLst>
            </p:cNvPr>
            <p:cNvGrpSpPr/>
            <p:nvPr/>
          </p:nvGrpSpPr>
          <p:grpSpPr>
            <a:xfrm>
              <a:off x="1414015" y="2639371"/>
              <a:ext cx="3337972" cy="327654"/>
              <a:chOff x="1414015" y="2639371"/>
              <a:chExt cx="3337972" cy="327654"/>
            </a:xfrm>
          </p:grpSpPr>
          <p:cxnSp>
            <p:nvCxnSpPr>
              <p:cNvPr id="56" name="Straight Connector 55">
                <a:extLst>
                  <a:ext uri="{FF2B5EF4-FFF2-40B4-BE49-F238E27FC236}">
                    <a16:creationId xmlns:a16="http://schemas.microsoft.com/office/drawing/2014/main" id="{563D8328-2906-4380-800A-B7A3897D1E17}"/>
                  </a:ext>
                </a:extLst>
              </p:cNvPr>
              <p:cNvCxnSpPr/>
              <p:nvPr/>
            </p:nvCxnSpPr>
            <p:spPr>
              <a:xfrm flipV="1">
                <a:off x="1414015" y="2914979"/>
                <a:ext cx="3337972" cy="5204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9C6267D2-4EE7-4A81-86BA-734AE51F3301}"/>
                  </a:ext>
                </a:extLst>
              </p:cNvPr>
              <p:cNvSpPr/>
              <p:nvPr/>
            </p:nvSpPr>
            <p:spPr>
              <a:xfrm rot="751472">
                <a:off x="1419600" y="2639371"/>
                <a:ext cx="772239" cy="298345"/>
              </a:xfrm>
              <a:prstGeom prst="arc">
                <a:avLst>
                  <a:gd name="adj1" fmla="val 17129978"/>
                  <a:gd name="adj2" fmla="val 857855"/>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60" name="Object 59">
              <a:extLst>
                <a:ext uri="{FF2B5EF4-FFF2-40B4-BE49-F238E27FC236}">
                  <a16:creationId xmlns:a16="http://schemas.microsoft.com/office/drawing/2014/main" id="{B8484CAE-465F-425D-9512-D478A1BA9FAB}"/>
                </a:ext>
              </a:extLst>
            </p:cNvPr>
            <p:cNvGraphicFramePr>
              <a:graphicFrameLocks noChangeAspect="1"/>
            </p:cNvGraphicFramePr>
            <p:nvPr/>
          </p:nvGraphicFramePr>
          <p:xfrm>
            <a:off x="2218035" y="2531341"/>
            <a:ext cx="371782" cy="340800"/>
          </p:xfrm>
          <a:graphic>
            <a:graphicData uri="http://schemas.openxmlformats.org/presentationml/2006/ole">
              <mc:AlternateContent xmlns:mc="http://schemas.openxmlformats.org/markup-compatibility/2006">
                <mc:Choice xmlns:v="urn:schemas-microsoft-com:vml" Requires="v">
                  <p:oleObj name="Equation" r:id="rId21" imgW="152280" imgH="139680" progId="Equation.DSMT4">
                    <p:embed/>
                  </p:oleObj>
                </mc:Choice>
                <mc:Fallback>
                  <p:oleObj name="Equation" r:id="rId21" imgW="152280" imgH="139680" progId="Equation.DSMT4">
                    <p:embed/>
                    <p:pic>
                      <p:nvPicPr>
                        <p:cNvPr id="60" name="Object 59">
                          <a:extLst>
                            <a:ext uri="{FF2B5EF4-FFF2-40B4-BE49-F238E27FC236}">
                              <a16:creationId xmlns:a16="http://schemas.microsoft.com/office/drawing/2014/main" id="{B8484CAE-465F-425D-9512-D478A1BA9FAB}"/>
                            </a:ext>
                          </a:extLst>
                        </p:cNvPr>
                        <p:cNvPicPr/>
                        <p:nvPr/>
                      </p:nvPicPr>
                      <p:blipFill>
                        <a:blip r:embed="rId22"/>
                        <a:stretch>
                          <a:fillRect/>
                        </a:stretch>
                      </p:blipFill>
                      <p:spPr>
                        <a:xfrm>
                          <a:off x="2218035" y="2531341"/>
                          <a:ext cx="371782" cy="340800"/>
                        </a:xfrm>
                        <a:prstGeom prst="rect">
                          <a:avLst/>
                        </a:prstGeom>
                      </p:spPr>
                    </p:pic>
                  </p:oleObj>
                </mc:Fallback>
              </mc:AlternateContent>
            </a:graphicData>
          </a:graphic>
        </p:graphicFrame>
      </p:grpSp>
      <p:grpSp>
        <p:nvGrpSpPr>
          <p:cNvPr id="39" name="Group 38">
            <a:extLst>
              <a:ext uri="{FF2B5EF4-FFF2-40B4-BE49-F238E27FC236}">
                <a16:creationId xmlns:a16="http://schemas.microsoft.com/office/drawing/2014/main" id="{D19EFFB1-F3F0-49A9-8808-0AE9AD33D36C}"/>
              </a:ext>
            </a:extLst>
          </p:cNvPr>
          <p:cNvGrpSpPr/>
          <p:nvPr/>
        </p:nvGrpSpPr>
        <p:grpSpPr>
          <a:xfrm>
            <a:off x="5064574" y="472135"/>
            <a:ext cx="3736443" cy="4349964"/>
            <a:chOff x="724421" y="-1040027"/>
            <a:chExt cx="4156156" cy="5332119"/>
          </a:xfrm>
        </p:grpSpPr>
        <p:sp>
          <p:nvSpPr>
            <p:cNvPr id="40" name="Rectangle: Rounded Corners 39">
              <a:extLst>
                <a:ext uri="{FF2B5EF4-FFF2-40B4-BE49-F238E27FC236}">
                  <a16:creationId xmlns:a16="http://schemas.microsoft.com/office/drawing/2014/main" id="{E9F660F6-0706-4283-A015-1AB334DE6E23}"/>
                </a:ext>
              </a:extLst>
            </p:cNvPr>
            <p:cNvSpPr/>
            <p:nvPr/>
          </p:nvSpPr>
          <p:spPr>
            <a:xfrm>
              <a:off x="724421" y="-1040027"/>
              <a:ext cx="4156156" cy="5332119"/>
            </a:xfrm>
            <a:prstGeom prst="roundRect">
              <a:avLst>
                <a:gd name="adj" fmla="val 5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FF0000"/>
                  </a:solidFill>
                  <a:effectLst/>
                  <a:latin typeface="Times New Roman" panose="02020603050405020304" pitchFamily="18" charset="0"/>
                  <a:ea typeface="Times New Roman" panose="02020603050405020304" pitchFamily="18" charset="0"/>
                </a:rPr>
                <a:t>Bài</a:t>
              </a:r>
              <a:r>
                <a:rPr lang="en-US" sz="2200" b="1" dirty="0">
                  <a:solidFill>
                    <a:srgbClr val="FF0000"/>
                  </a:solidFill>
                  <a:effectLst/>
                  <a:latin typeface="Times New Roman" panose="02020603050405020304" pitchFamily="18" charset="0"/>
                  <a:ea typeface="Times New Roman" panose="02020603050405020304" pitchFamily="18" charset="0"/>
                </a:rPr>
                <a:t> 6. </a:t>
              </a:r>
              <a:r>
                <a:rPr lang="en-US" sz="2200" dirty="0" err="1">
                  <a:solidFill>
                    <a:schemeClr val="bg1"/>
                  </a:solidFill>
                  <a:effectLst/>
                  <a:latin typeface="Times New Roman" panose="02020603050405020304" pitchFamily="18" charset="0"/>
                  <a:ea typeface="Times New Roman" panose="02020603050405020304" pitchFamily="18" charset="0"/>
                </a:rPr>
                <a:t>Từ</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vị</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trí</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cao</a:t>
              </a:r>
              <a:r>
                <a:rPr lang="en-US" sz="2200" dirty="0">
                  <a:solidFill>
                    <a:schemeClr val="bg1"/>
                  </a:solidFill>
                  <a:effectLst/>
                  <a:latin typeface="Times New Roman" panose="02020603050405020304" pitchFamily="18" charset="0"/>
                  <a:ea typeface="Times New Roman" panose="02020603050405020304" pitchFamily="18" charset="0"/>
                </a:rPr>
                <a:t> 16m so </a:t>
              </a:r>
              <a:r>
                <a:rPr lang="en-US" sz="2200" dirty="0" err="1">
                  <a:solidFill>
                    <a:schemeClr val="bg1"/>
                  </a:solidFill>
                  <a:effectLst/>
                  <a:latin typeface="Times New Roman" panose="02020603050405020304" pitchFamily="18" charset="0"/>
                  <a:ea typeface="Times New Roman" panose="02020603050405020304" pitchFamily="18" charset="0"/>
                </a:rPr>
                <a:t>với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mặt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đấtđường</a:t>
              </a:r>
              <a:r>
                <a:rPr lang="en-US" sz="2200" dirty="0">
                  <a:solidFill>
                    <a:schemeClr val="bg1"/>
                  </a:solidFill>
                  <a:effectLst/>
                  <a:latin typeface="Times New Roman" panose="02020603050405020304" pitchFamily="18" charset="0"/>
                  <a:ea typeface="Times New Roman" panose="02020603050405020304" pitchFamily="18" charset="0"/>
                </a:rPr>
                <a:t> bay </a:t>
              </a:r>
              <a:r>
                <a:rPr lang="en-US" sz="2200" dirty="0" err="1">
                  <a:solidFill>
                    <a:schemeClr val="bg1"/>
                  </a:solidFill>
                  <a:effectLst/>
                  <a:latin typeface="Times New Roman" panose="02020603050405020304" pitchFamily="18" charset="0"/>
                  <a:ea typeface="Times New Roman" panose="02020603050405020304" pitchFamily="18" charset="0"/>
                </a:rPr>
                <a:t>lên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của</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chim</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ưng</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được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cho</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bởi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công</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thức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a:solidFill>
                    <a:schemeClr val="bg1"/>
                  </a:solidFill>
                  <a:latin typeface="Times New Roman" panose="02020603050405020304" pitchFamily="18" charset="0"/>
                  <a:ea typeface="Times New Roman" panose="02020603050405020304" pitchFamily="18" charset="0"/>
                </a:rPr>
                <a:t>( y </a:t>
              </a:r>
              <a:r>
                <a:rPr lang="en-US" sz="2200" dirty="0" err="1">
                  <a:solidFill>
                    <a:schemeClr val="bg1"/>
                  </a:solidFill>
                  <a:latin typeface="Times New Roman" panose="02020603050405020304" pitchFamily="18" charset="0"/>
                  <a:ea typeface="Times New Roman" panose="02020603050405020304" pitchFamily="18" charset="0"/>
                </a:rPr>
                <a:t>là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độ</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cao</a:t>
              </a:r>
              <a:r>
                <a:rPr lang="en-US" sz="2200" dirty="0">
                  <a:solidFill>
                    <a:schemeClr val="bg1"/>
                  </a:solidFill>
                  <a:latin typeface="Times New Roman" panose="02020603050405020304" pitchFamily="18" charset="0"/>
                  <a:ea typeface="Times New Roman" panose="02020603050405020304" pitchFamily="18" charset="0"/>
                </a:rPr>
                <a:t> so </a:t>
              </a:r>
              <a:r>
                <a:rPr lang="en-US" sz="2200" dirty="0" err="1">
                  <a:solidFill>
                    <a:schemeClr val="bg1"/>
                  </a:solidFill>
                  <a:latin typeface="Times New Roman" panose="02020603050405020304" pitchFamily="18" charset="0"/>
                  <a:ea typeface="Times New Roman" panose="02020603050405020304" pitchFamily="18" charset="0"/>
                </a:rPr>
                <a:t>với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mặt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đất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và</a:t>
              </a:r>
              <a:r>
                <a:rPr lang="en-US" sz="2200" dirty="0">
                  <a:solidFill>
                    <a:schemeClr val="bg1"/>
                  </a:solidFill>
                  <a:latin typeface="Times New Roman" panose="02020603050405020304" pitchFamily="18" charset="0"/>
                  <a:ea typeface="Times New Roman" panose="02020603050405020304" pitchFamily="18" charset="0"/>
                </a:rPr>
                <a:t> x </a:t>
              </a:r>
              <a:r>
                <a:rPr lang="en-US" sz="2200" dirty="0" err="1">
                  <a:solidFill>
                    <a:schemeClr val="bg1"/>
                  </a:solidFill>
                  <a:latin typeface="Times New Roman" panose="02020603050405020304" pitchFamily="18" charset="0"/>
                  <a:ea typeface="Times New Roman" panose="02020603050405020304" pitchFamily="18" charset="0"/>
                </a:rPr>
                <a:t>là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thời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gian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tính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bằng</a:t>
              </a:r>
              <a:r>
                <a:rPr lang="en-US" sz="2200" dirty="0">
                  <a:solidFill>
                    <a:schemeClr val="bg1"/>
                  </a:solidFill>
                  <a:latin typeface="Times New Roman" panose="02020603050405020304" pitchFamily="18" charset="0"/>
                  <a:ea typeface="Times New Roman" panose="02020603050405020304" pitchFamily="18" charset="0"/>
                </a:rPr>
                <a:t> s )</a:t>
              </a:r>
              <a:endParaRPr lang="en-US" sz="22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200" dirty="0">
                  <a:solidFill>
                    <a:schemeClr val="bg1"/>
                  </a:solidFill>
                  <a:effectLst/>
                  <a:latin typeface="Times New Roman" panose="02020603050405020304" pitchFamily="18" charset="0"/>
                  <a:ea typeface="Times New Roman" panose="02020603050405020304" pitchFamily="18" charset="0"/>
                </a:rPr>
                <a:t>a) </a:t>
              </a:r>
              <a:r>
                <a:rPr lang="en-US" sz="2200" dirty="0" err="1">
                  <a:solidFill>
                    <a:schemeClr val="bg1"/>
                  </a:solidFill>
                  <a:effectLst/>
                  <a:latin typeface="Times New Roman" panose="02020603050405020304" pitchFamily="18" charset="0"/>
                  <a:ea typeface="Times New Roman" panose="02020603050405020304" pitchFamily="18" charset="0"/>
                </a:rPr>
                <a:t>Hỏi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nếu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nó</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muốn</a:t>
              </a:r>
              <a:r>
                <a:rPr lang="en-US" sz="2200" dirty="0">
                  <a:solidFill>
                    <a:schemeClr val="bg1"/>
                  </a:solidFill>
                  <a:effectLst/>
                  <a:latin typeface="Times New Roman" panose="02020603050405020304" pitchFamily="18" charset="0"/>
                  <a:ea typeface="Times New Roman" panose="02020603050405020304" pitchFamily="18" charset="0"/>
                </a:rPr>
                <a:t> bay </a:t>
              </a:r>
              <a:r>
                <a:rPr lang="en-US" sz="2200" dirty="0" err="1">
                  <a:solidFill>
                    <a:schemeClr val="bg1"/>
                  </a:solidFill>
                  <a:effectLst/>
                  <a:latin typeface="Times New Roman" panose="02020603050405020304" pitchFamily="18" charset="0"/>
                  <a:ea typeface="Times New Roman" panose="02020603050405020304" pitchFamily="18" charset="0"/>
                </a:rPr>
                <a:t>lên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để</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đậu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trên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một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núi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đá</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cao</a:t>
              </a:r>
              <a:r>
                <a:rPr lang="en-US" sz="2200" dirty="0">
                  <a:solidFill>
                    <a:schemeClr val="bg1"/>
                  </a:solidFill>
                  <a:effectLst/>
                  <a:latin typeface="Times New Roman" panose="02020603050405020304" pitchFamily="18" charset="0"/>
                  <a:ea typeface="Times New Roman" panose="02020603050405020304" pitchFamily="18" charset="0"/>
                </a:rPr>
                <a:t> 256 m so </a:t>
              </a:r>
              <a:r>
                <a:rPr lang="en-US" sz="2200" dirty="0" err="1">
                  <a:solidFill>
                    <a:schemeClr val="bg1"/>
                  </a:solidFill>
                  <a:effectLst/>
                  <a:latin typeface="Times New Roman" panose="02020603050405020304" pitchFamily="18" charset="0"/>
                  <a:ea typeface="Times New Roman" panose="02020603050405020304" pitchFamily="18" charset="0"/>
                </a:rPr>
                <a:t>với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mặt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đất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thì</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tốn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thời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gian</a:t>
              </a:r>
              <a:r>
                <a:rPr lang="en-US" sz="2200" dirty="0">
                  <a:solidFill>
                    <a:schemeClr val="bg1"/>
                  </a:solidFill>
                  <a:effectLst/>
                  <a:latin typeface="Times New Roman" panose="02020603050405020304" pitchFamily="18" charset="0"/>
                  <a:ea typeface="Times New Roman" panose="02020603050405020304" pitchFamily="18" charset="0"/>
                </a:rPr>
                <a:t> bao </a:t>
              </a:r>
              <a:r>
                <a:rPr lang="en-US" sz="2200" dirty="0" err="1">
                  <a:solidFill>
                    <a:schemeClr val="bg1"/>
                  </a:solidFill>
                  <a:effectLst/>
                  <a:latin typeface="Times New Roman" panose="02020603050405020304" pitchFamily="18" charset="0"/>
                  <a:ea typeface="Times New Roman" panose="02020603050405020304" pitchFamily="18" charset="0"/>
                </a:rPr>
                <a:t>nhiêu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giây</a:t>
              </a:r>
              <a:r>
                <a:rPr lang="en-US" sz="2200" dirty="0">
                  <a:solidFill>
                    <a:schemeClr val="bg1"/>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2200" dirty="0">
                  <a:solidFill>
                    <a:schemeClr val="bg1"/>
                  </a:solidFill>
                  <a:effectLst/>
                  <a:latin typeface="Times New Roman" panose="02020603050405020304" pitchFamily="18" charset="0"/>
                  <a:ea typeface="Times New Roman" panose="02020603050405020304" pitchFamily="18" charset="0"/>
                </a:rPr>
                <a:t>b) Khi bay </a:t>
              </a:r>
              <a:r>
                <a:rPr lang="en-US" sz="2200" dirty="0" err="1">
                  <a:solidFill>
                    <a:schemeClr val="bg1"/>
                  </a:solidFill>
                  <a:effectLst/>
                  <a:latin typeface="Times New Roman" panose="02020603050405020304" pitchFamily="18" charset="0"/>
                  <a:ea typeface="Times New Roman" panose="02020603050405020304" pitchFamily="18" charset="0"/>
                </a:rPr>
                <a:t>lên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đường</a:t>
              </a:r>
              <a:r>
                <a:rPr lang="en-US" sz="2200" dirty="0">
                  <a:solidFill>
                    <a:schemeClr val="bg1"/>
                  </a:solidFill>
                  <a:effectLst/>
                  <a:latin typeface="Times New Roman" panose="02020603050405020304" pitchFamily="18" charset="0"/>
                  <a:ea typeface="Times New Roman" panose="02020603050405020304" pitchFamily="18" charset="0"/>
                </a:rPr>
                <a:t> bay </a:t>
              </a:r>
              <a:r>
                <a:rPr lang="en-US" sz="2200" dirty="0" err="1">
                  <a:solidFill>
                    <a:schemeClr val="bg1"/>
                  </a:solidFill>
                  <a:effectLst/>
                  <a:latin typeface="Times New Roman" panose="02020603050405020304" pitchFamily="18" charset="0"/>
                  <a:ea typeface="Times New Roman" panose="02020603050405020304" pitchFamily="18" charset="0"/>
                </a:rPr>
                <a:t>của</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chim</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cắt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tạo</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với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mặt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đất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một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góc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là</a:t>
              </a:r>
              <a:r>
                <a:rPr lang="en-US" sz="2200" dirty="0">
                  <a:solidFill>
                    <a:schemeClr val="bg1"/>
                  </a:solidFill>
                  <a:effectLst/>
                  <a:latin typeface="Times New Roman" panose="02020603050405020304" pitchFamily="18" charset="0"/>
                  <a:ea typeface="Times New Roman" panose="02020603050405020304" pitchFamily="18" charset="0"/>
                </a:rPr>
                <a:t> bao </a:t>
              </a:r>
              <a:r>
                <a:rPr lang="en-US" sz="2200" dirty="0" err="1">
                  <a:solidFill>
                    <a:schemeClr val="bg1"/>
                  </a:solidFill>
                  <a:effectLst/>
                  <a:latin typeface="Times New Roman" panose="02020603050405020304" pitchFamily="18" charset="0"/>
                  <a:ea typeface="Times New Roman" panose="02020603050405020304" pitchFamily="18" charset="0"/>
                </a:rPr>
                <a:t>nhiêu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độ</a:t>
              </a:r>
              <a:r>
                <a:rPr lang="en-US" sz="2200" dirty="0">
                  <a:solidFill>
                    <a:schemeClr val="bg1"/>
                  </a:solidFill>
                  <a:effectLst/>
                  <a:latin typeface="Times New Roman" panose="02020603050405020304" pitchFamily="18" charset="0"/>
                  <a:ea typeface="Times New Roman" panose="02020603050405020304" pitchFamily="18" charset="0"/>
                </a:rPr>
                <a:t>.</a:t>
              </a:r>
            </a:p>
          </p:txBody>
        </p:sp>
        <p:graphicFrame>
          <p:nvGraphicFramePr>
            <p:cNvPr id="43" name="Object 42">
              <a:extLst>
                <a:ext uri="{FF2B5EF4-FFF2-40B4-BE49-F238E27FC236}">
                  <a16:creationId xmlns:a16="http://schemas.microsoft.com/office/drawing/2014/main" id="{E8BB3A38-450A-48C0-A8D1-A1DAA65A65C1}"/>
                </a:ext>
              </a:extLst>
            </p:cNvPr>
            <p:cNvGraphicFramePr>
              <a:graphicFrameLocks noChangeAspect="1"/>
            </p:cNvGraphicFramePr>
            <p:nvPr>
              <p:extLst>
                <p:ext uri="{D42A27DB-BD31-4B8C-83A1-F6EECF244321}">
                  <p14:modId xmlns:p14="http://schemas.microsoft.com/office/powerpoint/2010/main" val="3136096302"/>
                </p:ext>
              </p:extLst>
            </p:nvPr>
          </p:nvGraphicFramePr>
          <p:xfrm>
            <a:off x="1497224" y="201874"/>
            <a:ext cx="1695085" cy="437441"/>
          </p:xfrm>
          <a:graphic>
            <a:graphicData uri="http://schemas.openxmlformats.org/presentationml/2006/ole">
              <mc:AlternateContent xmlns:mc="http://schemas.openxmlformats.org/markup-compatibility/2006">
                <mc:Choice xmlns:v="urn:schemas-microsoft-com:vml" Requires="v">
                  <p:oleObj name="Equation" r:id="rId23" imgW="787320" imgH="203040" progId="Equation.DSMT4">
                    <p:embed/>
                  </p:oleObj>
                </mc:Choice>
                <mc:Fallback>
                  <p:oleObj name="Equation" r:id="rId23" imgW="787320" imgH="203040" progId="Equation.DSMT4">
                    <p:embed/>
                    <p:pic>
                      <p:nvPicPr>
                        <p:cNvPr id="43" name="Object 42">
                          <a:extLst>
                            <a:ext uri="{FF2B5EF4-FFF2-40B4-BE49-F238E27FC236}">
                              <a16:creationId xmlns:a16="http://schemas.microsoft.com/office/drawing/2014/main" id="{E8BB3A38-450A-48C0-A8D1-A1DAA65A65C1}"/>
                            </a:ext>
                          </a:extLst>
                        </p:cNvPr>
                        <p:cNvPicPr/>
                        <p:nvPr/>
                      </p:nvPicPr>
                      <p:blipFill>
                        <a:blip r:embed="rId24"/>
                        <a:stretch>
                          <a:fillRect/>
                        </a:stretch>
                      </p:blipFill>
                      <p:spPr>
                        <a:xfrm>
                          <a:off x="1497224" y="201874"/>
                          <a:ext cx="1695085" cy="437441"/>
                        </a:xfrm>
                        <a:prstGeom prst="rect">
                          <a:avLst/>
                        </a:prstGeom>
                      </p:spPr>
                    </p:pic>
                  </p:oleObj>
                </mc:Fallback>
              </mc:AlternateContent>
            </a:graphicData>
          </a:graphic>
        </p:graphicFrame>
      </p:grpSp>
      <p:graphicFrame>
        <p:nvGraphicFramePr>
          <p:cNvPr id="2" name="Object 1">
            <a:extLst>
              <a:ext uri="{FF2B5EF4-FFF2-40B4-BE49-F238E27FC236}">
                <a16:creationId xmlns:a16="http://schemas.microsoft.com/office/drawing/2014/main" id="{DF6A126F-E883-4590-9402-575F9E5DB291}"/>
              </a:ext>
            </a:extLst>
          </p:cNvPr>
          <p:cNvGraphicFramePr>
            <a:graphicFrameLocks noChangeAspect="1"/>
          </p:cNvGraphicFramePr>
          <p:nvPr>
            <p:extLst>
              <p:ext uri="{D42A27DB-BD31-4B8C-83A1-F6EECF244321}">
                <p14:modId xmlns:p14="http://schemas.microsoft.com/office/powerpoint/2010/main" val="1077276582"/>
              </p:ext>
            </p:extLst>
          </p:nvPr>
        </p:nvGraphicFramePr>
        <p:xfrm>
          <a:off x="7921495" y="3272335"/>
          <a:ext cx="448185" cy="398386"/>
        </p:xfrm>
        <a:graphic>
          <a:graphicData uri="http://schemas.openxmlformats.org/presentationml/2006/ole">
            <mc:AlternateContent xmlns:mc="http://schemas.openxmlformats.org/markup-compatibility/2006">
              <mc:Choice xmlns:v="urn:schemas-microsoft-com:vml" Requires="v">
                <p:oleObj name="Equation" r:id="rId25" imgW="228600" imgH="203040" progId="Equation.DSMT4">
                  <p:embed/>
                </p:oleObj>
              </mc:Choice>
              <mc:Fallback>
                <p:oleObj name="Equation" r:id="rId25" imgW="228600" imgH="203040" progId="Equation.DSMT4">
                  <p:embed/>
                  <p:pic>
                    <p:nvPicPr>
                      <p:cNvPr id="0" name=""/>
                      <p:cNvPicPr/>
                      <p:nvPr/>
                    </p:nvPicPr>
                    <p:blipFill>
                      <a:blip r:embed="rId26"/>
                      <a:stretch>
                        <a:fillRect/>
                      </a:stretch>
                    </p:blipFill>
                    <p:spPr>
                      <a:xfrm>
                        <a:off x="7921495" y="3272335"/>
                        <a:ext cx="448185" cy="398386"/>
                      </a:xfrm>
                      <a:prstGeom prst="rect">
                        <a:avLst/>
                      </a:prstGeom>
                    </p:spPr>
                  </p:pic>
                </p:oleObj>
              </mc:Fallback>
            </mc:AlternateContent>
          </a:graphicData>
        </a:graphic>
      </p:graphicFrame>
      <p:pic>
        <p:nvPicPr>
          <p:cNvPr id="36" name="Picture 35" descr="Background pattern&#10;&#10;Description automatically generated">
            <a:extLst>
              <a:ext uri="{FF2B5EF4-FFF2-40B4-BE49-F238E27FC236}">
                <a16:creationId xmlns:a16="http://schemas.microsoft.com/office/drawing/2014/main" id="{C6418661-A442-47A4-AA69-B89A4BA6FA37}"/>
              </a:ext>
            </a:extLst>
          </p:cNvPr>
          <p:cNvPicPr>
            <a:picLocks noChangeAspect="1"/>
          </p:cNvPicPr>
          <p:nvPr/>
        </p:nvPicPr>
        <p:blipFill rotWithShape="1">
          <a:blip r:embed="rId27" cstate="print">
            <a:extLst>
              <a:ext uri="{28A0092B-C50C-407E-A947-70E740481C1C}">
                <a14:useLocalDpi xmlns:a14="http://schemas.microsoft.com/office/drawing/2010/main" val="0"/>
              </a:ext>
              <a:ext uri="{837473B0-CC2E-450A-ABE3-18F120FF3D39}">
                <a1611:picAttrSrcUrl xmlns:a1611="http://schemas.microsoft.com/office/drawing/2016/11/main" r:id="rId28"/>
              </a:ext>
            </a:extLst>
          </a:blip>
          <a:srcRect l="17382" r="20120" b="2"/>
          <a:stretch/>
        </p:blipFill>
        <p:spPr>
          <a:xfrm>
            <a:off x="355884" y="371470"/>
            <a:ext cx="1223475" cy="122347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7" name="Picture 36" descr="A picture containing toy, doll&#10;&#10;Description automatically generated">
            <a:extLst>
              <a:ext uri="{FF2B5EF4-FFF2-40B4-BE49-F238E27FC236}">
                <a16:creationId xmlns:a16="http://schemas.microsoft.com/office/drawing/2014/main" id="{323651BE-D40C-445D-B44D-6F4D5404790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7520" y="443972"/>
            <a:ext cx="829518" cy="829518"/>
          </a:xfrm>
          <a:prstGeom prst="rect">
            <a:avLst/>
          </a:prstGeom>
        </p:spPr>
      </p:pic>
    </p:spTree>
    <p:extLst>
      <p:ext uri="{BB962C8B-B14F-4D97-AF65-F5344CB8AC3E}">
        <p14:creationId xmlns:p14="http://schemas.microsoft.com/office/powerpoint/2010/main" val="2357605764"/>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par>
                                <p:cTn id="13" presetID="2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3.33333E-6 2.59259E-6 L 0.35243 -0.39321 " pathEditMode="relative" rAng="0" ptsTypes="AA">
                                      <p:cBhvr>
                                        <p:cTn id="38" dur="2000" fill="hold"/>
                                        <p:tgtEl>
                                          <p:spTgt spid="42"/>
                                        </p:tgtEl>
                                        <p:attrNameLst>
                                          <p:attrName>ppt_x</p:attrName>
                                          <p:attrName>ppt_y</p:attrName>
                                        </p:attrNameLst>
                                      </p:cBhvr>
                                      <p:rCtr x="16597" y="-18272"/>
                                    </p:animMotion>
                                  </p:childTnLst>
                                </p:cTn>
                              </p:par>
                            </p:childTnLst>
                          </p:cTn>
                        </p:par>
                        <p:par>
                          <p:cTn id="39" fill="hold">
                            <p:stCondLst>
                              <p:cond delay="2000"/>
                            </p:stCondLst>
                            <p:childTnLst>
                              <p:par>
                                <p:cTn id="40" presetID="10" presetClass="exit" presetSubtype="0" fill="hold" nodeType="after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par>
                          <p:cTn id="46" fill="hold">
                            <p:stCondLst>
                              <p:cond delay="2500"/>
                            </p:stCondLst>
                            <p:childTnLst>
                              <p:par>
                                <p:cTn id="47" presetID="22" presetClass="entr" presetSubtype="1"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up)">
                                      <p:cBhvr>
                                        <p:cTn id="49" dur="500"/>
                                        <p:tgtEl>
                                          <p:spTgt spid="54"/>
                                        </p:tgtEl>
                                      </p:cBhvr>
                                    </p:animEffect>
                                  </p:childTnLst>
                                </p:cTn>
                              </p:par>
                              <p:par>
                                <p:cTn id="50" presetID="22" presetClass="entr" presetSubtype="1"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up)">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left)">
                                      <p:cBhvr>
                                        <p:cTn id="65" dur="500"/>
                                        <p:tgtEl>
                                          <p:spTgt spid="6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par>
                                <p:cTn id="71" presetID="22" presetClass="exit" presetSubtype="4" fill="hold" nodeType="withEffect">
                                  <p:stCondLst>
                                    <p:cond delay="0"/>
                                  </p:stCondLst>
                                  <p:childTnLst>
                                    <p:animEffect transition="out" filter="wipe(dow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22" presetClass="entr" presetSubtype="4" fill="hold" nodeType="with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down)">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4854" name="Google Shape;4854;p57"/>
          <p:cNvSpPr/>
          <p:nvPr/>
        </p:nvSpPr>
        <p:spPr>
          <a:xfrm>
            <a:off x="7009563" y="3146856"/>
            <a:ext cx="24269" cy="11004"/>
          </a:xfrm>
          <a:custGeom>
            <a:avLst/>
            <a:gdLst/>
            <a:ahLst/>
            <a:cxnLst/>
            <a:rect l="l" t="t" r="r" b="b"/>
            <a:pathLst>
              <a:path w="4206" h="1908" extrusionOk="0">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TextBox 2786">
            <a:extLst>
              <a:ext uri="{FF2B5EF4-FFF2-40B4-BE49-F238E27FC236}">
                <a16:creationId xmlns:a16="http://schemas.microsoft.com/office/drawing/2014/main" id="{3C95F771-D2FF-4E45-BE1D-AD8EA60CFDBB}"/>
              </a:ext>
            </a:extLst>
          </p:cNvPr>
          <p:cNvSpPr txBox="1"/>
          <p:nvPr/>
        </p:nvSpPr>
        <p:spPr>
          <a:xfrm>
            <a:off x="1470991" y="1515640"/>
            <a:ext cx="5801678" cy="2246769"/>
          </a:xfrm>
          <a:prstGeom prst="rect">
            <a:avLst/>
          </a:prstGeom>
          <a:noFill/>
        </p:spPr>
        <p:txBody>
          <a:bodyPr wrap="square">
            <a:spAutoFit/>
          </a:bodyPr>
          <a:lstStyle/>
          <a:p>
            <a:pPr marL="0" marR="0" algn="just">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Hướng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dẫn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tự</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học</a:t>
            </a:r>
            <a:r>
              <a:rPr lang="en-US" sz="2800" b="1" dirty="0">
                <a:solidFill>
                  <a:schemeClr val="bg1"/>
                </a:solidFill>
                <a:effectLst/>
                <a:latin typeface="Times New Roman" panose="02020603050405020304" pitchFamily="18" charset="0"/>
                <a:ea typeface="Times New Roman" panose="02020603050405020304" pitchFamily="18" charset="0"/>
              </a:rPr>
              <a:t> ở </a:t>
            </a:r>
            <a:r>
              <a:rPr lang="en-US" sz="2800" b="1" dirty="0" err="1">
                <a:solidFill>
                  <a:schemeClr val="bg1"/>
                </a:solidFill>
                <a:effectLst/>
                <a:latin typeface="Times New Roman" panose="02020603050405020304" pitchFamily="18" charset="0"/>
                <a:ea typeface="Times New Roman" panose="02020603050405020304" pitchFamily="18" charset="0"/>
              </a:rPr>
              <a:t>nhà</a:t>
            </a:r>
            <a:r>
              <a:rPr lang="en-US" sz="2800" b="1"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Xem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bài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tập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lớp</a:t>
            </a:r>
            <a:endParaRPr lang="en-US" sz="2800" dirty="0">
              <a:solidFill>
                <a:schemeClr val="bg1"/>
              </a:solidFill>
              <a:effectLst/>
              <a:latin typeface="Times New Roman" panose="02020603050405020304" pitchFamily="18" charset="0"/>
              <a:ea typeface="Times New Roman" panose="02020603050405020304" pitchFamily="18" charset="0"/>
            </a:endParaRPr>
          </a:p>
          <a:p>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Ôn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tập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nội</a:t>
            </a:r>
            <a:r>
              <a:rPr lang="en-US" sz="2800" dirty="0">
                <a:solidFill>
                  <a:schemeClr val="bg1"/>
                </a:solidFill>
                <a:effectLst/>
                <a:latin typeface="Times New Roman" panose="02020603050405020304" pitchFamily="18" charset="0"/>
                <a:ea typeface="Times New Roman" panose="02020603050405020304" pitchFamily="18" charset="0"/>
              </a:rPr>
              <a:t> dung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chương</a:t>
            </a:r>
            <a:r>
              <a:rPr lang="en-US" sz="2800" dirty="0">
                <a:solidFill>
                  <a:schemeClr val="bg1"/>
                </a:solidFill>
                <a:effectLst/>
                <a:latin typeface="Times New Roman" panose="02020603050405020304" pitchFamily="18" charset="0"/>
                <a:ea typeface="Times New Roman" panose="02020603050405020304" pitchFamily="18" charset="0"/>
              </a:rPr>
              <a:t> 2.</a:t>
            </a:r>
            <a:endParaRPr lang="en-US" sz="2800" dirty="0">
              <a:solidFill>
                <a:schemeClr val="bg1"/>
              </a:solidFill>
            </a:endParaRPr>
          </a:p>
        </p:txBody>
      </p:sp>
      <p:sp>
        <p:nvSpPr>
          <p:cNvPr id="4" name="Rectangle 3">
            <a:extLst>
              <a:ext uri="{FF2B5EF4-FFF2-40B4-BE49-F238E27FC236}">
                <a16:creationId xmlns:a16="http://schemas.microsoft.com/office/drawing/2014/main" id="{D38B12EE-7E91-4AA2-A1C7-E5C21826BA88}"/>
              </a:ext>
            </a:extLst>
          </p:cNvPr>
          <p:cNvSpPr/>
          <p:nvPr/>
        </p:nvSpPr>
        <p:spPr>
          <a:xfrm>
            <a:off x="2169042" y="1275907"/>
            <a:ext cx="5103627" cy="28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ContrastingLeftFacing"/>
              <a:lightRig rig="threePt" dir="t"/>
            </a:scene3d>
            <a:sp3d extrusionH="57150">
              <a:bevelT w="38100" h="38100" prst="slope"/>
            </a:sp3d>
          </a:bodyPr>
          <a:lstStyle/>
          <a:p>
            <a:pPr algn="ctr"/>
            <a:r>
              <a:rPr lang="en-US" sz="4400" dirty="0">
                <a:solidFill>
                  <a:srgbClr val="00B050"/>
                </a:solidFill>
              </a:rPr>
              <a:t>THANK YOU </a:t>
            </a:r>
          </a:p>
          <a:p>
            <a:pPr algn="ctr"/>
            <a:r>
              <a:rPr lang="en-US" sz="4400" dirty="0">
                <a:solidFill>
                  <a:srgbClr val="00B050"/>
                </a:solidFill>
              </a:rPr>
              <a:t>MY CLASS</a:t>
            </a:r>
          </a:p>
        </p:txBody>
      </p:sp>
    </p:spTree>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87"/>
                                        </p:tgtEl>
                                        <p:attrNameLst>
                                          <p:attrName>style.visibility</p:attrName>
                                        </p:attrNameLst>
                                      </p:cBhvr>
                                      <p:to>
                                        <p:strVal val="visible"/>
                                      </p:to>
                                    </p:set>
                                    <p:animEffect transition="in" filter="barn(inVertical)">
                                      <p:cBhvr>
                                        <p:cTn id="7" dur="500"/>
                                        <p:tgtEl>
                                          <p:spTgt spid="278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2" presetClass="emph" presetSubtype="0" fill="hold" grpId="1" nodeType="with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par>
                                <p:cTn id="22" presetID="10" presetClass="exit" presetSubtype="0" fill="hold" grpId="1" nodeType="withEffect">
                                  <p:stCondLst>
                                    <p:cond delay="0"/>
                                  </p:stCondLst>
                                  <p:childTnLst>
                                    <p:animEffect transition="out" filter="fade">
                                      <p:cBhvr>
                                        <p:cTn id="23" dur="500"/>
                                        <p:tgtEl>
                                          <p:spTgt spid="2787"/>
                                        </p:tgtEl>
                                      </p:cBhvr>
                                    </p:animEffect>
                                    <p:set>
                                      <p:cBhvr>
                                        <p:cTn id="24" dur="1" fill="hold">
                                          <p:stCondLst>
                                            <p:cond delay="499"/>
                                          </p:stCondLst>
                                        </p:cTn>
                                        <p:tgtEl>
                                          <p:spTgt spid="27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7" grpId="0"/>
      <p:bldP spid="2787"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C2155-1581-47F4-A02D-08677C889A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929313" y="1934483"/>
            <a:ext cx="1605852" cy="1605852"/>
          </a:xfrm>
          <a:prstGeom prst="rect">
            <a:avLst/>
          </a:prstGeom>
        </p:spPr>
      </p:pic>
      <p:pic>
        <p:nvPicPr>
          <p:cNvPr id="4" name="Picture 3">
            <a:extLst>
              <a:ext uri="{FF2B5EF4-FFF2-40B4-BE49-F238E27FC236}">
                <a16:creationId xmlns:a16="http://schemas.microsoft.com/office/drawing/2014/main" id="{29AEA302-A283-462B-83E9-8ECF65289D73}"/>
              </a:ext>
            </a:extLst>
          </p:cNvPr>
          <p:cNvPicPr>
            <a:picLocks noChangeAspect="1"/>
          </p:cNvPicPr>
          <p:nvPr/>
        </p:nvPicPr>
        <p:blipFill>
          <a:blip r:embed="rId3"/>
          <a:stretch>
            <a:fillRect/>
          </a:stretch>
        </p:blipFill>
        <p:spPr>
          <a:xfrm>
            <a:off x="981473" y="978676"/>
            <a:ext cx="1501532" cy="955807"/>
          </a:xfrm>
          <a:prstGeom prst="rect">
            <a:avLst/>
          </a:prstGeom>
        </p:spPr>
      </p:pic>
      <p:sp>
        <p:nvSpPr>
          <p:cNvPr id="5" name="TextBox 4">
            <a:extLst>
              <a:ext uri="{FF2B5EF4-FFF2-40B4-BE49-F238E27FC236}">
                <a16:creationId xmlns:a16="http://schemas.microsoft.com/office/drawing/2014/main" id="{694AD11E-1DDE-4DF5-80E7-3A5107D248B1}"/>
              </a:ext>
            </a:extLst>
          </p:cNvPr>
          <p:cNvSpPr txBox="1"/>
          <p:nvPr/>
        </p:nvSpPr>
        <p:spPr>
          <a:xfrm>
            <a:off x="2330401" y="1637094"/>
            <a:ext cx="5089501" cy="923330"/>
          </a:xfrm>
          <a:prstGeom prst="rect">
            <a:avLst/>
          </a:prstGeom>
          <a:noFill/>
        </p:spPr>
        <p:txBody>
          <a:bodyPr wrap="square" rtlCol="0">
            <a:spAutoFit/>
          </a:bodyPr>
          <a:lstStyle/>
          <a:p>
            <a:r>
              <a:rPr lang="en-US" sz="5400" b="1" dirty="0">
                <a:solidFill>
                  <a:srgbClr val="543993"/>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1. KHỞI ĐỘNG</a:t>
            </a:r>
          </a:p>
        </p:txBody>
      </p:sp>
      <p:grpSp>
        <p:nvGrpSpPr>
          <p:cNvPr id="6" name="Google Shape;7202;p43">
            <a:extLst>
              <a:ext uri="{FF2B5EF4-FFF2-40B4-BE49-F238E27FC236}">
                <a16:creationId xmlns:a16="http://schemas.microsoft.com/office/drawing/2014/main" id="{833925D7-FBEA-40EB-89D2-680954B5B156}"/>
              </a:ext>
            </a:extLst>
          </p:cNvPr>
          <p:cNvGrpSpPr/>
          <p:nvPr/>
        </p:nvGrpSpPr>
        <p:grpSpPr>
          <a:xfrm>
            <a:off x="6006220" y="2629735"/>
            <a:ext cx="2208467" cy="1821200"/>
            <a:chOff x="4311600" y="3232600"/>
            <a:chExt cx="1656350" cy="1365900"/>
          </a:xfrm>
        </p:grpSpPr>
        <p:sp>
          <p:nvSpPr>
            <p:cNvPr id="7" name="Google Shape;7203;p43">
              <a:extLst>
                <a:ext uri="{FF2B5EF4-FFF2-40B4-BE49-F238E27FC236}">
                  <a16:creationId xmlns:a16="http://schemas.microsoft.com/office/drawing/2014/main" id="{6547EB2C-6C3D-4C2B-9E5D-E1434F8CCF0B}"/>
                </a:ext>
              </a:extLst>
            </p:cNvPr>
            <p:cNvSpPr/>
            <p:nvPr/>
          </p:nvSpPr>
          <p:spPr>
            <a:xfrm>
              <a:off x="5663750" y="3500475"/>
              <a:ext cx="198300" cy="264600"/>
            </a:xfrm>
            <a:prstGeom prst="ellipse">
              <a:avLst/>
            </a:prstGeom>
            <a:solidFill>
              <a:schemeClr val="dk2"/>
            </a:solidFill>
            <a:ln>
              <a:noFill/>
            </a:ln>
          </p:spPr>
          <p:txBody>
            <a:bodyPr spcFirstLastPara="1" wrap="square" lIns="121900" tIns="121900" rIns="121900" bIns="121900" anchor="ctr" anchorCtr="0">
              <a:noAutofit/>
            </a:bodyPr>
            <a:lstStyle/>
            <a:p>
              <a:endParaRPr sz="2400" dirty="0">
                <a:latin typeface="Times New Roman" panose="02020603050405020304" pitchFamily="18" charset="0"/>
                <a:cs typeface="Times New Roman" panose="02020603050405020304" pitchFamily="18" charset="0"/>
              </a:endParaRPr>
            </a:p>
          </p:txBody>
        </p:sp>
        <p:grpSp>
          <p:nvGrpSpPr>
            <p:cNvPr id="8" name="Google Shape;7204;p43">
              <a:extLst>
                <a:ext uri="{FF2B5EF4-FFF2-40B4-BE49-F238E27FC236}">
                  <a16:creationId xmlns:a16="http://schemas.microsoft.com/office/drawing/2014/main" id="{428BE40A-7882-4F5F-AF58-75EEDB8FBAA7}"/>
                </a:ext>
              </a:extLst>
            </p:cNvPr>
            <p:cNvGrpSpPr/>
            <p:nvPr/>
          </p:nvGrpSpPr>
          <p:grpSpPr>
            <a:xfrm>
              <a:off x="4311600" y="3232600"/>
              <a:ext cx="1127796" cy="1340385"/>
              <a:chOff x="4311600" y="3232600"/>
              <a:chExt cx="1127796" cy="1340385"/>
            </a:xfrm>
          </p:grpSpPr>
          <p:sp>
            <p:nvSpPr>
              <p:cNvPr id="45" name="Google Shape;7205;p43">
                <a:extLst>
                  <a:ext uri="{FF2B5EF4-FFF2-40B4-BE49-F238E27FC236}">
                    <a16:creationId xmlns:a16="http://schemas.microsoft.com/office/drawing/2014/main" id="{C0BC83BB-DFDC-4677-9745-15A3342F9B3F}"/>
                  </a:ext>
                </a:extLst>
              </p:cNvPr>
              <p:cNvSpPr/>
              <p:nvPr/>
            </p:nvSpPr>
            <p:spPr>
              <a:xfrm>
                <a:off x="4988043" y="4313787"/>
                <a:ext cx="451353" cy="259198"/>
              </a:xfrm>
              <a:custGeom>
                <a:avLst/>
                <a:gdLst/>
                <a:ahLst/>
                <a:cxnLst/>
                <a:rect l="l" t="t" r="r" b="b"/>
                <a:pathLst>
                  <a:path w="23179" h="13311" extrusionOk="0">
                    <a:moveTo>
                      <a:pt x="21694" y="0"/>
                    </a:moveTo>
                    <a:cubicBezTo>
                      <a:pt x="21532" y="0"/>
                      <a:pt x="21370" y="36"/>
                      <a:pt x="21247" y="107"/>
                    </a:cubicBezTo>
                    <a:lnTo>
                      <a:pt x="247" y="12228"/>
                    </a:lnTo>
                    <a:cubicBezTo>
                      <a:pt x="1" y="12371"/>
                      <a:pt x="1" y="12604"/>
                      <a:pt x="247" y="12747"/>
                    </a:cubicBezTo>
                    <a:lnTo>
                      <a:pt x="1036" y="13203"/>
                    </a:lnTo>
                    <a:cubicBezTo>
                      <a:pt x="1159" y="13275"/>
                      <a:pt x="1321" y="13310"/>
                      <a:pt x="1483" y="13310"/>
                    </a:cubicBezTo>
                    <a:cubicBezTo>
                      <a:pt x="1646" y="13310"/>
                      <a:pt x="1809" y="13275"/>
                      <a:pt x="1934" y="13203"/>
                    </a:cubicBezTo>
                    <a:lnTo>
                      <a:pt x="22930" y="1078"/>
                    </a:lnTo>
                    <a:cubicBezTo>
                      <a:pt x="23179" y="935"/>
                      <a:pt x="23179" y="703"/>
                      <a:pt x="22930" y="559"/>
                    </a:cubicBezTo>
                    <a:lnTo>
                      <a:pt x="22145" y="107"/>
                    </a:lnTo>
                    <a:cubicBezTo>
                      <a:pt x="22020" y="36"/>
                      <a:pt x="21857" y="0"/>
                      <a:pt x="21694"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6" name="Google Shape;7206;p43">
                <a:extLst>
                  <a:ext uri="{FF2B5EF4-FFF2-40B4-BE49-F238E27FC236}">
                    <a16:creationId xmlns:a16="http://schemas.microsoft.com/office/drawing/2014/main" id="{A177CA86-9FCC-46C5-9944-4378C7F40583}"/>
                  </a:ext>
                </a:extLst>
              </p:cNvPr>
              <p:cNvSpPr/>
              <p:nvPr/>
            </p:nvSpPr>
            <p:spPr>
              <a:xfrm>
                <a:off x="4340944" y="3380858"/>
                <a:ext cx="734542" cy="1060725"/>
              </a:xfrm>
              <a:custGeom>
                <a:avLst/>
                <a:gdLst/>
                <a:ahLst/>
                <a:cxnLst/>
                <a:rect l="l" t="t" r="r" b="b"/>
                <a:pathLst>
                  <a:path w="37722" h="54473" extrusionOk="0">
                    <a:moveTo>
                      <a:pt x="36880" y="1"/>
                    </a:moveTo>
                    <a:cubicBezTo>
                      <a:pt x="36815" y="1"/>
                      <a:pt x="36749" y="15"/>
                      <a:pt x="36700" y="43"/>
                    </a:cubicBezTo>
                    <a:lnTo>
                      <a:pt x="10156" y="15853"/>
                    </a:lnTo>
                    <a:lnTo>
                      <a:pt x="9417" y="13721"/>
                    </a:lnTo>
                    <a:cubicBezTo>
                      <a:pt x="9404" y="13668"/>
                      <a:pt x="9364" y="13604"/>
                      <a:pt x="9314" y="13551"/>
                    </a:cubicBezTo>
                    <a:cubicBezTo>
                      <a:pt x="9271" y="13498"/>
                      <a:pt x="9221" y="13452"/>
                      <a:pt x="9171" y="13424"/>
                    </a:cubicBezTo>
                    <a:lnTo>
                      <a:pt x="9111" y="13389"/>
                    </a:lnTo>
                    <a:cubicBezTo>
                      <a:pt x="9024" y="13337"/>
                      <a:pt x="8541" y="13134"/>
                      <a:pt x="8377" y="13134"/>
                    </a:cubicBezTo>
                    <a:cubicBezTo>
                      <a:pt x="8360" y="13134"/>
                      <a:pt x="8346" y="13137"/>
                      <a:pt x="8336" y="13142"/>
                    </a:cubicBezTo>
                    <a:lnTo>
                      <a:pt x="180" y="17852"/>
                    </a:lnTo>
                    <a:cubicBezTo>
                      <a:pt x="130" y="17882"/>
                      <a:pt x="83" y="17932"/>
                      <a:pt x="50" y="17985"/>
                    </a:cubicBezTo>
                    <a:cubicBezTo>
                      <a:pt x="20" y="18042"/>
                      <a:pt x="0" y="18105"/>
                      <a:pt x="0" y="18162"/>
                    </a:cubicBezTo>
                    <a:lnTo>
                      <a:pt x="0" y="52952"/>
                    </a:lnTo>
                    <a:cubicBezTo>
                      <a:pt x="0" y="53525"/>
                      <a:pt x="376" y="54206"/>
                      <a:pt x="842" y="54472"/>
                    </a:cubicBezTo>
                    <a:lnTo>
                      <a:pt x="1943" y="53837"/>
                    </a:lnTo>
                    <a:lnTo>
                      <a:pt x="37721" y="33183"/>
                    </a:lnTo>
                    <a:lnTo>
                      <a:pt x="37721" y="31118"/>
                    </a:lnTo>
                    <a:lnTo>
                      <a:pt x="37718" y="7900"/>
                    </a:lnTo>
                    <a:lnTo>
                      <a:pt x="37718" y="635"/>
                    </a:lnTo>
                    <a:cubicBezTo>
                      <a:pt x="37718" y="575"/>
                      <a:pt x="37701" y="511"/>
                      <a:pt x="37668" y="456"/>
                    </a:cubicBezTo>
                    <a:cubicBezTo>
                      <a:pt x="37635" y="399"/>
                      <a:pt x="37591" y="352"/>
                      <a:pt x="37542" y="322"/>
                    </a:cubicBezTo>
                    <a:lnTo>
                      <a:pt x="37046" y="36"/>
                    </a:lnTo>
                    <a:cubicBezTo>
                      <a:pt x="37000" y="12"/>
                      <a:pt x="36940" y="1"/>
                      <a:pt x="36880"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7" name="Google Shape;7207;p43">
                <a:extLst>
                  <a:ext uri="{FF2B5EF4-FFF2-40B4-BE49-F238E27FC236}">
                    <a16:creationId xmlns:a16="http://schemas.microsoft.com/office/drawing/2014/main" id="{4FFF4A96-BA4E-4411-8E42-323B8F38EE13}"/>
                  </a:ext>
                </a:extLst>
              </p:cNvPr>
              <p:cNvSpPr/>
              <p:nvPr/>
            </p:nvSpPr>
            <p:spPr>
              <a:xfrm>
                <a:off x="4357319" y="3389717"/>
                <a:ext cx="718165" cy="1051866"/>
              </a:xfrm>
              <a:custGeom>
                <a:avLst/>
                <a:gdLst/>
                <a:ahLst/>
                <a:cxnLst/>
                <a:rect l="l" t="t" r="r" b="b"/>
                <a:pathLst>
                  <a:path w="36881" h="54018" extrusionOk="0">
                    <a:moveTo>
                      <a:pt x="36827" y="1"/>
                    </a:moveTo>
                    <a:lnTo>
                      <a:pt x="9458" y="15804"/>
                    </a:lnTo>
                    <a:lnTo>
                      <a:pt x="9315" y="15398"/>
                    </a:lnTo>
                    <a:lnTo>
                      <a:pt x="8576" y="13266"/>
                    </a:lnTo>
                    <a:cubicBezTo>
                      <a:pt x="8563" y="13213"/>
                      <a:pt x="8523" y="13149"/>
                      <a:pt x="8473" y="13096"/>
                    </a:cubicBezTo>
                    <a:lnTo>
                      <a:pt x="1" y="17986"/>
                    </a:lnTo>
                    <a:lnTo>
                      <a:pt x="1" y="54017"/>
                    </a:lnTo>
                    <a:lnTo>
                      <a:pt x="36880" y="32728"/>
                    </a:lnTo>
                    <a:lnTo>
                      <a:pt x="36877" y="180"/>
                    </a:lnTo>
                    <a:cubicBezTo>
                      <a:pt x="36877" y="120"/>
                      <a:pt x="36860" y="56"/>
                      <a:pt x="36827"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8" name="Google Shape;7208;p43">
                <a:extLst>
                  <a:ext uri="{FF2B5EF4-FFF2-40B4-BE49-F238E27FC236}">
                    <a16:creationId xmlns:a16="http://schemas.microsoft.com/office/drawing/2014/main" id="{9E72092C-1514-42A3-8CA7-1B28228CE542}"/>
                  </a:ext>
                </a:extLst>
              </p:cNvPr>
              <p:cNvSpPr/>
              <p:nvPr/>
            </p:nvSpPr>
            <p:spPr>
              <a:xfrm>
                <a:off x="4341898" y="3635976"/>
                <a:ext cx="180432" cy="103983"/>
              </a:xfrm>
              <a:custGeom>
                <a:avLst/>
                <a:gdLst/>
                <a:ahLst/>
                <a:cxnLst/>
                <a:rect l="l" t="t" r="r" b="b"/>
                <a:pathLst>
                  <a:path w="9266" h="5340" extrusionOk="0">
                    <a:moveTo>
                      <a:pt x="8460" y="1"/>
                    </a:moveTo>
                    <a:cubicBezTo>
                      <a:pt x="8397" y="1"/>
                      <a:pt x="8335" y="14"/>
                      <a:pt x="8287" y="40"/>
                    </a:cubicBezTo>
                    <a:lnTo>
                      <a:pt x="131" y="4750"/>
                    </a:lnTo>
                    <a:cubicBezTo>
                      <a:pt x="81" y="4780"/>
                      <a:pt x="34" y="4830"/>
                      <a:pt x="1" y="4883"/>
                    </a:cubicBezTo>
                    <a:lnTo>
                      <a:pt x="793" y="5339"/>
                    </a:lnTo>
                    <a:lnTo>
                      <a:pt x="9265" y="449"/>
                    </a:lnTo>
                    <a:cubicBezTo>
                      <a:pt x="9222" y="396"/>
                      <a:pt x="9172" y="350"/>
                      <a:pt x="9122" y="322"/>
                    </a:cubicBezTo>
                    <a:lnTo>
                      <a:pt x="8640" y="43"/>
                    </a:lnTo>
                    <a:cubicBezTo>
                      <a:pt x="8591" y="15"/>
                      <a:pt x="8525" y="1"/>
                      <a:pt x="8460" y="1"/>
                    </a:cubicBezTo>
                    <a:close/>
                  </a:path>
                </a:pathLst>
              </a:custGeom>
              <a:solidFill>
                <a:srgbClr val="455A6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9" name="Google Shape;7209;p43">
                <a:extLst>
                  <a:ext uri="{FF2B5EF4-FFF2-40B4-BE49-F238E27FC236}">
                    <a16:creationId xmlns:a16="http://schemas.microsoft.com/office/drawing/2014/main" id="{15E0A35B-70E7-454E-A343-80033B472E2A}"/>
                  </a:ext>
                </a:extLst>
              </p:cNvPr>
              <p:cNvSpPr/>
              <p:nvPr/>
            </p:nvSpPr>
            <p:spPr>
              <a:xfrm>
                <a:off x="4538678" y="3380858"/>
                <a:ext cx="535747" cy="316603"/>
              </a:xfrm>
              <a:custGeom>
                <a:avLst/>
                <a:gdLst/>
                <a:ahLst/>
                <a:cxnLst/>
                <a:rect l="l" t="t" r="r" b="b"/>
                <a:pathLst>
                  <a:path w="27513" h="16259" extrusionOk="0">
                    <a:moveTo>
                      <a:pt x="26725" y="1"/>
                    </a:moveTo>
                    <a:cubicBezTo>
                      <a:pt x="26660" y="1"/>
                      <a:pt x="26594" y="15"/>
                      <a:pt x="26545" y="43"/>
                    </a:cubicBezTo>
                    <a:lnTo>
                      <a:pt x="1" y="15853"/>
                    </a:lnTo>
                    <a:lnTo>
                      <a:pt x="144" y="16259"/>
                    </a:lnTo>
                    <a:lnTo>
                      <a:pt x="27513" y="456"/>
                    </a:lnTo>
                    <a:cubicBezTo>
                      <a:pt x="27480" y="399"/>
                      <a:pt x="27436" y="352"/>
                      <a:pt x="27387" y="322"/>
                    </a:cubicBezTo>
                    <a:lnTo>
                      <a:pt x="26891" y="36"/>
                    </a:lnTo>
                    <a:cubicBezTo>
                      <a:pt x="26845" y="12"/>
                      <a:pt x="26785" y="1"/>
                      <a:pt x="26725" y="1"/>
                    </a:cubicBezTo>
                    <a:close/>
                  </a:path>
                </a:pathLst>
              </a:custGeom>
              <a:solidFill>
                <a:srgbClr val="455A6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0" name="Google Shape;7210;p43">
                <a:extLst>
                  <a:ext uri="{FF2B5EF4-FFF2-40B4-BE49-F238E27FC236}">
                    <a16:creationId xmlns:a16="http://schemas.microsoft.com/office/drawing/2014/main" id="{728F209B-E37E-4DD9-A359-5E23E46CC308}"/>
                  </a:ext>
                </a:extLst>
              </p:cNvPr>
              <p:cNvSpPr/>
              <p:nvPr/>
            </p:nvSpPr>
            <p:spPr>
              <a:xfrm>
                <a:off x="4570494" y="3232600"/>
                <a:ext cx="424909" cy="925372"/>
              </a:xfrm>
              <a:custGeom>
                <a:avLst/>
                <a:gdLst/>
                <a:ahLst/>
                <a:cxnLst/>
                <a:rect l="l" t="t" r="r" b="b"/>
                <a:pathLst>
                  <a:path w="21821" h="47522" extrusionOk="0">
                    <a:moveTo>
                      <a:pt x="21067" y="1"/>
                    </a:moveTo>
                    <a:cubicBezTo>
                      <a:pt x="20917" y="1"/>
                      <a:pt x="20765" y="35"/>
                      <a:pt x="20647" y="102"/>
                    </a:cubicBezTo>
                    <a:lnTo>
                      <a:pt x="409" y="11775"/>
                    </a:lnTo>
                    <a:cubicBezTo>
                      <a:pt x="183" y="11905"/>
                      <a:pt x="0" y="12221"/>
                      <a:pt x="0" y="12480"/>
                    </a:cubicBezTo>
                    <a:lnTo>
                      <a:pt x="0" y="46745"/>
                    </a:lnTo>
                    <a:cubicBezTo>
                      <a:pt x="0" y="47004"/>
                      <a:pt x="173" y="47314"/>
                      <a:pt x="383" y="47434"/>
                    </a:cubicBezTo>
                    <a:cubicBezTo>
                      <a:pt x="485" y="47493"/>
                      <a:pt x="619" y="47522"/>
                      <a:pt x="756" y="47522"/>
                    </a:cubicBezTo>
                    <a:cubicBezTo>
                      <a:pt x="905" y="47522"/>
                      <a:pt x="1056" y="47488"/>
                      <a:pt x="1174" y="47420"/>
                    </a:cubicBezTo>
                    <a:lnTo>
                      <a:pt x="21411" y="35748"/>
                    </a:lnTo>
                    <a:cubicBezTo>
                      <a:pt x="21638" y="35618"/>
                      <a:pt x="21821" y="35302"/>
                      <a:pt x="21821" y="35043"/>
                    </a:cubicBezTo>
                    <a:lnTo>
                      <a:pt x="21821" y="778"/>
                    </a:lnTo>
                    <a:cubicBezTo>
                      <a:pt x="21821" y="518"/>
                      <a:pt x="21648" y="209"/>
                      <a:pt x="21439" y="86"/>
                    </a:cubicBezTo>
                    <a:cubicBezTo>
                      <a:pt x="21337" y="29"/>
                      <a:pt x="21203" y="1"/>
                      <a:pt x="21067"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1" name="Google Shape;7211;p43">
                <a:extLst>
                  <a:ext uri="{FF2B5EF4-FFF2-40B4-BE49-F238E27FC236}">
                    <a16:creationId xmlns:a16="http://schemas.microsoft.com/office/drawing/2014/main" id="{B404D224-CC2D-4C3F-8D98-E0480E867002}"/>
                  </a:ext>
                </a:extLst>
              </p:cNvPr>
              <p:cNvSpPr/>
              <p:nvPr/>
            </p:nvSpPr>
            <p:spPr>
              <a:xfrm>
                <a:off x="4585390" y="3242063"/>
                <a:ext cx="410013" cy="915013"/>
              </a:xfrm>
              <a:custGeom>
                <a:avLst/>
                <a:gdLst/>
                <a:ahLst/>
                <a:cxnLst/>
                <a:rect l="l" t="t" r="r" b="b"/>
                <a:pathLst>
                  <a:path w="21056" h="46990" extrusionOk="0">
                    <a:moveTo>
                      <a:pt x="20829" y="0"/>
                    </a:moveTo>
                    <a:cubicBezTo>
                      <a:pt x="20774" y="0"/>
                      <a:pt x="20712" y="18"/>
                      <a:pt x="20646" y="55"/>
                    </a:cubicBezTo>
                    <a:lnTo>
                      <a:pt x="409" y="11731"/>
                    </a:lnTo>
                    <a:cubicBezTo>
                      <a:pt x="183" y="11861"/>
                      <a:pt x="0" y="12177"/>
                      <a:pt x="0" y="12437"/>
                    </a:cubicBezTo>
                    <a:lnTo>
                      <a:pt x="0" y="46698"/>
                    </a:lnTo>
                    <a:cubicBezTo>
                      <a:pt x="0" y="46882"/>
                      <a:pt x="92" y="46990"/>
                      <a:pt x="227" y="46990"/>
                    </a:cubicBezTo>
                    <a:cubicBezTo>
                      <a:pt x="282" y="46990"/>
                      <a:pt x="343" y="46972"/>
                      <a:pt x="409" y="46934"/>
                    </a:cubicBezTo>
                    <a:lnTo>
                      <a:pt x="20646" y="35262"/>
                    </a:lnTo>
                    <a:cubicBezTo>
                      <a:pt x="20873" y="35132"/>
                      <a:pt x="21056" y="34816"/>
                      <a:pt x="21056" y="34557"/>
                    </a:cubicBezTo>
                    <a:lnTo>
                      <a:pt x="21056" y="292"/>
                    </a:lnTo>
                    <a:cubicBezTo>
                      <a:pt x="21056" y="107"/>
                      <a:pt x="20964" y="0"/>
                      <a:pt x="20829" y="0"/>
                    </a:cubicBezTo>
                    <a:close/>
                  </a:path>
                </a:pathLst>
              </a:custGeom>
              <a:solidFill>
                <a:srgbClr val="F0F0F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2" name="Google Shape;7212;p43">
                <a:extLst>
                  <a:ext uri="{FF2B5EF4-FFF2-40B4-BE49-F238E27FC236}">
                    <a16:creationId xmlns:a16="http://schemas.microsoft.com/office/drawing/2014/main" id="{274ECF70-6717-4C20-979A-0C8C5357BE41}"/>
                  </a:ext>
                </a:extLst>
              </p:cNvPr>
              <p:cNvSpPr/>
              <p:nvPr/>
            </p:nvSpPr>
            <p:spPr>
              <a:xfrm>
                <a:off x="4629474" y="3324156"/>
                <a:ext cx="311657" cy="192700"/>
              </a:xfrm>
              <a:custGeom>
                <a:avLst/>
                <a:gdLst/>
                <a:ahLst/>
                <a:cxnLst/>
                <a:rect l="l" t="t" r="r" b="b"/>
                <a:pathLst>
                  <a:path w="16005" h="9896" extrusionOk="0">
                    <a:moveTo>
                      <a:pt x="15805" y="1"/>
                    </a:moveTo>
                    <a:cubicBezTo>
                      <a:pt x="15757" y="1"/>
                      <a:pt x="15702" y="17"/>
                      <a:pt x="15645" y="50"/>
                    </a:cubicBezTo>
                    <a:lnTo>
                      <a:pt x="360" y="8876"/>
                    </a:lnTo>
                    <a:cubicBezTo>
                      <a:pt x="165" y="8989"/>
                      <a:pt x="1" y="9268"/>
                      <a:pt x="1" y="9498"/>
                    </a:cubicBezTo>
                    <a:lnTo>
                      <a:pt x="1" y="9641"/>
                    </a:lnTo>
                    <a:cubicBezTo>
                      <a:pt x="1" y="9801"/>
                      <a:pt x="84" y="9895"/>
                      <a:pt x="202" y="9895"/>
                    </a:cubicBezTo>
                    <a:cubicBezTo>
                      <a:pt x="250" y="9895"/>
                      <a:pt x="304" y="9880"/>
                      <a:pt x="360" y="9847"/>
                    </a:cubicBezTo>
                    <a:lnTo>
                      <a:pt x="15645" y="1022"/>
                    </a:lnTo>
                    <a:cubicBezTo>
                      <a:pt x="15841" y="909"/>
                      <a:pt x="16004" y="629"/>
                      <a:pt x="16004" y="400"/>
                    </a:cubicBezTo>
                    <a:lnTo>
                      <a:pt x="16004" y="257"/>
                    </a:lnTo>
                    <a:cubicBezTo>
                      <a:pt x="16004" y="95"/>
                      <a:pt x="15923"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3" name="Google Shape;7213;p43">
                <a:extLst>
                  <a:ext uri="{FF2B5EF4-FFF2-40B4-BE49-F238E27FC236}">
                    <a16:creationId xmlns:a16="http://schemas.microsoft.com/office/drawing/2014/main" id="{98B7FE75-175F-4A94-9B49-EA27F2E9DF14}"/>
                  </a:ext>
                </a:extLst>
              </p:cNvPr>
              <p:cNvSpPr/>
              <p:nvPr/>
            </p:nvSpPr>
            <p:spPr>
              <a:xfrm>
                <a:off x="4629474" y="3371472"/>
                <a:ext cx="311657" cy="192661"/>
              </a:xfrm>
              <a:custGeom>
                <a:avLst/>
                <a:gdLst/>
                <a:ahLst/>
                <a:cxnLst/>
                <a:rect l="l" t="t" r="r" b="b"/>
                <a:pathLst>
                  <a:path w="16005" h="9894" extrusionOk="0">
                    <a:moveTo>
                      <a:pt x="15805" y="0"/>
                    </a:moveTo>
                    <a:cubicBezTo>
                      <a:pt x="15757" y="0"/>
                      <a:pt x="15702" y="16"/>
                      <a:pt x="15645" y="49"/>
                    </a:cubicBezTo>
                    <a:lnTo>
                      <a:pt x="360" y="8874"/>
                    </a:lnTo>
                    <a:cubicBezTo>
                      <a:pt x="165" y="8987"/>
                      <a:pt x="1" y="9267"/>
                      <a:pt x="1" y="9496"/>
                    </a:cubicBezTo>
                    <a:lnTo>
                      <a:pt x="1" y="9639"/>
                    </a:lnTo>
                    <a:cubicBezTo>
                      <a:pt x="1" y="9800"/>
                      <a:pt x="84" y="9894"/>
                      <a:pt x="202" y="9894"/>
                    </a:cubicBezTo>
                    <a:cubicBezTo>
                      <a:pt x="250" y="9894"/>
                      <a:pt x="304" y="9878"/>
                      <a:pt x="360" y="9845"/>
                    </a:cubicBezTo>
                    <a:lnTo>
                      <a:pt x="15645" y="1021"/>
                    </a:lnTo>
                    <a:cubicBezTo>
                      <a:pt x="15841" y="907"/>
                      <a:pt x="16004" y="628"/>
                      <a:pt x="16004" y="399"/>
                    </a:cubicBezTo>
                    <a:lnTo>
                      <a:pt x="16004" y="255"/>
                    </a:lnTo>
                    <a:cubicBezTo>
                      <a:pt x="16004" y="93"/>
                      <a:pt x="15923" y="0"/>
                      <a:pt x="15805"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4" name="Google Shape;7214;p43">
                <a:extLst>
                  <a:ext uri="{FF2B5EF4-FFF2-40B4-BE49-F238E27FC236}">
                    <a16:creationId xmlns:a16="http://schemas.microsoft.com/office/drawing/2014/main" id="{5A9FE195-A5DD-4081-91CB-7713E616C81F}"/>
                  </a:ext>
                </a:extLst>
              </p:cNvPr>
              <p:cNvSpPr/>
              <p:nvPr/>
            </p:nvSpPr>
            <p:spPr>
              <a:xfrm>
                <a:off x="4629474" y="3418750"/>
                <a:ext cx="311657" cy="192661"/>
              </a:xfrm>
              <a:custGeom>
                <a:avLst/>
                <a:gdLst/>
                <a:ahLst/>
                <a:cxnLst/>
                <a:rect l="l" t="t" r="r" b="b"/>
                <a:pathLst>
                  <a:path w="16005" h="9894" extrusionOk="0">
                    <a:moveTo>
                      <a:pt x="15805" y="1"/>
                    </a:moveTo>
                    <a:cubicBezTo>
                      <a:pt x="15757" y="1"/>
                      <a:pt x="15702" y="16"/>
                      <a:pt x="15645" y="50"/>
                    </a:cubicBezTo>
                    <a:lnTo>
                      <a:pt x="360" y="8874"/>
                    </a:lnTo>
                    <a:cubicBezTo>
                      <a:pt x="165" y="8988"/>
                      <a:pt x="1" y="9267"/>
                      <a:pt x="1" y="9496"/>
                    </a:cubicBezTo>
                    <a:lnTo>
                      <a:pt x="1" y="9639"/>
                    </a:lnTo>
                    <a:cubicBezTo>
                      <a:pt x="1" y="9800"/>
                      <a:pt x="84" y="9894"/>
                      <a:pt x="202" y="9894"/>
                    </a:cubicBezTo>
                    <a:cubicBezTo>
                      <a:pt x="250" y="9894"/>
                      <a:pt x="304" y="9878"/>
                      <a:pt x="360" y="9846"/>
                    </a:cubicBezTo>
                    <a:lnTo>
                      <a:pt x="15645" y="1020"/>
                    </a:lnTo>
                    <a:cubicBezTo>
                      <a:pt x="15841" y="908"/>
                      <a:pt x="16004" y="628"/>
                      <a:pt x="16004" y="398"/>
                    </a:cubicBezTo>
                    <a:lnTo>
                      <a:pt x="16004" y="256"/>
                    </a:lnTo>
                    <a:cubicBezTo>
                      <a:pt x="16004" y="93"/>
                      <a:pt x="15923"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5" name="Google Shape;7215;p43">
                <a:extLst>
                  <a:ext uri="{FF2B5EF4-FFF2-40B4-BE49-F238E27FC236}">
                    <a16:creationId xmlns:a16="http://schemas.microsoft.com/office/drawing/2014/main" id="{B76DBC29-57F1-4D45-B383-5DFC67B244AF}"/>
                  </a:ext>
                </a:extLst>
              </p:cNvPr>
              <p:cNvSpPr/>
              <p:nvPr/>
            </p:nvSpPr>
            <p:spPr>
              <a:xfrm>
                <a:off x="4629474" y="3466027"/>
                <a:ext cx="311657" cy="192680"/>
              </a:xfrm>
              <a:custGeom>
                <a:avLst/>
                <a:gdLst/>
                <a:ahLst/>
                <a:cxnLst/>
                <a:rect l="l" t="t" r="r" b="b"/>
                <a:pathLst>
                  <a:path w="16005" h="9895" extrusionOk="0">
                    <a:moveTo>
                      <a:pt x="15805" y="1"/>
                    </a:moveTo>
                    <a:cubicBezTo>
                      <a:pt x="15757" y="1"/>
                      <a:pt x="15702" y="16"/>
                      <a:pt x="15645" y="49"/>
                    </a:cubicBezTo>
                    <a:lnTo>
                      <a:pt x="360" y="8875"/>
                    </a:lnTo>
                    <a:cubicBezTo>
                      <a:pt x="165" y="8987"/>
                      <a:pt x="1" y="9267"/>
                      <a:pt x="1" y="9497"/>
                    </a:cubicBezTo>
                    <a:lnTo>
                      <a:pt x="1" y="9640"/>
                    </a:lnTo>
                    <a:cubicBezTo>
                      <a:pt x="1" y="9802"/>
                      <a:pt x="83" y="9894"/>
                      <a:pt x="200" y="9894"/>
                    </a:cubicBezTo>
                    <a:cubicBezTo>
                      <a:pt x="249" y="9894"/>
                      <a:pt x="303" y="9879"/>
                      <a:pt x="360" y="9846"/>
                    </a:cubicBezTo>
                    <a:lnTo>
                      <a:pt x="15645" y="1021"/>
                    </a:lnTo>
                    <a:cubicBezTo>
                      <a:pt x="15841" y="907"/>
                      <a:pt x="16004" y="628"/>
                      <a:pt x="16004" y="399"/>
                    </a:cubicBezTo>
                    <a:lnTo>
                      <a:pt x="16004" y="256"/>
                    </a:lnTo>
                    <a:cubicBezTo>
                      <a:pt x="16004" y="93"/>
                      <a:pt x="15922"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6" name="Google Shape;7216;p43">
                <a:extLst>
                  <a:ext uri="{FF2B5EF4-FFF2-40B4-BE49-F238E27FC236}">
                    <a16:creationId xmlns:a16="http://schemas.microsoft.com/office/drawing/2014/main" id="{0C45F458-C1B0-4F7D-9640-1671EF6B3E6E}"/>
                  </a:ext>
                </a:extLst>
              </p:cNvPr>
              <p:cNvSpPr/>
              <p:nvPr/>
            </p:nvSpPr>
            <p:spPr>
              <a:xfrm>
                <a:off x="4629474" y="3513304"/>
                <a:ext cx="311657" cy="192680"/>
              </a:xfrm>
              <a:custGeom>
                <a:avLst/>
                <a:gdLst/>
                <a:ahLst/>
                <a:cxnLst/>
                <a:rect l="l" t="t" r="r" b="b"/>
                <a:pathLst>
                  <a:path w="16005" h="9895" extrusionOk="0">
                    <a:moveTo>
                      <a:pt x="15805" y="1"/>
                    </a:moveTo>
                    <a:cubicBezTo>
                      <a:pt x="15757" y="1"/>
                      <a:pt x="15702" y="17"/>
                      <a:pt x="15645" y="50"/>
                    </a:cubicBezTo>
                    <a:lnTo>
                      <a:pt x="360" y="8875"/>
                    </a:lnTo>
                    <a:cubicBezTo>
                      <a:pt x="165" y="8988"/>
                      <a:pt x="1" y="9267"/>
                      <a:pt x="1" y="9496"/>
                    </a:cubicBezTo>
                    <a:lnTo>
                      <a:pt x="1" y="9640"/>
                    </a:lnTo>
                    <a:cubicBezTo>
                      <a:pt x="1" y="9802"/>
                      <a:pt x="83" y="9895"/>
                      <a:pt x="200" y="9895"/>
                    </a:cubicBezTo>
                    <a:cubicBezTo>
                      <a:pt x="249" y="9895"/>
                      <a:pt x="303" y="9879"/>
                      <a:pt x="360" y="9846"/>
                    </a:cubicBezTo>
                    <a:lnTo>
                      <a:pt x="15645" y="1021"/>
                    </a:lnTo>
                    <a:cubicBezTo>
                      <a:pt x="15841" y="908"/>
                      <a:pt x="16004" y="629"/>
                      <a:pt x="16004" y="399"/>
                    </a:cubicBezTo>
                    <a:lnTo>
                      <a:pt x="16004" y="256"/>
                    </a:lnTo>
                    <a:cubicBezTo>
                      <a:pt x="16004" y="94"/>
                      <a:pt x="15923" y="1"/>
                      <a:pt x="15805"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7" name="Google Shape;7217;p43">
                <a:extLst>
                  <a:ext uri="{FF2B5EF4-FFF2-40B4-BE49-F238E27FC236}">
                    <a16:creationId xmlns:a16="http://schemas.microsoft.com/office/drawing/2014/main" id="{A8175404-BA6A-47C4-810B-3D0EC78B7234}"/>
                  </a:ext>
                </a:extLst>
              </p:cNvPr>
              <p:cNvSpPr/>
              <p:nvPr/>
            </p:nvSpPr>
            <p:spPr>
              <a:xfrm>
                <a:off x="4629474" y="3560932"/>
                <a:ext cx="311657" cy="192680"/>
              </a:xfrm>
              <a:custGeom>
                <a:avLst/>
                <a:gdLst/>
                <a:ahLst/>
                <a:cxnLst/>
                <a:rect l="l" t="t" r="r" b="b"/>
                <a:pathLst>
                  <a:path w="16005" h="9895" extrusionOk="0">
                    <a:moveTo>
                      <a:pt x="15803" y="1"/>
                    </a:moveTo>
                    <a:cubicBezTo>
                      <a:pt x="15755" y="1"/>
                      <a:pt x="15702" y="16"/>
                      <a:pt x="15645" y="49"/>
                    </a:cubicBezTo>
                    <a:lnTo>
                      <a:pt x="360" y="8874"/>
                    </a:lnTo>
                    <a:cubicBezTo>
                      <a:pt x="165" y="8986"/>
                      <a:pt x="1" y="9266"/>
                      <a:pt x="1" y="9496"/>
                    </a:cubicBezTo>
                    <a:lnTo>
                      <a:pt x="1" y="9639"/>
                    </a:lnTo>
                    <a:cubicBezTo>
                      <a:pt x="1" y="9801"/>
                      <a:pt x="83" y="9895"/>
                      <a:pt x="200" y="9895"/>
                    </a:cubicBezTo>
                    <a:cubicBezTo>
                      <a:pt x="248" y="9895"/>
                      <a:pt x="303" y="9879"/>
                      <a:pt x="360" y="9845"/>
                    </a:cubicBezTo>
                    <a:lnTo>
                      <a:pt x="15645" y="1023"/>
                    </a:lnTo>
                    <a:cubicBezTo>
                      <a:pt x="15841" y="907"/>
                      <a:pt x="16004" y="631"/>
                      <a:pt x="16004" y="401"/>
                    </a:cubicBezTo>
                    <a:lnTo>
                      <a:pt x="16004" y="258"/>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8" name="Google Shape;7218;p43">
                <a:extLst>
                  <a:ext uri="{FF2B5EF4-FFF2-40B4-BE49-F238E27FC236}">
                    <a16:creationId xmlns:a16="http://schemas.microsoft.com/office/drawing/2014/main" id="{A5B922D1-1EC3-4352-BCAC-BCA087331A5C}"/>
                  </a:ext>
                </a:extLst>
              </p:cNvPr>
              <p:cNvSpPr/>
              <p:nvPr/>
            </p:nvSpPr>
            <p:spPr>
              <a:xfrm>
                <a:off x="4629474" y="3608210"/>
                <a:ext cx="311657" cy="192700"/>
              </a:xfrm>
              <a:custGeom>
                <a:avLst/>
                <a:gdLst/>
                <a:ahLst/>
                <a:cxnLst/>
                <a:rect l="l" t="t" r="r" b="b"/>
                <a:pathLst>
                  <a:path w="16005" h="9896" extrusionOk="0">
                    <a:moveTo>
                      <a:pt x="15803" y="1"/>
                    </a:moveTo>
                    <a:cubicBezTo>
                      <a:pt x="15755" y="1"/>
                      <a:pt x="15702" y="16"/>
                      <a:pt x="15645" y="49"/>
                    </a:cubicBezTo>
                    <a:lnTo>
                      <a:pt x="360" y="8874"/>
                    </a:lnTo>
                    <a:cubicBezTo>
                      <a:pt x="165" y="8987"/>
                      <a:pt x="1" y="9266"/>
                      <a:pt x="1" y="9496"/>
                    </a:cubicBezTo>
                    <a:lnTo>
                      <a:pt x="1" y="9639"/>
                    </a:lnTo>
                    <a:cubicBezTo>
                      <a:pt x="1" y="9801"/>
                      <a:pt x="83" y="9895"/>
                      <a:pt x="200" y="9895"/>
                    </a:cubicBezTo>
                    <a:cubicBezTo>
                      <a:pt x="248" y="9895"/>
                      <a:pt x="303" y="9879"/>
                      <a:pt x="360" y="9845"/>
                    </a:cubicBezTo>
                    <a:lnTo>
                      <a:pt x="15645" y="1024"/>
                    </a:lnTo>
                    <a:cubicBezTo>
                      <a:pt x="15841" y="907"/>
                      <a:pt x="16004" y="631"/>
                      <a:pt x="16004" y="402"/>
                    </a:cubicBezTo>
                    <a:lnTo>
                      <a:pt x="16004" y="259"/>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9" name="Google Shape;7219;p43">
                <a:extLst>
                  <a:ext uri="{FF2B5EF4-FFF2-40B4-BE49-F238E27FC236}">
                    <a16:creationId xmlns:a16="http://schemas.microsoft.com/office/drawing/2014/main" id="{1DD67D9A-5702-4963-8266-8E38C59C78E9}"/>
                  </a:ext>
                </a:extLst>
              </p:cNvPr>
              <p:cNvSpPr/>
              <p:nvPr/>
            </p:nvSpPr>
            <p:spPr>
              <a:xfrm>
                <a:off x="4629474" y="3655506"/>
                <a:ext cx="311657" cy="192680"/>
              </a:xfrm>
              <a:custGeom>
                <a:avLst/>
                <a:gdLst/>
                <a:ahLst/>
                <a:cxnLst/>
                <a:rect l="l" t="t" r="r" b="b"/>
                <a:pathLst>
                  <a:path w="16005" h="9895" extrusionOk="0">
                    <a:moveTo>
                      <a:pt x="15803" y="0"/>
                    </a:moveTo>
                    <a:cubicBezTo>
                      <a:pt x="15755" y="0"/>
                      <a:pt x="15702" y="16"/>
                      <a:pt x="15645" y="48"/>
                    </a:cubicBezTo>
                    <a:lnTo>
                      <a:pt x="360" y="8873"/>
                    </a:lnTo>
                    <a:cubicBezTo>
                      <a:pt x="165" y="8990"/>
                      <a:pt x="1" y="9266"/>
                      <a:pt x="1" y="9495"/>
                    </a:cubicBezTo>
                    <a:lnTo>
                      <a:pt x="1" y="9638"/>
                    </a:lnTo>
                    <a:cubicBezTo>
                      <a:pt x="1" y="9801"/>
                      <a:pt x="83" y="9895"/>
                      <a:pt x="200" y="9895"/>
                    </a:cubicBezTo>
                    <a:cubicBezTo>
                      <a:pt x="248" y="9895"/>
                      <a:pt x="303" y="9879"/>
                      <a:pt x="360" y="9845"/>
                    </a:cubicBezTo>
                    <a:lnTo>
                      <a:pt x="15645" y="1023"/>
                    </a:lnTo>
                    <a:cubicBezTo>
                      <a:pt x="15841" y="907"/>
                      <a:pt x="16004" y="630"/>
                      <a:pt x="16004" y="401"/>
                    </a:cubicBezTo>
                    <a:lnTo>
                      <a:pt x="16004" y="257"/>
                    </a:lnTo>
                    <a:cubicBezTo>
                      <a:pt x="16004" y="94"/>
                      <a:pt x="15922" y="0"/>
                      <a:pt x="15803"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0" name="Google Shape;7220;p43">
                <a:extLst>
                  <a:ext uri="{FF2B5EF4-FFF2-40B4-BE49-F238E27FC236}">
                    <a16:creationId xmlns:a16="http://schemas.microsoft.com/office/drawing/2014/main" id="{9CB3FAB0-5FC8-4A78-844B-13CC11339449}"/>
                  </a:ext>
                </a:extLst>
              </p:cNvPr>
              <p:cNvSpPr/>
              <p:nvPr/>
            </p:nvSpPr>
            <p:spPr>
              <a:xfrm>
                <a:off x="4629474" y="3702784"/>
                <a:ext cx="311657" cy="192680"/>
              </a:xfrm>
              <a:custGeom>
                <a:avLst/>
                <a:gdLst/>
                <a:ahLst/>
                <a:cxnLst/>
                <a:rect l="l" t="t" r="r" b="b"/>
                <a:pathLst>
                  <a:path w="16005" h="9895" extrusionOk="0">
                    <a:moveTo>
                      <a:pt x="15803" y="1"/>
                    </a:moveTo>
                    <a:cubicBezTo>
                      <a:pt x="15755" y="1"/>
                      <a:pt x="15702" y="16"/>
                      <a:pt x="15645" y="49"/>
                    </a:cubicBezTo>
                    <a:lnTo>
                      <a:pt x="360" y="8874"/>
                    </a:lnTo>
                    <a:cubicBezTo>
                      <a:pt x="165" y="8990"/>
                      <a:pt x="1" y="9266"/>
                      <a:pt x="1" y="9496"/>
                    </a:cubicBezTo>
                    <a:lnTo>
                      <a:pt x="1" y="9638"/>
                    </a:lnTo>
                    <a:cubicBezTo>
                      <a:pt x="1" y="9801"/>
                      <a:pt x="83" y="9895"/>
                      <a:pt x="200" y="9895"/>
                    </a:cubicBezTo>
                    <a:cubicBezTo>
                      <a:pt x="248" y="9895"/>
                      <a:pt x="303" y="9879"/>
                      <a:pt x="360" y="9844"/>
                    </a:cubicBezTo>
                    <a:lnTo>
                      <a:pt x="15645" y="1023"/>
                    </a:lnTo>
                    <a:cubicBezTo>
                      <a:pt x="15841" y="907"/>
                      <a:pt x="16004" y="631"/>
                      <a:pt x="16004" y="401"/>
                    </a:cubicBezTo>
                    <a:lnTo>
                      <a:pt x="16004" y="258"/>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1" name="Google Shape;7221;p43">
                <a:extLst>
                  <a:ext uri="{FF2B5EF4-FFF2-40B4-BE49-F238E27FC236}">
                    <a16:creationId xmlns:a16="http://schemas.microsoft.com/office/drawing/2014/main" id="{2A17605B-1ACA-4AF7-9861-5F5B908C7FB5}"/>
                  </a:ext>
                </a:extLst>
              </p:cNvPr>
              <p:cNvSpPr/>
              <p:nvPr/>
            </p:nvSpPr>
            <p:spPr>
              <a:xfrm>
                <a:off x="4629474" y="3750061"/>
                <a:ext cx="311657" cy="192700"/>
              </a:xfrm>
              <a:custGeom>
                <a:avLst/>
                <a:gdLst/>
                <a:ahLst/>
                <a:cxnLst/>
                <a:rect l="l" t="t" r="r" b="b"/>
                <a:pathLst>
                  <a:path w="16005" h="9896" extrusionOk="0">
                    <a:moveTo>
                      <a:pt x="15803" y="1"/>
                    </a:moveTo>
                    <a:cubicBezTo>
                      <a:pt x="15755" y="1"/>
                      <a:pt x="15702" y="16"/>
                      <a:pt x="15645" y="49"/>
                    </a:cubicBezTo>
                    <a:lnTo>
                      <a:pt x="360" y="8873"/>
                    </a:lnTo>
                    <a:cubicBezTo>
                      <a:pt x="165" y="8990"/>
                      <a:pt x="1" y="9266"/>
                      <a:pt x="1" y="9496"/>
                    </a:cubicBezTo>
                    <a:lnTo>
                      <a:pt x="1" y="9639"/>
                    </a:lnTo>
                    <a:cubicBezTo>
                      <a:pt x="1" y="9801"/>
                      <a:pt x="83" y="9895"/>
                      <a:pt x="200" y="9895"/>
                    </a:cubicBezTo>
                    <a:cubicBezTo>
                      <a:pt x="248" y="9895"/>
                      <a:pt x="303" y="9879"/>
                      <a:pt x="360" y="9845"/>
                    </a:cubicBezTo>
                    <a:lnTo>
                      <a:pt x="15645" y="1023"/>
                    </a:lnTo>
                    <a:cubicBezTo>
                      <a:pt x="15841" y="907"/>
                      <a:pt x="16004" y="631"/>
                      <a:pt x="16004" y="401"/>
                    </a:cubicBezTo>
                    <a:lnTo>
                      <a:pt x="16004" y="259"/>
                    </a:lnTo>
                    <a:cubicBezTo>
                      <a:pt x="16004" y="95"/>
                      <a:pt x="15922"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2" name="Google Shape;7222;p43">
                <a:extLst>
                  <a:ext uri="{FF2B5EF4-FFF2-40B4-BE49-F238E27FC236}">
                    <a16:creationId xmlns:a16="http://schemas.microsoft.com/office/drawing/2014/main" id="{BBFD6C45-B29F-44E4-B71A-9B93B3E5ABA2}"/>
                  </a:ext>
                </a:extLst>
              </p:cNvPr>
              <p:cNvSpPr/>
              <p:nvPr/>
            </p:nvSpPr>
            <p:spPr>
              <a:xfrm>
                <a:off x="4629474" y="3797572"/>
                <a:ext cx="311657" cy="192680"/>
              </a:xfrm>
              <a:custGeom>
                <a:avLst/>
                <a:gdLst/>
                <a:ahLst/>
                <a:cxnLst/>
                <a:rect l="l" t="t" r="r" b="b"/>
                <a:pathLst>
                  <a:path w="16005" h="9895" extrusionOk="0">
                    <a:moveTo>
                      <a:pt x="15806" y="0"/>
                    </a:moveTo>
                    <a:cubicBezTo>
                      <a:pt x="15757" y="0"/>
                      <a:pt x="15703" y="16"/>
                      <a:pt x="15645" y="51"/>
                    </a:cubicBezTo>
                    <a:lnTo>
                      <a:pt x="360" y="8872"/>
                    </a:lnTo>
                    <a:cubicBezTo>
                      <a:pt x="165" y="8988"/>
                      <a:pt x="1" y="9267"/>
                      <a:pt x="1" y="9494"/>
                    </a:cubicBezTo>
                    <a:lnTo>
                      <a:pt x="1" y="9637"/>
                    </a:lnTo>
                    <a:cubicBezTo>
                      <a:pt x="1" y="9800"/>
                      <a:pt x="84" y="9894"/>
                      <a:pt x="202" y="9894"/>
                    </a:cubicBezTo>
                    <a:cubicBezTo>
                      <a:pt x="250" y="9894"/>
                      <a:pt x="304" y="9879"/>
                      <a:pt x="360" y="9846"/>
                    </a:cubicBezTo>
                    <a:lnTo>
                      <a:pt x="15645" y="1021"/>
                    </a:lnTo>
                    <a:cubicBezTo>
                      <a:pt x="15841" y="909"/>
                      <a:pt x="16004" y="629"/>
                      <a:pt x="16004" y="400"/>
                    </a:cubicBezTo>
                    <a:lnTo>
                      <a:pt x="16004" y="257"/>
                    </a:lnTo>
                    <a:cubicBezTo>
                      <a:pt x="16004" y="94"/>
                      <a:pt x="15923" y="0"/>
                      <a:pt x="15806"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3" name="Google Shape;7223;p43">
                <a:extLst>
                  <a:ext uri="{FF2B5EF4-FFF2-40B4-BE49-F238E27FC236}">
                    <a16:creationId xmlns:a16="http://schemas.microsoft.com/office/drawing/2014/main" id="{7073A1ED-9F45-427E-8F93-43152C40E9FA}"/>
                  </a:ext>
                </a:extLst>
              </p:cNvPr>
              <p:cNvSpPr/>
              <p:nvPr/>
            </p:nvSpPr>
            <p:spPr>
              <a:xfrm>
                <a:off x="4629474" y="3844849"/>
                <a:ext cx="311657" cy="192680"/>
              </a:xfrm>
              <a:custGeom>
                <a:avLst/>
                <a:gdLst/>
                <a:ahLst/>
                <a:cxnLst/>
                <a:rect l="l" t="t" r="r" b="b"/>
                <a:pathLst>
                  <a:path w="16005" h="9895" extrusionOk="0">
                    <a:moveTo>
                      <a:pt x="15805" y="0"/>
                    </a:moveTo>
                    <a:cubicBezTo>
                      <a:pt x="15757" y="0"/>
                      <a:pt x="15702" y="16"/>
                      <a:pt x="15645" y="50"/>
                    </a:cubicBezTo>
                    <a:lnTo>
                      <a:pt x="360" y="8872"/>
                    </a:lnTo>
                    <a:cubicBezTo>
                      <a:pt x="165" y="8989"/>
                      <a:pt x="1" y="9268"/>
                      <a:pt x="1" y="9494"/>
                    </a:cubicBezTo>
                    <a:lnTo>
                      <a:pt x="1" y="9638"/>
                    </a:lnTo>
                    <a:cubicBezTo>
                      <a:pt x="1" y="9801"/>
                      <a:pt x="84" y="9895"/>
                      <a:pt x="202" y="9895"/>
                    </a:cubicBezTo>
                    <a:cubicBezTo>
                      <a:pt x="250" y="9895"/>
                      <a:pt x="304" y="9879"/>
                      <a:pt x="360" y="9847"/>
                    </a:cubicBezTo>
                    <a:lnTo>
                      <a:pt x="15645" y="1022"/>
                    </a:lnTo>
                    <a:cubicBezTo>
                      <a:pt x="15841" y="909"/>
                      <a:pt x="16004" y="629"/>
                      <a:pt x="16004" y="400"/>
                    </a:cubicBezTo>
                    <a:lnTo>
                      <a:pt x="16004" y="257"/>
                    </a:lnTo>
                    <a:cubicBezTo>
                      <a:pt x="16004" y="95"/>
                      <a:pt x="15923" y="0"/>
                      <a:pt x="15805"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4" name="Google Shape;7224;p43">
                <a:extLst>
                  <a:ext uri="{FF2B5EF4-FFF2-40B4-BE49-F238E27FC236}">
                    <a16:creationId xmlns:a16="http://schemas.microsoft.com/office/drawing/2014/main" id="{DC285476-9280-4A7C-9281-5FBA3806C2C9}"/>
                  </a:ext>
                </a:extLst>
              </p:cNvPr>
              <p:cNvSpPr/>
              <p:nvPr/>
            </p:nvSpPr>
            <p:spPr>
              <a:xfrm>
                <a:off x="4629474" y="3892127"/>
                <a:ext cx="311657" cy="192700"/>
              </a:xfrm>
              <a:custGeom>
                <a:avLst/>
                <a:gdLst/>
                <a:ahLst/>
                <a:cxnLst/>
                <a:rect l="l" t="t" r="r" b="b"/>
                <a:pathLst>
                  <a:path w="16005" h="9896" extrusionOk="0">
                    <a:moveTo>
                      <a:pt x="15806" y="1"/>
                    </a:moveTo>
                    <a:cubicBezTo>
                      <a:pt x="15757" y="1"/>
                      <a:pt x="15702" y="17"/>
                      <a:pt x="15645" y="51"/>
                    </a:cubicBezTo>
                    <a:lnTo>
                      <a:pt x="360" y="8872"/>
                    </a:lnTo>
                    <a:cubicBezTo>
                      <a:pt x="165" y="8989"/>
                      <a:pt x="1" y="9268"/>
                      <a:pt x="1" y="9494"/>
                    </a:cubicBezTo>
                    <a:lnTo>
                      <a:pt x="1" y="9637"/>
                    </a:lnTo>
                    <a:cubicBezTo>
                      <a:pt x="1" y="9801"/>
                      <a:pt x="84" y="9895"/>
                      <a:pt x="202" y="9895"/>
                    </a:cubicBezTo>
                    <a:cubicBezTo>
                      <a:pt x="250" y="9895"/>
                      <a:pt x="304" y="9880"/>
                      <a:pt x="360" y="9847"/>
                    </a:cubicBezTo>
                    <a:lnTo>
                      <a:pt x="15645" y="1023"/>
                    </a:lnTo>
                    <a:cubicBezTo>
                      <a:pt x="15841" y="909"/>
                      <a:pt x="16004" y="630"/>
                      <a:pt x="16004" y="400"/>
                    </a:cubicBezTo>
                    <a:lnTo>
                      <a:pt x="16004" y="257"/>
                    </a:lnTo>
                    <a:cubicBezTo>
                      <a:pt x="16004" y="95"/>
                      <a:pt x="15923" y="1"/>
                      <a:pt x="15806"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 name="Google Shape;7225;p43">
                <a:extLst>
                  <a:ext uri="{FF2B5EF4-FFF2-40B4-BE49-F238E27FC236}">
                    <a16:creationId xmlns:a16="http://schemas.microsoft.com/office/drawing/2014/main" id="{6E23148F-7271-4A3D-9432-E3DCAF5E919C}"/>
                  </a:ext>
                </a:extLst>
              </p:cNvPr>
              <p:cNvSpPr/>
              <p:nvPr/>
            </p:nvSpPr>
            <p:spPr>
              <a:xfrm>
                <a:off x="4570553" y="3467760"/>
                <a:ext cx="21790" cy="690222"/>
              </a:xfrm>
              <a:custGeom>
                <a:avLst/>
                <a:gdLst/>
                <a:ahLst/>
                <a:cxnLst/>
                <a:rect l="l" t="t" r="r" b="b"/>
                <a:pathLst>
                  <a:path w="1119" h="35446" extrusionOk="0">
                    <a:moveTo>
                      <a:pt x="117" y="0"/>
                    </a:moveTo>
                    <a:cubicBezTo>
                      <a:pt x="44" y="130"/>
                      <a:pt x="0" y="273"/>
                      <a:pt x="0" y="403"/>
                    </a:cubicBezTo>
                    <a:lnTo>
                      <a:pt x="0" y="34668"/>
                    </a:lnTo>
                    <a:cubicBezTo>
                      <a:pt x="0" y="34927"/>
                      <a:pt x="170" y="35234"/>
                      <a:pt x="380" y="35357"/>
                    </a:cubicBezTo>
                    <a:cubicBezTo>
                      <a:pt x="481" y="35417"/>
                      <a:pt x="614" y="35446"/>
                      <a:pt x="750" y="35446"/>
                    </a:cubicBezTo>
                    <a:cubicBezTo>
                      <a:pt x="878" y="35446"/>
                      <a:pt x="1008" y="35420"/>
                      <a:pt x="1118" y="35370"/>
                    </a:cubicBezTo>
                    <a:lnTo>
                      <a:pt x="1118" y="35370"/>
                    </a:lnTo>
                    <a:cubicBezTo>
                      <a:pt x="1072" y="35390"/>
                      <a:pt x="1029" y="35399"/>
                      <a:pt x="989" y="35399"/>
                    </a:cubicBezTo>
                    <a:cubicBezTo>
                      <a:pt x="855" y="35399"/>
                      <a:pt x="762" y="35292"/>
                      <a:pt x="762" y="35107"/>
                    </a:cubicBezTo>
                    <a:lnTo>
                      <a:pt x="762" y="842"/>
                    </a:lnTo>
                    <a:cubicBezTo>
                      <a:pt x="762" y="715"/>
                      <a:pt x="808" y="569"/>
                      <a:pt x="882" y="443"/>
                    </a:cubicBezTo>
                    <a:lnTo>
                      <a:pt x="117" y="0"/>
                    </a:ln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 name="Google Shape;7226;p43">
                <a:extLst>
                  <a:ext uri="{FF2B5EF4-FFF2-40B4-BE49-F238E27FC236}">
                    <a16:creationId xmlns:a16="http://schemas.microsoft.com/office/drawing/2014/main" id="{A98BFD1B-DC27-4D3B-A5A6-C676F346AD49}"/>
                  </a:ext>
                </a:extLst>
              </p:cNvPr>
              <p:cNvSpPr/>
              <p:nvPr/>
            </p:nvSpPr>
            <p:spPr>
              <a:xfrm>
                <a:off x="4626319" y="3264222"/>
                <a:ext cx="424851" cy="925431"/>
              </a:xfrm>
              <a:custGeom>
                <a:avLst/>
                <a:gdLst/>
                <a:ahLst/>
                <a:cxnLst/>
                <a:rect l="l" t="t" r="r" b="b"/>
                <a:pathLst>
                  <a:path w="21818" h="47525" extrusionOk="0">
                    <a:moveTo>
                      <a:pt x="21063" y="0"/>
                    </a:moveTo>
                    <a:cubicBezTo>
                      <a:pt x="20915" y="0"/>
                      <a:pt x="20763" y="34"/>
                      <a:pt x="20647" y="102"/>
                    </a:cubicBezTo>
                    <a:lnTo>
                      <a:pt x="406" y="11778"/>
                    </a:lnTo>
                    <a:cubicBezTo>
                      <a:pt x="183" y="11907"/>
                      <a:pt x="0" y="12223"/>
                      <a:pt x="0" y="12483"/>
                    </a:cubicBezTo>
                    <a:lnTo>
                      <a:pt x="0" y="46745"/>
                    </a:lnTo>
                    <a:cubicBezTo>
                      <a:pt x="0" y="47004"/>
                      <a:pt x="170" y="47313"/>
                      <a:pt x="382" y="47436"/>
                    </a:cubicBezTo>
                    <a:cubicBezTo>
                      <a:pt x="483" y="47495"/>
                      <a:pt x="617" y="47525"/>
                      <a:pt x="754" y="47525"/>
                    </a:cubicBezTo>
                    <a:cubicBezTo>
                      <a:pt x="902" y="47525"/>
                      <a:pt x="1054" y="47490"/>
                      <a:pt x="1171" y="47423"/>
                    </a:cubicBezTo>
                    <a:lnTo>
                      <a:pt x="21412" y="35748"/>
                    </a:lnTo>
                    <a:cubicBezTo>
                      <a:pt x="21635" y="35617"/>
                      <a:pt x="21818" y="35301"/>
                      <a:pt x="21818" y="35042"/>
                    </a:cubicBezTo>
                    <a:lnTo>
                      <a:pt x="21818" y="781"/>
                    </a:lnTo>
                    <a:cubicBezTo>
                      <a:pt x="21818" y="521"/>
                      <a:pt x="21648" y="211"/>
                      <a:pt x="21435" y="88"/>
                    </a:cubicBezTo>
                    <a:cubicBezTo>
                      <a:pt x="21335" y="29"/>
                      <a:pt x="21200" y="0"/>
                      <a:pt x="21063"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7" name="Google Shape;7227;p43">
                <a:extLst>
                  <a:ext uri="{FF2B5EF4-FFF2-40B4-BE49-F238E27FC236}">
                    <a16:creationId xmlns:a16="http://schemas.microsoft.com/office/drawing/2014/main" id="{CDEA91D0-60CE-4424-88C3-D20739979BFD}"/>
                  </a:ext>
                </a:extLst>
              </p:cNvPr>
              <p:cNvSpPr/>
              <p:nvPr/>
            </p:nvSpPr>
            <p:spPr>
              <a:xfrm>
                <a:off x="4641137" y="3273724"/>
                <a:ext cx="410032" cy="915032"/>
              </a:xfrm>
              <a:custGeom>
                <a:avLst/>
                <a:gdLst/>
                <a:ahLst/>
                <a:cxnLst/>
                <a:rect l="l" t="t" r="r" b="b"/>
                <a:pathLst>
                  <a:path w="21057" h="46991" extrusionOk="0">
                    <a:moveTo>
                      <a:pt x="20831" y="1"/>
                    </a:moveTo>
                    <a:cubicBezTo>
                      <a:pt x="20777" y="1"/>
                      <a:pt x="20715" y="19"/>
                      <a:pt x="20651" y="56"/>
                    </a:cubicBezTo>
                    <a:lnTo>
                      <a:pt x="410" y="11729"/>
                    </a:lnTo>
                    <a:cubicBezTo>
                      <a:pt x="184" y="11858"/>
                      <a:pt x="1" y="12174"/>
                      <a:pt x="1" y="12434"/>
                    </a:cubicBezTo>
                    <a:lnTo>
                      <a:pt x="1" y="46699"/>
                    </a:lnTo>
                    <a:cubicBezTo>
                      <a:pt x="1" y="46883"/>
                      <a:pt x="93" y="46990"/>
                      <a:pt x="228" y="46990"/>
                    </a:cubicBezTo>
                    <a:cubicBezTo>
                      <a:pt x="283" y="46990"/>
                      <a:pt x="345" y="46973"/>
                      <a:pt x="410" y="46935"/>
                    </a:cubicBezTo>
                    <a:lnTo>
                      <a:pt x="20651" y="35260"/>
                    </a:lnTo>
                    <a:cubicBezTo>
                      <a:pt x="20874" y="35129"/>
                      <a:pt x="21057" y="34813"/>
                      <a:pt x="21057" y="34554"/>
                    </a:cubicBezTo>
                    <a:lnTo>
                      <a:pt x="21057" y="293"/>
                    </a:lnTo>
                    <a:cubicBezTo>
                      <a:pt x="21057" y="108"/>
                      <a:pt x="20964" y="1"/>
                      <a:pt x="20831" y="1"/>
                    </a:cubicBezTo>
                    <a:close/>
                  </a:path>
                </a:pathLst>
              </a:custGeom>
              <a:solidFill>
                <a:srgbClr val="F0F0F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8" name="Google Shape;7228;p43">
                <a:extLst>
                  <a:ext uri="{FF2B5EF4-FFF2-40B4-BE49-F238E27FC236}">
                    <a16:creationId xmlns:a16="http://schemas.microsoft.com/office/drawing/2014/main" id="{667F28EC-D9BA-4741-A85A-46D4F1C7F125}"/>
                  </a:ext>
                </a:extLst>
              </p:cNvPr>
              <p:cNvSpPr/>
              <p:nvPr/>
            </p:nvSpPr>
            <p:spPr>
              <a:xfrm>
                <a:off x="4685318" y="3355837"/>
                <a:ext cx="311579" cy="192680"/>
              </a:xfrm>
              <a:custGeom>
                <a:avLst/>
                <a:gdLst/>
                <a:ahLst/>
                <a:cxnLst/>
                <a:rect l="l" t="t" r="r" b="b"/>
                <a:pathLst>
                  <a:path w="16001" h="9895" extrusionOk="0">
                    <a:moveTo>
                      <a:pt x="15803" y="0"/>
                    </a:moveTo>
                    <a:cubicBezTo>
                      <a:pt x="15755" y="0"/>
                      <a:pt x="15700" y="16"/>
                      <a:pt x="15641" y="50"/>
                    </a:cubicBezTo>
                    <a:lnTo>
                      <a:pt x="360" y="8872"/>
                    </a:lnTo>
                    <a:cubicBezTo>
                      <a:pt x="160" y="8989"/>
                      <a:pt x="0" y="9265"/>
                      <a:pt x="0" y="9494"/>
                    </a:cubicBezTo>
                    <a:lnTo>
                      <a:pt x="0" y="9637"/>
                    </a:lnTo>
                    <a:cubicBezTo>
                      <a:pt x="0" y="9801"/>
                      <a:pt x="81" y="9895"/>
                      <a:pt x="200" y="9895"/>
                    </a:cubicBezTo>
                    <a:cubicBezTo>
                      <a:pt x="248" y="9895"/>
                      <a:pt x="302" y="9879"/>
                      <a:pt x="360" y="9847"/>
                    </a:cubicBezTo>
                    <a:lnTo>
                      <a:pt x="15641" y="1022"/>
                    </a:lnTo>
                    <a:cubicBezTo>
                      <a:pt x="15841" y="909"/>
                      <a:pt x="16001" y="629"/>
                      <a:pt x="16001" y="399"/>
                    </a:cubicBezTo>
                    <a:lnTo>
                      <a:pt x="16001" y="256"/>
                    </a:lnTo>
                    <a:cubicBezTo>
                      <a:pt x="16001" y="94"/>
                      <a:pt x="15921" y="0"/>
                      <a:pt x="15803"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9" name="Google Shape;7229;p43">
                <a:extLst>
                  <a:ext uri="{FF2B5EF4-FFF2-40B4-BE49-F238E27FC236}">
                    <a16:creationId xmlns:a16="http://schemas.microsoft.com/office/drawing/2014/main" id="{D63EC38E-26FA-4352-B687-EBA28CEB3ABD}"/>
                  </a:ext>
                </a:extLst>
              </p:cNvPr>
              <p:cNvSpPr/>
              <p:nvPr/>
            </p:nvSpPr>
            <p:spPr>
              <a:xfrm>
                <a:off x="4685318" y="3403114"/>
                <a:ext cx="311579" cy="192680"/>
              </a:xfrm>
              <a:custGeom>
                <a:avLst/>
                <a:gdLst/>
                <a:ahLst/>
                <a:cxnLst/>
                <a:rect l="l" t="t" r="r" b="b"/>
                <a:pathLst>
                  <a:path w="16001" h="9895" extrusionOk="0">
                    <a:moveTo>
                      <a:pt x="15804" y="1"/>
                    </a:moveTo>
                    <a:cubicBezTo>
                      <a:pt x="15755" y="1"/>
                      <a:pt x="15700" y="17"/>
                      <a:pt x="15641" y="51"/>
                    </a:cubicBezTo>
                    <a:lnTo>
                      <a:pt x="360" y="8873"/>
                    </a:lnTo>
                    <a:cubicBezTo>
                      <a:pt x="160" y="8988"/>
                      <a:pt x="0" y="9265"/>
                      <a:pt x="0" y="9494"/>
                    </a:cubicBezTo>
                    <a:lnTo>
                      <a:pt x="0" y="9637"/>
                    </a:lnTo>
                    <a:cubicBezTo>
                      <a:pt x="0" y="9800"/>
                      <a:pt x="81" y="9895"/>
                      <a:pt x="200" y="9895"/>
                    </a:cubicBezTo>
                    <a:cubicBezTo>
                      <a:pt x="248" y="9895"/>
                      <a:pt x="302" y="9879"/>
                      <a:pt x="360" y="9847"/>
                    </a:cubicBezTo>
                    <a:lnTo>
                      <a:pt x="15641" y="1022"/>
                    </a:lnTo>
                    <a:cubicBezTo>
                      <a:pt x="15841" y="909"/>
                      <a:pt x="16001" y="630"/>
                      <a:pt x="16001" y="400"/>
                    </a:cubicBezTo>
                    <a:lnTo>
                      <a:pt x="16001" y="257"/>
                    </a:lnTo>
                    <a:cubicBezTo>
                      <a:pt x="16001" y="95"/>
                      <a:pt x="15921" y="1"/>
                      <a:pt x="15804"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0" name="Google Shape;7230;p43">
                <a:extLst>
                  <a:ext uri="{FF2B5EF4-FFF2-40B4-BE49-F238E27FC236}">
                    <a16:creationId xmlns:a16="http://schemas.microsoft.com/office/drawing/2014/main" id="{FC42C540-AE99-4A6C-8C79-D61AAC815226}"/>
                  </a:ext>
                </a:extLst>
              </p:cNvPr>
              <p:cNvSpPr/>
              <p:nvPr/>
            </p:nvSpPr>
            <p:spPr>
              <a:xfrm>
                <a:off x="4685318" y="3450391"/>
                <a:ext cx="311579" cy="192700"/>
              </a:xfrm>
              <a:custGeom>
                <a:avLst/>
                <a:gdLst/>
                <a:ahLst/>
                <a:cxnLst/>
                <a:rect l="l" t="t" r="r" b="b"/>
                <a:pathLst>
                  <a:path w="16001" h="9896" extrusionOk="0">
                    <a:moveTo>
                      <a:pt x="15803" y="1"/>
                    </a:moveTo>
                    <a:cubicBezTo>
                      <a:pt x="15755" y="1"/>
                      <a:pt x="15700" y="17"/>
                      <a:pt x="15641" y="51"/>
                    </a:cubicBezTo>
                    <a:lnTo>
                      <a:pt x="360" y="8872"/>
                    </a:lnTo>
                    <a:cubicBezTo>
                      <a:pt x="160" y="8989"/>
                      <a:pt x="0" y="9265"/>
                      <a:pt x="0" y="9494"/>
                    </a:cubicBezTo>
                    <a:lnTo>
                      <a:pt x="0" y="9638"/>
                    </a:lnTo>
                    <a:cubicBezTo>
                      <a:pt x="0" y="9801"/>
                      <a:pt x="81" y="9895"/>
                      <a:pt x="200" y="9895"/>
                    </a:cubicBezTo>
                    <a:cubicBezTo>
                      <a:pt x="248" y="9895"/>
                      <a:pt x="302" y="9880"/>
                      <a:pt x="360" y="9847"/>
                    </a:cubicBezTo>
                    <a:lnTo>
                      <a:pt x="15641" y="1022"/>
                    </a:lnTo>
                    <a:cubicBezTo>
                      <a:pt x="15841" y="909"/>
                      <a:pt x="16001" y="630"/>
                      <a:pt x="16001" y="400"/>
                    </a:cubicBezTo>
                    <a:lnTo>
                      <a:pt x="16001" y="258"/>
                    </a:lnTo>
                    <a:cubicBezTo>
                      <a:pt x="16001" y="95"/>
                      <a:pt x="15921" y="1"/>
                      <a:pt x="15803"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1" name="Google Shape;7231;p43">
                <a:extLst>
                  <a:ext uri="{FF2B5EF4-FFF2-40B4-BE49-F238E27FC236}">
                    <a16:creationId xmlns:a16="http://schemas.microsoft.com/office/drawing/2014/main" id="{1BD676E3-8F12-4026-8F2B-CF7C45168C5B}"/>
                  </a:ext>
                </a:extLst>
              </p:cNvPr>
              <p:cNvSpPr/>
              <p:nvPr/>
            </p:nvSpPr>
            <p:spPr>
              <a:xfrm>
                <a:off x="4685318" y="3497688"/>
                <a:ext cx="311579" cy="192680"/>
              </a:xfrm>
              <a:custGeom>
                <a:avLst/>
                <a:gdLst/>
                <a:ahLst/>
                <a:cxnLst/>
                <a:rect l="l" t="t" r="r" b="b"/>
                <a:pathLst>
                  <a:path w="16001" h="9895" extrusionOk="0">
                    <a:moveTo>
                      <a:pt x="15803" y="0"/>
                    </a:moveTo>
                    <a:cubicBezTo>
                      <a:pt x="15755" y="0"/>
                      <a:pt x="15700" y="16"/>
                      <a:pt x="15641" y="50"/>
                    </a:cubicBezTo>
                    <a:lnTo>
                      <a:pt x="360" y="8872"/>
                    </a:lnTo>
                    <a:cubicBezTo>
                      <a:pt x="160" y="8988"/>
                      <a:pt x="0" y="9265"/>
                      <a:pt x="0" y="9494"/>
                    </a:cubicBezTo>
                    <a:lnTo>
                      <a:pt x="0" y="9637"/>
                    </a:lnTo>
                    <a:cubicBezTo>
                      <a:pt x="0" y="9800"/>
                      <a:pt x="81" y="9894"/>
                      <a:pt x="200" y="9894"/>
                    </a:cubicBezTo>
                    <a:cubicBezTo>
                      <a:pt x="248" y="9894"/>
                      <a:pt x="302" y="9879"/>
                      <a:pt x="360" y="9847"/>
                    </a:cubicBezTo>
                    <a:lnTo>
                      <a:pt x="15641" y="1022"/>
                    </a:lnTo>
                    <a:cubicBezTo>
                      <a:pt x="15841" y="908"/>
                      <a:pt x="16001" y="629"/>
                      <a:pt x="16001" y="399"/>
                    </a:cubicBezTo>
                    <a:lnTo>
                      <a:pt x="16001" y="256"/>
                    </a:lnTo>
                    <a:cubicBezTo>
                      <a:pt x="16001" y="94"/>
                      <a:pt x="15921" y="0"/>
                      <a:pt x="15803"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2" name="Google Shape;7232;p43">
                <a:extLst>
                  <a:ext uri="{FF2B5EF4-FFF2-40B4-BE49-F238E27FC236}">
                    <a16:creationId xmlns:a16="http://schemas.microsoft.com/office/drawing/2014/main" id="{A98488C8-B277-46FA-A3A8-78585B3255E5}"/>
                  </a:ext>
                </a:extLst>
              </p:cNvPr>
              <p:cNvSpPr/>
              <p:nvPr/>
            </p:nvSpPr>
            <p:spPr>
              <a:xfrm>
                <a:off x="4685318" y="3544965"/>
                <a:ext cx="311579" cy="192680"/>
              </a:xfrm>
              <a:custGeom>
                <a:avLst/>
                <a:gdLst/>
                <a:ahLst/>
                <a:cxnLst/>
                <a:rect l="l" t="t" r="r" b="b"/>
                <a:pathLst>
                  <a:path w="16001" h="9895" extrusionOk="0">
                    <a:moveTo>
                      <a:pt x="15804" y="0"/>
                    </a:moveTo>
                    <a:cubicBezTo>
                      <a:pt x="15755" y="0"/>
                      <a:pt x="15700" y="17"/>
                      <a:pt x="15641" y="51"/>
                    </a:cubicBezTo>
                    <a:lnTo>
                      <a:pt x="360" y="8872"/>
                    </a:lnTo>
                    <a:cubicBezTo>
                      <a:pt x="160" y="8988"/>
                      <a:pt x="0" y="9264"/>
                      <a:pt x="0" y="9494"/>
                    </a:cubicBezTo>
                    <a:lnTo>
                      <a:pt x="0" y="9637"/>
                    </a:lnTo>
                    <a:cubicBezTo>
                      <a:pt x="0" y="9800"/>
                      <a:pt x="81" y="9895"/>
                      <a:pt x="200" y="9895"/>
                    </a:cubicBezTo>
                    <a:cubicBezTo>
                      <a:pt x="248" y="9895"/>
                      <a:pt x="302" y="9879"/>
                      <a:pt x="360" y="9846"/>
                    </a:cubicBezTo>
                    <a:lnTo>
                      <a:pt x="15641" y="1022"/>
                    </a:lnTo>
                    <a:cubicBezTo>
                      <a:pt x="15841" y="909"/>
                      <a:pt x="16001" y="630"/>
                      <a:pt x="16001" y="400"/>
                    </a:cubicBezTo>
                    <a:lnTo>
                      <a:pt x="16001" y="257"/>
                    </a:lnTo>
                    <a:cubicBezTo>
                      <a:pt x="16001" y="94"/>
                      <a:pt x="15921" y="0"/>
                      <a:pt x="15804"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3" name="Google Shape;7233;p43">
                <a:extLst>
                  <a:ext uri="{FF2B5EF4-FFF2-40B4-BE49-F238E27FC236}">
                    <a16:creationId xmlns:a16="http://schemas.microsoft.com/office/drawing/2014/main" id="{E03B6F49-A150-4F0E-9EE7-2DC3EA3E6051}"/>
                  </a:ext>
                </a:extLst>
              </p:cNvPr>
              <p:cNvSpPr/>
              <p:nvPr/>
            </p:nvSpPr>
            <p:spPr>
              <a:xfrm>
                <a:off x="4685318" y="3592613"/>
                <a:ext cx="311579" cy="192661"/>
              </a:xfrm>
              <a:custGeom>
                <a:avLst/>
                <a:gdLst/>
                <a:ahLst/>
                <a:cxnLst/>
                <a:rect l="l" t="t" r="r" b="b"/>
                <a:pathLst>
                  <a:path w="16001" h="9894" extrusionOk="0">
                    <a:moveTo>
                      <a:pt x="15802" y="0"/>
                    </a:moveTo>
                    <a:cubicBezTo>
                      <a:pt x="15753" y="0"/>
                      <a:pt x="15699" y="16"/>
                      <a:pt x="15641" y="48"/>
                    </a:cubicBezTo>
                    <a:lnTo>
                      <a:pt x="360" y="8873"/>
                    </a:lnTo>
                    <a:cubicBezTo>
                      <a:pt x="160" y="8986"/>
                      <a:pt x="0" y="9266"/>
                      <a:pt x="0" y="9495"/>
                    </a:cubicBezTo>
                    <a:lnTo>
                      <a:pt x="0" y="9639"/>
                    </a:lnTo>
                    <a:cubicBezTo>
                      <a:pt x="0" y="9801"/>
                      <a:pt x="81" y="9893"/>
                      <a:pt x="198" y="9893"/>
                    </a:cubicBezTo>
                    <a:cubicBezTo>
                      <a:pt x="247" y="9893"/>
                      <a:pt x="301" y="9878"/>
                      <a:pt x="360" y="9845"/>
                    </a:cubicBezTo>
                    <a:lnTo>
                      <a:pt x="15641" y="1020"/>
                    </a:lnTo>
                    <a:cubicBezTo>
                      <a:pt x="15841" y="906"/>
                      <a:pt x="16001" y="627"/>
                      <a:pt x="16001" y="398"/>
                    </a:cubicBezTo>
                    <a:lnTo>
                      <a:pt x="16001" y="254"/>
                    </a:lnTo>
                    <a:cubicBezTo>
                      <a:pt x="16001" y="94"/>
                      <a:pt x="15920" y="0"/>
                      <a:pt x="15802"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4" name="Google Shape;7234;p43">
                <a:extLst>
                  <a:ext uri="{FF2B5EF4-FFF2-40B4-BE49-F238E27FC236}">
                    <a16:creationId xmlns:a16="http://schemas.microsoft.com/office/drawing/2014/main" id="{920C2077-F1A5-44D0-B528-EE6442338C42}"/>
                  </a:ext>
                </a:extLst>
              </p:cNvPr>
              <p:cNvSpPr/>
              <p:nvPr/>
            </p:nvSpPr>
            <p:spPr>
              <a:xfrm>
                <a:off x="4685318" y="3639890"/>
                <a:ext cx="311579" cy="192700"/>
              </a:xfrm>
              <a:custGeom>
                <a:avLst/>
                <a:gdLst/>
                <a:ahLst/>
                <a:cxnLst/>
                <a:rect l="l" t="t" r="r" b="b"/>
                <a:pathLst>
                  <a:path w="16001" h="9896" extrusionOk="0">
                    <a:moveTo>
                      <a:pt x="15802" y="1"/>
                    </a:moveTo>
                    <a:cubicBezTo>
                      <a:pt x="15753" y="1"/>
                      <a:pt x="15699" y="16"/>
                      <a:pt x="15641" y="49"/>
                    </a:cubicBezTo>
                    <a:lnTo>
                      <a:pt x="360" y="8874"/>
                    </a:lnTo>
                    <a:cubicBezTo>
                      <a:pt x="160" y="8987"/>
                      <a:pt x="0" y="9266"/>
                      <a:pt x="0" y="9495"/>
                    </a:cubicBezTo>
                    <a:lnTo>
                      <a:pt x="0" y="9638"/>
                    </a:lnTo>
                    <a:cubicBezTo>
                      <a:pt x="0" y="9801"/>
                      <a:pt x="80" y="9895"/>
                      <a:pt x="198" y="9895"/>
                    </a:cubicBezTo>
                    <a:cubicBezTo>
                      <a:pt x="246" y="9895"/>
                      <a:pt x="301" y="9879"/>
                      <a:pt x="360" y="9845"/>
                    </a:cubicBezTo>
                    <a:lnTo>
                      <a:pt x="15641" y="1020"/>
                    </a:lnTo>
                    <a:cubicBezTo>
                      <a:pt x="15841" y="907"/>
                      <a:pt x="16001" y="628"/>
                      <a:pt x="16001" y="398"/>
                    </a:cubicBezTo>
                    <a:lnTo>
                      <a:pt x="16001" y="255"/>
                    </a:lnTo>
                    <a:cubicBezTo>
                      <a:pt x="16001" y="94"/>
                      <a:pt x="15920" y="1"/>
                      <a:pt x="15802"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5" name="Google Shape;7235;p43">
                <a:extLst>
                  <a:ext uri="{FF2B5EF4-FFF2-40B4-BE49-F238E27FC236}">
                    <a16:creationId xmlns:a16="http://schemas.microsoft.com/office/drawing/2014/main" id="{1EB07102-C7E6-4440-9C1E-48CB4A8EA249}"/>
                  </a:ext>
                </a:extLst>
              </p:cNvPr>
              <p:cNvSpPr/>
              <p:nvPr/>
            </p:nvSpPr>
            <p:spPr>
              <a:xfrm>
                <a:off x="4685318" y="3687167"/>
                <a:ext cx="311579" cy="192700"/>
              </a:xfrm>
              <a:custGeom>
                <a:avLst/>
                <a:gdLst/>
                <a:ahLst/>
                <a:cxnLst/>
                <a:rect l="l" t="t" r="r" b="b"/>
                <a:pathLst>
                  <a:path w="16001" h="9896" extrusionOk="0">
                    <a:moveTo>
                      <a:pt x="15801" y="1"/>
                    </a:moveTo>
                    <a:cubicBezTo>
                      <a:pt x="15753" y="1"/>
                      <a:pt x="15699" y="16"/>
                      <a:pt x="15641" y="49"/>
                    </a:cubicBezTo>
                    <a:lnTo>
                      <a:pt x="360" y="8874"/>
                    </a:lnTo>
                    <a:cubicBezTo>
                      <a:pt x="160" y="8987"/>
                      <a:pt x="0" y="9266"/>
                      <a:pt x="0" y="9496"/>
                    </a:cubicBezTo>
                    <a:lnTo>
                      <a:pt x="0" y="9639"/>
                    </a:lnTo>
                    <a:cubicBezTo>
                      <a:pt x="0" y="9801"/>
                      <a:pt x="80" y="9895"/>
                      <a:pt x="198" y="9895"/>
                    </a:cubicBezTo>
                    <a:cubicBezTo>
                      <a:pt x="246" y="9895"/>
                      <a:pt x="301" y="9879"/>
                      <a:pt x="360" y="9845"/>
                    </a:cubicBezTo>
                    <a:lnTo>
                      <a:pt x="15641" y="1020"/>
                    </a:lnTo>
                    <a:cubicBezTo>
                      <a:pt x="15841" y="907"/>
                      <a:pt x="16001" y="627"/>
                      <a:pt x="16001" y="398"/>
                    </a:cubicBezTo>
                    <a:lnTo>
                      <a:pt x="16001" y="255"/>
                    </a:lnTo>
                    <a:cubicBezTo>
                      <a:pt x="16001" y="94"/>
                      <a:pt x="15920" y="1"/>
                      <a:pt x="15801"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6" name="Google Shape;7236;p43">
                <a:extLst>
                  <a:ext uri="{FF2B5EF4-FFF2-40B4-BE49-F238E27FC236}">
                    <a16:creationId xmlns:a16="http://schemas.microsoft.com/office/drawing/2014/main" id="{E0B60C06-8227-43ED-BE05-5C283317957F}"/>
                  </a:ext>
                </a:extLst>
              </p:cNvPr>
              <p:cNvSpPr/>
              <p:nvPr/>
            </p:nvSpPr>
            <p:spPr>
              <a:xfrm>
                <a:off x="4685318" y="3734445"/>
                <a:ext cx="311579" cy="192700"/>
              </a:xfrm>
              <a:custGeom>
                <a:avLst/>
                <a:gdLst/>
                <a:ahLst/>
                <a:cxnLst/>
                <a:rect l="l" t="t" r="r" b="b"/>
                <a:pathLst>
                  <a:path w="16001" h="9896" extrusionOk="0">
                    <a:moveTo>
                      <a:pt x="15802" y="1"/>
                    </a:moveTo>
                    <a:cubicBezTo>
                      <a:pt x="15753" y="1"/>
                      <a:pt x="15699" y="16"/>
                      <a:pt x="15641" y="49"/>
                    </a:cubicBezTo>
                    <a:lnTo>
                      <a:pt x="360" y="8874"/>
                    </a:lnTo>
                    <a:cubicBezTo>
                      <a:pt x="160" y="8987"/>
                      <a:pt x="0" y="9267"/>
                      <a:pt x="0" y="9496"/>
                    </a:cubicBezTo>
                    <a:lnTo>
                      <a:pt x="0" y="9639"/>
                    </a:lnTo>
                    <a:cubicBezTo>
                      <a:pt x="0" y="9801"/>
                      <a:pt x="80" y="9896"/>
                      <a:pt x="198" y="9896"/>
                    </a:cubicBezTo>
                    <a:cubicBezTo>
                      <a:pt x="246" y="9896"/>
                      <a:pt x="301" y="9880"/>
                      <a:pt x="360" y="9845"/>
                    </a:cubicBezTo>
                    <a:lnTo>
                      <a:pt x="15641" y="1021"/>
                    </a:lnTo>
                    <a:cubicBezTo>
                      <a:pt x="15841" y="907"/>
                      <a:pt x="16001" y="628"/>
                      <a:pt x="16001" y="399"/>
                    </a:cubicBezTo>
                    <a:lnTo>
                      <a:pt x="16001" y="255"/>
                    </a:lnTo>
                    <a:cubicBezTo>
                      <a:pt x="16001" y="94"/>
                      <a:pt x="15920" y="1"/>
                      <a:pt x="15802" y="1"/>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7" name="Google Shape;7237;p43">
                <a:extLst>
                  <a:ext uri="{FF2B5EF4-FFF2-40B4-BE49-F238E27FC236}">
                    <a16:creationId xmlns:a16="http://schemas.microsoft.com/office/drawing/2014/main" id="{146F6F4F-EE7F-4DAD-BC3E-50876D255305}"/>
                  </a:ext>
                </a:extLst>
              </p:cNvPr>
              <p:cNvSpPr/>
              <p:nvPr/>
            </p:nvSpPr>
            <p:spPr>
              <a:xfrm>
                <a:off x="4685318" y="3781742"/>
                <a:ext cx="311579" cy="192680"/>
              </a:xfrm>
              <a:custGeom>
                <a:avLst/>
                <a:gdLst/>
                <a:ahLst/>
                <a:cxnLst/>
                <a:rect l="l" t="t" r="r" b="b"/>
                <a:pathLst>
                  <a:path w="16001" h="9895" extrusionOk="0">
                    <a:moveTo>
                      <a:pt x="15802" y="0"/>
                    </a:moveTo>
                    <a:cubicBezTo>
                      <a:pt x="15753" y="0"/>
                      <a:pt x="15699" y="16"/>
                      <a:pt x="15641" y="49"/>
                    </a:cubicBezTo>
                    <a:lnTo>
                      <a:pt x="360" y="8873"/>
                    </a:lnTo>
                    <a:cubicBezTo>
                      <a:pt x="160" y="8987"/>
                      <a:pt x="0" y="9266"/>
                      <a:pt x="0" y="9495"/>
                    </a:cubicBezTo>
                    <a:lnTo>
                      <a:pt x="0" y="9638"/>
                    </a:lnTo>
                    <a:cubicBezTo>
                      <a:pt x="0" y="9801"/>
                      <a:pt x="80" y="9895"/>
                      <a:pt x="198" y="9895"/>
                    </a:cubicBezTo>
                    <a:cubicBezTo>
                      <a:pt x="246" y="9895"/>
                      <a:pt x="301" y="9879"/>
                      <a:pt x="360" y="9845"/>
                    </a:cubicBezTo>
                    <a:lnTo>
                      <a:pt x="15641" y="1019"/>
                    </a:lnTo>
                    <a:cubicBezTo>
                      <a:pt x="15841" y="907"/>
                      <a:pt x="16001" y="627"/>
                      <a:pt x="16001" y="397"/>
                    </a:cubicBezTo>
                    <a:lnTo>
                      <a:pt x="16001" y="255"/>
                    </a:lnTo>
                    <a:cubicBezTo>
                      <a:pt x="16001" y="94"/>
                      <a:pt x="15920" y="0"/>
                      <a:pt x="15802"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8" name="Google Shape;7238;p43">
                <a:extLst>
                  <a:ext uri="{FF2B5EF4-FFF2-40B4-BE49-F238E27FC236}">
                    <a16:creationId xmlns:a16="http://schemas.microsoft.com/office/drawing/2014/main" id="{3974D775-FB56-4299-AD1E-812650B186FB}"/>
                  </a:ext>
                </a:extLst>
              </p:cNvPr>
              <p:cNvSpPr/>
              <p:nvPr/>
            </p:nvSpPr>
            <p:spPr>
              <a:xfrm>
                <a:off x="4685318" y="3829214"/>
                <a:ext cx="311579" cy="192700"/>
              </a:xfrm>
              <a:custGeom>
                <a:avLst/>
                <a:gdLst/>
                <a:ahLst/>
                <a:cxnLst/>
                <a:rect l="l" t="t" r="r" b="b"/>
                <a:pathLst>
                  <a:path w="16001" h="9896" extrusionOk="0">
                    <a:moveTo>
                      <a:pt x="15801" y="0"/>
                    </a:moveTo>
                    <a:cubicBezTo>
                      <a:pt x="15753" y="0"/>
                      <a:pt x="15699" y="16"/>
                      <a:pt x="15641" y="49"/>
                    </a:cubicBezTo>
                    <a:lnTo>
                      <a:pt x="360" y="8873"/>
                    </a:lnTo>
                    <a:cubicBezTo>
                      <a:pt x="160" y="8987"/>
                      <a:pt x="0" y="9266"/>
                      <a:pt x="0" y="9495"/>
                    </a:cubicBezTo>
                    <a:lnTo>
                      <a:pt x="0" y="9638"/>
                    </a:lnTo>
                    <a:cubicBezTo>
                      <a:pt x="0" y="9801"/>
                      <a:pt x="80" y="9895"/>
                      <a:pt x="198" y="9895"/>
                    </a:cubicBezTo>
                    <a:cubicBezTo>
                      <a:pt x="246" y="9895"/>
                      <a:pt x="301" y="9879"/>
                      <a:pt x="360" y="9845"/>
                    </a:cubicBezTo>
                    <a:lnTo>
                      <a:pt x="15641" y="1023"/>
                    </a:lnTo>
                    <a:cubicBezTo>
                      <a:pt x="15841" y="907"/>
                      <a:pt x="16001" y="631"/>
                      <a:pt x="16001" y="402"/>
                    </a:cubicBezTo>
                    <a:lnTo>
                      <a:pt x="16001" y="258"/>
                    </a:lnTo>
                    <a:cubicBezTo>
                      <a:pt x="16001" y="95"/>
                      <a:pt x="15920" y="0"/>
                      <a:pt x="15801"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79" name="Google Shape;7239;p43">
                <a:extLst>
                  <a:ext uri="{FF2B5EF4-FFF2-40B4-BE49-F238E27FC236}">
                    <a16:creationId xmlns:a16="http://schemas.microsoft.com/office/drawing/2014/main" id="{3DCA1B5F-F42C-41CB-8EF4-1BC2F31467C6}"/>
                  </a:ext>
                </a:extLst>
              </p:cNvPr>
              <p:cNvSpPr/>
              <p:nvPr/>
            </p:nvSpPr>
            <p:spPr>
              <a:xfrm>
                <a:off x="4685318" y="3876510"/>
                <a:ext cx="311579" cy="192680"/>
              </a:xfrm>
              <a:custGeom>
                <a:avLst/>
                <a:gdLst/>
                <a:ahLst/>
                <a:cxnLst/>
                <a:rect l="l" t="t" r="r" b="b"/>
                <a:pathLst>
                  <a:path w="16001" h="9895" extrusionOk="0">
                    <a:moveTo>
                      <a:pt x="15801" y="0"/>
                    </a:moveTo>
                    <a:cubicBezTo>
                      <a:pt x="15753" y="0"/>
                      <a:pt x="15699" y="16"/>
                      <a:pt x="15641" y="48"/>
                    </a:cubicBezTo>
                    <a:lnTo>
                      <a:pt x="360" y="8873"/>
                    </a:lnTo>
                    <a:cubicBezTo>
                      <a:pt x="160" y="8986"/>
                      <a:pt x="0" y="9265"/>
                      <a:pt x="0" y="9495"/>
                    </a:cubicBezTo>
                    <a:lnTo>
                      <a:pt x="0" y="9638"/>
                    </a:lnTo>
                    <a:cubicBezTo>
                      <a:pt x="0" y="9800"/>
                      <a:pt x="80" y="9894"/>
                      <a:pt x="197" y="9894"/>
                    </a:cubicBezTo>
                    <a:cubicBezTo>
                      <a:pt x="246" y="9894"/>
                      <a:pt x="301" y="9878"/>
                      <a:pt x="360" y="9844"/>
                    </a:cubicBezTo>
                    <a:lnTo>
                      <a:pt x="15641" y="1022"/>
                    </a:lnTo>
                    <a:cubicBezTo>
                      <a:pt x="15841" y="906"/>
                      <a:pt x="16001" y="630"/>
                      <a:pt x="16001" y="400"/>
                    </a:cubicBezTo>
                    <a:lnTo>
                      <a:pt x="16001" y="257"/>
                    </a:lnTo>
                    <a:cubicBezTo>
                      <a:pt x="16001" y="94"/>
                      <a:pt x="15920" y="0"/>
                      <a:pt x="15801"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0" name="Google Shape;7240;p43">
                <a:extLst>
                  <a:ext uri="{FF2B5EF4-FFF2-40B4-BE49-F238E27FC236}">
                    <a16:creationId xmlns:a16="http://schemas.microsoft.com/office/drawing/2014/main" id="{325D85AE-4339-4272-8A2F-FE0836C98419}"/>
                  </a:ext>
                </a:extLst>
              </p:cNvPr>
              <p:cNvSpPr/>
              <p:nvPr/>
            </p:nvSpPr>
            <p:spPr>
              <a:xfrm>
                <a:off x="4685318" y="3923788"/>
                <a:ext cx="311579" cy="192680"/>
              </a:xfrm>
              <a:custGeom>
                <a:avLst/>
                <a:gdLst/>
                <a:ahLst/>
                <a:cxnLst/>
                <a:rect l="l" t="t" r="r" b="b"/>
                <a:pathLst>
                  <a:path w="16001" h="9895" extrusionOk="0">
                    <a:moveTo>
                      <a:pt x="15801" y="0"/>
                    </a:moveTo>
                    <a:cubicBezTo>
                      <a:pt x="15753" y="0"/>
                      <a:pt x="15699" y="16"/>
                      <a:pt x="15641" y="48"/>
                    </a:cubicBezTo>
                    <a:lnTo>
                      <a:pt x="360" y="8873"/>
                    </a:lnTo>
                    <a:cubicBezTo>
                      <a:pt x="160" y="8989"/>
                      <a:pt x="0" y="9265"/>
                      <a:pt x="0" y="9495"/>
                    </a:cubicBezTo>
                    <a:lnTo>
                      <a:pt x="0" y="9638"/>
                    </a:lnTo>
                    <a:cubicBezTo>
                      <a:pt x="0" y="9800"/>
                      <a:pt x="80" y="9895"/>
                      <a:pt x="198" y="9895"/>
                    </a:cubicBezTo>
                    <a:cubicBezTo>
                      <a:pt x="246" y="9895"/>
                      <a:pt x="301" y="9878"/>
                      <a:pt x="360" y="9844"/>
                    </a:cubicBezTo>
                    <a:lnTo>
                      <a:pt x="15641" y="1023"/>
                    </a:lnTo>
                    <a:cubicBezTo>
                      <a:pt x="15841" y="906"/>
                      <a:pt x="16001" y="630"/>
                      <a:pt x="16001" y="401"/>
                    </a:cubicBezTo>
                    <a:lnTo>
                      <a:pt x="16001" y="258"/>
                    </a:lnTo>
                    <a:cubicBezTo>
                      <a:pt x="16001" y="94"/>
                      <a:pt x="15920" y="0"/>
                      <a:pt x="15801" y="0"/>
                    </a:cubicBez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1" name="Google Shape;7241;p43">
                <a:extLst>
                  <a:ext uri="{FF2B5EF4-FFF2-40B4-BE49-F238E27FC236}">
                    <a16:creationId xmlns:a16="http://schemas.microsoft.com/office/drawing/2014/main" id="{AD646C44-6DF2-415A-BB76-567D45ABEBA9}"/>
                  </a:ext>
                </a:extLst>
              </p:cNvPr>
              <p:cNvSpPr/>
              <p:nvPr/>
            </p:nvSpPr>
            <p:spPr>
              <a:xfrm>
                <a:off x="4626319" y="3499440"/>
                <a:ext cx="21770" cy="690183"/>
              </a:xfrm>
              <a:custGeom>
                <a:avLst/>
                <a:gdLst/>
                <a:ahLst/>
                <a:cxnLst/>
                <a:rect l="l" t="t" r="r" b="b"/>
                <a:pathLst>
                  <a:path w="1118" h="35444" extrusionOk="0">
                    <a:moveTo>
                      <a:pt x="120" y="0"/>
                    </a:moveTo>
                    <a:cubicBezTo>
                      <a:pt x="47" y="130"/>
                      <a:pt x="0" y="273"/>
                      <a:pt x="0" y="403"/>
                    </a:cubicBezTo>
                    <a:lnTo>
                      <a:pt x="0" y="34665"/>
                    </a:lnTo>
                    <a:cubicBezTo>
                      <a:pt x="0" y="34924"/>
                      <a:pt x="170" y="35233"/>
                      <a:pt x="382" y="35356"/>
                    </a:cubicBezTo>
                    <a:cubicBezTo>
                      <a:pt x="483" y="35415"/>
                      <a:pt x="617" y="35444"/>
                      <a:pt x="754" y="35444"/>
                    </a:cubicBezTo>
                    <a:cubicBezTo>
                      <a:pt x="881" y="35444"/>
                      <a:pt x="1011" y="35419"/>
                      <a:pt x="1118" y="35369"/>
                    </a:cubicBezTo>
                    <a:lnTo>
                      <a:pt x="1118" y="35369"/>
                    </a:lnTo>
                    <a:cubicBezTo>
                      <a:pt x="1072" y="35388"/>
                      <a:pt x="1029" y="35397"/>
                      <a:pt x="990" y="35397"/>
                    </a:cubicBezTo>
                    <a:cubicBezTo>
                      <a:pt x="855" y="35397"/>
                      <a:pt x="762" y="35292"/>
                      <a:pt x="762" y="35107"/>
                    </a:cubicBezTo>
                    <a:lnTo>
                      <a:pt x="762" y="842"/>
                    </a:lnTo>
                    <a:cubicBezTo>
                      <a:pt x="762" y="715"/>
                      <a:pt x="809" y="569"/>
                      <a:pt x="881" y="442"/>
                    </a:cubicBezTo>
                    <a:lnTo>
                      <a:pt x="120" y="0"/>
                    </a:lnTo>
                    <a:close/>
                  </a:path>
                </a:pathLst>
              </a:custGeom>
              <a:solidFill>
                <a:srgbClr val="E0E0E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2" name="Google Shape;7242;p43">
                <a:extLst>
                  <a:ext uri="{FF2B5EF4-FFF2-40B4-BE49-F238E27FC236}">
                    <a16:creationId xmlns:a16="http://schemas.microsoft.com/office/drawing/2014/main" id="{E3A4670B-501C-4115-9C48-7EF84E4CEC1D}"/>
                  </a:ext>
                </a:extLst>
              </p:cNvPr>
              <p:cNvSpPr/>
              <p:nvPr/>
            </p:nvSpPr>
            <p:spPr>
              <a:xfrm>
                <a:off x="4357319" y="3460069"/>
                <a:ext cx="865338" cy="985250"/>
              </a:xfrm>
              <a:custGeom>
                <a:avLst/>
                <a:gdLst/>
                <a:ahLst/>
                <a:cxnLst/>
                <a:rect l="l" t="t" r="r" b="b"/>
                <a:pathLst>
                  <a:path w="44439" h="50597" extrusionOk="0">
                    <a:moveTo>
                      <a:pt x="43616" y="1"/>
                    </a:moveTo>
                    <a:cubicBezTo>
                      <a:pt x="43551" y="1"/>
                      <a:pt x="43486" y="15"/>
                      <a:pt x="43436" y="43"/>
                    </a:cubicBezTo>
                    <a:lnTo>
                      <a:pt x="36877" y="3832"/>
                    </a:lnTo>
                    <a:lnTo>
                      <a:pt x="6917" y="21129"/>
                    </a:lnTo>
                    <a:cubicBezTo>
                      <a:pt x="6870" y="21156"/>
                      <a:pt x="6823" y="21202"/>
                      <a:pt x="6780" y="21256"/>
                    </a:cubicBezTo>
                    <a:cubicBezTo>
                      <a:pt x="6777" y="21262"/>
                      <a:pt x="6773" y="21265"/>
                      <a:pt x="6773" y="21268"/>
                    </a:cubicBezTo>
                    <a:cubicBezTo>
                      <a:pt x="6757" y="21292"/>
                      <a:pt x="6740" y="21322"/>
                      <a:pt x="6723" y="21348"/>
                    </a:cubicBezTo>
                    <a:cubicBezTo>
                      <a:pt x="6710" y="21375"/>
                      <a:pt x="6697" y="21405"/>
                      <a:pt x="6690" y="21435"/>
                    </a:cubicBezTo>
                    <a:lnTo>
                      <a:pt x="1255" y="44976"/>
                    </a:lnTo>
                    <a:lnTo>
                      <a:pt x="397" y="48691"/>
                    </a:lnTo>
                    <a:lnTo>
                      <a:pt x="200" y="49546"/>
                    </a:lnTo>
                    <a:cubicBezTo>
                      <a:pt x="194" y="49572"/>
                      <a:pt x="187" y="49600"/>
                      <a:pt x="180" y="49623"/>
                    </a:cubicBezTo>
                    <a:lnTo>
                      <a:pt x="1" y="50404"/>
                    </a:lnTo>
                    <a:cubicBezTo>
                      <a:pt x="219" y="50533"/>
                      <a:pt x="513" y="50597"/>
                      <a:pt x="812" y="50597"/>
                    </a:cubicBezTo>
                    <a:cubicBezTo>
                      <a:pt x="845" y="50597"/>
                      <a:pt x="879" y="50596"/>
                      <a:pt x="912" y="50594"/>
                    </a:cubicBezTo>
                    <a:cubicBezTo>
                      <a:pt x="1209" y="50584"/>
                      <a:pt x="1508" y="50507"/>
                      <a:pt x="1740" y="50375"/>
                    </a:cubicBezTo>
                    <a:lnTo>
                      <a:pt x="36824" y="30117"/>
                    </a:lnTo>
                    <a:cubicBezTo>
                      <a:pt x="37319" y="29830"/>
                      <a:pt x="37825" y="29149"/>
                      <a:pt x="37955" y="28590"/>
                    </a:cubicBezTo>
                    <a:lnTo>
                      <a:pt x="38500" y="26235"/>
                    </a:lnTo>
                    <a:lnTo>
                      <a:pt x="44411" y="628"/>
                    </a:lnTo>
                    <a:cubicBezTo>
                      <a:pt x="44438" y="519"/>
                      <a:pt x="44378" y="379"/>
                      <a:pt x="44282" y="323"/>
                    </a:cubicBezTo>
                    <a:lnTo>
                      <a:pt x="43795" y="43"/>
                    </a:lnTo>
                    <a:cubicBezTo>
                      <a:pt x="43746" y="15"/>
                      <a:pt x="43681" y="1"/>
                      <a:pt x="43616"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3" name="Google Shape;7243;p43">
                <a:extLst>
                  <a:ext uri="{FF2B5EF4-FFF2-40B4-BE49-F238E27FC236}">
                    <a16:creationId xmlns:a16="http://schemas.microsoft.com/office/drawing/2014/main" id="{6EE08CFC-1059-4362-99B6-B2A07726464F}"/>
                  </a:ext>
                </a:extLst>
              </p:cNvPr>
              <p:cNvSpPr/>
              <p:nvPr/>
            </p:nvSpPr>
            <p:spPr>
              <a:xfrm>
                <a:off x="4489337" y="3460069"/>
                <a:ext cx="732925" cy="423430"/>
              </a:xfrm>
              <a:custGeom>
                <a:avLst/>
                <a:gdLst/>
                <a:ahLst/>
                <a:cxnLst/>
                <a:rect l="l" t="t" r="r" b="b"/>
                <a:pathLst>
                  <a:path w="37639" h="21745" extrusionOk="0">
                    <a:moveTo>
                      <a:pt x="36836" y="1"/>
                    </a:moveTo>
                    <a:cubicBezTo>
                      <a:pt x="36771" y="1"/>
                      <a:pt x="36706" y="15"/>
                      <a:pt x="36656" y="43"/>
                    </a:cubicBezTo>
                    <a:lnTo>
                      <a:pt x="137" y="21129"/>
                    </a:lnTo>
                    <a:cubicBezTo>
                      <a:pt x="90" y="21156"/>
                      <a:pt x="43" y="21202"/>
                      <a:pt x="0" y="21256"/>
                    </a:cubicBezTo>
                    <a:lnTo>
                      <a:pt x="842" y="21744"/>
                    </a:lnTo>
                    <a:cubicBezTo>
                      <a:pt x="882" y="21691"/>
                      <a:pt x="931" y="21641"/>
                      <a:pt x="978" y="21615"/>
                    </a:cubicBezTo>
                    <a:lnTo>
                      <a:pt x="37502" y="529"/>
                    </a:lnTo>
                    <a:cubicBezTo>
                      <a:pt x="37530" y="512"/>
                      <a:pt x="37554" y="505"/>
                      <a:pt x="37575" y="505"/>
                    </a:cubicBezTo>
                    <a:cubicBezTo>
                      <a:pt x="37612" y="505"/>
                      <a:pt x="37636" y="531"/>
                      <a:pt x="37638" y="579"/>
                    </a:cubicBezTo>
                    <a:cubicBezTo>
                      <a:pt x="37638" y="479"/>
                      <a:pt x="37581" y="372"/>
                      <a:pt x="37502" y="323"/>
                    </a:cubicBezTo>
                    <a:lnTo>
                      <a:pt x="37015" y="43"/>
                    </a:lnTo>
                    <a:cubicBezTo>
                      <a:pt x="36966" y="15"/>
                      <a:pt x="36901" y="1"/>
                      <a:pt x="36836" y="1"/>
                    </a:cubicBezTo>
                    <a:close/>
                  </a:path>
                </a:pathLst>
              </a:custGeom>
              <a:solidFill>
                <a:srgbClr val="455A6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4" name="Google Shape;7244;p43">
                <a:extLst>
                  <a:ext uri="{FF2B5EF4-FFF2-40B4-BE49-F238E27FC236}">
                    <a16:creationId xmlns:a16="http://schemas.microsoft.com/office/drawing/2014/main" id="{680823DE-2008-4230-ABD6-EA9E92E13F78}"/>
                  </a:ext>
                </a:extLst>
              </p:cNvPr>
              <p:cNvSpPr/>
              <p:nvPr/>
            </p:nvSpPr>
            <p:spPr>
              <a:xfrm>
                <a:off x="4357319" y="3873940"/>
                <a:ext cx="148419" cy="571362"/>
              </a:xfrm>
              <a:custGeom>
                <a:avLst/>
                <a:gdLst/>
                <a:ahLst/>
                <a:cxnLst/>
                <a:rect l="l" t="t" r="r" b="b"/>
                <a:pathLst>
                  <a:path w="7622" h="29342" extrusionOk="0">
                    <a:moveTo>
                      <a:pt x="6780" y="1"/>
                    </a:moveTo>
                    <a:cubicBezTo>
                      <a:pt x="6777" y="7"/>
                      <a:pt x="6773" y="10"/>
                      <a:pt x="6773" y="13"/>
                    </a:cubicBezTo>
                    <a:cubicBezTo>
                      <a:pt x="6757" y="37"/>
                      <a:pt x="6740" y="67"/>
                      <a:pt x="6723" y="93"/>
                    </a:cubicBezTo>
                    <a:cubicBezTo>
                      <a:pt x="6710" y="120"/>
                      <a:pt x="6697" y="150"/>
                      <a:pt x="6690" y="180"/>
                    </a:cubicBezTo>
                    <a:lnTo>
                      <a:pt x="1255" y="23721"/>
                    </a:lnTo>
                    <a:lnTo>
                      <a:pt x="397" y="27436"/>
                    </a:lnTo>
                    <a:lnTo>
                      <a:pt x="200" y="28291"/>
                    </a:lnTo>
                    <a:cubicBezTo>
                      <a:pt x="194" y="28317"/>
                      <a:pt x="187" y="28345"/>
                      <a:pt x="180" y="28368"/>
                    </a:cubicBezTo>
                    <a:lnTo>
                      <a:pt x="1" y="29149"/>
                    </a:lnTo>
                    <a:cubicBezTo>
                      <a:pt x="219" y="29278"/>
                      <a:pt x="513" y="29342"/>
                      <a:pt x="812" y="29342"/>
                    </a:cubicBezTo>
                    <a:cubicBezTo>
                      <a:pt x="845" y="29342"/>
                      <a:pt x="879" y="29341"/>
                      <a:pt x="912" y="29339"/>
                    </a:cubicBezTo>
                    <a:lnTo>
                      <a:pt x="1102" y="28514"/>
                    </a:lnTo>
                    <a:lnTo>
                      <a:pt x="1238" y="27918"/>
                    </a:lnTo>
                    <a:lnTo>
                      <a:pt x="2333" y="23175"/>
                    </a:lnTo>
                    <a:lnTo>
                      <a:pt x="2336" y="23175"/>
                    </a:lnTo>
                    <a:lnTo>
                      <a:pt x="7531" y="666"/>
                    </a:lnTo>
                    <a:cubicBezTo>
                      <a:pt x="7539" y="642"/>
                      <a:pt x="7548" y="615"/>
                      <a:pt x="7559" y="589"/>
                    </a:cubicBezTo>
                    <a:cubicBezTo>
                      <a:pt x="7575" y="555"/>
                      <a:pt x="7598" y="523"/>
                      <a:pt x="7622" y="489"/>
                    </a:cubicBezTo>
                    <a:lnTo>
                      <a:pt x="6780" y="1"/>
                    </a:ln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5" name="Google Shape;7245;p43">
                <a:extLst>
                  <a:ext uri="{FF2B5EF4-FFF2-40B4-BE49-F238E27FC236}">
                    <a16:creationId xmlns:a16="http://schemas.microsoft.com/office/drawing/2014/main" id="{312C4FAF-2DAA-4DFA-A729-3099481BF54E}"/>
                  </a:ext>
                </a:extLst>
              </p:cNvPr>
              <p:cNvSpPr/>
              <p:nvPr/>
            </p:nvSpPr>
            <p:spPr>
              <a:xfrm>
                <a:off x="4340944" y="4378589"/>
                <a:ext cx="44047" cy="66654"/>
              </a:xfrm>
              <a:custGeom>
                <a:avLst/>
                <a:gdLst/>
                <a:ahLst/>
                <a:cxnLst/>
                <a:rect l="l" t="t" r="r" b="b"/>
                <a:pathLst>
                  <a:path w="2262" h="3423" extrusionOk="0">
                    <a:moveTo>
                      <a:pt x="233" y="1"/>
                    </a:moveTo>
                    <a:cubicBezTo>
                      <a:pt x="112" y="1"/>
                      <a:pt x="0" y="99"/>
                      <a:pt x="0" y="235"/>
                    </a:cubicBezTo>
                    <a:lnTo>
                      <a:pt x="0" y="1712"/>
                    </a:lnTo>
                    <a:cubicBezTo>
                      <a:pt x="0" y="2285"/>
                      <a:pt x="376" y="2966"/>
                      <a:pt x="842" y="3232"/>
                    </a:cubicBezTo>
                    <a:cubicBezTo>
                      <a:pt x="1038" y="3346"/>
                      <a:pt x="1291" y="3409"/>
                      <a:pt x="1554" y="3422"/>
                    </a:cubicBezTo>
                    <a:cubicBezTo>
                      <a:pt x="1558" y="3423"/>
                      <a:pt x="1563" y="3423"/>
                      <a:pt x="1567" y="3423"/>
                    </a:cubicBezTo>
                    <a:cubicBezTo>
                      <a:pt x="1674" y="3423"/>
                      <a:pt x="1771" y="3348"/>
                      <a:pt x="1793" y="3243"/>
                    </a:cubicBezTo>
                    <a:lnTo>
                      <a:pt x="1943" y="2597"/>
                    </a:lnTo>
                    <a:lnTo>
                      <a:pt x="2239" y="1313"/>
                    </a:lnTo>
                    <a:cubicBezTo>
                      <a:pt x="2262" y="1213"/>
                      <a:pt x="2216" y="1110"/>
                      <a:pt x="2129" y="1057"/>
                    </a:cubicBezTo>
                    <a:lnTo>
                      <a:pt x="1710" y="817"/>
                    </a:lnTo>
                    <a:cubicBezTo>
                      <a:pt x="1673" y="795"/>
                      <a:pt x="1633" y="785"/>
                      <a:pt x="1593" y="785"/>
                    </a:cubicBezTo>
                    <a:cubicBezTo>
                      <a:pt x="1489" y="785"/>
                      <a:pt x="1390" y="856"/>
                      <a:pt x="1364" y="967"/>
                    </a:cubicBezTo>
                    <a:lnTo>
                      <a:pt x="1301" y="1236"/>
                    </a:lnTo>
                    <a:cubicBezTo>
                      <a:pt x="1273" y="1361"/>
                      <a:pt x="1176" y="1419"/>
                      <a:pt x="1077" y="1419"/>
                    </a:cubicBezTo>
                    <a:cubicBezTo>
                      <a:pt x="960" y="1419"/>
                      <a:pt x="842" y="1337"/>
                      <a:pt x="842" y="1187"/>
                    </a:cubicBezTo>
                    <a:lnTo>
                      <a:pt x="842" y="452"/>
                    </a:lnTo>
                    <a:cubicBezTo>
                      <a:pt x="842" y="369"/>
                      <a:pt x="799" y="292"/>
                      <a:pt x="725" y="249"/>
                    </a:cubicBezTo>
                    <a:lnTo>
                      <a:pt x="349" y="33"/>
                    </a:lnTo>
                    <a:cubicBezTo>
                      <a:pt x="312" y="11"/>
                      <a:pt x="272" y="1"/>
                      <a:pt x="233"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6" name="Google Shape;7246;p43">
                <a:extLst>
                  <a:ext uri="{FF2B5EF4-FFF2-40B4-BE49-F238E27FC236}">
                    <a16:creationId xmlns:a16="http://schemas.microsoft.com/office/drawing/2014/main" id="{A1C84861-5F74-44B9-81B8-C12A62669FD9}"/>
                  </a:ext>
                </a:extLst>
              </p:cNvPr>
              <p:cNvSpPr/>
              <p:nvPr/>
            </p:nvSpPr>
            <p:spPr>
              <a:xfrm>
                <a:off x="4311600" y="4263121"/>
                <a:ext cx="255421" cy="300071"/>
              </a:xfrm>
              <a:custGeom>
                <a:avLst/>
                <a:gdLst/>
                <a:ahLst/>
                <a:cxnLst/>
                <a:rect l="l" t="t" r="r" b="b"/>
                <a:pathLst>
                  <a:path w="13117" h="15410" extrusionOk="0">
                    <a:moveTo>
                      <a:pt x="7943" y="1"/>
                    </a:moveTo>
                    <a:cubicBezTo>
                      <a:pt x="7207" y="1"/>
                      <a:pt x="6376" y="241"/>
                      <a:pt x="5496" y="750"/>
                    </a:cubicBezTo>
                    <a:cubicBezTo>
                      <a:pt x="4082" y="1561"/>
                      <a:pt x="2798" y="2919"/>
                      <a:pt x="1827" y="4489"/>
                    </a:cubicBezTo>
                    <a:cubicBezTo>
                      <a:pt x="706" y="6299"/>
                      <a:pt x="0" y="8390"/>
                      <a:pt x="0" y="10266"/>
                    </a:cubicBezTo>
                    <a:cubicBezTo>
                      <a:pt x="0" y="12016"/>
                      <a:pt x="612" y="13244"/>
                      <a:pt x="1604" y="13819"/>
                    </a:cubicBezTo>
                    <a:lnTo>
                      <a:pt x="1604" y="13823"/>
                    </a:lnTo>
                    <a:lnTo>
                      <a:pt x="1610" y="13826"/>
                    </a:lnTo>
                    <a:lnTo>
                      <a:pt x="3636" y="14984"/>
                    </a:lnTo>
                    <a:cubicBezTo>
                      <a:pt x="4075" y="15263"/>
                      <a:pt x="4592" y="15410"/>
                      <a:pt x="5166" y="15410"/>
                    </a:cubicBezTo>
                    <a:cubicBezTo>
                      <a:pt x="5904" y="15410"/>
                      <a:pt x="6737" y="15168"/>
                      <a:pt x="7618" y="14657"/>
                    </a:cubicBezTo>
                    <a:cubicBezTo>
                      <a:pt x="10655" y="12908"/>
                      <a:pt x="13117" y="8643"/>
                      <a:pt x="13117" y="5141"/>
                    </a:cubicBezTo>
                    <a:cubicBezTo>
                      <a:pt x="13117" y="3314"/>
                      <a:pt x="12448" y="2057"/>
                      <a:pt x="11380" y="1515"/>
                    </a:cubicBezTo>
                    <a:lnTo>
                      <a:pt x="9384" y="364"/>
                    </a:lnTo>
                    <a:lnTo>
                      <a:pt x="9377" y="364"/>
                    </a:lnTo>
                    <a:lnTo>
                      <a:pt x="9357" y="351"/>
                    </a:lnTo>
                    <a:lnTo>
                      <a:pt x="9357" y="354"/>
                    </a:lnTo>
                    <a:cubicBezTo>
                      <a:pt x="8944" y="122"/>
                      <a:pt x="8467" y="1"/>
                      <a:pt x="7943"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7" name="Google Shape;7247;p43">
                <a:extLst>
                  <a:ext uri="{FF2B5EF4-FFF2-40B4-BE49-F238E27FC236}">
                    <a16:creationId xmlns:a16="http://schemas.microsoft.com/office/drawing/2014/main" id="{E4F2070B-9123-4B6D-A036-153B473187B9}"/>
                  </a:ext>
                </a:extLst>
              </p:cNvPr>
              <p:cNvSpPr/>
              <p:nvPr/>
            </p:nvSpPr>
            <p:spPr>
              <a:xfrm>
                <a:off x="4311600" y="4386202"/>
                <a:ext cx="70043" cy="168242"/>
              </a:xfrm>
              <a:custGeom>
                <a:avLst/>
                <a:gdLst/>
                <a:ahLst/>
                <a:cxnLst/>
                <a:rect l="l" t="t" r="r" b="b"/>
                <a:pathLst>
                  <a:path w="3597" h="8640" extrusionOk="0">
                    <a:moveTo>
                      <a:pt x="3170" y="8393"/>
                    </a:moveTo>
                    <a:lnTo>
                      <a:pt x="3597" y="8640"/>
                    </a:lnTo>
                    <a:lnTo>
                      <a:pt x="3597" y="8640"/>
                    </a:lnTo>
                    <a:lnTo>
                      <a:pt x="3170" y="8393"/>
                    </a:lnTo>
                    <a:close/>
                    <a:moveTo>
                      <a:pt x="1604" y="7498"/>
                    </a:moveTo>
                    <a:lnTo>
                      <a:pt x="1604" y="7502"/>
                    </a:lnTo>
                    <a:lnTo>
                      <a:pt x="1604" y="7502"/>
                    </a:lnTo>
                    <a:lnTo>
                      <a:pt x="1604" y="7498"/>
                    </a:lnTo>
                    <a:lnTo>
                      <a:pt x="1604" y="7498"/>
                    </a:lnTo>
                    <a:close/>
                    <a:moveTo>
                      <a:pt x="104" y="5127"/>
                    </a:moveTo>
                    <a:cubicBezTo>
                      <a:pt x="273" y="6011"/>
                      <a:pt x="639" y="6704"/>
                      <a:pt x="1151" y="7169"/>
                    </a:cubicBezTo>
                    <a:cubicBezTo>
                      <a:pt x="639" y="6704"/>
                      <a:pt x="273" y="6011"/>
                      <a:pt x="104" y="5127"/>
                    </a:cubicBezTo>
                    <a:close/>
                    <a:moveTo>
                      <a:pt x="104" y="5120"/>
                    </a:moveTo>
                    <a:lnTo>
                      <a:pt x="104" y="5123"/>
                    </a:lnTo>
                    <a:lnTo>
                      <a:pt x="104" y="5120"/>
                    </a:lnTo>
                    <a:close/>
                    <a:moveTo>
                      <a:pt x="878" y="1"/>
                    </a:moveTo>
                    <a:cubicBezTo>
                      <a:pt x="323" y="1311"/>
                      <a:pt x="0" y="2678"/>
                      <a:pt x="0" y="3945"/>
                    </a:cubicBezTo>
                    <a:lnTo>
                      <a:pt x="0" y="3945"/>
                    </a:lnTo>
                    <a:cubicBezTo>
                      <a:pt x="0" y="2678"/>
                      <a:pt x="323" y="1311"/>
                      <a:pt x="878" y="1"/>
                    </a:cubicBezTo>
                    <a:close/>
                  </a:path>
                </a:pathLst>
              </a:custGeom>
              <a:solidFill>
                <a:srgbClr val="E5E5E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8" name="Google Shape;7248;p43">
                <a:extLst>
                  <a:ext uri="{FF2B5EF4-FFF2-40B4-BE49-F238E27FC236}">
                    <a16:creationId xmlns:a16="http://schemas.microsoft.com/office/drawing/2014/main" id="{057B63D7-FBE0-4A07-9060-7A48A3C5C5AC}"/>
                  </a:ext>
                </a:extLst>
              </p:cNvPr>
              <p:cNvSpPr/>
              <p:nvPr/>
            </p:nvSpPr>
            <p:spPr>
              <a:xfrm>
                <a:off x="4311600" y="4350511"/>
                <a:ext cx="76897" cy="203935"/>
              </a:xfrm>
              <a:custGeom>
                <a:avLst/>
                <a:gdLst/>
                <a:ahLst/>
                <a:cxnLst/>
                <a:rect l="l" t="t" r="r" b="b"/>
                <a:pathLst>
                  <a:path w="3949" h="10473" extrusionOk="0">
                    <a:moveTo>
                      <a:pt x="1827" y="1"/>
                    </a:moveTo>
                    <a:cubicBezTo>
                      <a:pt x="1464" y="586"/>
                      <a:pt x="1145" y="1205"/>
                      <a:pt x="878" y="1834"/>
                    </a:cubicBezTo>
                    <a:cubicBezTo>
                      <a:pt x="323" y="3144"/>
                      <a:pt x="0" y="4511"/>
                      <a:pt x="0" y="5778"/>
                    </a:cubicBezTo>
                    <a:cubicBezTo>
                      <a:pt x="0" y="6201"/>
                      <a:pt x="37" y="6593"/>
                      <a:pt x="104" y="6953"/>
                    </a:cubicBezTo>
                    <a:lnTo>
                      <a:pt x="104" y="6956"/>
                    </a:lnTo>
                    <a:lnTo>
                      <a:pt x="104" y="6960"/>
                    </a:lnTo>
                    <a:cubicBezTo>
                      <a:pt x="273" y="7844"/>
                      <a:pt x="639" y="8537"/>
                      <a:pt x="1151" y="9002"/>
                    </a:cubicBezTo>
                    <a:cubicBezTo>
                      <a:pt x="1291" y="9128"/>
                      <a:pt x="1441" y="9238"/>
                      <a:pt x="1604" y="9331"/>
                    </a:cubicBezTo>
                    <a:lnTo>
                      <a:pt x="1604" y="9335"/>
                    </a:lnTo>
                    <a:lnTo>
                      <a:pt x="1610" y="9335"/>
                    </a:lnTo>
                    <a:lnTo>
                      <a:pt x="3170" y="10226"/>
                    </a:lnTo>
                    <a:lnTo>
                      <a:pt x="3597" y="10473"/>
                    </a:lnTo>
                    <a:cubicBezTo>
                      <a:pt x="2682" y="9867"/>
                      <a:pt x="2123" y="8669"/>
                      <a:pt x="2123" y="6996"/>
                    </a:cubicBezTo>
                    <a:cubicBezTo>
                      <a:pt x="2123" y="5124"/>
                      <a:pt x="2825" y="3034"/>
                      <a:pt x="3949" y="1225"/>
                    </a:cubicBezTo>
                    <a:lnTo>
                      <a:pt x="1827" y="1"/>
                    </a:ln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89" name="Google Shape;7249;p43">
                <a:extLst>
                  <a:ext uri="{FF2B5EF4-FFF2-40B4-BE49-F238E27FC236}">
                    <a16:creationId xmlns:a16="http://schemas.microsoft.com/office/drawing/2014/main" id="{F3B78FE5-D869-4730-9C04-C7B0BBF9B830}"/>
                  </a:ext>
                </a:extLst>
              </p:cNvPr>
              <p:cNvSpPr/>
              <p:nvPr/>
            </p:nvSpPr>
            <p:spPr>
              <a:xfrm>
                <a:off x="4493796" y="4269956"/>
                <a:ext cx="467" cy="253"/>
              </a:xfrm>
              <a:custGeom>
                <a:avLst/>
                <a:gdLst/>
                <a:ahLst/>
                <a:cxnLst/>
                <a:rect l="l" t="t" r="r" b="b"/>
                <a:pathLst>
                  <a:path w="24" h="13" extrusionOk="0">
                    <a:moveTo>
                      <a:pt x="0" y="0"/>
                    </a:moveTo>
                    <a:lnTo>
                      <a:pt x="20" y="13"/>
                    </a:lnTo>
                    <a:lnTo>
                      <a:pt x="23" y="13"/>
                    </a:lnTo>
                    <a:lnTo>
                      <a:pt x="0" y="0"/>
                    </a:lnTo>
                    <a:close/>
                  </a:path>
                </a:pathLst>
              </a:custGeom>
              <a:solidFill>
                <a:srgbClr val="87919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0" name="Google Shape;7250;p43">
                <a:extLst>
                  <a:ext uri="{FF2B5EF4-FFF2-40B4-BE49-F238E27FC236}">
                    <a16:creationId xmlns:a16="http://schemas.microsoft.com/office/drawing/2014/main" id="{C44DC66A-EBC4-4F7F-8D82-A80130A5FBC7}"/>
                  </a:ext>
                </a:extLst>
              </p:cNvPr>
              <p:cNvSpPr/>
              <p:nvPr/>
            </p:nvSpPr>
            <p:spPr>
              <a:xfrm>
                <a:off x="4347155" y="4263141"/>
                <a:ext cx="185281" cy="111227"/>
              </a:xfrm>
              <a:custGeom>
                <a:avLst/>
                <a:gdLst/>
                <a:ahLst/>
                <a:cxnLst/>
                <a:rect l="l" t="t" r="r" b="b"/>
                <a:pathLst>
                  <a:path w="9515" h="5712" extrusionOk="0">
                    <a:moveTo>
                      <a:pt x="6114" y="0"/>
                    </a:moveTo>
                    <a:cubicBezTo>
                      <a:pt x="5379" y="0"/>
                      <a:pt x="4548" y="240"/>
                      <a:pt x="3670" y="749"/>
                    </a:cubicBezTo>
                    <a:cubicBezTo>
                      <a:pt x="2259" y="1560"/>
                      <a:pt x="972" y="2918"/>
                      <a:pt x="1" y="4488"/>
                    </a:cubicBezTo>
                    <a:lnTo>
                      <a:pt x="2123" y="5712"/>
                    </a:lnTo>
                    <a:cubicBezTo>
                      <a:pt x="3094" y="4142"/>
                      <a:pt x="4381" y="2781"/>
                      <a:pt x="5792" y="1967"/>
                    </a:cubicBezTo>
                    <a:cubicBezTo>
                      <a:pt x="6676" y="1457"/>
                      <a:pt x="7508" y="1215"/>
                      <a:pt x="8247" y="1215"/>
                    </a:cubicBezTo>
                    <a:cubicBezTo>
                      <a:pt x="8709" y="1215"/>
                      <a:pt x="9135" y="1311"/>
                      <a:pt x="9514" y="1494"/>
                    </a:cubicBezTo>
                    <a:lnTo>
                      <a:pt x="8167" y="716"/>
                    </a:lnTo>
                    <a:lnTo>
                      <a:pt x="7558" y="363"/>
                    </a:lnTo>
                    <a:lnTo>
                      <a:pt x="7551" y="363"/>
                    </a:lnTo>
                    <a:lnTo>
                      <a:pt x="7531" y="350"/>
                    </a:lnTo>
                    <a:lnTo>
                      <a:pt x="7531" y="353"/>
                    </a:lnTo>
                    <a:cubicBezTo>
                      <a:pt x="7408" y="286"/>
                      <a:pt x="7282" y="226"/>
                      <a:pt x="7152" y="180"/>
                    </a:cubicBezTo>
                    <a:cubicBezTo>
                      <a:pt x="6833" y="60"/>
                      <a:pt x="6487" y="0"/>
                      <a:pt x="6114" y="0"/>
                    </a:cubicBezTo>
                    <a:close/>
                  </a:path>
                </a:pathLst>
              </a:custGeom>
              <a:solidFill>
                <a:schemeClr val="accent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1" name="Google Shape;7251;p43">
                <a:extLst>
                  <a:ext uri="{FF2B5EF4-FFF2-40B4-BE49-F238E27FC236}">
                    <a16:creationId xmlns:a16="http://schemas.microsoft.com/office/drawing/2014/main" id="{1BAE61F1-104F-498D-A517-6A43CA7245E0}"/>
                  </a:ext>
                </a:extLst>
              </p:cNvPr>
              <p:cNvSpPr/>
              <p:nvPr/>
            </p:nvSpPr>
            <p:spPr>
              <a:xfrm>
                <a:off x="4415500" y="4354678"/>
                <a:ext cx="88872" cy="140591"/>
              </a:xfrm>
              <a:custGeom>
                <a:avLst/>
                <a:gdLst/>
                <a:ahLst/>
                <a:cxnLst/>
                <a:rect l="l" t="t" r="r" b="b"/>
                <a:pathLst>
                  <a:path w="4564" h="7220" extrusionOk="0">
                    <a:moveTo>
                      <a:pt x="2896" y="1"/>
                    </a:moveTo>
                    <a:cubicBezTo>
                      <a:pt x="2871" y="1"/>
                      <a:pt x="2845" y="9"/>
                      <a:pt x="2817" y="26"/>
                    </a:cubicBezTo>
                    <a:lnTo>
                      <a:pt x="1756" y="635"/>
                    </a:lnTo>
                    <a:cubicBezTo>
                      <a:pt x="1697" y="671"/>
                      <a:pt x="1643" y="738"/>
                      <a:pt x="1597" y="831"/>
                    </a:cubicBezTo>
                    <a:cubicBezTo>
                      <a:pt x="1554" y="928"/>
                      <a:pt x="1530" y="1021"/>
                      <a:pt x="1530" y="1118"/>
                    </a:cubicBezTo>
                    <a:lnTo>
                      <a:pt x="1530" y="3043"/>
                    </a:lnTo>
                    <a:lnTo>
                      <a:pt x="226" y="3795"/>
                    </a:lnTo>
                    <a:cubicBezTo>
                      <a:pt x="166" y="3832"/>
                      <a:pt x="113" y="3898"/>
                      <a:pt x="66" y="3992"/>
                    </a:cubicBezTo>
                    <a:cubicBezTo>
                      <a:pt x="23" y="4087"/>
                      <a:pt x="0" y="4181"/>
                      <a:pt x="0" y="4277"/>
                    </a:cubicBezTo>
                    <a:lnTo>
                      <a:pt x="0" y="5584"/>
                    </a:lnTo>
                    <a:cubicBezTo>
                      <a:pt x="0" y="5678"/>
                      <a:pt x="23" y="5748"/>
                      <a:pt x="66" y="5791"/>
                    </a:cubicBezTo>
                    <a:cubicBezTo>
                      <a:pt x="91" y="5814"/>
                      <a:pt x="118" y="5826"/>
                      <a:pt x="148" y="5826"/>
                    </a:cubicBezTo>
                    <a:cubicBezTo>
                      <a:pt x="172" y="5826"/>
                      <a:pt x="198" y="5818"/>
                      <a:pt x="226" y="5801"/>
                    </a:cubicBezTo>
                    <a:lnTo>
                      <a:pt x="1530" y="5049"/>
                    </a:lnTo>
                    <a:lnTo>
                      <a:pt x="1530" y="6978"/>
                    </a:lnTo>
                    <a:cubicBezTo>
                      <a:pt x="1530" y="7072"/>
                      <a:pt x="1554" y="7141"/>
                      <a:pt x="1597" y="7185"/>
                    </a:cubicBezTo>
                    <a:cubicBezTo>
                      <a:pt x="1622" y="7208"/>
                      <a:pt x="1649" y="7220"/>
                      <a:pt x="1678" y="7220"/>
                    </a:cubicBezTo>
                    <a:cubicBezTo>
                      <a:pt x="1703" y="7220"/>
                      <a:pt x="1729" y="7211"/>
                      <a:pt x="1756" y="7195"/>
                    </a:cubicBezTo>
                    <a:lnTo>
                      <a:pt x="2817" y="6586"/>
                    </a:lnTo>
                    <a:cubicBezTo>
                      <a:pt x="2877" y="6549"/>
                      <a:pt x="2931" y="6482"/>
                      <a:pt x="2977" y="6390"/>
                    </a:cubicBezTo>
                    <a:cubicBezTo>
                      <a:pt x="3020" y="6293"/>
                      <a:pt x="3043" y="6200"/>
                      <a:pt x="3043" y="6103"/>
                    </a:cubicBezTo>
                    <a:lnTo>
                      <a:pt x="3043" y="4178"/>
                    </a:lnTo>
                    <a:lnTo>
                      <a:pt x="4337" y="3429"/>
                    </a:lnTo>
                    <a:cubicBezTo>
                      <a:pt x="4400" y="3393"/>
                      <a:pt x="4451" y="3329"/>
                      <a:pt x="4497" y="3233"/>
                    </a:cubicBezTo>
                    <a:cubicBezTo>
                      <a:pt x="4540" y="3140"/>
                      <a:pt x="4563" y="3043"/>
                      <a:pt x="4563" y="2950"/>
                    </a:cubicBezTo>
                    <a:lnTo>
                      <a:pt x="4563" y="1643"/>
                    </a:lnTo>
                    <a:cubicBezTo>
                      <a:pt x="4563" y="1546"/>
                      <a:pt x="4540" y="1477"/>
                      <a:pt x="4497" y="1433"/>
                    </a:cubicBezTo>
                    <a:cubicBezTo>
                      <a:pt x="4472" y="1411"/>
                      <a:pt x="4445" y="1399"/>
                      <a:pt x="4415" y="1399"/>
                    </a:cubicBezTo>
                    <a:cubicBezTo>
                      <a:pt x="4391" y="1399"/>
                      <a:pt x="4366" y="1407"/>
                      <a:pt x="4337" y="1423"/>
                    </a:cubicBezTo>
                    <a:lnTo>
                      <a:pt x="3043" y="2171"/>
                    </a:lnTo>
                    <a:lnTo>
                      <a:pt x="3043" y="243"/>
                    </a:lnTo>
                    <a:cubicBezTo>
                      <a:pt x="3043" y="149"/>
                      <a:pt x="3020" y="80"/>
                      <a:pt x="2977" y="36"/>
                    </a:cubicBezTo>
                    <a:cubicBezTo>
                      <a:pt x="2952" y="13"/>
                      <a:pt x="2925" y="1"/>
                      <a:pt x="2896"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2" name="Google Shape;7252;p43">
                <a:extLst>
                  <a:ext uri="{FF2B5EF4-FFF2-40B4-BE49-F238E27FC236}">
                    <a16:creationId xmlns:a16="http://schemas.microsoft.com/office/drawing/2014/main" id="{8144C07C-FC29-40EF-91F9-4105811F4419}"/>
                  </a:ext>
                </a:extLst>
              </p:cNvPr>
              <p:cNvSpPr/>
              <p:nvPr/>
            </p:nvSpPr>
            <p:spPr>
              <a:xfrm>
                <a:off x="5001264" y="3677315"/>
                <a:ext cx="424870" cy="885726"/>
              </a:xfrm>
              <a:custGeom>
                <a:avLst/>
                <a:gdLst/>
                <a:ahLst/>
                <a:cxnLst/>
                <a:rect l="l" t="t" r="r" b="b"/>
                <a:pathLst>
                  <a:path w="21819" h="45486" extrusionOk="0">
                    <a:moveTo>
                      <a:pt x="21065" y="1"/>
                    </a:moveTo>
                    <a:cubicBezTo>
                      <a:pt x="20917" y="1"/>
                      <a:pt x="20765" y="35"/>
                      <a:pt x="20648" y="103"/>
                    </a:cubicBezTo>
                    <a:lnTo>
                      <a:pt x="406" y="11778"/>
                    </a:lnTo>
                    <a:cubicBezTo>
                      <a:pt x="183" y="11908"/>
                      <a:pt x="1" y="12224"/>
                      <a:pt x="1" y="12483"/>
                    </a:cubicBezTo>
                    <a:lnTo>
                      <a:pt x="1" y="44706"/>
                    </a:lnTo>
                    <a:cubicBezTo>
                      <a:pt x="1" y="44966"/>
                      <a:pt x="171" y="45275"/>
                      <a:pt x="383" y="45398"/>
                    </a:cubicBezTo>
                    <a:cubicBezTo>
                      <a:pt x="484" y="45457"/>
                      <a:pt x="619" y="45486"/>
                      <a:pt x="756" y="45486"/>
                    </a:cubicBezTo>
                    <a:cubicBezTo>
                      <a:pt x="905" y="45486"/>
                      <a:pt x="1056" y="45452"/>
                      <a:pt x="1172" y="45385"/>
                    </a:cubicBezTo>
                    <a:lnTo>
                      <a:pt x="21413" y="33709"/>
                    </a:lnTo>
                    <a:cubicBezTo>
                      <a:pt x="21638" y="33579"/>
                      <a:pt x="21818" y="33263"/>
                      <a:pt x="21818" y="33004"/>
                    </a:cubicBezTo>
                    <a:lnTo>
                      <a:pt x="21818" y="781"/>
                    </a:lnTo>
                    <a:cubicBezTo>
                      <a:pt x="21818" y="522"/>
                      <a:pt x="21649" y="212"/>
                      <a:pt x="21436" y="89"/>
                    </a:cubicBezTo>
                    <a:cubicBezTo>
                      <a:pt x="21335" y="30"/>
                      <a:pt x="21202" y="1"/>
                      <a:pt x="21065" y="1"/>
                    </a:cubicBezTo>
                    <a:close/>
                  </a:path>
                </a:pathLst>
              </a:custGeom>
              <a:solidFill>
                <a:schemeClr val="accent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3" name="Google Shape;7253;p43">
                <a:extLst>
                  <a:ext uri="{FF2B5EF4-FFF2-40B4-BE49-F238E27FC236}">
                    <a16:creationId xmlns:a16="http://schemas.microsoft.com/office/drawing/2014/main" id="{381B2B90-C915-4AA4-AC19-FC985FB3B646}"/>
                  </a:ext>
                </a:extLst>
              </p:cNvPr>
              <p:cNvSpPr/>
              <p:nvPr/>
            </p:nvSpPr>
            <p:spPr>
              <a:xfrm>
                <a:off x="5002764" y="3912533"/>
                <a:ext cx="857" cy="1636"/>
              </a:xfrm>
              <a:custGeom>
                <a:avLst/>
                <a:gdLst/>
                <a:ahLst/>
                <a:cxnLst/>
                <a:rect l="l" t="t" r="r" b="b"/>
                <a:pathLst>
                  <a:path w="44" h="84" extrusionOk="0">
                    <a:moveTo>
                      <a:pt x="43" y="1"/>
                    </a:moveTo>
                    <a:cubicBezTo>
                      <a:pt x="27" y="27"/>
                      <a:pt x="14" y="54"/>
                      <a:pt x="0" y="84"/>
                    </a:cubicBezTo>
                    <a:cubicBezTo>
                      <a:pt x="14" y="54"/>
                      <a:pt x="27" y="27"/>
                      <a:pt x="43" y="1"/>
                    </a:cubicBezTo>
                    <a:close/>
                  </a:path>
                </a:pathLst>
              </a:custGeom>
              <a:solidFill>
                <a:srgbClr val="2F3C4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4" name="Google Shape;7254;p43">
                <a:extLst>
                  <a:ext uri="{FF2B5EF4-FFF2-40B4-BE49-F238E27FC236}">
                    <a16:creationId xmlns:a16="http://schemas.microsoft.com/office/drawing/2014/main" id="{B1ED201D-416D-46CE-B9ED-81B8EADF4035}"/>
                  </a:ext>
                </a:extLst>
              </p:cNvPr>
              <p:cNvSpPr/>
              <p:nvPr/>
            </p:nvSpPr>
            <p:spPr>
              <a:xfrm>
                <a:off x="5015965" y="4562382"/>
                <a:ext cx="4810" cy="604"/>
              </a:xfrm>
              <a:custGeom>
                <a:avLst/>
                <a:gdLst/>
                <a:ahLst/>
                <a:cxnLst/>
                <a:rect l="l" t="t" r="r" b="b"/>
                <a:pathLst>
                  <a:path w="247" h="31" extrusionOk="0">
                    <a:moveTo>
                      <a:pt x="243" y="0"/>
                    </a:moveTo>
                    <a:cubicBezTo>
                      <a:pt x="231" y="3"/>
                      <a:pt x="217" y="6"/>
                      <a:pt x="204" y="10"/>
                    </a:cubicBezTo>
                    <a:lnTo>
                      <a:pt x="204" y="10"/>
                    </a:lnTo>
                    <a:cubicBezTo>
                      <a:pt x="218" y="7"/>
                      <a:pt x="232" y="4"/>
                      <a:pt x="247" y="0"/>
                    </a:cubicBezTo>
                    <a:close/>
                    <a:moveTo>
                      <a:pt x="204" y="10"/>
                    </a:moveTo>
                    <a:cubicBezTo>
                      <a:pt x="173" y="16"/>
                      <a:pt x="143" y="21"/>
                      <a:pt x="110" y="23"/>
                    </a:cubicBezTo>
                    <a:cubicBezTo>
                      <a:pt x="140" y="23"/>
                      <a:pt x="170" y="17"/>
                      <a:pt x="200" y="11"/>
                    </a:cubicBezTo>
                    <a:cubicBezTo>
                      <a:pt x="202" y="10"/>
                      <a:pt x="203" y="10"/>
                      <a:pt x="204" y="10"/>
                    </a:cubicBezTo>
                    <a:close/>
                    <a:moveTo>
                      <a:pt x="80" y="27"/>
                    </a:moveTo>
                    <a:lnTo>
                      <a:pt x="80" y="27"/>
                    </a:lnTo>
                    <a:cubicBezTo>
                      <a:pt x="54" y="31"/>
                      <a:pt x="24" y="31"/>
                      <a:pt x="1" y="31"/>
                    </a:cubicBezTo>
                    <a:cubicBezTo>
                      <a:pt x="27" y="31"/>
                      <a:pt x="54" y="31"/>
                      <a:pt x="80" y="27"/>
                    </a:cubicBezTo>
                    <a:close/>
                  </a:path>
                </a:pathLst>
              </a:custGeom>
              <a:solidFill>
                <a:srgbClr val="BFBFB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5" name="Google Shape;7255;p43">
                <a:extLst>
                  <a:ext uri="{FF2B5EF4-FFF2-40B4-BE49-F238E27FC236}">
                    <a16:creationId xmlns:a16="http://schemas.microsoft.com/office/drawing/2014/main" id="{40025BD3-E108-48A5-8B8D-5EFD4A10B922}"/>
                  </a:ext>
                </a:extLst>
              </p:cNvPr>
              <p:cNvSpPr/>
              <p:nvPr/>
            </p:nvSpPr>
            <p:spPr>
              <a:xfrm>
                <a:off x="5001264" y="3912533"/>
                <a:ext cx="21459" cy="650479"/>
              </a:xfrm>
              <a:custGeom>
                <a:avLst/>
                <a:gdLst/>
                <a:ahLst/>
                <a:cxnLst/>
                <a:rect l="l" t="t" r="r" b="b"/>
                <a:pathLst>
                  <a:path w="1102" h="33405" extrusionOk="0">
                    <a:moveTo>
                      <a:pt x="1101" y="33338"/>
                    </a:moveTo>
                    <a:lnTo>
                      <a:pt x="1101" y="33338"/>
                    </a:lnTo>
                    <a:cubicBezTo>
                      <a:pt x="1098" y="33338"/>
                      <a:pt x="1095" y="33341"/>
                      <a:pt x="1092" y="33341"/>
                    </a:cubicBezTo>
                    <a:cubicBezTo>
                      <a:pt x="1092" y="33341"/>
                      <a:pt x="1091" y="33341"/>
                      <a:pt x="1091" y="33342"/>
                    </a:cubicBezTo>
                    <a:lnTo>
                      <a:pt x="1091" y="33342"/>
                    </a:lnTo>
                    <a:cubicBezTo>
                      <a:pt x="1094" y="33340"/>
                      <a:pt x="1098" y="33339"/>
                      <a:pt x="1101" y="33338"/>
                    </a:cubicBezTo>
                    <a:close/>
                    <a:moveTo>
                      <a:pt x="120" y="1"/>
                    </a:moveTo>
                    <a:cubicBezTo>
                      <a:pt x="104" y="27"/>
                      <a:pt x="91" y="54"/>
                      <a:pt x="77" y="84"/>
                    </a:cubicBezTo>
                    <a:cubicBezTo>
                      <a:pt x="74" y="90"/>
                      <a:pt x="74" y="94"/>
                      <a:pt x="71" y="101"/>
                    </a:cubicBezTo>
                    <a:cubicBezTo>
                      <a:pt x="57" y="134"/>
                      <a:pt x="44" y="167"/>
                      <a:pt x="34" y="200"/>
                    </a:cubicBezTo>
                    <a:cubicBezTo>
                      <a:pt x="11" y="270"/>
                      <a:pt x="1" y="337"/>
                      <a:pt x="1" y="403"/>
                    </a:cubicBezTo>
                    <a:lnTo>
                      <a:pt x="1" y="32629"/>
                    </a:lnTo>
                    <a:cubicBezTo>
                      <a:pt x="1" y="32789"/>
                      <a:pt x="67" y="32972"/>
                      <a:pt x="171" y="33112"/>
                    </a:cubicBezTo>
                    <a:cubicBezTo>
                      <a:pt x="230" y="33198"/>
                      <a:pt x="303" y="33271"/>
                      <a:pt x="380" y="33314"/>
                    </a:cubicBezTo>
                    <a:cubicBezTo>
                      <a:pt x="380" y="33318"/>
                      <a:pt x="383" y="33318"/>
                      <a:pt x="383" y="33318"/>
                    </a:cubicBezTo>
                    <a:cubicBezTo>
                      <a:pt x="383" y="33318"/>
                      <a:pt x="386" y="33318"/>
                      <a:pt x="386" y="33321"/>
                    </a:cubicBezTo>
                    <a:cubicBezTo>
                      <a:pt x="436" y="33348"/>
                      <a:pt x="496" y="33371"/>
                      <a:pt x="559" y="33385"/>
                    </a:cubicBezTo>
                    <a:cubicBezTo>
                      <a:pt x="622" y="33397"/>
                      <a:pt x="685" y="33405"/>
                      <a:pt x="756" y="33405"/>
                    </a:cubicBezTo>
                    <a:cubicBezTo>
                      <a:pt x="782" y="33405"/>
                      <a:pt x="809" y="33405"/>
                      <a:pt x="836" y="33401"/>
                    </a:cubicBezTo>
                    <a:cubicBezTo>
                      <a:pt x="842" y="33401"/>
                      <a:pt x="852" y="33401"/>
                      <a:pt x="862" y="33397"/>
                    </a:cubicBezTo>
                    <a:lnTo>
                      <a:pt x="865" y="33397"/>
                    </a:lnTo>
                    <a:cubicBezTo>
                      <a:pt x="912" y="33394"/>
                      <a:pt x="955" y="33385"/>
                      <a:pt x="1002" y="33374"/>
                    </a:cubicBezTo>
                    <a:cubicBezTo>
                      <a:pt x="1025" y="33365"/>
                      <a:pt x="1049" y="33358"/>
                      <a:pt x="1072" y="33348"/>
                    </a:cubicBezTo>
                    <a:lnTo>
                      <a:pt x="1078" y="33348"/>
                    </a:lnTo>
                    <a:cubicBezTo>
                      <a:pt x="1084" y="33345"/>
                      <a:pt x="1088" y="33345"/>
                      <a:pt x="1091" y="33342"/>
                    </a:cubicBezTo>
                    <a:lnTo>
                      <a:pt x="1091" y="33342"/>
                    </a:lnTo>
                    <a:cubicBezTo>
                      <a:pt x="1079" y="33346"/>
                      <a:pt x="1069" y="33348"/>
                      <a:pt x="1058" y="33348"/>
                    </a:cubicBezTo>
                    <a:cubicBezTo>
                      <a:pt x="1055" y="33351"/>
                      <a:pt x="1052" y="33351"/>
                      <a:pt x="1052" y="33351"/>
                    </a:cubicBezTo>
                    <a:lnTo>
                      <a:pt x="1045" y="33351"/>
                    </a:lnTo>
                    <a:cubicBezTo>
                      <a:pt x="1029" y="33358"/>
                      <a:pt x="1009" y="33361"/>
                      <a:pt x="992" y="33361"/>
                    </a:cubicBezTo>
                    <a:cubicBezTo>
                      <a:pt x="975" y="33361"/>
                      <a:pt x="959" y="33358"/>
                      <a:pt x="942" y="33354"/>
                    </a:cubicBezTo>
                    <a:cubicBezTo>
                      <a:pt x="912" y="33348"/>
                      <a:pt x="885" y="33334"/>
                      <a:pt x="859" y="33314"/>
                    </a:cubicBezTo>
                    <a:cubicBezTo>
                      <a:pt x="825" y="33288"/>
                      <a:pt x="799" y="33245"/>
                      <a:pt x="782" y="33191"/>
                    </a:cubicBezTo>
                    <a:cubicBezTo>
                      <a:pt x="773" y="33155"/>
                      <a:pt x="765" y="33115"/>
                      <a:pt x="765" y="33069"/>
                    </a:cubicBezTo>
                    <a:lnTo>
                      <a:pt x="765" y="842"/>
                    </a:lnTo>
                    <a:cubicBezTo>
                      <a:pt x="765" y="723"/>
                      <a:pt x="805" y="589"/>
                      <a:pt x="865" y="473"/>
                    </a:cubicBezTo>
                    <a:cubicBezTo>
                      <a:pt x="872" y="463"/>
                      <a:pt x="879" y="453"/>
                      <a:pt x="885" y="443"/>
                    </a:cubicBezTo>
                    <a:lnTo>
                      <a:pt x="882" y="443"/>
                    </a:lnTo>
                    <a:lnTo>
                      <a:pt x="120" y="1"/>
                    </a:ln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6" name="Google Shape;7256;p43">
                <a:extLst>
                  <a:ext uri="{FF2B5EF4-FFF2-40B4-BE49-F238E27FC236}">
                    <a16:creationId xmlns:a16="http://schemas.microsoft.com/office/drawing/2014/main" id="{4387645F-2A9D-4B7C-949D-97F97800B22E}"/>
                  </a:ext>
                </a:extLst>
              </p:cNvPr>
              <p:cNvSpPr/>
              <p:nvPr/>
            </p:nvSpPr>
            <p:spPr>
              <a:xfrm>
                <a:off x="5403294" y="3677607"/>
                <a:ext cx="21011" cy="7789"/>
              </a:xfrm>
              <a:custGeom>
                <a:avLst/>
                <a:gdLst/>
                <a:ahLst/>
                <a:cxnLst/>
                <a:rect l="l" t="t" r="r" b="b"/>
                <a:pathLst>
                  <a:path w="1079" h="400" extrusionOk="0">
                    <a:moveTo>
                      <a:pt x="210" y="11"/>
                    </a:moveTo>
                    <a:lnTo>
                      <a:pt x="210" y="11"/>
                    </a:lnTo>
                    <a:cubicBezTo>
                      <a:pt x="133" y="28"/>
                      <a:pt x="64" y="51"/>
                      <a:pt x="1" y="88"/>
                    </a:cubicBezTo>
                    <a:cubicBezTo>
                      <a:pt x="64" y="54"/>
                      <a:pt x="133" y="28"/>
                      <a:pt x="210" y="11"/>
                    </a:cubicBezTo>
                    <a:close/>
                    <a:moveTo>
                      <a:pt x="583" y="1"/>
                    </a:moveTo>
                    <a:cubicBezTo>
                      <a:pt x="659" y="14"/>
                      <a:pt x="729" y="41"/>
                      <a:pt x="789" y="74"/>
                    </a:cubicBezTo>
                    <a:cubicBezTo>
                      <a:pt x="905" y="140"/>
                      <a:pt x="1008" y="260"/>
                      <a:pt x="1078" y="400"/>
                    </a:cubicBezTo>
                    <a:cubicBezTo>
                      <a:pt x="1008" y="260"/>
                      <a:pt x="905" y="140"/>
                      <a:pt x="792" y="74"/>
                    </a:cubicBezTo>
                    <a:cubicBezTo>
                      <a:pt x="729" y="37"/>
                      <a:pt x="659" y="14"/>
                      <a:pt x="583"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7" name="Google Shape;7257;p43">
                <a:extLst>
                  <a:ext uri="{FF2B5EF4-FFF2-40B4-BE49-F238E27FC236}">
                    <a16:creationId xmlns:a16="http://schemas.microsoft.com/office/drawing/2014/main" id="{724CCF35-CE88-436B-B4C4-91291D64EE15}"/>
                  </a:ext>
                </a:extLst>
              </p:cNvPr>
              <p:cNvSpPr/>
              <p:nvPr/>
            </p:nvSpPr>
            <p:spPr>
              <a:xfrm>
                <a:off x="5003601" y="3907548"/>
                <a:ext cx="4226" cy="5004"/>
              </a:xfrm>
              <a:custGeom>
                <a:avLst/>
                <a:gdLst/>
                <a:ahLst/>
                <a:cxnLst/>
                <a:rect l="l" t="t" r="r" b="b"/>
                <a:pathLst>
                  <a:path w="217" h="257" extrusionOk="0">
                    <a:moveTo>
                      <a:pt x="217" y="1"/>
                    </a:moveTo>
                    <a:cubicBezTo>
                      <a:pt x="134" y="67"/>
                      <a:pt x="57" y="157"/>
                      <a:pt x="0" y="257"/>
                    </a:cubicBezTo>
                    <a:lnTo>
                      <a:pt x="0" y="257"/>
                    </a:lnTo>
                    <a:cubicBezTo>
                      <a:pt x="57" y="157"/>
                      <a:pt x="134" y="67"/>
                      <a:pt x="217" y="1"/>
                    </a:cubicBezTo>
                    <a:close/>
                  </a:path>
                </a:pathLst>
              </a:custGeom>
              <a:solidFill>
                <a:srgbClr val="737F8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8" name="Google Shape;7258;p43">
                <a:extLst>
                  <a:ext uri="{FF2B5EF4-FFF2-40B4-BE49-F238E27FC236}">
                    <a16:creationId xmlns:a16="http://schemas.microsoft.com/office/drawing/2014/main" id="{DB1847AC-30A2-4C28-9E33-DCD73060A8C2}"/>
                  </a:ext>
                </a:extLst>
              </p:cNvPr>
              <p:cNvSpPr/>
              <p:nvPr/>
            </p:nvSpPr>
            <p:spPr>
              <a:xfrm>
                <a:off x="5003601" y="3677354"/>
                <a:ext cx="422397" cy="243835"/>
              </a:xfrm>
              <a:custGeom>
                <a:avLst/>
                <a:gdLst/>
                <a:ahLst/>
                <a:cxnLst/>
                <a:rect l="l" t="t" r="r" b="b"/>
                <a:pathLst>
                  <a:path w="21692" h="12522" extrusionOk="0">
                    <a:moveTo>
                      <a:pt x="20947" y="1"/>
                    </a:moveTo>
                    <a:cubicBezTo>
                      <a:pt x="20877" y="1"/>
                      <a:pt x="20807" y="7"/>
                      <a:pt x="20737" y="24"/>
                    </a:cubicBezTo>
                    <a:cubicBezTo>
                      <a:pt x="20660" y="41"/>
                      <a:pt x="20591" y="67"/>
                      <a:pt x="20528" y="101"/>
                    </a:cubicBezTo>
                    <a:lnTo>
                      <a:pt x="9417" y="6510"/>
                    </a:lnTo>
                    <a:lnTo>
                      <a:pt x="290" y="11776"/>
                    </a:lnTo>
                    <a:cubicBezTo>
                      <a:pt x="263" y="11789"/>
                      <a:pt x="240" y="11806"/>
                      <a:pt x="217" y="11823"/>
                    </a:cubicBezTo>
                    <a:cubicBezTo>
                      <a:pt x="134" y="11889"/>
                      <a:pt x="57" y="11979"/>
                      <a:pt x="0" y="12079"/>
                    </a:cubicBezTo>
                    <a:lnTo>
                      <a:pt x="762" y="12521"/>
                    </a:lnTo>
                    <a:cubicBezTo>
                      <a:pt x="839" y="12395"/>
                      <a:pt x="938" y="12282"/>
                      <a:pt x="1052" y="12215"/>
                    </a:cubicBezTo>
                    <a:lnTo>
                      <a:pt x="21293" y="543"/>
                    </a:lnTo>
                    <a:cubicBezTo>
                      <a:pt x="21359" y="506"/>
                      <a:pt x="21419" y="486"/>
                      <a:pt x="21472" y="486"/>
                    </a:cubicBezTo>
                    <a:cubicBezTo>
                      <a:pt x="21589" y="486"/>
                      <a:pt x="21672" y="566"/>
                      <a:pt x="21692" y="703"/>
                    </a:cubicBezTo>
                    <a:cubicBezTo>
                      <a:pt x="21681" y="606"/>
                      <a:pt x="21652" y="506"/>
                      <a:pt x="21605" y="413"/>
                    </a:cubicBezTo>
                    <a:cubicBezTo>
                      <a:pt x="21535" y="273"/>
                      <a:pt x="21432" y="153"/>
                      <a:pt x="21316" y="87"/>
                    </a:cubicBezTo>
                    <a:cubicBezTo>
                      <a:pt x="21256" y="54"/>
                      <a:pt x="21186" y="27"/>
                      <a:pt x="21110" y="14"/>
                    </a:cubicBezTo>
                    <a:cubicBezTo>
                      <a:pt x="21056" y="4"/>
                      <a:pt x="21000" y="1"/>
                      <a:pt x="20947"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99" name="Google Shape;7259;p43">
                <a:extLst>
                  <a:ext uri="{FF2B5EF4-FFF2-40B4-BE49-F238E27FC236}">
                    <a16:creationId xmlns:a16="http://schemas.microsoft.com/office/drawing/2014/main" id="{5666D139-7B41-45EE-916B-7E49C8E93220}"/>
                  </a:ext>
                </a:extLst>
              </p:cNvPr>
              <p:cNvSpPr/>
              <p:nvPr/>
            </p:nvSpPr>
            <p:spPr>
              <a:xfrm>
                <a:off x="5060263" y="3768929"/>
                <a:ext cx="311599" cy="192700"/>
              </a:xfrm>
              <a:custGeom>
                <a:avLst/>
                <a:gdLst/>
                <a:ahLst/>
                <a:cxnLst/>
                <a:rect l="l" t="t" r="r" b="b"/>
                <a:pathLst>
                  <a:path w="16002" h="9896" extrusionOk="0">
                    <a:moveTo>
                      <a:pt x="15804" y="1"/>
                    </a:moveTo>
                    <a:cubicBezTo>
                      <a:pt x="15755" y="1"/>
                      <a:pt x="15700" y="17"/>
                      <a:pt x="15642" y="51"/>
                    </a:cubicBezTo>
                    <a:lnTo>
                      <a:pt x="360" y="8873"/>
                    </a:lnTo>
                    <a:cubicBezTo>
                      <a:pt x="161" y="8989"/>
                      <a:pt x="1" y="9265"/>
                      <a:pt x="1" y="9495"/>
                    </a:cubicBezTo>
                    <a:lnTo>
                      <a:pt x="1" y="9638"/>
                    </a:lnTo>
                    <a:cubicBezTo>
                      <a:pt x="1" y="9801"/>
                      <a:pt x="82" y="9895"/>
                      <a:pt x="201" y="9895"/>
                    </a:cubicBezTo>
                    <a:cubicBezTo>
                      <a:pt x="249" y="9895"/>
                      <a:pt x="303" y="9880"/>
                      <a:pt x="360" y="9847"/>
                    </a:cubicBezTo>
                    <a:lnTo>
                      <a:pt x="15642" y="1023"/>
                    </a:lnTo>
                    <a:cubicBezTo>
                      <a:pt x="15841" y="906"/>
                      <a:pt x="16001" y="630"/>
                      <a:pt x="16001" y="400"/>
                    </a:cubicBezTo>
                    <a:lnTo>
                      <a:pt x="16001" y="257"/>
                    </a:lnTo>
                    <a:cubicBezTo>
                      <a:pt x="16001" y="95"/>
                      <a:pt x="15921" y="1"/>
                      <a:pt x="15804"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0" name="Google Shape;7260;p43">
                <a:extLst>
                  <a:ext uri="{FF2B5EF4-FFF2-40B4-BE49-F238E27FC236}">
                    <a16:creationId xmlns:a16="http://schemas.microsoft.com/office/drawing/2014/main" id="{316567FB-4ABC-4AF0-A195-DC74BE6583CD}"/>
                  </a:ext>
                </a:extLst>
              </p:cNvPr>
              <p:cNvSpPr/>
              <p:nvPr/>
            </p:nvSpPr>
            <p:spPr>
              <a:xfrm>
                <a:off x="5060263" y="3826780"/>
                <a:ext cx="311599" cy="192680"/>
              </a:xfrm>
              <a:custGeom>
                <a:avLst/>
                <a:gdLst/>
                <a:ahLst/>
                <a:cxnLst/>
                <a:rect l="l" t="t" r="r" b="b"/>
                <a:pathLst>
                  <a:path w="16002" h="9895" extrusionOk="0">
                    <a:moveTo>
                      <a:pt x="15804" y="1"/>
                    </a:moveTo>
                    <a:cubicBezTo>
                      <a:pt x="15755" y="1"/>
                      <a:pt x="15700" y="17"/>
                      <a:pt x="15642" y="51"/>
                    </a:cubicBezTo>
                    <a:lnTo>
                      <a:pt x="360" y="8872"/>
                    </a:lnTo>
                    <a:cubicBezTo>
                      <a:pt x="161" y="8989"/>
                      <a:pt x="1" y="9268"/>
                      <a:pt x="1" y="9494"/>
                    </a:cubicBezTo>
                    <a:lnTo>
                      <a:pt x="1" y="9637"/>
                    </a:lnTo>
                    <a:cubicBezTo>
                      <a:pt x="1" y="9801"/>
                      <a:pt x="82" y="9895"/>
                      <a:pt x="201" y="9895"/>
                    </a:cubicBezTo>
                    <a:cubicBezTo>
                      <a:pt x="249" y="9895"/>
                      <a:pt x="303" y="9879"/>
                      <a:pt x="360" y="9847"/>
                    </a:cubicBezTo>
                    <a:lnTo>
                      <a:pt x="15642" y="1022"/>
                    </a:lnTo>
                    <a:cubicBezTo>
                      <a:pt x="15841" y="909"/>
                      <a:pt x="16001" y="630"/>
                      <a:pt x="16001" y="400"/>
                    </a:cubicBezTo>
                    <a:lnTo>
                      <a:pt x="16001" y="257"/>
                    </a:lnTo>
                    <a:cubicBezTo>
                      <a:pt x="16001" y="95"/>
                      <a:pt x="15921" y="1"/>
                      <a:pt x="15804"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1" name="Google Shape;7261;p43">
                <a:extLst>
                  <a:ext uri="{FF2B5EF4-FFF2-40B4-BE49-F238E27FC236}">
                    <a16:creationId xmlns:a16="http://schemas.microsoft.com/office/drawing/2014/main" id="{1D5953CA-D179-44D1-8E40-E9CD50105AD9}"/>
                  </a:ext>
                </a:extLst>
              </p:cNvPr>
              <p:cNvSpPr/>
              <p:nvPr/>
            </p:nvSpPr>
            <p:spPr>
              <a:xfrm>
                <a:off x="5060263" y="3884650"/>
                <a:ext cx="311599" cy="192661"/>
              </a:xfrm>
              <a:custGeom>
                <a:avLst/>
                <a:gdLst/>
                <a:ahLst/>
                <a:cxnLst/>
                <a:rect l="l" t="t" r="r" b="b"/>
                <a:pathLst>
                  <a:path w="16002" h="9894" extrusionOk="0">
                    <a:moveTo>
                      <a:pt x="15804" y="0"/>
                    </a:moveTo>
                    <a:cubicBezTo>
                      <a:pt x="15755" y="0"/>
                      <a:pt x="15700" y="16"/>
                      <a:pt x="15642" y="49"/>
                    </a:cubicBezTo>
                    <a:lnTo>
                      <a:pt x="360" y="8874"/>
                    </a:lnTo>
                    <a:cubicBezTo>
                      <a:pt x="161" y="8987"/>
                      <a:pt x="1" y="9266"/>
                      <a:pt x="1" y="9496"/>
                    </a:cubicBezTo>
                    <a:lnTo>
                      <a:pt x="1" y="9639"/>
                    </a:lnTo>
                    <a:cubicBezTo>
                      <a:pt x="1" y="9802"/>
                      <a:pt x="81" y="9894"/>
                      <a:pt x="198" y="9894"/>
                    </a:cubicBezTo>
                    <a:cubicBezTo>
                      <a:pt x="247" y="9894"/>
                      <a:pt x="302" y="9878"/>
                      <a:pt x="360" y="9845"/>
                    </a:cubicBezTo>
                    <a:lnTo>
                      <a:pt x="15642" y="1020"/>
                    </a:lnTo>
                    <a:cubicBezTo>
                      <a:pt x="15841" y="908"/>
                      <a:pt x="16001" y="628"/>
                      <a:pt x="16001" y="398"/>
                    </a:cubicBezTo>
                    <a:lnTo>
                      <a:pt x="16001" y="255"/>
                    </a:lnTo>
                    <a:cubicBezTo>
                      <a:pt x="16001" y="93"/>
                      <a:pt x="15921" y="0"/>
                      <a:pt x="15804"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2" name="Google Shape;7262;p43">
                <a:extLst>
                  <a:ext uri="{FF2B5EF4-FFF2-40B4-BE49-F238E27FC236}">
                    <a16:creationId xmlns:a16="http://schemas.microsoft.com/office/drawing/2014/main" id="{7FC63796-46E9-433A-94FC-2EB6F5438D98}"/>
                  </a:ext>
                </a:extLst>
              </p:cNvPr>
              <p:cNvSpPr/>
              <p:nvPr/>
            </p:nvSpPr>
            <p:spPr>
              <a:xfrm>
                <a:off x="5060263" y="3942500"/>
                <a:ext cx="311599" cy="192680"/>
              </a:xfrm>
              <a:custGeom>
                <a:avLst/>
                <a:gdLst/>
                <a:ahLst/>
                <a:cxnLst/>
                <a:rect l="l" t="t" r="r" b="b"/>
                <a:pathLst>
                  <a:path w="16002" h="9895" extrusionOk="0">
                    <a:moveTo>
                      <a:pt x="15802" y="0"/>
                    </a:moveTo>
                    <a:cubicBezTo>
                      <a:pt x="15754" y="0"/>
                      <a:pt x="15699" y="16"/>
                      <a:pt x="15642" y="48"/>
                    </a:cubicBezTo>
                    <a:lnTo>
                      <a:pt x="360" y="8874"/>
                    </a:lnTo>
                    <a:cubicBezTo>
                      <a:pt x="161" y="8986"/>
                      <a:pt x="1" y="9266"/>
                      <a:pt x="1" y="9496"/>
                    </a:cubicBezTo>
                    <a:lnTo>
                      <a:pt x="1" y="9638"/>
                    </a:lnTo>
                    <a:cubicBezTo>
                      <a:pt x="1" y="9801"/>
                      <a:pt x="81" y="9895"/>
                      <a:pt x="198" y="9895"/>
                    </a:cubicBezTo>
                    <a:cubicBezTo>
                      <a:pt x="247" y="9895"/>
                      <a:pt x="302" y="9879"/>
                      <a:pt x="360" y="9844"/>
                    </a:cubicBezTo>
                    <a:lnTo>
                      <a:pt x="15642" y="1023"/>
                    </a:lnTo>
                    <a:cubicBezTo>
                      <a:pt x="15841" y="906"/>
                      <a:pt x="16001" y="627"/>
                      <a:pt x="16001" y="401"/>
                    </a:cubicBezTo>
                    <a:lnTo>
                      <a:pt x="16001" y="255"/>
                    </a:lnTo>
                    <a:cubicBezTo>
                      <a:pt x="16001" y="94"/>
                      <a:pt x="15920" y="0"/>
                      <a:pt x="15802"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3" name="Google Shape;7263;p43">
                <a:extLst>
                  <a:ext uri="{FF2B5EF4-FFF2-40B4-BE49-F238E27FC236}">
                    <a16:creationId xmlns:a16="http://schemas.microsoft.com/office/drawing/2014/main" id="{DE3623A7-ECF5-4273-9976-B50A932E1F84}"/>
                  </a:ext>
                </a:extLst>
              </p:cNvPr>
              <p:cNvSpPr/>
              <p:nvPr/>
            </p:nvSpPr>
            <p:spPr>
              <a:xfrm>
                <a:off x="5060263" y="4000331"/>
                <a:ext cx="311599" cy="192700"/>
              </a:xfrm>
              <a:custGeom>
                <a:avLst/>
                <a:gdLst/>
                <a:ahLst/>
                <a:cxnLst/>
                <a:rect l="l" t="t" r="r" b="b"/>
                <a:pathLst>
                  <a:path w="16002" h="9896" extrusionOk="0">
                    <a:moveTo>
                      <a:pt x="15802" y="1"/>
                    </a:moveTo>
                    <a:cubicBezTo>
                      <a:pt x="15754" y="1"/>
                      <a:pt x="15699" y="16"/>
                      <a:pt x="15642" y="49"/>
                    </a:cubicBezTo>
                    <a:lnTo>
                      <a:pt x="360" y="8873"/>
                    </a:lnTo>
                    <a:cubicBezTo>
                      <a:pt x="161" y="8987"/>
                      <a:pt x="1" y="9266"/>
                      <a:pt x="1" y="9496"/>
                    </a:cubicBezTo>
                    <a:lnTo>
                      <a:pt x="1" y="9639"/>
                    </a:lnTo>
                    <a:cubicBezTo>
                      <a:pt x="1" y="9801"/>
                      <a:pt x="81" y="9895"/>
                      <a:pt x="198" y="9895"/>
                    </a:cubicBezTo>
                    <a:cubicBezTo>
                      <a:pt x="247" y="9895"/>
                      <a:pt x="302" y="9879"/>
                      <a:pt x="360" y="9845"/>
                    </a:cubicBezTo>
                    <a:lnTo>
                      <a:pt x="15642" y="1023"/>
                    </a:lnTo>
                    <a:cubicBezTo>
                      <a:pt x="15841" y="907"/>
                      <a:pt x="16001" y="631"/>
                      <a:pt x="16001" y="402"/>
                    </a:cubicBezTo>
                    <a:lnTo>
                      <a:pt x="16001" y="259"/>
                    </a:lnTo>
                    <a:cubicBezTo>
                      <a:pt x="16001" y="95"/>
                      <a:pt x="15920" y="1"/>
                      <a:pt x="15802"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4" name="Google Shape;7264;p43">
                <a:extLst>
                  <a:ext uri="{FF2B5EF4-FFF2-40B4-BE49-F238E27FC236}">
                    <a16:creationId xmlns:a16="http://schemas.microsoft.com/office/drawing/2014/main" id="{3C4BD4F9-1212-4024-B36B-10F3569EEFB4}"/>
                  </a:ext>
                </a:extLst>
              </p:cNvPr>
              <p:cNvSpPr/>
              <p:nvPr/>
            </p:nvSpPr>
            <p:spPr>
              <a:xfrm>
                <a:off x="5060263" y="4058201"/>
                <a:ext cx="311599" cy="192700"/>
              </a:xfrm>
              <a:custGeom>
                <a:avLst/>
                <a:gdLst/>
                <a:ahLst/>
                <a:cxnLst/>
                <a:rect l="l" t="t" r="r" b="b"/>
                <a:pathLst>
                  <a:path w="16002" h="9896" extrusionOk="0">
                    <a:moveTo>
                      <a:pt x="15804" y="0"/>
                    </a:moveTo>
                    <a:cubicBezTo>
                      <a:pt x="15755" y="0"/>
                      <a:pt x="15700" y="16"/>
                      <a:pt x="15642" y="51"/>
                    </a:cubicBezTo>
                    <a:lnTo>
                      <a:pt x="360" y="8872"/>
                    </a:lnTo>
                    <a:cubicBezTo>
                      <a:pt x="161" y="8989"/>
                      <a:pt x="1" y="9265"/>
                      <a:pt x="1" y="9494"/>
                    </a:cubicBezTo>
                    <a:lnTo>
                      <a:pt x="1" y="9638"/>
                    </a:lnTo>
                    <a:cubicBezTo>
                      <a:pt x="1" y="9801"/>
                      <a:pt x="82" y="9895"/>
                      <a:pt x="200" y="9895"/>
                    </a:cubicBezTo>
                    <a:cubicBezTo>
                      <a:pt x="248" y="9895"/>
                      <a:pt x="303" y="9880"/>
                      <a:pt x="360" y="9847"/>
                    </a:cubicBezTo>
                    <a:lnTo>
                      <a:pt x="15642" y="1022"/>
                    </a:lnTo>
                    <a:cubicBezTo>
                      <a:pt x="15841" y="906"/>
                      <a:pt x="16001" y="629"/>
                      <a:pt x="16001" y="400"/>
                    </a:cubicBezTo>
                    <a:lnTo>
                      <a:pt x="16001" y="257"/>
                    </a:lnTo>
                    <a:cubicBezTo>
                      <a:pt x="16001" y="95"/>
                      <a:pt x="15921" y="0"/>
                      <a:pt x="15804"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5" name="Google Shape;7265;p43">
                <a:extLst>
                  <a:ext uri="{FF2B5EF4-FFF2-40B4-BE49-F238E27FC236}">
                    <a16:creationId xmlns:a16="http://schemas.microsoft.com/office/drawing/2014/main" id="{68D360B4-4819-44CB-97C1-F7651989A354}"/>
                  </a:ext>
                </a:extLst>
              </p:cNvPr>
              <p:cNvSpPr/>
              <p:nvPr/>
            </p:nvSpPr>
            <p:spPr>
              <a:xfrm>
                <a:off x="5060263" y="4116032"/>
                <a:ext cx="311599" cy="192700"/>
              </a:xfrm>
              <a:custGeom>
                <a:avLst/>
                <a:gdLst/>
                <a:ahLst/>
                <a:cxnLst/>
                <a:rect l="l" t="t" r="r" b="b"/>
                <a:pathLst>
                  <a:path w="16002" h="9896" extrusionOk="0">
                    <a:moveTo>
                      <a:pt x="15804" y="1"/>
                    </a:moveTo>
                    <a:cubicBezTo>
                      <a:pt x="15755" y="1"/>
                      <a:pt x="15700" y="17"/>
                      <a:pt x="15642" y="51"/>
                    </a:cubicBezTo>
                    <a:lnTo>
                      <a:pt x="360" y="8873"/>
                    </a:lnTo>
                    <a:cubicBezTo>
                      <a:pt x="161" y="8989"/>
                      <a:pt x="1" y="9269"/>
                      <a:pt x="1" y="9495"/>
                    </a:cubicBezTo>
                    <a:lnTo>
                      <a:pt x="1" y="9637"/>
                    </a:lnTo>
                    <a:cubicBezTo>
                      <a:pt x="1" y="9801"/>
                      <a:pt x="82" y="9896"/>
                      <a:pt x="200" y="9896"/>
                    </a:cubicBezTo>
                    <a:cubicBezTo>
                      <a:pt x="248" y="9896"/>
                      <a:pt x="303" y="9880"/>
                      <a:pt x="360" y="9847"/>
                    </a:cubicBezTo>
                    <a:lnTo>
                      <a:pt x="15642" y="1023"/>
                    </a:lnTo>
                    <a:cubicBezTo>
                      <a:pt x="15841" y="909"/>
                      <a:pt x="16001" y="630"/>
                      <a:pt x="16001" y="401"/>
                    </a:cubicBezTo>
                    <a:lnTo>
                      <a:pt x="16001" y="257"/>
                    </a:lnTo>
                    <a:cubicBezTo>
                      <a:pt x="16001" y="95"/>
                      <a:pt x="15921" y="1"/>
                      <a:pt x="15804"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6" name="Google Shape;7266;p43">
                <a:extLst>
                  <a:ext uri="{FF2B5EF4-FFF2-40B4-BE49-F238E27FC236}">
                    <a16:creationId xmlns:a16="http://schemas.microsoft.com/office/drawing/2014/main" id="{A3D9752F-8768-4E1F-B2D3-2B656B4E896C}"/>
                  </a:ext>
                </a:extLst>
              </p:cNvPr>
              <p:cNvSpPr/>
              <p:nvPr/>
            </p:nvSpPr>
            <p:spPr>
              <a:xfrm>
                <a:off x="5060263" y="4173902"/>
                <a:ext cx="311599" cy="192680"/>
              </a:xfrm>
              <a:custGeom>
                <a:avLst/>
                <a:gdLst/>
                <a:ahLst/>
                <a:cxnLst/>
                <a:rect l="l" t="t" r="r" b="b"/>
                <a:pathLst>
                  <a:path w="16002" h="9895" extrusionOk="0">
                    <a:moveTo>
                      <a:pt x="15803" y="1"/>
                    </a:moveTo>
                    <a:cubicBezTo>
                      <a:pt x="15755" y="1"/>
                      <a:pt x="15700" y="17"/>
                      <a:pt x="15642" y="50"/>
                    </a:cubicBezTo>
                    <a:lnTo>
                      <a:pt x="360" y="8874"/>
                    </a:lnTo>
                    <a:cubicBezTo>
                      <a:pt x="161" y="8988"/>
                      <a:pt x="1" y="9267"/>
                      <a:pt x="1" y="9496"/>
                    </a:cubicBezTo>
                    <a:lnTo>
                      <a:pt x="1" y="9639"/>
                    </a:lnTo>
                    <a:cubicBezTo>
                      <a:pt x="1" y="9802"/>
                      <a:pt x="81" y="9894"/>
                      <a:pt x="199" y="9894"/>
                    </a:cubicBezTo>
                    <a:cubicBezTo>
                      <a:pt x="247" y="9894"/>
                      <a:pt x="302" y="9879"/>
                      <a:pt x="360" y="9846"/>
                    </a:cubicBezTo>
                    <a:lnTo>
                      <a:pt x="15642" y="1021"/>
                    </a:lnTo>
                    <a:cubicBezTo>
                      <a:pt x="15841" y="908"/>
                      <a:pt x="16001" y="628"/>
                      <a:pt x="16001" y="399"/>
                    </a:cubicBezTo>
                    <a:lnTo>
                      <a:pt x="16001" y="256"/>
                    </a:lnTo>
                    <a:cubicBezTo>
                      <a:pt x="16001" y="93"/>
                      <a:pt x="15921" y="1"/>
                      <a:pt x="15803"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7" name="Google Shape;7267;p43">
                <a:extLst>
                  <a:ext uri="{FF2B5EF4-FFF2-40B4-BE49-F238E27FC236}">
                    <a16:creationId xmlns:a16="http://schemas.microsoft.com/office/drawing/2014/main" id="{8B62FA59-1BDF-4A15-B2D1-BBE26774CD0D}"/>
                  </a:ext>
                </a:extLst>
              </p:cNvPr>
              <p:cNvSpPr/>
              <p:nvPr/>
            </p:nvSpPr>
            <p:spPr>
              <a:xfrm>
                <a:off x="5060263" y="4231772"/>
                <a:ext cx="311599" cy="192680"/>
              </a:xfrm>
              <a:custGeom>
                <a:avLst/>
                <a:gdLst/>
                <a:ahLst/>
                <a:cxnLst/>
                <a:rect l="l" t="t" r="r" b="b"/>
                <a:pathLst>
                  <a:path w="16002" h="9895" extrusionOk="0">
                    <a:moveTo>
                      <a:pt x="15802" y="0"/>
                    </a:moveTo>
                    <a:cubicBezTo>
                      <a:pt x="15754" y="0"/>
                      <a:pt x="15699" y="16"/>
                      <a:pt x="15642" y="48"/>
                    </a:cubicBezTo>
                    <a:lnTo>
                      <a:pt x="360" y="8873"/>
                    </a:lnTo>
                    <a:cubicBezTo>
                      <a:pt x="161" y="8986"/>
                      <a:pt x="1" y="9266"/>
                      <a:pt x="1" y="9495"/>
                    </a:cubicBezTo>
                    <a:lnTo>
                      <a:pt x="1" y="9638"/>
                    </a:lnTo>
                    <a:cubicBezTo>
                      <a:pt x="1" y="9801"/>
                      <a:pt x="81" y="9894"/>
                      <a:pt x="198" y="9894"/>
                    </a:cubicBezTo>
                    <a:cubicBezTo>
                      <a:pt x="247" y="9894"/>
                      <a:pt x="302" y="9878"/>
                      <a:pt x="360" y="9845"/>
                    </a:cubicBezTo>
                    <a:lnTo>
                      <a:pt x="15642" y="1023"/>
                    </a:lnTo>
                    <a:cubicBezTo>
                      <a:pt x="15841" y="906"/>
                      <a:pt x="16001" y="627"/>
                      <a:pt x="16001" y="400"/>
                    </a:cubicBezTo>
                    <a:lnTo>
                      <a:pt x="16001" y="257"/>
                    </a:lnTo>
                    <a:cubicBezTo>
                      <a:pt x="16001" y="94"/>
                      <a:pt x="15920" y="0"/>
                      <a:pt x="15802" y="0"/>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8" name="Google Shape;7268;p43">
                <a:extLst>
                  <a:ext uri="{FF2B5EF4-FFF2-40B4-BE49-F238E27FC236}">
                    <a16:creationId xmlns:a16="http://schemas.microsoft.com/office/drawing/2014/main" id="{9FE8EF44-12F7-40C0-AFED-B83F7AB03257}"/>
                  </a:ext>
                </a:extLst>
              </p:cNvPr>
              <p:cNvSpPr/>
              <p:nvPr/>
            </p:nvSpPr>
            <p:spPr>
              <a:xfrm>
                <a:off x="5060263" y="4289603"/>
                <a:ext cx="311599" cy="192680"/>
              </a:xfrm>
              <a:custGeom>
                <a:avLst/>
                <a:gdLst/>
                <a:ahLst/>
                <a:cxnLst/>
                <a:rect l="l" t="t" r="r" b="b"/>
                <a:pathLst>
                  <a:path w="16002" h="9895" extrusionOk="0">
                    <a:moveTo>
                      <a:pt x="15802" y="1"/>
                    </a:moveTo>
                    <a:cubicBezTo>
                      <a:pt x="15754" y="1"/>
                      <a:pt x="15699" y="16"/>
                      <a:pt x="15642" y="49"/>
                    </a:cubicBezTo>
                    <a:lnTo>
                      <a:pt x="360" y="8874"/>
                    </a:lnTo>
                    <a:cubicBezTo>
                      <a:pt x="161" y="8986"/>
                      <a:pt x="1" y="9266"/>
                      <a:pt x="1" y="9496"/>
                    </a:cubicBezTo>
                    <a:lnTo>
                      <a:pt x="1" y="9638"/>
                    </a:lnTo>
                    <a:cubicBezTo>
                      <a:pt x="1" y="9801"/>
                      <a:pt x="81" y="9895"/>
                      <a:pt x="198" y="9895"/>
                    </a:cubicBezTo>
                    <a:cubicBezTo>
                      <a:pt x="247" y="9895"/>
                      <a:pt x="302" y="9879"/>
                      <a:pt x="360" y="9844"/>
                    </a:cubicBezTo>
                    <a:lnTo>
                      <a:pt x="15642" y="1023"/>
                    </a:lnTo>
                    <a:cubicBezTo>
                      <a:pt x="15841" y="907"/>
                      <a:pt x="16001" y="631"/>
                      <a:pt x="16001" y="401"/>
                    </a:cubicBezTo>
                    <a:lnTo>
                      <a:pt x="16001" y="258"/>
                    </a:lnTo>
                    <a:cubicBezTo>
                      <a:pt x="16001" y="95"/>
                      <a:pt x="15920" y="1"/>
                      <a:pt x="15802" y="1"/>
                    </a:cubicBezTo>
                    <a:close/>
                  </a:path>
                </a:pathLst>
              </a:custGeom>
              <a:solidFill>
                <a:srgbClr val="FAFAFA"/>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9" name="Google Shape;7269;p43">
              <a:extLst>
                <a:ext uri="{FF2B5EF4-FFF2-40B4-BE49-F238E27FC236}">
                  <a16:creationId xmlns:a16="http://schemas.microsoft.com/office/drawing/2014/main" id="{ED7EB6D8-31F1-4331-9E3C-6174FCE71280}"/>
                </a:ext>
              </a:extLst>
            </p:cNvPr>
            <p:cNvSpPr/>
            <p:nvPr/>
          </p:nvSpPr>
          <p:spPr>
            <a:xfrm flipH="1">
              <a:off x="5577250" y="4428800"/>
              <a:ext cx="390700" cy="169700"/>
            </a:xfrm>
            <a:custGeom>
              <a:avLst/>
              <a:gdLst/>
              <a:ahLst/>
              <a:cxnLst/>
              <a:rect l="l" t="t" r="r" b="b"/>
              <a:pathLst>
                <a:path w="15628" h="6788" extrusionOk="0">
                  <a:moveTo>
                    <a:pt x="7813" y="0"/>
                  </a:moveTo>
                  <a:cubicBezTo>
                    <a:pt x="5991" y="0"/>
                    <a:pt x="4169" y="332"/>
                    <a:pt x="2778" y="995"/>
                  </a:cubicBezTo>
                  <a:cubicBezTo>
                    <a:pt x="1" y="2320"/>
                    <a:pt x="1" y="4468"/>
                    <a:pt x="2778" y="5792"/>
                  </a:cubicBezTo>
                  <a:cubicBezTo>
                    <a:pt x="4169" y="6456"/>
                    <a:pt x="5991" y="6788"/>
                    <a:pt x="7813" y="6788"/>
                  </a:cubicBezTo>
                  <a:cubicBezTo>
                    <a:pt x="9635" y="6788"/>
                    <a:pt x="11457" y="6456"/>
                    <a:pt x="12847" y="5792"/>
                  </a:cubicBezTo>
                  <a:cubicBezTo>
                    <a:pt x="15628" y="4468"/>
                    <a:pt x="15628" y="2320"/>
                    <a:pt x="12847" y="995"/>
                  </a:cubicBezTo>
                  <a:cubicBezTo>
                    <a:pt x="11457" y="332"/>
                    <a:pt x="9635" y="0"/>
                    <a:pt x="7813" y="0"/>
                  </a:cubicBezTo>
                  <a:close/>
                </a:path>
              </a:pathLst>
            </a:custGeom>
            <a:solidFill>
              <a:srgbClr val="EBEBEB"/>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0" name="Google Shape;7270;p43">
              <a:extLst>
                <a:ext uri="{FF2B5EF4-FFF2-40B4-BE49-F238E27FC236}">
                  <a16:creationId xmlns:a16="http://schemas.microsoft.com/office/drawing/2014/main" id="{7F57AF29-D95E-45E6-ABFB-2CACA11C7792}"/>
                </a:ext>
              </a:extLst>
            </p:cNvPr>
            <p:cNvSpPr/>
            <p:nvPr/>
          </p:nvSpPr>
          <p:spPr>
            <a:xfrm flipH="1">
              <a:off x="5412099" y="4003635"/>
              <a:ext cx="234375" cy="264750"/>
            </a:xfrm>
            <a:custGeom>
              <a:avLst/>
              <a:gdLst/>
              <a:ahLst/>
              <a:cxnLst/>
              <a:rect l="l" t="t" r="r" b="b"/>
              <a:pathLst>
                <a:path w="9375" h="10590" extrusionOk="0">
                  <a:moveTo>
                    <a:pt x="2354" y="1"/>
                  </a:moveTo>
                  <a:cubicBezTo>
                    <a:pt x="2002" y="1"/>
                    <a:pt x="1668" y="62"/>
                    <a:pt x="1368" y="195"/>
                  </a:cubicBezTo>
                  <a:cubicBezTo>
                    <a:pt x="0" y="797"/>
                    <a:pt x="316" y="2630"/>
                    <a:pt x="2129" y="3704"/>
                  </a:cubicBezTo>
                  <a:cubicBezTo>
                    <a:pt x="3942" y="4776"/>
                    <a:pt x="6640" y="6090"/>
                    <a:pt x="7575" y="8135"/>
                  </a:cubicBezTo>
                  <a:lnTo>
                    <a:pt x="9374" y="10590"/>
                  </a:lnTo>
                  <a:lnTo>
                    <a:pt x="9354" y="7663"/>
                  </a:lnTo>
                  <a:cubicBezTo>
                    <a:pt x="9241" y="6359"/>
                    <a:pt x="8063" y="3744"/>
                    <a:pt x="6563" y="2171"/>
                  </a:cubicBezTo>
                  <a:cubicBezTo>
                    <a:pt x="5371" y="921"/>
                    <a:pt x="3717" y="1"/>
                    <a:pt x="2354"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1" name="Google Shape;7271;p43">
              <a:extLst>
                <a:ext uri="{FF2B5EF4-FFF2-40B4-BE49-F238E27FC236}">
                  <a16:creationId xmlns:a16="http://schemas.microsoft.com/office/drawing/2014/main" id="{5E77957D-6694-485E-8FBB-0E194AB5E2BB}"/>
                </a:ext>
              </a:extLst>
            </p:cNvPr>
            <p:cNvSpPr/>
            <p:nvPr/>
          </p:nvSpPr>
          <p:spPr>
            <a:xfrm flipH="1">
              <a:off x="5403624" y="4026085"/>
              <a:ext cx="191975" cy="213475"/>
            </a:xfrm>
            <a:custGeom>
              <a:avLst/>
              <a:gdLst/>
              <a:ahLst/>
              <a:cxnLst/>
              <a:rect l="l" t="t" r="r" b="b"/>
              <a:pathLst>
                <a:path w="7679" h="8539" extrusionOk="0">
                  <a:moveTo>
                    <a:pt x="105" y="1"/>
                  </a:moveTo>
                  <a:cubicBezTo>
                    <a:pt x="63" y="1"/>
                    <a:pt x="28" y="29"/>
                    <a:pt x="15" y="72"/>
                  </a:cubicBezTo>
                  <a:cubicBezTo>
                    <a:pt x="1" y="122"/>
                    <a:pt x="31" y="176"/>
                    <a:pt x="81" y="188"/>
                  </a:cubicBezTo>
                  <a:cubicBezTo>
                    <a:pt x="2307" y="801"/>
                    <a:pt x="6218" y="4100"/>
                    <a:pt x="7479" y="8471"/>
                  </a:cubicBezTo>
                  <a:cubicBezTo>
                    <a:pt x="7492" y="8511"/>
                    <a:pt x="7528" y="8538"/>
                    <a:pt x="7572" y="8538"/>
                  </a:cubicBezTo>
                  <a:cubicBezTo>
                    <a:pt x="7582" y="8538"/>
                    <a:pt x="7588" y="8538"/>
                    <a:pt x="7599" y="8534"/>
                  </a:cubicBezTo>
                  <a:cubicBezTo>
                    <a:pt x="7648" y="8521"/>
                    <a:pt x="7678" y="8468"/>
                    <a:pt x="7662" y="8418"/>
                  </a:cubicBezTo>
                  <a:cubicBezTo>
                    <a:pt x="6384" y="3980"/>
                    <a:pt x="2399" y="627"/>
                    <a:pt x="134" y="6"/>
                  </a:cubicBezTo>
                  <a:cubicBezTo>
                    <a:pt x="124" y="2"/>
                    <a:pt x="114" y="1"/>
                    <a:pt x="105"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2" name="Google Shape;7272;p43">
              <a:extLst>
                <a:ext uri="{FF2B5EF4-FFF2-40B4-BE49-F238E27FC236}">
                  <a16:creationId xmlns:a16="http://schemas.microsoft.com/office/drawing/2014/main" id="{72F7E5E2-8B7F-4D3A-B688-A6252F248F26}"/>
                </a:ext>
              </a:extLst>
            </p:cNvPr>
            <p:cNvSpPr/>
            <p:nvPr/>
          </p:nvSpPr>
          <p:spPr>
            <a:xfrm flipH="1">
              <a:off x="5412024" y="4141985"/>
              <a:ext cx="198325" cy="170150"/>
            </a:xfrm>
            <a:custGeom>
              <a:avLst/>
              <a:gdLst/>
              <a:ahLst/>
              <a:cxnLst/>
              <a:rect l="l" t="t" r="r" b="b"/>
              <a:pathLst>
                <a:path w="7933" h="6806" extrusionOk="0">
                  <a:moveTo>
                    <a:pt x="2293" y="1"/>
                  </a:moveTo>
                  <a:cubicBezTo>
                    <a:pt x="726" y="1"/>
                    <a:pt x="0" y="1021"/>
                    <a:pt x="631" y="1976"/>
                  </a:cubicBezTo>
                  <a:cubicBezTo>
                    <a:pt x="1173" y="2797"/>
                    <a:pt x="3242" y="3127"/>
                    <a:pt x="4942" y="4091"/>
                  </a:cubicBezTo>
                  <a:cubicBezTo>
                    <a:pt x="6475" y="4963"/>
                    <a:pt x="7473" y="6094"/>
                    <a:pt x="7746" y="6806"/>
                  </a:cubicBezTo>
                  <a:lnTo>
                    <a:pt x="7932" y="5389"/>
                  </a:lnTo>
                  <a:cubicBezTo>
                    <a:pt x="7174" y="2052"/>
                    <a:pt x="4090" y="63"/>
                    <a:pt x="2427" y="3"/>
                  </a:cubicBezTo>
                  <a:cubicBezTo>
                    <a:pt x="2382" y="1"/>
                    <a:pt x="2337" y="1"/>
                    <a:pt x="2293"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3" name="Google Shape;7273;p43">
              <a:extLst>
                <a:ext uri="{FF2B5EF4-FFF2-40B4-BE49-F238E27FC236}">
                  <a16:creationId xmlns:a16="http://schemas.microsoft.com/office/drawing/2014/main" id="{94D1EEC3-7532-433A-A93F-15DE3E78AD77}"/>
                </a:ext>
              </a:extLst>
            </p:cNvPr>
            <p:cNvSpPr/>
            <p:nvPr/>
          </p:nvSpPr>
          <p:spPr>
            <a:xfrm flipH="1">
              <a:off x="5407699" y="4165335"/>
              <a:ext cx="159300" cy="126925"/>
            </a:xfrm>
            <a:custGeom>
              <a:avLst/>
              <a:gdLst/>
              <a:ahLst/>
              <a:cxnLst/>
              <a:rect l="l" t="t" r="r" b="b"/>
              <a:pathLst>
                <a:path w="6372" h="5077" extrusionOk="0">
                  <a:moveTo>
                    <a:pt x="98" y="1"/>
                  </a:moveTo>
                  <a:cubicBezTo>
                    <a:pt x="45" y="1"/>
                    <a:pt x="5" y="39"/>
                    <a:pt x="5" y="90"/>
                  </a:cubicBezTo>
                  <a:cubicBezTo>
                    <a:pt x="1" y="144"/>
                    <a:pt x="41" y="187"/>
                    <a:pt x="94" y="190"/>
                  </a:cubicBezTo>
                  <a:cubicBezTo>
                    <a:pt x="1458" y="247"/>
                    <a:pt x="4482" y="1332"/>
                    <a:pt x="6178" y="5020"/>
                  </a:cubicBezTo>
                  <a:cubicBezTo>
                    <a:pt x="6192" y="5057"/>
                    <a:pt x="6228" y="5077"/>
                    <a:pt x="6265" y="5077"/>
                  </a:cubicBezTo>
                  <a:cubicBezTo>
                    <a:pt x="6278" y="5077"/>
                    <a:pt x="6292" y="5073"/>
                    <a:pt x="6305" y="5067"/>
                  </a:cubicBezTo>
                  <a:cubicBezTo>
                    <a:pt x="6352" y="5047"/>
                    <a:pt x="6372" y="4990"/>
                    <a:pt x="6352" y="4940"/>
                  </a:cubicBezTo>
                  <a:cubicBezTo>
                    <a:pt x="4619" y="1175"/>
                    <a:pt x="1608" y="64"/>
                    <a:pt x="105" y="1"/>
                  </a:cubicBezTo>
                  <a:cubicBezTo>
                    <a:pt x="103" y="1"/>
                    <a:pt x="101" y="1"/>
                    <a:pt x="98"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4" name="Google Shape;7274;p43">
              <a:extLst>
                <a:ext uri="{FF2B5EF4-FFF2-40B4-BE49-F238E27FC236}">
                  <a16:creationId xmlns:a16="http://schemas.microsoft.com/office/drawing/2014/main" id="{EE6D9DE0-906C-4199-95CC-D0766244359E}"/>
                </a:ext>
              </a:extLst>
            </p:cNvPr>
            <p:cNvSpPr/>
            <p:nvPr/>
          </p:nvSpPr>
          <p:spPr>
            <a:xfrm flipH="1">
              <a:off x="5639350" y="4435650"/>
              <a:ext cx="110200" cy="95225"/>
            </a:xfrm>
            <a:custGeom>
              <a:avLst/>
              <a:gdLst/>
              <a:ahLst/>
              <a:cxnLst/>
              <a:rect l="l" t="t" r="r" b="b"/>
              <a:pathLst>
                <a:path w="4408" h="3809" extrusionOk="0">
                  <a:moveTo>
                    <a:pt x="415" y="1"/>
                  </a:moveTo>
                  <a:cubicBezTo>
                    <a:pt x="292" y="1"/>
                    <a:pt x="241" y="307"/>
                    <a:pt x="143" y="705"/>
                  </a:cubicBezTo>
                  <a:cubicBezTo>
                    <a:pt x="46" y="1091"/>
                    <a:pt x="0" y="1400"/>
                    <a:pt x="183" y="1630"/>
                  </a:cubicBezTo>
                  <a:cubicBezTo>
                    <a:pt x="445" y="1966"/>
                    <a:pt x="851" y="2032"/>
                    <a:pt x="1174" y="2285"/>
                  </a:cubicBezTo>
                  <a:cubicBezTo>
                    <a:pt x="1613" y="2631"/>
                    <a:pt x="1633" y="3236"/>
                    <a:pt x="2099" y="3526"/>
                  </a:cubicBezTo>
                  <a:cubicBezTo>
                    <a:pt x="2403" y="3717"/>
                    <a:pt x="2776" y="3809"/>
                    <a:pt x="3145" y="3809"/>
                  </a:cubicBezTo>
                  <a:cubicBezTo>
                    <a:pt x="3385" y="3809"/>
                    <a:pt x="3624" y="3770"/>
                    <a:pt x="3842" y="3695"/>
                  </a:cubicBezTo>
                  <a:cubicBezTo>
                    <a:pt x="4408" y="3496"/>
                    <a:pt x="4317" y="3190"/>
                    <a:pt x="4258" y="3067"/>
                  </a:cubicBezTo>
                  <a:cubicBezTo>
                    <a:pt x="4218" y="2990"/>
                    <a:pt x="4148" y="2933"/>
                    <a:pt x="4081" y="2884"/>
                  </a:cubicBezTo>
                  <a:cubicBezTo>
                    <a:pt x="3625" y="2542"/>
                    <a:pt x="3200" y="2205"/>
                    <a:pt x="2817" y="1783"/>
                  </a:cubicBezTo>
                  <a:cubicBezTo>
                    <a:pt x="2564" y="1510"/>
                    <a:pt x="1876" y="362"/>
                    <a:pt x="1876" y="362"/>
                  </a:cubicBezTo>
                  <a:cubicBezTo>
                    <a:pt x="1728" y="433"/>
                    <a:pt x="1512" y="466"/>
                    <a:pt x="1290" y="466"/>
                  </a:cubicBezTo>
                  <a:cubicBezTo>
                    <a:pt x="913" y="466"/>
                    <a:pt x="518" y="370"/>
                    <a:pt x="409" y="196"/>
                  </a:cubicBezTo>
                  <a:lnTo>
                    <a:pt x="432" y="3"/>
                  </a:lnTo>
                  <a:cubicBezTo>
                    <a:pt x="426" y="2"/>
                    <a:pt x="420" y="1"/>
                    <a:pt x="415"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5" name="Google Shape;7275;p43">
              <a:extLst>
                <a:ext uri="{FF2B5EF4-FFF2-40B4-BE49-F238E27FC236}">
                  <a16:creationId xmlns:a16="http://schemas.microsoft.com/office/drawing/2014/main" id="{83D373B8-1B93-44E7-8A09-05BE36DEE7ED}"/>
                </a:ext>
              </a:extLst>
            </p:cNvPr>
            <p:cNvSpPr/>
            <p:nvPr/>
          </p:nvSpPr>
          <p:spPr>
            <a:xfrm flipH="1">
              <a:off x="5658075" y="4405775"/>
              <a:ext cx="82075" cy="103225"/>
            </a:xfrm>
            <a:custGeom>
              <a:avLst/>
              <a:gdLst/>
              <a:ahLst/>
              <a:cxnLst/>
              <a:rect l="l" t="t" r="r" b="b"/>
              <a:pathLst>
                <a:path w="3283" h="4129" extrusionOk="0">
                  <a:moveTo>
                    <a:pt x="200" y="0"/>
                  </a:moveTo>
                  <a:lnTo>
                    <a:pt x="33" y="1391"/>
                  </a:lnTo>
                  <a:cubicBezTo>
                    <a:pt x="0" y="1707"/>
                    <a:pt x="259" y="1987"/>
                    <a:pt x="722" y="2383"/>
                  </a:cubicBezTo>
                  <a:cubicBezTo>
                    <a:pt x="1184" y="2782"/>
                    <a:pt x="1769" y="3709"/>
                    <a:pt x="2185" y="3942"/>
                  </a:cubicBezTo>
                  <a:cubicBezTo>
                    <a:pt x="2423" y="4075"/>
                    <a:pt x="2622" y="4129"/>
                    <a:pt x="2782" y="4129"/>
                  </a:cubicBezTo>
                  <a:cubicBezTo>
                    <a:pt x="2904" y="4129"/>
                    <a:pt x="3004" y="4097"/>
                    <a:pt x="3080" y="4045"/>
                  </a:cubicBezTo>
                  <a:cubicBezTo>
                    <a:pt x="3263" y="3923"/>
                    <a:pt x="3283" y="3829"/>
                    <a:pt x="2834" y="3370"/>
                  </a:cubicBezTo>
                  <a:lnTo>
                    <a:pt x="2834" y="3367"/>
                  </a:lnTo>
                  <a:cubicBezTo>
                    <a:pt x="2698" y="3244"/>
                    <a:pt x="2567" y="3118"/>
                    <a:pt x="2441" y="2978"/>
                  </a:cubicBezTo>
                  <a:cubicBezTo>
                    <a:pt x="2278" y="2802"/>
                    <a:pt x="1936" y="2263"/>
                    <a:pt x="1709" y="1904"/>
                  </a:cubicBezTo>
                  <a:cubicBezTo>
                    <a:pt x="1573" y="1684"/>
                    <a:pt x="1473" y="1421"/>
                    <a:pt x="1506" y="1132"/>
                  </a:cubicBezTo>
                  <a:cubicBezTo>
                    <a:pt x="1537" y="843"/>
                    <a:pt x="1617" y="100"/>
                    <a:pt x="1617" y="100"/>
                  </a:cubicBezTo>
                  <a:lnTo>
                    <a:pt x="200" y="0"/>
                  </a:ln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 name="Google Shape;7276;p43">
              <a:extLst>
                <a:ext uri="{FF2B5EF4-FFF2-40B4-BE49-F238E27FC236}">
                  <a16:creationId xmlns:a16="http://schemas.microsoft.com/office/drawing/2014/main" id="{259F0C35-F242-4003-8580-C14FC8BA0571}"/>
                </a:ext>
              </a:extLst>
            </p:cNvPr>
            <p:cNvSpPr/>
            <p:nvPr/>
          </p:nvSpPr>
          <p:spPr>
            <a:xfrm flipH="1">
              <a:off x="5751875" y="4478000"/>
              <a:ext cx="108625" cy="96900"/>
            </a:xfrm>
            <a:custGeom>
              <a:avLst/>
              <a:gdLst/>
              <a:ahLst/>
              <a:cxnLst/>
              <a:rect l="l" t="t" r="r" b="b"/>
              <a:pathLst>
                <a:path w="4345" h="3876" extrusionOk="0">
                  <a:moveTo>
                    <a:pt x="363" y="1"/>
                  </a:moveTo>
                  <a:cubicBezTo>
                    <a:pt x="278" y="1"/>
                    <a:pt x="207" y="279"/>
                    <a:pt x="140" y="531"/>
                  </a:cubicBezTo>
                  <a:cubicBezTo>
                    <a:pt x="64" y="820"/>
                    <a:pt x="0" y="1160"/>
                    <a:pt x="54" y="1313"/>
                  </a:cubicBezTo>
                  <a:cubicBezTo>
                    <a:pt x="150" y="1596"/>
                    <a:pt x="566" y="1869"/>
                    <a:pt x="749" y="2114"/>
                  </a:cubicBezTo>
                  <a:cubicBezTo>
                    <a:pt x="929" y="2357"/>
                    <a:pt x="1088" y="2727"/>
                    <a:pt x="1341" y="3036"/>
                  </a:cubicBezTo>
                  <a:cubicBezTo>
                    <a:pt x="1701" y="3478"/>
                    <a:pt x="2362" y="3768"/>
                    <a:pt x="2871" y="3857"/>
                  </a:cubicBezTo>
                  <a:cubicBezTo>
                    <a:pt x="2938" y="3869"/>
                    <a:pt x="3020" y="3875"/>
                    <a:pt x="3110" y="3875"/>
                  </a:cubicBezTo>
                  <a:cubicBezTo>
                    <a:pt x="3607" y="3875"/>
                    <a:pt x="4345" y="3691"/>
                    <a:pt x="4202" y="3269"/>
                  </a:cubicBezTo>
                  <a:cubicBezTo>
                    <a:pt x="4039" y="2793"/>
                    <a:pt x="3397" y="2297"/>
                    <a:pt x="2928" y="1869"/>
                  </a:cubicBezTo>
                  <a:cubicBezTo>
                    <a:pt x="2335" y="1330"/>
                    <a:pt x="1946" y="255"/>
                    <a:pt x="1863" y="2"/>
                  </a:cubicBezTo>
                  <a:lnTo>
                    <a:pt x="1863" y="215"/>
                  </a:lnTo>
                  <a:cubicBezTo>
                    <a:pt x="1863" y="371"/>
                    <a:pt x="1400" y="419"/>
                    <a:pt x="1162" y="419"/>
                  </a:cubicBezTo>
                  <a:cubicBezTo>
                    <a:pt x="1146" y="419"/>
                    <a:pt x="1131" y="418"/>
                    <a:pt x="1118" y="418"/>
                  </a:cubicBezTo>
                  <a:cubicBezTo>
                    <a:pt x="782" y="404"/>
                    <a:pt x="483" y="285"/>
                    <a:pt x="373" y="165"/>
                  </a:cubicBezTo>
                  <a:lnTo>
                    <a:pt x="373" y="2"/>
                  </a:lnTo>
                  <a:cubicBezTo>
                    <a:pt x="370" y="1"/>
                    <a:pt x="366" y="1"/>
                    <a:pt x="363"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 name="Google Shape;7277;p43">
              <a:extLst>
                <a:ext uri="{FF2B5EF4-FFF2-40B4-BE49-F238E27FC236}">
                  <a16:creationId xmlns:a16="http://schemas.microsoft.com/office/drawing/2014/main" id="{B0142830-1D6A-4FCE-AEAA-5BD0B2A6CA81}"/>
                </a:ext>
              </a:extLst>
            </p:cNvPr>
            <p:cNvSpPr/>
            <p:nvPr/>
          </p:nvSpPr>
          <p:spPr>
            <a:xfrm flipH="1">
              <a:off x="5768925" y="4447525"/>
              <a:ext cx="82275" cy="100225"/>
            </a:xfrm>
            <a:custGeom>
              <a:avLst/>
              <a:gdLst/>
              <a:ahLst/>
              <a:cxnLst/>
              <a:rect l="l" t="t" r="r" b="b"/>
              <a:pathLst>
                <a:path w="3291" h="4009" extrusionOk="0">
                  <a:moveTo>
                    <a:pt x="1" y="0"/>
                  </a:moveTo>
                  <a:lnTo>
                    <a:pt x="1" y="1384"/>
                  </a:lnTo>
                  <a:lnTo>
                    <a:pt x="1" y="1421"/>
                  </a:lnTo>
                  <a:lnTo>
                    <a:pt x="7" y="1424"/>
                  </a:lnTo>
                  <a:cubicBezTo>
                    <a:pt x="81" y="1734"/>
                    <a:pt x="763" y="2558"/>
                    <a:pt x="1152" y="3094"/>
                  </a:cubicBezTo>
                  <a:cubicBezTo>
                    <a:pt x="1412" y="3453"/>
                    <a:pt x="1907" y="3912"/>
                    <a:pt x="2499" y="3992"/>
                  </a:cubicBezTo>
                  <a:cubicBezTo>
                    <a:pt x="2581" y="4003"/>
                    <a:pt x="2657" y="4008"/>
                    <a:pt x="2727" y="4008"/>
                  </a:cubicBezTo>
                  <a:cubicBezTo>
                    <a:pt x="3128" y="4008"/>
                    <a:pt x="3291" y="3827"/>
                    <a:pt x="2981" y="3464"/>
                  </a:cubicBezTo>
                  <a:cubicBezTo>
                    <a:pt x="2835" y="3333"/>
                    <a:pt x="2689" y="3207"/>
                    <a:pt x="2556" y="3088"/>
                  </a:cubicBezTo>
                  <a:cubicBezTo>
                    <a:pt x="2143" y="2708"/>
                    <a:pt x="1828" y="2070"/>
                    <a:pt x="1648" y="1634"/>
                  </a:cubicBezTo>
                  <a:cubicBezTo>
                    <a:pt x="1544" y="1384"/>
                    <a:pt x="1491" y="1121"/>
                    <a:pt x="1491" y="852"/>
                  </a:cubicBezTo>
                  <a:lnTo>
                    <a:pt x="1491" y="0"/>
                  </a:ln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8" name="Google Shape;7278;p43">
              <a:extLst>
                <a:ext uri="{FF2B5EF4-FFF2-40B4-BE49-F238E27FC236}">
                  <a16:creationId xmlns:a16="http://schemas.microsoft.com/office/drawing/2014/main" id="{8B88BBE3-B03D-448F-AA8C-BE25C42AF0BA}"/>
                </a:ext>
              </a:extLst>
            </p:cNvPr>
            <p:cNvSpPr/>
            <p:nvPr/>
          </p:nvSpPr>
          <p:spPr>
            <a:xfrm flipH="1">
              <a:off x="5653150" y="3895325"/>
              <a:ext cx="219500" cy="562250"/>
            </a:xfrm>
            <a:custGeom>
              <a:avLst/>
              <a:gdLst/>
              <a:ahLst/>
              <a:cxnLst/>
              <a:rect l="l" t="t" r="r" b="b"/>
              <a:pathLst>
                <a:path w="8780" h="22490" extrusionOk="0">
                  <a:moveTo>
                    <a:pt x="7758" y="1"/>
                  </a:moveTo>
                  <a:lnTo>
                    <a:pt x="1155" y="371"/>
                  </a:lnTo>
                  <a:cubicBezTo>
                    <a:pt x="1" y="2892"/>
                    <a:pt x="1198" y="11780"/>
                    <a:pt x="1198" y="11780"/>
                  </a:cubicBezTo>
                  <a:cubicBezTo>
                    <a:pt x="1162" y="12189"/>
                    <a:pt x="696" y="12994"/>
                    <a:pt x="520" y="14794"/>
                  </a:cubicBezTo>
                  <a:cubicBezTo>
                    <a:pt x="314" y="16926"/>
                    <a:pt x="842" y="22271"/>
                    <a:pt x="842" y="22271"/>
                  </a:cubicBezTo>
                  <a:cubicBezTo>
                    <a:pt x="842" y="22271"/>
                    <a:pt x="1179" y="22490"/>
                    <a:pt x="1660" y="22490"/>
                  </a:cubicBezTo>
                  <a:cubicBezTo>
                    <a:pt x="1868" y="22490"/>
                    <a:pt x="2103" y="22449"/>
                    <a:pt x="2349" y="22331"/>
                  </a:cubicBezTo>
                  <a:cubicBezTo>
                    <a:pt x="2349" y="22331"/>
                    <a:pt x="3770" y="14278"/>
                    <a:pt x="4035" y="12163"/>
                  </a:cubicBezTo>
                  <a:cubicBezTo>
                    <a:pt x="4269" y="10313"/>
                    <a:pt x="4717" y="5973"/>
                    <a:pt x="4717" y="5973"/>
                  </a:cubicBezTo>
                  <a:lnTo>
                    <a:pt x="5988" y="12152"/>
                  </a:lnTo>
                  <a:cubicBezTo>
                    <a:pt x="5988" y="12152"/>
                    <a:pt x="5500" y="13217"/>
                    <a:pt x="5423" y="14005"/>
                  </a:cubicBezTo>
                  <a:cubicBezTo>
                    <a:pt x="5303" y="15249"/>
                    <a:pt x="5433" y="20642"/>
                    <a:pt x="5433" y="20642"/>
                  </a:cubicBezTo>
                  <a:cubicBezTo>
                    <a:pt x="5433" y="20642"/>
                    <a:pt x="5795" y="20916"/>
                    <a:pt x="6494" y="20916"/>
                  </a:cubicBezTo>
                  <a:cubicBezTo>
                    <a:pt x="6623" y="20916"/>
                    <a:pt x="6764" y="20907"/>
                    <a:pt x="6917" y="20885"/>
                  </a:cubicBezTo>
                  <a:cubicBezTo>
                    <a:pt x="6917" y="20885"/>
                    <a:pt x="8569" y="13367"/>
                    <a:pt x="8699" y="11870"/>
                  </a:cubicBezTo>
                  <a:cubicBezTo>
                    <a:pt x="8779" y="10975"/>
                    <a:pt x="7758" y="1"/>
                    <a:pt x="7758"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9" name="Google Shape;7279;p43">
              <a:extLst>
                <a:ext uri="{FF2B5EF4-FFF2-40B4-BE49-F238E27FC236}">
                  <a16:creationId xmlns:a16="http://schemas.microsoft.com/office/drawing/2014/main" id="{09D646D1-EFB7-472E-BF11-EE6B7620257F}"/>
                </a:ext>
              </a:extLst>
            </p:cNvPr>
            <p:cNvSpPr/>
            <p:nvPr/>
          </p:nvSpPr>
          <p:spPr>
            <a:xfrm flipH="1">
              <a:off x="5687675" y="3967950"/>
              <a:ext cx="67050" cy="212825"/>
            </a:xfrm>
            <a:custGeom>
              <a:avLst/>
              <a:gdLst/>
              <a:ahLst/>
              <a:cxnLst/>
              <a:rect l="l" t="t" r="r" b="b"/>
              <a:pathLst>
                <a:path w="2682" h="8513" extrusionOk="0">
                  <a:moveTo>
                    <a:pt x="2682" y="0"/>
                  </a:moveTo>
                  <a:lnTo>
                    <a:pt x="2682" y="0"/>
                  </a:lnTo>
                  <a:cubicBezTo>
                    <a:pt x="1960" y="676"/>
                    <a:pt x="373" y="1005"/>
                    <a:pt x="373" y="1005"/>
                  </a:cubicBezTo>
                  <a:lnTo>
                    <a:pt x="0" y="3068"/>
                  </a:lnTo>
                  <a:lnTo>
                    <a:pt x="1118" y="8512"/>
                  </a:lnTo>
                  <a:lnTo>
                    <a:pt x="383" y="3051"/>
                  </a:lnTo>
                  <a:lnTo>
                    <a:pt x="806" y="1247"/>
                  </a:lnTo>
                  <a:cubicBezTo>
                    <a:pt x="1927" y="938"/>
                    <a:pt x="2682" y="0"/>
                    <a:pt x="2682" y="0"/>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0" name="Google Shape;7280;p43">
              <a:extLst>
                <a:ext uri="{FF2B5EF4-FFF2-40B4-BE49-F238E27FC236}">
                  <a16:creationId xmlns:a16="http://schemas.microsoft.com/office/drawing/2014/main" id="{C2074C0A-EBD7-471C-8ED1-BA728FF32438}"/>
                </a:ext>
              </a:extLst>
            </p:cNvPr>
            <p:cNvSpPr/>
            <p:nvPr/>
          </p:nvSpPr>
          <p:spPr>
            <a:xfrm flipH="1">
              <a:off x="5825550" y="3804125"/>
              <a:ext cx="66625" cy="96475"/>
            </a:xfrm>
            <a:custGeom>
              <a:avLst/>
              <a:gdLst/>
              <a:ahLst/>
              <a:cxnLst/>
              <a:rect l="l" t="t" r="r" b="b"/>
              <a:pathLst>
                <a:path w="2665" h="3859" extrusionOk="0">
                  <a:moveTo>
                    <a:pt x="589" y="1"/>
                  </a:moveTo>
                  <a:cubicBezTo>
                    <a:pt x="376" y="988"/>
                    <a:pt x="66" y="2755"/>
                    <a:pt x="54" y="2921"/>
                  </a:cubicBezTo>
                  <a:cubicBezTo>
                    <a:pt x="43" y="3087"/>
                    <a:pt x="0" y="3749"/>
                    <a:pt x="545" y="3859"/>
                  </a:cubicBezTo>
                  <a:lnTo>
                    <a:pt x="2295" y="2455"/>
                  </a:lnTo>
                  <a:lnTo>
                    <a:pt x="2664" y="635"/>
                  </a:lnTo>
                  <a:lnTo>
                    <a:pt x="589" y="1"/>
                  </a:ln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1" name="Google Shape;7281;p43">
              <a:extLst>
                <a:ext uri="{FF2B5EF4-FFF2-40B4-BE49-F238E27FC236}">
                  <a16:creationId xmlns:a16="http://schemas.microsoft.com/office/drawing/2014/main" id="{A8DFD1C4-5070-4019-8B39-39183BAFB844}"/>
                </a:ext>
              </a:extLst>
            </p:cNvPr>
            <p:cNvSpPr/>
            <p:nvPr/>
          </p:nvSpPr>
          <p:spPr>
            <a:xfrm flipH="1">
              <a:off x="5615150" y="3784000"/>
              <a:ext cx="73225" cy="77775"/>
            </a:xfrm>
            <a:custGeom>
              <a:avLst/>
              <a:gdLst/>
              <a:ahLst/>
              <a:cxnLst/>
              <a:rect l="l" t="t" r="r" b="b"/>
              <a:pathLst>
                <a:path w="2929" h="3111" extrusionOk="0">
                  <a:moveTo>
                    <a:pt x="1947" y="0"/>
                  </a:moveTo>
                  <a:lnTo>
                    <a:pt x="1" y="892"/>
                  </a:lnTo>
                  <a:lnTo>
                    <a:pt x="1402" y="3110"/>
                  </a:lnTo>
                  <a:lnTo>
                    <a:pt x="2928" y="1800"/>
                  </a:lnTo>
                  <a:lnTo>
                    <a:pt x="1947" y="0"/>
                  </a:ln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2" name="Google Shape;7282;p43">
              <a:extLst>
                <a:ext uri="{FF2B5EF4-FFF2-40B4-BE49-F238E27FC236}">
                  <a16:creationId xmlns:a16="http://schemas.microsoft.com/office/drawing/2014/main" id="{B76B2951-608A-410B-9FA1-B8CECCF32262}"/>
                </a:ext>
              </a:extLst>
            </p:cNvPr>
            <p:cNvSpPr/>
            <p:nvPr/>
          </p:nvSpPr>
          <p:spPr>
            <a:xfrm flipH="1">
              <a:off x="5633350" y="3683700"/>
              <a:ext cx="98500" cy="136175"/>
            </a:xfrm>
            <a:custGeom>
              <a:avLst/>
              <a:gdLst/>
              <a:ahLst/>
              <a:cxnLst/>
              <a:rect l="l" t="t" r="r" b="b"/>
              <a:pathLst>
                <a:path w="3940" h="5447" extrusionOk="0">
                  <a:moveTo>
                    <a:pt x="0" y="0"/>
                  </a:moveTo>
                  <a:lnTo>
                    <a:pt x="1713" y="5443"/>
                  </a:lnTo>
                  <a:cubicBezTo>
                    <a:pt x="1759" y="5446"/>
                    <a:pt x="1803" y="5447"/>
                    <a:pt x="1847" y="5447"/>
                  </a:cubicBezTo>
                  <a:cubicBezTo>
                    <a:pt x="3133" y="5447"/>
                    <a:pt x="3939" y="4272"/>
                    <a:pt x="3939" y="4272"/>
                  </a:cubicBezTo>
                  <a:cubicBezTo>
                    <a:pt x="3939" y="4272"/>
                    <a:pt x="2785" y="1893"/>
                    <a:pt x="2415" y="1129"/>
                  </a:cubicBezTo>
                  <a:cubicBezTo>
                    <a:pt x="2046" y="367"/>
                    <a:pt x="975" y="11"/>
                    <a:pt x="0" y="0"/>
                  </a:cubicBezTo>
                  <a:close/>
                </a:path>
              </a:pathLst>
            </a:custGeom>
            <a:solidFill>
              <a:srgbClr val="EBEBEB"/>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 name="Google Shape;7283;p43">
              <a:extLst>
                <a:ext uri="{FF2B5EF4-FFF2-40B4-BE49-F238E27FC236}">
                  <a16:creationId xmlns:a16="http://schemas.microsoft.com/office/drawing/2014/main" id="{B83847CD-1AE2-4F21-8B42-17E6EE0E968A}"/>
                </a:ext>
              </a:extLst>
            </p:cNvPr>
            <p:cNvSpPr/>
            <p:nvPr/>
          </p:nvSpPr>
          <p:spPr>
            <a:xfrm flipH="1">
              <a:off x="5671550" y="3683700"/>
              <a:ext cx="177300" cy="240825"/>
            </a:xfrm>
            <a:custGeom>
              <a:avLst/>
              <a:gdLst/>
              <a:ahLst/>
              <a:cxnLst/>
              <a:rect l="l" t="t" r="r" b="b"/>
              <a:pathLst>
                <a:path w="7092" h="9633" extrusionOk="0">
                  <a:moveTo>
                    <a:pt x="4540" y="0"/>
                  </a:moveTo>
                  <a:lnTo>
                    <a:pt x="2242" y="71"/>
                  </a:lnTo>
                  <a:cubicBezTo>
                    <a:pt x="1361" y="283"/>
                    <a:pt x="656" y="886"/>
                    <a:pt x="286" y="1667"/>
                  </a:cubicBezTo>
                  <a:cubicBezTo>
                    <a:pt x="4" y="2263"/>
                    <a:pt x="0" y="2954"/>
                    <a:pt x="217" y="3576"/>
                  </a:cubicBezTo>
                  <a:lnTo>
                    <a:pt x="1247" y="6564"/>
                  </a:lnTo>
                  <a:cubicBezTo>
                    <a:pt x="1247" y="6564"/>
                    <a:pt x="765" y="7732"/>
                    <a:pt x="203" y="8836"/>
                  </a:cubicBezTo>
                  <a:cubicBezTo>
                    <a:pt x="1228" y="9406"/>
                    <a:pt x="2353" y="9633"/>
                    <a:pt x="3387" y="9633"/>
                  </a:cubicBezTo>
                  <a:cubicBezTo>
                    <a:pt x="4968" y="9633"/>
                    <a:pt x="6336" y="9104"/>
                    <a:pt x="6806" y="8466"/>
                  </a:cubicBezTo>
                  <a:cubicBezTo>
                    <a:pt x="6839" y="8240"/>
                    <a:pt x="6793" y="7233"/>
                    <a:pt x="6856" y="6085"/>
                  </a:cubicBezTo>
                  <a:cubicBezTo>
                    <a:pt x="6923" y="4861"/>
                    <a:pt x="7092" y="3480"/>
                    <a:pt x="6899" y="2725"/>
                  </a:cubicBezTo>
                  <a:cubicBezTo>
                    <a:pt x="6543" y="1321"/>
                    <a:pt x="5874" y="0"/>
                    <a:pt x="4540" y="0"/>
                  </a:cubicBezTo>
                  <a:close/>
                </a:path>
              </a:pathLst>
            </a:custGeom>
            <a:solidFill>
              <a:srgbClr val="F5F5F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4" name="Google Shape;7284;p43">
              <a:extLst>
                <a:ext uri="{FF2B5EF4-FFF2-40B4-BE49-F238E27FC236}">
                  <a16:creationId xmlns:a16="http://schemas.microsoft.com/office/drawing/2014/main" id="{7C95CF41-6C34-4759-927A-D5CD2E2A993C}"/>
                </a:ext>
              </a:extLst>
            </p:cNvPr>
            <p:cNvSpPr/>
            <p:nvPr/>
          </p:nvSpPr>
          <p:spPr>
            <a:xfrm flipH="1">
              <a:off x="5802425" y="3685450"/>
              <a:ext cx="80350" cy="152725"/>
            </a:xfrm>
            <a:custGeom>
              <a:avLst/>
              <a:gdLst/>
              <a:ahLst/>
              <a:cxnLst/>
              <a:rect l="l" t="t" r="r" b="b"/>
              <a:pathLst>
                <a:path w="3214" h="6109" extrusionOk="0">
                  <a:moveTo>
                    <a:pt x="3213" y="1"/>
                  </a:moveTo>
                  <a:lnTo>
                    <a:pt x="3213" y="1"/>
                  </a:lnTo>
                  <a:cubicBezTo>
                    <a:pt x="2328" y="124"/>
                    <a:pt x="1031" y="303"/>
                    <a:pt x="585" y="2402"/>
                  </a:cubicBezTo>
                  <a:cubicBezTo>
                    <a:pt x="130" y="4531"/>
                    <a:pt x="0" y="5273"/>
                    <a:pt x="0" y="5273"/>
                  </a:cubicBezTo>
                  <a:cubicBezTo>
                    <a:pt x="0" y="5273"/>
                    <a:pt x="717" y="6108"/>
                    <a:pt x="2168" y="6108"/>
                  </a:cubicBezTo>
                  <a:cubicBezTo>
                    <a:pt x="2176" y="6108"/>
                    <a:pt x="2184" y="6108"/>
                    <a:pt x="2192" y="6108"/>
                  </a:cubicBezTo>
                  <a:lnTo>
                    <a:pt x="2647" y="4495"/>
                  </a:lnTo>
                  <a:lnTo>
                    <a:pt x="3213" y="1"/>
                  </a:lnTo>
                  <a:close/>
                </a:path>
              </a:pathLst>
            </a:custGeom>
            <a:solidFill>
              <a:srgbClr val="F5F5F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5" name="Google Shape;7285;p43">
              <a:extLst>
                <a:ext uri="{FF2B5EF4-FFF2-40B4-BE49-F238E27FC236}">
                  <a16:creationId xmlns:a16="http://schemas.microsoft.com/office/drawing/2014/main" id="{2C3EBEB4-FF81-46D0-BF42-7CFB85B302F7}"/>
                </a:ext>
              </a:extLst>
            </p:cNvPr>
            <p:cNvSpPr/>
            <p:nvPr/>
          </p:nvSpPr>
          <p:spPr>
            <a:xfrm flipH="1">
              <a:off x="5812475" y="3784000"/>
              <a:ext cx="12350" cy="60400"/>
            </a:xfrm>
            <a:custGeom>
              <a:avLst/>
              <a:gdLst/>
              <a:ahLst/>
              <a:cxnLst/>
              <a:rect l="l" t="t" r="r" b="b"/>
              <a:pathLst>
                <a:path w="494" h="2416" extrusionOk="0">
                  <a:moveTo>
                    <a:pt x="480" y="0"/>
                  </a:moveTo>
                  <a:lnTo>
                    <a:pt x="480" y="0"/>
                  </a:lnTo>
                  <a:cubicBezTo>
                    <a:pt x="300" y="772"/>
                    <a:pt x="1" y="1720"/>
                    <a:pt x="1" y="1720"/>
                  </a:cubicBezTo>
                  <a:lnTo>
                    <a:pt x="240" y="2415"/>
                  </a:lnTo>
                  <a:cubicBezTo>
                    <a:pt x="493" y="1345"/>
                    <a:pt x="480" y="0"/>
                    <a:pt x="480" y="0"/>
                  </a:cubicBezTo>
                  <a:close/>
                </a:path>
              </a:pathLst>
            </a:custGeom>
            <a:solidFill>
              <a:srgbClr val="EBEBEB"/>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6" name="Google Shape;7286;p43">
              <a:extLst>
                <a:ext uri="{FF2B5EF4-FFF2-40B4-BE49-F238E27FC236}">
                  <a16:creationId xmlns:a16="http://schemas.microsoft.com/office/drawing/2014/main" id="{39FEB48A-E90B-4795-A0C5-2C6A972551B8}"/>
                </a:ext>
              </a:extLst>
            </p:cNvPr>
            <p:cNvSpPr/>
            <p:nvPr/>
          </p:nvSpPr>
          <p:spPr>
            <a:xfrm flipH="1">
              <a:off x="5789875" y="3616175"/>
              <a:ext cx="29050" cy="113525"/>
            </a:xfrm>
            <a:custGeom>
              <a:avLst/>
              <a:gdLst/>
              <a:ahLst/>
              <a:cxnLst/>
              <a:rect l="l" t="t" r="r" b="b"/>
              <a:pathLst>
                <a:path w="1162" h="4541" extrusionOk="0">
                  <a:moveTo>
                    <a:pt x="1" y="1"/>
                  </a:moveTo>
                  <a:lnTo>
                    <a:pt x="1" y="3383"/>
                  </a:lnTo>
                  <a:cubicBezTo>
                    <a:pt x="1" y="4022"/>
                    <a:pt x="520" y="4541"/>
                    <a:pt x="1162" y="4541"/>
                  </a:cubicBezTo>
                  <a:lnTo>
                    <a:pt x="1162"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7" name="Google Shape;7287;p43">
              <a:extLst>
                <a:ext uri="{FF2B5EF4-FFF2-40B4-BE49-F238E27FC236}">
                  <a16:creationId xmlns:a16="http://schemas.microsoft.com/office/drawing/2014/main" id="{60D7CE06-3ECB-4D97-B090-2C3C7497F680}"/>
                </a:ext>
              </a:extLst>
            </p:cNvPr>
            <p:cNvSpPr/>
            <p:nvPr/>
          </p:nvSpPr>
          <p:spPr>
            <a:xfrm flipH="1">
              <a:off x="5689175" y="3536500"/>
              <a:ext cx="135650" cy="186900"/>
            </a:xfrm>
            <a:custGeom>
              <a:avLst/>
              <a:gdLst/>
              <a:ahLst/>
              <a:cxnLst/>
              <a:rect l="l" t="t" r="r" b="b"/>
              <a:pathLst>
                <a:path w="5426" h="7476" extrusionOk="0">
                  <a:moveTo>
                    <a:pt x="4640" y="1"/>
                  </a:moveTo>
                  <a:cubicBezTo>
                    <a:pt x="4574" y="607"/>
                    <a:pt x="4185" y="1561"/>
                    <a:pt x="3171" y="2116"/>
                  </a:cubicBezTo>
                  <a:cubicBezTo>
                    <a:pt x="2243" y="2627"/>
                    <a:pt x="1530" y="2649"/>
                    <a:pt x="1414" y="2649"/>
                  </a:cubicBezTo>
                  <a:cubicBezTo>
                    <a:pt x="1403" y="2649"/>
                    <a:pt x="1398" y="2649"/>
                    <a:pt x="1398" y="2649"/>
                  </a:cubicBezTo>
                  <a:cubicBezTo>
                    <a:pt x="1321" y="2387"/>
                    <a:pt x="1050" y="2248"/>
                    <a:pt x="779" y="2248"/>
                  </a:cubicBezTo>
                  <a:cubicBezTo>
                    <a:pt x="603" y="2248"/>
                    <a:pt x="427" y="2307"/>
                    <a:pt x="306" y="2429"/>
                  </a:cubicBezTo>
                  <a:cubicBezTo>
                    <a:pt x="1" y="2742"/>
                    <a:pt x="20" y="3607"/>
                    <a:pt x="546" y="3956"/>
                  </a:cubicBezTo>
                  <a:cubicBezTo>
                    <a:pt x="699" y="4058"/>
                    <a:pt x="835" y="4094"/>
                    <a:pt x="951" y="4094"/>
                  </a:cubicBezTo>
                  <a:cubicBezTo>
                    <a:pt x="1235" y="4094"/>
                    <a:pt x="1398" y="3876"/>
                    <a:pt x="1398" y="3876"/>
                  </a:cubicBezTo>
                  <a:lnTo>
                    <a:pt x="1398" y="6148"/>
                  </a:lnTo>
                  <a:cubicBezTo>
                    <a:pt x="1398" y="6148"/>
                    <a:pt x="1790" y="6787"/>
                    <a:pt x="2409" y="7206"/>
                  </a:cubicBezTo>
                  <a:cubicBezTo>
                    <a:pt x="2680" y="7391"/>
                    <a:pt x="3008" y="7475"/>
                    <a:pt x="3293" y="7475"/>
                  </a:cubicBezTo>
                  <a:cubicBezTo>
                    <a:pt x="3659" y="7475"/>
                    <a:pt x="3956" y="7337"/>
                    <a:pt x="3979" y="7096"/>
                  </a:cubicBezTo>
                  <a:cubicBezTo>
                    <a:pt x="4022" y="6664"/>
                    <a:pt x="3360" y="5899"/>
                    <a:pt x="3360" y="5899"/>
                  </a:cubicBezTo>
                  <a:lnTo>
                    <a:pt x="3360" y="4961"/>
                  </a:lnTo>
                  <a:cubicBezTo>
                    <a:pt x="3658" y="5011"/>
                    <a:pt x="3961" y="5055"/>
                    <a:pt x="4208" y="5055"/>
                  </a:cubicBezTo>
                  <a:cubicBezTo>
                    <a:pt x="4358" y="5055"/>
                    <a:pt x="4488" y="5039"/>
                    <a:pt x="4585" y="4998"/>
                  </a:cubicBezTo>
                  <a:cubicBezTo>
                    <a:pt x="4837" y="4884"/>
                    <a:pt x="5346" y="4499"/>
                    <a:pt x="5383" y="2935"/>
                  </a:cubicBezTo>
                  <a:cubicBezTo>
                    <a:pt x="5426" y="1089"/>
                    <a:pt x="4993" y="208"/>
                    <a:pt x="4640" y="1"/>
                  </a:cubicBez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8" name="Google Shape;7288;p43">
              <a:extLst>
                <a:ext uri="{FF2B5EF4-FFF2-40B4-BE49-F238E27FC236}">
                  <a16:creationId xmlns:a16="http://schemas.microsoft.com/office/drawing/2014/main" id="{5EA9947A-BC2F-4002-AAF5-6949E66ECF1E}"/>
                </a:ext>
              </a:extLst>
            </p:cNvPr>
            <p:cNvSpPr/>
            <p:nvPr/>
          </p:nvSpPr>
          <p:spPr>
            <a:xfrm flipH="1">
              <a:off x="5733825" y="3595125"/>
              <a:ext cx="10100" cy="10275"/>
            </a:xfrm>
            <a:custGeom>
              <a:avLst/>
              <a:gdLst/>
              <a:ahLst/>
              <a:cxnLst/>
              <a:rect l="l" t="t" r="r" b="b"/>
              <a:pathLst>
                <a:path w="404" h="411" extrusionOk="0">
                  <a:moveTo>
                    <a:pt x="206" y="1"/>
                  </a:moveTo>
                  <a:cubicBezTo>
                    <a:pt x="202" y="1"/>
                    <a:pt x="198" y="1"/>
                    <a:pt x="194" y="1"/>
                  </a:cubicBezTo>
                  <a:cubicBezTo>
                    <a:pt x="84" y="8"/>
                    <a:pt x="1" y="101"/>
                    <a:pt x="7" y="214"/>
                  </a:cubicBezTo>
                  <a:cubicBezTo>
                    <a:pt x="11" y="325"/>
                    <a:pt x="101" y="410"/>
                    <a:pt x="208" y="410"/>
                  </a:cubicBezTo>
                  <a:cubicBezTo>
                    <a:pt x="210" y="410"/>
                    <a:pt x="212" y="410"/>
                    <a:pt x="214" y="410"/>
                  </a:cubicBezTo>
                  <a:cubicBezTo>
                    <a:pt x="320" y="404"/>
                    <a:pt x="403" y="307"/>
                    <a:pt x="400" y="198"/>
                  </a:cubicBezTo>
                  <a:cubicBezTo>
                    <a:pt x="394" y="89"/>
                    <a:pt x="307" y="1"/>
                    <a:pt x="206"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9" name="Google Shape;7289;p43">
              <a:extLst>
                <a:ext uri="{FF2B5EF4-FFF2-40B4-BE49-F238E27FC236}">
                  <a16:creationId xmlns:a16="http://schemas.microsoft.com/office/drawing/2014/main" id="{98161E1A-ED80-4387-BD16-A85E938297FA}"/>
                </a:ext>
              </a:extLst>
            </p:cNvPr>
            <p:cNvSpPr/>
            <p:nvPr/>
          </p:nvSpPr>
          <p:spPr>
            <a:xfrm flipH="1">
              <a:off x="5721175" y="3633150"/>
              <a:ext cx="12425" cy="8025"/>
            </a:xfrm>
            <a:custGeom>
              <a:avLst/>
              <a:gdLst/>
              <a:ahLst/>
              <a:cxnLst/>
              <a:rect l="l" t="t" r="r" b="b"/>
              <a:pathLst>
                <a:path w="497" h="321" extrusionOk="0">
                  <a:moveTo>
                    <a:pt x="37" y="0"/>
                  </a:moveTo>
                  <a:lnTo>
                    <a:pt x="37" y="0"/>
                  </a:lnTo>
                  <a:cubicBezTo>
                    <a:pt x="1" y="130"/>
                    <a:pt x="73" y="269"/>
                    <a:pt x="200" y="309"/>
                  </a:cubicBezTo>
                  <a:cubicBezTo>
                    <a:pt x="223" y="317"/>
                    <a:pt x="246" y="320"/>
                    <a:pt x="269" y="320"/>
                  </a:cubicBezTo>
                  <a:cubicBezTo>
                    <a:pt x="370" y="320"/>
                    <a:pt x="464" y="252"/>
                    <a:pt x="496" y="146"/>
                  </a:cubicBezTo>
                  <a:lnTo>
                    <a:pt x="37" y="0"/>
                  </a:ln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0" name="Google Shape;7290;p43">
              <a:extLst>
                <a:ext uri="{FF2B5EF4-FFF2-40B4-BE49-F238E27FC236}">
                  <a16:creationId xmlns:a16="http://schemas.microsoft.com/office/drawing/2014/main" id="{0087FCCF-8D07-4E6B-978C-DC97A9E7CEC2}"/>
                </a:ext>
              </a:extLst>
            </p:cNvPr>
            <p:cNvSpPr/>
            <p:nvPr/>
          </p:nvSpPr>
          <p:spPr>
            <a:xfrm flipH="1">
              <a:off x="5691850" y="3575275"/>
              <a:ext cx="11725" cy="9650"/>
            </a:xfrm>
            <a:custGeom>
              <a:avLst/>
              <a:gdLst/>
              <a:ahLst/>
              <a:cxnLst/>
              <a:rect l="l" t="t" r="r" b="b"/>
              <a:pathLst>
                <a:path w="469" h="386" extrusionOk="0">
                  <a:moveTo>
                    <a:pt x="197" y="1"/>
                  </a:moveTo>
                  <a:cubicBezTo>
                    <a:pt x="121" y="1"/>
                    <a:pt x="46" y="39"/>
                    <a:pt x="0" y="110"/>
                  </a:cubicBezTo>
                  <a:lnTo>
                    <a:pt x="400" y="386"/>
                  </a:lnTo>
                  <a:cubicBezTo>
                    <a:pt x="469" y="273"/>
                    <a:pt x="439" y="120"/>
                    <a:pt x="329" y="43"/>
                  </a:cubicBezTo>
                  <a:cubicBezTo>
                    <a:pt x="288" y="15"/>
                    <a:pt x="242" y="1"/>
                    <a:pt x="197" y="1"/>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1" name="Google Shape;7291;p43">
              <a:extLst>
                <a:ext uri="{FF2B5EF4-FFF2-40B4-BE49-F238E27FC236}">
                  <a16:creationId xmlns:a16="http://schemas.microsoft.com/office/drawing/2014/main" id="{F5B39978-2EC5-43AA-8CD1-508CC4A0F627}"/>
                </a:ext>
              </a:extLst>
            </p:cNvPr>
            <p:cNvSpPr/>
            <p:nvPr/>
          </p:nvSpPr>
          <p:spPr>
            <a:xfrm flipH="1">
              <a:off x="5695725" y="3591575"/>
              <a:ext cx="10200" cy="10250"/>
            </a:xfrm>
            <a:custGeom>
              <a:avLst/>
              <a:gdLst/>
              <a:ahLst/>
              <a:cxnLst/>
              <a:rect l="l" t="t" r="r" b="b"/>
              <a:pathLst>
                <a:path w="408" h="410" extrusionOk="0">
                  <a:moveTo>
                    <a:pt x="201" y="0"/>
                  </a:moveTo>
                  <a:cubicBezTo>
                    <a:pt x="199" y="0"/>
                    <a:pt x="197" y="0"/>
                    <a:pt x="194" y="0"/>
                  </a:cubicBezTo>
                  <a:cubicBezTo>
                    <a:pt x="84" y="7"/>
                    <a:pt x="1" y="103"/>
                    <a:pt x="8" y="213"/>
                  </a:cubicBezTo>
                  <a:cubicBezTo>
                    <a:pt x="14" y="324"/>
                    <a:pt x="101" y="409"/>
                    <a:pt x="208" y="409"/>
                  </a:cubicBezTo>
                  <a:cubicBezTo>
                    <a:pt x="210" y="409"/>
                    <a:pt x="212" y="409"/>
                    <a:pt x="214" y="409"/>
                  </a:cubicBezTo>
                  <a:cubicBezTo>
                    <a:pt x="323" y="403"/>
                    <a:pt x="407" y="309"/>
                    <a:pt x="400" y="196"/>
                  </a:cubicBezTo>
                  <a:cubicBezTo>
                    <a:pt x="394" y="86"/>
                    <a:pt x="304" y="0"/>
                    <a:pt x="201" y="0"/>
                  </a:cubicBezTo>
                  <a:close/>
                </a:path>
              </a:pathLst>
            </a:custGeom>
            <a:solidFill>
              <a:srgbClr val="263238"/>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2" name="Google Shape;7292;p43">
              <a:extLst>
                <a:ext uri="{FF2B5EF4-FFF2-40B4-BE49-F238E27FC236}">
                  <a16:creationId xmlns:a16="http://schemas.microsoft.com/office/drawing/2014/main" id="{90B4A47F-A541-4132-BD7E-E6AEBF656C99}"/>
                </a:ext>
              </a:extLst>
            </p:cNvPr>
            <p:cNvSpPr/>
            <p:nvPr/>
          </p:nvSpPr>
          <p:spPr>
            <a:xfrm flipH="1">
              <a:off x="5702725" y="3593650"/>
              <a:ext cx="16400" cy="29625"/>
            </a:xfrm>
            <a:custGeom>
              <a:avLst/>
              <a:gdLst/>
              <a:ahLst/>
              <a:cxnLst/>
              <a:rect l="l" t="t" r="r" b="b"/>
              <a:pathLst>
                <a:path w="656" h="1185" extrusionOk="0">
                  <a:moveTo>
                    <a:pt x="0" y="0"/>
                  </a:moveTo>
                  <a:lnTo>
                    <a:pt x="30" y="1184"/>
                  </a:lnTo>
                  <a:lnTo>
                    <a:pt x="656" y="991"/>
                  </a:lnTo>
                  <a:lnTo>
                    <a:pt x="0" y="0"/>
                  </a:ln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3" name="Google Shape;7293;p43">
              <a:extLst>
                <a:ext uri="{FF2B5EF4-FFF2-40B4-BE49-F238E27FC236}">
                  <a16:creationId xmlns:a16="http://schemas.microsoft.com/office/drawing/2014/main" id="{36FAABC3-1561-4658-88B6-FEF2CE52D27B}"/>
                </a:ext>
              </a:extLst>
            </p:cNvPr>
            <p:cNvSpPr/>
            <p:nvPr/>
          </p:nvSpPr>
          <p:spPr>
            <a:xfrm flipH="1">
              <a:off x="5740825" y="3641200"/>
              <a:ext cx="42500" cy="27125"/>
            </a:xfrm>
            <a:custGeom>
              <a:avLst/>
              <a:gdLst/>
              <a:ahLst/>
              <a:cxnLst/>
              <a:rect l="l" t="t" r="r" b="b"/>
              <a:pathLst>
                <a:path w="1700" h="1085" extrusionOk="0">
                  <a:moveTo>
                    <a:pt x="0" y="1"/>
                  </a:moveTo>
                  <a:lnTo>
                    <a:pt x="0" y="1"/>
                  </a:lnTo>
                  <a:cubicBezTo>
                    <a:pt x="0" y="1"/>
                    <a:pt x="57" y="257"/>
                    <a:pt x="363" y="523"/>
                  </a:cubicBezTo>
                  <a:cubicBezTo>
                    <a:pt x="672" y="786"/>
                    <a:pt x="1700" y="1085"/>
                    <a:pt x="1700" y="1085"/>
                  </a:cubicBezTo>
                  <a:lnTo>
                    <a:pt x="1700" y="773"/>
                  </a:lnTo>
                  <a:cubicBezTo>
                    <a:pt x="1198" y="706"/>
                    <a:pt x="163" y="410"/>
                    <a:pt x="0" y="1"/>
                  </a:cubicBezTo>
                  <a:close/>
                </a:path>
              </a:pathLst>
            </a:custGeom>
            <a:solidFill>
              <a:srgbClr val="F28F8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4" name="Google Shape;7294;p43">
              <a:extLst>
                <a:ext uri="{FF2B5EF4-FFF2-40B4-BE49-F238E27FC236}">
                  <a16:creationId xmlns:a16="http://schemas.microsoft.com/office/drawing/2014/main" id="{27E5ABAA-00F0-47E8-B725-C1479B782B2C}"/>
                </a:ext>
              </a:extLst>
            </p:cNvPr>
            <p:cNvSpPr/>
            <p:nvPr/>
          </p:nvSpPr>
          <p:spPr>
            <a:xfrm flipH="1">
              <a:off x="5534975" y="3781250"/>
              <a:ext cx="184900" cy="214825"/>
            </a:xfrm>
            <a:custGeom>
              <a:avLst/>
              <a:gdLst/>
              <a:ahLst/>
              <a:cxnLst/>
              <a:rect l="l" t="t" r="r" b="b"/>
              <a:pathLst>
                <a:path w="7396" h="8593" extrusionOk="0">
                  <a:moveTo>
                    <a:pt x="7395" y="1"/>
                  </a:moveTo>
                  <a:lnTo>
                    <a:pt x="1687" y="1504"/>
                  </a:lnTo>
                  <a:lnTo>
                    <a:pt x="0" y="8592"/>
                  </a:lnTo>
                  <a:lnTo>
                    <a:pt x="5429" y="7016"/>
                  </a:lnTo>
                  <a:lnTo>
                    <a:pt x="7395" y="1"/>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5" name="Google Shape;7295;p43">
              <a:extLst>
                <a:ext uri="{FF2B5EF4-FFF2-40B4-BE49-F238E27FC236}">
                  <a16:creationId xmlns:a16="http://schemas.microsoft.com/office/drawing/2014/main" id="{19BEF199-6CFA-4931-AADC-6B36BE753B29}"/>
                </a:ext>
              </a:extLst>
            </p:cNvPr>
            <p:cNvSpPr/>
            <p:nvPr/>
          </p:nvSpPr>
          <p:spPr>
            <a:xfrm flipH="1">
              <a:off x="5569425" y="3904075"/>
              <a:ext cx="1500" cy="5350"/>
            </a:xfrm>
            <a:custGeom>
              <a:avLst/>
              <a:gdLst/>
              <a:ahLst/>
              <a:cxnLst/>
              <a:rect l="l" t="t" r="r" b="b"/>
              <a:pathLst>
                <a:path w="60" h="214" extrusionOk="0">
                  <a:moveTo>
                    <a:pt x="0" y="1"/>
                  </a:moveTo>
                  <a:lnTo>
                    <a:pt x="0" y="214"/>
                  </a:lnTo>
                  <a:lnTo>
                    <a:pt x="60" y="214"/>
                  </a:lnTo>
                  <a:lnTo>
                    <a:pt x="60" y="1"/>
                  </a:lnTo>
                  <a:close/>
                </a:path>
              </a:pathLst>
            </a:custGeom>
            <a:solidFill>
              <a:srgbClr val="D9D9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6" name="Google Shape;7296;p43">
              <a:extLst>
                <a:ext uri="{FF2B5EF4-FFF2-40B4-BE49-F238E27FC236}">
                  <a16:creationId xmlns:a16="http://schemas.microsoft.com/office/drawing/2014/main" id="{B66B0AD1-8D84-4412-9160-BE78B5819BA1}"/>
                </a:ext>
              </a:extLst>
            </p:cNvPr>
            <p:cNvSpPr/>
            <p:nvPr/>
          </p:nvSpPr>
          <p:spPr>
            <a:xfrm flipH="1">
              <a:off x="5569425" y="3898500"/>
              <a:ext cx="27800" cy="12925"/>
            </a:xfrm>
            <a:custGeom>
              <a:avLst/>
              <a:gdLst/>
              <a:ahLst/>
              <a:cxnLst/>
              <a:rect l="l" t="t" r="r" b="b"/>
              <a:pathLst>
                <a:path w="1112" h="517" extrusionOk="0">
                  <a:moveTo>
                    <a:pt x="1" y="1"/>
                  </a:moveTo>
                  <a:lnTo>
                    <a:pt x="1" y="1"/>
                  </a:lnTo>
                  <a:cubicBezTo>
                    <a:pt x="51" y="141"/>
                    <a:pt x="343" y="517"/>
                    <a:pt x="959" y="517"/>
                  </a:cubicBezTo>
                  <a:lnTo>
                    <a:pt x="1032" y="517"/>
                  </a:lnTo>
                  <a:lnTo>
                    <a:pt x="1052" y="437"/>
                  </a:lnTo>
                  <a:lnTo>
                    <a:pt x="1112" y="224"/>
                  </a:lnTo>
                  <a:lnTo>
                    <a:pt x="1" y="1"/>
                  </a:lnTo>
                  <a:close/>
                </a:path>
              </a:pathLst>
            </a:custGeom>
            <a:solidFill>
              <a:srgbClr val="21BDA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7" name="Google Shape;7297;p43">
              <a:extLst>
                <a:ext uri="{FF2B5EF4-FFF2-40B4-BE49-F238E27FC236}">
                  <a16:creationId xmlns:a16="http://schemas.microsoft.com/office/drawing/2014/main" id="{C89BC313-D5D9-4373-B2C0-297D1355D0C2}"/>
                </a:ext>
              </a:extLst>
            </p:cNvPr>
            <p:cNvSpPr/>
            <p:nvPr/>
          </p:nvSpPr>
          <p:spPr>
            <a:xfrm flipH="1">
              <a:off x="5703225" y="3925950"/>
              <a:ext cx="25" cy="25"/>
            </a:xfrm>
            <a:custGeom>
              <a:avLst/>
              <a:gdLst/>
              <a:ahLst/>
              <a:cxnLst/>
              <a:rect l="l" t="t" r="r" b="b"/>
              <a:pathLst>
                <a:path w="1" h="1" extrusionOk="0">
                  <a:moveTo>
                    <a:pt x="1" y="1"/>
                  </a:moveTo>
                  <a:lnTo>
                    <a:pt x="1" y="1"/>
                  </a:lnTo>
                  <a:close/>
                </a:path>
              </a:pathLst>
            </a:custGeom>
            <a:solidFill>
              <a:srgbClr val="2F3C4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8" name="Google Shape;7298;p43">
              <a:extLst>
                <a:ext uri="{FF2B5EF4-FFF2-40B4-BE49-F238E27FC236}">
                  <a16:creationId xmlns:a16="http://schemas.microsoft.com/office/drawing/2014/main" id="{411A374D-610C-42A1-BA68-96D35B0FBE93}"/>
                </a:ext>
              </a:extLst>
            </p:cNvPr>
            <p:cNvSpPr/>
            <p:nvPr/>
          </p:nvSpPr>
          <p:spPr>
            <a:xfrm flipH="1">
              <a:off x="5629125" y="3904075"/>
              <a:ext cx="74125" cy="22725"/>
            </a:xfrm>
            <a:custGeom>
              <a:avLst/>
              <a:gdLst/>
              <a:ahLst/>
              <a:cxnLst/>
              <a:rect l="l" t="t" r="r" b="b"/>
              <a:pathLst>
                <a:path w="2965" h="909" extrusionOk="0">
                  <a:moveTo>
                    <a:pt x="2964" y="1"/>
                  </a:moveTo>
                  <a:lnTo>
                    <a:pt x="104" y="523"/>
                  </a:lnTo>
                  <a:lnTo>
                    <a:pt x="1" y="876"/>
                  </a:lnTo>
                  <a:cubicBezTo>
                    <a:pt x="1" y="876"/>
                    <a:pt x="304" y="908"/>
                    <a:pt x="699" y="908"/>
                  </a:cubicBezTo>
                  <a:cubicBezTo>
                    <a:pt x="1075" y="908"/>
                    <a:pt x="1531" y="879"/>
                    <a:pt x="1897" y="756"/>
                  </a:cubicBezTo>
                  <a:cubicBezTo>
                    <a:pt x="2552" y="540"/>
                    <a:pt x="2941" y="187"/>
                    <a:pt x="2964" y="1"/>
                  </a:cubicBezTo>
                  <a:close/>
                </a:path>
              </a:pathLst>
            </a:custGeom>
            <a:solidFill>
              <a:srgbClr val="21BDA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9" name="Google Shape;7299;p43">
              <a:extLst>
                <a:ext uri="{FF2B5EF4-FFF2-40B4-BE49-F238E27FC236}">
                  <a16:creationId xmlns:a16="http://schemas.microsoft.com/office/drawing/2014/main" id="{3C521916-A865-4EC0-AFFC-39A37BA6EE42}"/>
                </a:ext>
              </a:extLst>
            </p:cNvPr>
            <p:cNvSpPr/>
            <p:nvPr/>
          </p:nvSpPr>
          <p:spPr>
            <a:xfrm flipH="1">
              <a:off x="5575250" y="3799150"/>
              <a:ext cx="62375" cy="23550"/>
            </a:xfrm>
            <a:custGeom>
              <a:avLst/>
              <a:gdLst/>
              <a:ahLst/>
              <a:cxnLst/>
              <a:rect l="l" t="t" r="r" b="b"/>
              <a:pathLst>
                <a:path w="2495" h="942" extrusionOk="0">
                  <a:moveTo>
                    <a:pt x="2266" y="0"/>
                  </a:moveTo>
                  <a:cubicBezTo>
                    <a:pt x="2132" y="0"/>
                    <a:pt x="1946" y="26"/>
                    <a:pt x="1733" y="83"/>
                  </a:cubicBezTo>
                  <a:lnTo>
                    <a:pt x="892" y="299"/>
                  </a:lnTo>
                  <a:cubicBezTo>
                    <a:pt x="453" y="412"/>
                    <a:pt x="74" y="605"/>
                    <a:pt x="50" y="725"/>
                  </a:cubicBezTo>
                  <a:lnTo>
                    <a:pt x="0" y="941"/>
                  </a:lnTo>
                  <a:lnTo>
                    <a:pt x="2435" y="312"/>
                  </a:lnTo>
                  <a:cubicBezTo>
                    <a:pt x="2435" y="312"/>
                    <a:pt x="2455" y="212"/>
                    <a:pt x="2481" y="93"/>
                  </a:cubicBezTo>
                  <a:cubicBezTo>
                    <a:pt x="2495" y="30"/>
                    <a:pt x="2412" y="0"/>
                    <a:pt x="2266" y="0"/>
                  </a:cubicBezTo>
                  <a:close/>
                </a:path>
              </a:pathLst>
            </a:custGeom>
            <a:solidFill>
              <a:srgbClr val="21BDA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0" name="Google Shape;7300;p43">
              <a:extLst>
                <a:ext uri="{FF2B5EF4-FFF2-40B4-BE49-F238E27FC236}">
                  <a16:creationId xmlns:a16="http://schemas.microsoft.com/office/drawing/2014/main" id="{3182FAC4-B6F3-48AD-9D22-711CF48EB90D}"/>
                </a:ext>
              </a:extLst>
            </p:cNvPr>
            <p:cNvSpPr/>
            <p:nvPr/>
          </p:nvSpPr>
          <p:spPr>
            <a:xfrm flipH="1">
              <a:off x="5566575" y="3779025"/>
              <a:ext cx="74625" cy="30200"/>
            </a:xfrm>
            <a:custGeom>
              <a:avLst/>
              <a:gdLst/>
              <a:ahLst/>
              <a:cxnLst/>
              <a:rect l="l" t="t" r="r" b="b"/>
              <a:pathLst>
                <a:path w="2985" h="1208" extrusionOk="0">
                  <a:moveTo>
                    <a:pt x="1975" y="1"/>
                  </a:moveTo>
                  <a:cubicBezTo>
                    <a:pt x="1899" y="1"/>
                    <a:pt x="1807" y="11"/>
                    <a:pt x="1697" y="36"/>
                  </a:cubicBezTo>
                  <a:cubicBezTo>
                    <a:pt x="958" y="199"/>
                    <a:pt x="795" y="735"/>
                    <a:pt x="795" y="735"/>
                  </a:cubicBezTo>
                  <a:cubicBezTo>
                    <a:pt x="795" y="735"/>
                    <a:pt x="636" y="781"/>
                    <a:pt x="439" y="835"/>
                  </a:cubicBezTo>
                  <a:cubicBezTo>
                    <a:pt x="243" y="891"/>
                    <a:pt x="66" y="997"/>
                    <a:pt x="43" y="1074"/>
                  </a:cubicBezTo>
                  <a:lnTo>
                    <a:pt x="0" y="1207"/>
                  </a:lnTo>
                  <a:lnTo>
                    <a:pt x="2940" y="435"/>
                  </a:lnTo>
                  <a:cubicBezTo>
                    <a:pt x="2940" y="435"/>
                    <a:pt x="2957" y="369"/>
                    <a:pt x="2974" y="296"/>
                  </a:cubicBezTo>
                  <a:cubicBezTo>
                    <a:pt x="2984" y="248"/>
                    <a:pt x="2934" y="222"/>
                    <a:pt x="2850" y="222"/>
                  </a:cubicBezTo>
                  <a:cubicBezTo>
                    <a:pt x="2801" y="222"/>
                    <a:pt x="2739" y="231"/>
                    <a:pt x="2671" y="249"/>
                  </a:cubicBezTo>
                  <a:lnTo>
                    <a:pt x="2335" y="342"/>
                  </a:lnTo>
                  <a:cubicBezTo>
                    <a:pt x="2335" y="342"/>
                    <a:pt x="2407" y="1"/>
                    <a:pt x="1975" y="1"/>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1" name="Google Shape;7301;p43">
              <a:extLst>
                <a:ext uri="{FF2B5EF4-FFF2-40B4-BE49-F238E27FC236}">
                  <a16:creationId xmlns:a16="http://schemas.microsoft.com/office/drawing/2014/main" id="{A0F26C11-C47E-4335-B54E-88405AE8528B}"/>
                </a:ext>
              </a:extLst>
            </p:cNvPr>
            <p:cNvSpPr/>
            <p:nvPr/>
          </p:nvSpPr>
          <p:spPr>
            <a:xfrm flipH="1">
              <a:off x="5574825" y="3789975"/>
              <a:ext cx="51075" cy="27225"/>
            </a:xfrm>
            <a:custGeom>
              <a:avLst/>
              <a:gdLst/>
              <a:ahLst/>
              <a:cxnLst/>
              <a:rect l="l" t="t" r="r" b="b"/>
              <a:pathLst>
                <a:path w="2043" h="1089" extrusionOk="0">
                  <a:moveTo>
                    <a:pt x="2043" y="1"/>
                  </a:moveTo>
                  <a:lnTo>
                    <a:pt x="0" y="520"/>
                  </a:lnTo>
                  <a:lnTo>
                    <a:pt x="20" y="603"/>
                  </a:lnTo>
                  <a:cubicBezTo>
                    <a:pt x="71" y="589"/>
                    <a:pt x="112" y="584"/>
                    <a:pt x="145" y="584"/>
                  </a:cubicBezTo>
                  <a:cubicBezTo>
                    <a:pt x="244" y="584"/>
                    <a:pt x="265" y="638"/>
                    <a:pt x="250" y="716"/>
                  </a:cubicBezTo>
                  <a:cubicBezTo>
                    <a:pt x="230" y="822"/>
                    <a:pt x="167" y="1089"/>
                    <a:pt x="167" y="1089"/>
                  </a:cubicBezTo>
                  <a:lnTo>
                    <a:pt x="1470" y="746"/>
                  </a:lnTo>
                  <a:cubicBezTo>
                    <a:pt x="1470" y="746"/>
                    <a:pt x="1487" y="590"/>
                    <a:pt x="1533" y="377"/>
                  </a:cubicBezTo>
                  <a:cubicBezTo>
                    <a:pt x="1573" y="194"/>
                    <a:pt x="1687" y="157"/>
                    <a:pt x="1956" y="91"/>
                  </a:cubicBezTo>
                  <a:lnTo>
                    <a:pt x="2043" y="1"/>
                  </a:ln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2" name="Google Shape;7302;p43">
              <a:extLst>
                <a:ext uri="{FF2B5EF4-FFF2-40B4-BE49-F238E27FC236}">
                  <a16:creationId xmlns:a16="http://schemas.microsoft.com/office/drawing/2014/main" id="{F51AC229-5E89-4D57-9EBE-BFB403D38626}"/>
                </a:ext>
              </a:extLst>
            </p:cNvPr>
            <p:cNvSpPr/>
            <p:nvPr/>
          </p:nvSpPr>
          <p:spPr>
            <a:xfrm flipH="1">
              <a:off x="5574375" y="3799625"/>
              <a:ext cx="62350" cy="23575"/>
            </a:xfrm>
            <a:custGeom>
              <a:avLst/>
              <a:gdLst/>
              <a:ahLst/>
              <a:cxnLst/>
              <a:rect l="l" t="t" r="r" b="b"/>
              <a:pathLst>
                <a:path w="2494" h="943" extrusionOk="0">
                  <a:moveTo>
                    <a:pt x="2267" y="0"/>
                  </a:moveTo>
                  <a:cubicBezTo>
                    <a:pt x="2133" y="0"/>
                    <a:pt x="1946" y="28"/>
                    <a:pt x="1734" y="84"/>
                  </a:cubicBezTo>
                  <a:lnTo>
                    <a:pt x="893" y="300"/>
                  </a:lnTo>
                  <a:cubicBezTo>
                    <a:pt x="449" y="416"/>
                    <a:pt x="74" y="606"/>
                    <a:pt x="47" y="726"/>
                  </a:cubicBezTo>
                  <a:lnTo>
                    <a:pt x="1" y="942"/>
                  </a:lnTo>
                  <a:lnTo>
                    <a:pt x="2432" y="313"/>
                  </a:lnTo>
                  <a:cubicBezTo>
                    <a:pt x="2432" y="313"/>
                    <a:pt x="2456" y="213"/>
                    <a:pt x="2482" y="94"/>
                  </a:cubicBezTo>
                  <a:cubicBezTo>
                    <a:pt x="2494" y="32"/>
                    <a:pt x="2411" y="0"/>
                    <a:pt x="2267" y="0"/>
                  </a:cubicBezTo>
                  <a:close/>
                </a:path>
              </a:pathLst>
            </a:custGeom>
            <a:solidFill>
              <a:srgbClr val="37474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3" name="Google Shape;7303;p43">
              <a:extLst>
                <a:ext uri="{FF2B5EF4-FFF2-40B4-BE49-F238E27FC236}">
                  <a16:creationId xmlns:a16="http://schemas.microsoft.com/office/drawing/2014/main" id="{2F3193D8-3354-4D81-8ED3-190B74276619}"/>
                </a:ext>
              </a:extLst>
            </p:cNvPr>
            <p:cNvSpPr/>
            <p:nvPr/>
          </p:nvSpPr>
          <p:spPr>
            <a:xfrm flipH="1">
              <a:off x="5615425" y="3855475"/>
              <a:ext cx="263125" cy="67675"/>
            </a:xfrm>
            <a:custGeom>
              <a:avLst/>
              <a:gdLst/>
              <a:ahLst/>
              <a:cxnLst/>
              <a:rect l="l" t="t" r="r" b="b"/>
              <a:pathLst>
                <a:path w="10525" h="2707" extrusionOk="0">
                  <a:moveTo>
                    <a:pt x="7653" y="0"/>
                  </a:moveTo>
                  <a:cubicBezTo>
                    <a:pt x="7571" y="0"/>
                    <a:pt x="7345" y="35"/>
                    <a:pt x="7205" y="394"/>
                  </a:cubicBezTo>
                  <a:cubicBezTo>
                    <a:pt x="7041" y="819"/>
                    <a:pt x="6575" y="1129"/>
                    <a:pt x="6137" y="1129"/>
                  </a:cubicBezTo>
                  <a:cubicBezTo>
                    <a:pt x="6115" y="1129"/>
                    <a:pt x="6093" y="1128"/>
                    <a:pt x="6071" y="1126"/>
                  </a:cubicBezTo>
                  <a:cubicBezTo>
                    <a:pt x="5619" y="1090"/>
                    <a:pt x="1750" y="401"/>
                    <a:pt x="1750" y="401"/>
                  </a:cubicBezTo>
                  <a:lnTo>
                    <a:pt x="0" y="1805"/>
                  </a:lnTo>
                  <a:cubicBezTo>
                    <a:pt x="682" y="2018"/>
                    <a:pt x="4644" y="2467"/>
                    <a:pt x="6141" y="2573"/>
                  </a:cubicBezTo>
                  <a:cubicBezTo>
                    <a:pt x="6377" y="2590"/>
                    <a:pt x="6614" y="2613"/>
                    <a:pt x="6849" y="2643"/>
                  </a:cubicBezTo>
                  <a:cubicBezTo>
                    <a:pt x="7205" y="2690"/>
                    <a:pt x="7565" y="2706"/>
                    <a:pt x="7764" y="2706"/>
                  </a:cubicBezTo>
                  <a:cubicBezTo>
                    <a:pt x="8496" y="2706"/>
                    <a:pt x="9551" y="2610"/>
                    <a:pt x="10093" y="1788"/>
                  </a:cubicBezTo>
                  <a:cubicBezTo>
                    <a:pt x="10525" y="1134"/>
                    <a:pt x="10057" y="810"/>
                    <a:pt x="9543" y="810"/>
                  </a:cubicBezTo>
                  <a:cubicBezTo>
                    <a:pt x="9412" y="810"/>
                    <a:pt x="9278" y="831"/>
                    <a:pt x="9155" y="873"/>
                  </a:cubicBezTo>
                  <a:cubicBezTo>
                    <a:pt x="8948" y="943"/>
                    <a:pt x="8683" y="972"/>
                    <a:pt x="8426" y="972"/>
                  </a:cubicBezTo>
                  <a:cubicBezTo>
                    <a:pt x="7936" y="972"/>
                    <a:pt x="7476" y="868"/>
                    <a:pt x="7505" y="750"/>
                  </a:cubicBezTo>
                  <a:cubicBezTo>
                    <a:pt x="7548" y="568"/>
                    <a:pt x="7684" y="2"/>
                    <a:pt x="7684" y="2"/>
                  </a:cubicBezTo>
                  <a:cubicBezTo>
                    <a:pt x="7684" y="2"/>
                    <a:pt x="7673" y="0"/>
                    <a:pt x="7653" y="0"/>
                  </a:cubicBez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44" name="Google Shape;7304;p43">
              <a:extLst>
                <a:ext uri="{FF2B5EF4-FFF2-40B4-BE49-F238E27FC236}">
                  <a16:creationId xmlns:a16="http://schemas.microsoft.com/office/drawing/2014/main" id="{32B2FFB2-231C-4CD2-AFB1-4EBF97F99FB9}"/>
                </a:ext>
              </a:extLst>
            </p:cNvPr>
            <p:cNvSpPr/>
            <p:nvPr/>
          </p:nvSpPr>
          <p:spPr>
            <a:xfrm flipH="1">
              <a:off x="5538175" y="3829900"/>
              <a:ext cx="67950" cy="78150"/>
            </a:xfrm>
            <a:custGeom>
              <a:avLst/>
              <a:gdLst/>
              <a:ahLst/>
              <a:cxnLst/>
              <a:rect l="l" t="t" r="r" b="b"/>
              <a:pathLst>
                <a:path w="2718" h="3126" extrusionOk="0">
                  <a:moveTo>
                    <a:pt x="2495" y="1"/>
                  </a:moveTo>
                  <a:cubicBezTo>
                    <a:pt x="2423" y="1"/>
                    <a:pt x="2341" y="42"/>
                    <a:pt x="2266" y="127"/>
                  </a:cubicBezTo>
                  <a:cubicBezTo>
                    <a:pt x="2266" y="127"/>
                    <a:pt x="2060" y="855"/>
                    <a:pt x="2013" y="1032"/>
                  </a:cubicBezTo>
                  <a:cubicBezTo>
                    <a:pt x="1964" y="1205"/>
                    <a:pt x="1298" y="1520"/>
                    <a:pt x="879" y="1637"/>
                  </a:cubicBezTo>
                  <a:cubicBezTo>
                    <a:pt x="460" y="1750"/>
                    <a:pt x="1" y="1887"/>
                    <a:pt x="200" y="2475"/>
                  </a:cubicBezTo>
                  <a:cubicBezTo>
                    <a:pt x="373" y="2987"/>
                    <a:pt x="996" y="3126"/>
                    <a:pt x="1362" y="3126"/>
                  </a:cubicBezTo>
                  <a:cubicBezTo>
                    <a:pt x="1384" y="3126"/>
                    <a:pt x="1405" y="3125"/>
                    <a:pt x="1425" y="3124"/>
                  </a:cubicBezTo>
                  <a:cubicBezTo>
                    <a:pt x="1777" y="3111"/>
                    <a:pt x="2256" y="2774"/>
                    <a:pt x="2446" y="2232"/>
                  </a:cubicBezTo>
                  <a:cubicBezTo>
                    <a:pt x="2689" y="1540"/>
                    <a:pt x="2558" y="802"/>
                    <a:pt x="2655" y="399"/>
                  </a:cubicBezTo>
                  <a:cubicBezTo>
                    <a:pt x="2717" y="138"/>
                    <a:pt x="2625" y="1"/>
                    <a:pt x="2495" y="1"/>
                  </a:cubicBezTo>
                  <a:close/>
                </a:path>
              </a:pathLst>
            </a:custGeom>
            <a:solidFill>
              <a:srgbClr val="FFA8A7"/>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8899955"/>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8" name="Google Shape;84;p1">
            <a:extLst>
              <a:ext uri="{FF2B5EF4-FFF2-40B4-BE49-F238E27FC236}">
                <a16:creationId xmlns:a16="http://schemas.microsoft.com/office/drawing/2014/main" id="{71A0DB40-47FC-413D-86D3-20C025236238}"/>
              </a:ext>
            </a:extLst>
          </p:cNvPr>
          <p:cNvSpPr/>
          <p:nvPr/>
        </p:nvSpPr>
        <p:spPr>
          <a:xfrm>
            <a:off x="1822588" y="1708445"/>
            <a:ext cx="5498824" cy="2491503"/>
          </a:xfrm>
          <a:prstGeom prst="rect">
            <a:avLst/>
          </a:prstGeom>
        </p:spPr>
        <p:txBody>
          <a:bodyPr>
            <a:prstTxWarp prst="textPlain">
              <a:avLst/>
            </a:prstTxWarp>
          </a:bodyPr>
          <a:lstStyle/>
          <a:p>
            <a:pPr lvl="0" algn="ctr"/>
            <a:r>
              <a:rPr b="1" i="0" dirty="0">
                <a:ln>
                  <a:noFill/>
                </a:ln>
                <a:solidFill>
                  <a:schemeClr val="lt2"/>
                </a:solidFill>
                <a:latin typeface="Times New Roman" panose="02020603050405020304" pitchFamily="18" charset="0"/>
                <a:cs typeface="Times New Roman" panose="02020603050405020304" pitchFamily="18" charset="0"/>
              </a:rPr>
              <a:t>TRÒ CHƠI</a:t>
            </a:r>
            <a:br>
              <a:rPr b="1" i="0" dirty="0">
                <a:ln>
                  <a:noFill/>
                </a:ln>
                <a:solidFill>
                  <a:schemeClr val="lt2"/>
                </a:solidFill>
                <a:latin typeface="Times New Roman" panose="02020603050405020304" pitchFamily="18" charset="0"/>
                <a:cs typeface="Times New Roman" panose="02020603050405020304" pitchFamily="18" charset="0"/>
              </a:rPr>
            </a:br>
            <a:r>
              <a:rPr b="1" i="0" dirty="0">
                <a:ln>
                  <a:noFill/>
                </a:ln>
                <a:solidFill>
                  <a:schemeClr val="lt2"/>
                </a:solidFill>
                <a:latin typeface="Times New Roman" panose="02020603050405020304" pitchFamily="18" charset="0"/>
                <a:cs typeface="Times New Roman" panose="02020603050405020304" pitchFamily="18" charset="0"/>
              </a:rPr>
              <a:t>MẢNH GHÉP</a:t>
            </a:r>
            <a:br>
              <a:rPr b="1" i="0" dirty="0">
                <a:ln>
                  <a:noFill/>
                </a:ln>
                <a:solidFill>
                  <a:schemeClr val="lt2"/>
                </a:solidFill>
                <a:latin typeface="Times New Roman" panose="02020603050405020304" pitchFamily="18" charset="0"/>
                <a:cs typeface="Times New Roman" panose="02020603050405020304" pitchFamily="18" charset="0"/>
              </a:rPr>
            </a:br>
            <a:r>
              <a:rPr b="1" i="0" dirty="0">
                <a:ln>
                  <a:noFill/>
                </a:ln>
                <a:solidFill>
                  <a:schemeClr val="lt2"/>
                </a:solidFill>
                <a:latin typeface="Times New Roman" panose="02020603050405020304" pitchFamily="18" charset="0"/>
                <a:cs typeface="Times New Roman" panose="02020603050405020304" pitchFamily="18" charset="0"/>
              </a:rPr>
              <a:t> BÍ MẬT</a:t>
            </a:r>
          </a:p>
        </p:txBody>
      </p:sp>
    </p:spTree>
    <p:extLst>
      <p:ext uri="{BB962C8B-B14F-4D97-AF65-F5344CB8AC3E}">
        <p14:creationId xmlns:p14="http://schemas.microsoft.com/office/powerpoint/2010/main" val="3395506609"/>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108">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9;p2">
            <a:extLst>
              <a:ext uri="{FF2B5EF4-FFF2-40B4-BE49-F238E27FC236}">
                <a16:creationId xmlns:a16="http://schemas.microsoft.com/office/drawing/2014/main" id="{32C8C0D9-72A8-4EFD-8CF5-1E81CD26F1C5}"/>
              </a:ext>
            </a:extLst>
          </p:cNvPr>
          <p:cNvPicPr preferRelativeResize="0"/>
          <p:nvPr/>
        </p:nvPicPr>
        <p:blipFill rotWithShape="1">
          <a:blip r:embed="rId3">
            <a:alphaModFix/>
          </a:blip>
          <a:srcRect/>
          <a:stretch/>
        </p:blipFill>
        <p:spPr>
          <a:xfrm>
            <a:off x="547810" y="261890"/>
            <a:ext cx="7504026" cy="481082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 name="Google Shape;97;p2">
            <a:hlinkClick r:id="rId4" action="ppaction://hlinksldjump"/>
            <a:extLst>
              <a:ext uri="{FF2B5EF4-FFF2-40B4-BE49-F238E27FC236}">
                <a16:creationId xmlns:a16="http://schemas.microsoft.com/office/drawing/2014/main" id="{6C87D145-19C3-409D-9C79-935489C35F79}"/>
              </a:ext>
            </a:extLst>
          </p:cNvPr>
          <p:cNvPicPr preferRelativeResize="0"/>
          <p:nvPr/>
        </p:nvPicPr>
        <p:blipFill rotWithShape="1">
          <a:blip r:embed="rId5">
            <a:alphaModFix/>
          </a:blip>
          <a:srcRect/>
          <a:stretch/>
        </p:blipFill>
        <p:spPr>
          <a:xfrm>
            <a:off x="899693" y="-24446"/>
            <a:ext cx="2651990" cy="2651990"/>
          </a:xfrm>
          <a:prstGeom prst="rect">
            <a:avLst/>
          </a:prstGeom>
          <a:noFill/>
          <a:ln>
            <a:noFill/>
          </a:ln>
        </p:spPr>
      </p:pic>
      <p:pic>
        <p:nvPicPr>
          <p:cNvPr id="4" name="Google Shape;98;p2">
            <a:hlinkClick r:id="rId6" action="ppaction://hlinksldjump"/>
            <a:extLst>
              <a:ext uri="{FF2B5EF4-FFF2-40B4-BE49-F238E27FC236}">
                <a16:creationId xmlns:a16="http://schemas.microsoft.com/office/drawing/2014/main" id="{8C09B15C-F8BF-4F90-8D3C-2B95F88EDF5B}"/>
              </a:ext>
            </a:extLst>
          </p:cNvPr>
          <p:cNvPicPr preferRelativeResize="0"/>
          <p:nvPr/>
        </p:nvPicPr>
        <p:blipFill rotWithShape="1">
          <a:blip r:embed="rId7">
            <a:alphaModFix/>
          </a:blip>
          <a:srcRect/>
          <a:stretch/>
        </p:blipFill>
        <p:spPr>
          <a:xfrm>
            <a:off x="3179663" y="326033"/>
            <a:ext cx="2633741" cy="2639810"/>
          </a:xfrm>
          <a:prstGeom prst="rect">
            <a:avLst/>
          </a:prstGeom>
          <a:noFill/>
          <a:ln>
            <a:noFill/>
          </a:ln>
        </p:spPr>
      </p:pic>
      <p:pic>
        <p:nvPicPr>
          <p:cNvPr id="5" name="Google Shape;99;p2">
            <a:hlinkClick r:id="rId8" action="ppaction://hlinksldjump"/>
            <a:extLst>
              <a:ext uri="{FF2B5EF4-FFF2-40B4-BE49-F238E27FC236}">
                <a16:creationId xmlns:a16="http://schemas.microsoft.com/office/drawing/2014/main" id="{8BBB640D-9350-4451-8C47-3DAA30337D37}"/>
              </a:ext>
            </a:extLst>
          </p:cNvPr>
          <p:cNvPicPr preferRelativeResize="0"/>
          <p:nvPr/>
        </p:nvPicPr>
        <p:blipFill rotWithShape="1">
          <a:blip r:embed="rId9">
            <a:alphaModFix/>
          </a:blip>
          <a:srcRect/>
          <a:stretch/>
        </p:blipFill>
        <p:spPr>
          <a:xfrm>
            <a:off x="5477542" y="-14778"/>
            <a:ext cx="2639810" cy="2639810"/>
          </a:xfrm>
          <a:prstGeom prst="rect">
            <a:avLst/>
          </a:prstGeom>
          <a:noFill/>
          <a:ln>
            <a:noFill/>
          </a:ln>
        </p:spPr>
      </p:pic>
      <p:pic>
        <p:nvPicPr>
          <p:cNvPr id="6" name="Google Shape;100;p2">
            <a:hlinkClick r:id="rId10" action="ppaction://hlinksldjump"/>
            <a:extLst>
              <a:ext uri="{FF2B5EF4-FFF2-40B4-BE49-F238E27FC236}">
                <a16:creationId xmlns:a16="http://schemas.microsoft.com/office/drawing/2014/main" id="{91DDC772-78C3-40A1-B003-7C12908ADCDB}"/>
              </a:ext>
            </a:extLst>
          </p:cNvPr>
          <p:cNvPicPr preferRelativeResize="0"/>
          <p:nvPr/>
        </p:nvPicPr>
        <p:blipFill rotWithShape="1">
          <a:blip r:embed="rId11">
            <a:alphaModFix/>
          </a:blip>
          <a:srcRect/>
          <a:stretch/>
        </p:blipFill>
        <p:spPr>
          <a:xfrm>
            <a:off x="536968" y="2248351"/>
            <a:ext cx="2651990" cy="2651990"/>
          </a:xfrm>
          <a:prstGeom prst="rect">
            <a:avLst/>
          </a:prstGeom>
          <a:noFill/>
          <a:ln>
            <a:noFill/>
          </a:ln>
        </p:spPr>
      </p:pic>
      <p:pic>
        <p:nvPicPr>
          <p:cNvPr id="7" name="Google Shape;101;p2">
            <a:hlinkClick r:id="rId12" action="ppaction://hlinksldjump"/>
            <a:extLst>
              <a:ext uri="{FF2B5EF4-FFF2-40B4-BE49-F238E27FC236}">
                <a16:creationId xmlns:a16="http://schemas.microsoft.com/office/drawing/2014/main" id="{BA16050C-47B8-4B64-BB9E-C8AE6A998883}"/>
              </a:ext>
            </a:extLst>
          </p:cNvPr>
          <p:cNvPicPr preferRelativeResize="0"/>
          <p:nvPr/>
        </p:nvPicPr>
        <p:blipFill rotWithShape="1">
          <a:blip r:embed="rId13">
            <a:alphaModFix/>
          </a:blip>
          <a:srcRect/>
          <a:stretch/>
        </p:blipFill>
        <p:spPr>
          <a:xfrm>
            <a:off x="2827270" y="2607853"/>
            <a:ext cx="2633741" cy="2639810"/>
          </a:xfrm>
          <a:prstGeom prst="rect">
            <a:avLst/>
          </a:prstGeom>
          <a:noFill/>
          <a:ln>
            <a:noFill/>
          </a:ln>
        </p:spPr>
      </p:pic>
      <p:pic>
        <p:nvPicPr>
          <p:cNvPr id="8" name="Google Shape;102;p2">
            <a:hlinkClick r:id="rId14" action="ppaction://hlinksldjump"/>
            <a:extLst>
              <a:ext uri="{FF2B5EF4-FFF2-40B4-BE49-F238E27FC236}">
                <a16:creationId xmlns:a16="http://schemas.microsoft.com/office/drawing/2014/main" id="{8A3FF227-A4F2-4FF4-8CE7-F1FAC6272999}"/>
              </a:ext>
            </a:extLst>
          </p:cNvPr>
          <p:cNvPicPr preferRelativeResize="0"/>
          <p:nvPr/>
        </p:nvPicPr>
        <p:blipFill rotWithShape="1">
          <a:blip r:embed="rId15">
            <a:alphaModFix/>
          </a:blip>
          <a:srcRect/>
          <a:stretch/>
        </p:blipFill>
        <p:spPr>
          <a:xfrm>
            <a:off x="5117218" y="2238696"/>
            <a:ext cx="2651990" cy="2651990"/>
          </a:xfrm>
          <a:prstGeom prst="rect">
            <a:avLst/>
          </a:prstGeom>
          <a:noFill/>
          <a:ln>
            <a:noFill/>
          </a:ln>
        </p:spPr>
      </p:pic>
      <p:sp>
        <p:nvSpPr>
          <p:cNvPr id="9" name="Rectangle: Rounded Corners 8">
            <a:extLst>
              <a:ext uri="{FF2B5EF4-FFF2-40B4-BE49-F238E27FC236}">
                <a16:creationId xmlns:a16="http://schemas.microsoft.com/office/drawing/2014/main" id="{5337668E-7178-4AA4-9367-99752EDA6539}"/>
              </a:ext>
            </a:extLst>
          </p:cNvPr>
          <p:cNvSpPr/>
          <p:nvPr/>
        </p:nvSpPr>
        <p:spPr>
          <a:xfrm>
            <a:off x="1079284" y="393405"/>
            <a:ext cx="845209" cy="510362"/>
          </a:xfrm>
          <a:prstGeom prst="roundRect">
            <a:avLst/>
          </a:prstGeom>
          <a:solidFill>
            <a:srgbClr val="FD006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Đ</a:t>
            </a:r>
          </a:p>
        </p:txBody>
      </p:sp>
      <p:sp>
        <p:nvSpPr>
          <p:cNvPr id="12" name="Rectangle: Rounded Corners 11">
            <a:extLst>
              <a:ext uri="{FF2B5EF4-FFF2-40B4-BE49-F238E27FC236}">
                <a16:creationId xmlns:a16="http://schemas.microsoft.com/office/drawing/2014/main" id="{0973F04E-2BDF-4A63-AD08-89A97CABAEB6}"/>
              </a:ext>
            </a:extLst>
          </p:cNvPr>
          <p:cNvSpPr/>
          <p:nvPr/>
        </p:nvSpPr>
        <p:spPr>
          <a:xfrm>
            <a:off x="3209506" y="393405"/>
            <a:ext cx="845209" cy="510362"/>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Đ</a:t>
            </a:r>
          </a:p>
        </p:txBody>
      </p:sp>
      <p:sp>
        <p:nvSpPr>
          <p:cNvPr id="13" name="Rectangle: Rounded Corners 12">
            <a:extLst>
              <a:ext uri="{FF2B5EF4-FFF2-40B4-BE49-F238E27FC236}">
                <a16:creationId xmlns:a16="http://schemas.microsoft.com/office/drawing/2014/main" id="{7870637E-FB43-43A6-91BE-A1E5D8D1DA21}"/>
              </a:ext>
            </a:extLst>
          </p:cNvPr>
          <p:cNvSpPr/>
          <p:nvPr/>
        </p:nvSpPr>
        <p:spPr>
          <a:xfrm>
            <a:off x="5484240" y="393405"/>
            <a:ext cx="845209" cy="510362"/>
          </a:xfrm>
          <a:prstGeom prst="roundRect">
            <a:avLst/>
          </a:prstGeom>
          <a:solidFill>
            <a:srgbClr val="DCB04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Đ</a:t>
            </a:r>
          </a:p>
        </p:txBody>
      </p:sp>
      <p:sp>
        <p:nvSpPr>
          <p:cNvPr id="14" name="Rectangle: Rounded Corners 13">
            <a:extLst>
              <a:ext uri="{FF2B5EF4-FFF2-40B4-BE49-F238E27FC236}">
                <a16:creationId xmlns:a16="http://schemas.microsoft.com/office/drawing/2014/main" id="{E45C3C76-DA5F-4D3F-A518-FDDD108815BF}"/>
              </a:ext>
            </a:extLst>
          </p:cNvPr>
          <p:cNvSpPr/>
          <p:nvPr/>
        </p:nvSpPr>
        <p:spPr>
          <a:xfrm>
            <a:off x="1079284" y="2785546"/>
            <a:ext cx="845209" cy="510362"/>
          </a:xfrm>
          <a:prstGeom prst="roundRect">
            <a:avLst/>
          </a:prstGeom>
          <a:solidFill>
            <a:srgbClr val="74A05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Đ</a:t>
            </a:r>
          </a:p>
        </p:txBody>
      </p:sp>
      <p:sp>
        <p:nvSpPr>
          <p:cNvPr id="15" name="Rectangle: Rounded Corners 14">
            <a:extLst>
              <a:ext uri="{FF2B5EF4-FFF2-40B4-BE49-F238E27FC236}">
                <a16:creationId xmlns:a16="http://schemas.microsoft.com/office/drawing/2014/main" id="{DA292D28-6DD8-42B8-976E-04DA7290A71E}"/>
              </a:ext>
            </a:extLst>
          </p:cNvPr>
          <p:cNvSpPr/>
          <p:nvPr/>
        </p:nvSpPr>
        <p:spPr>
          <a:xfrm>
            <a:off x="5484240" y="2785546"/>
            <a:ext cx="845209" cy="510362"/>
          </a:xfrm>
          <a:prstGeom prst="roundRect">
            <a:avLst/>
          </a:prstGeom>
          <a:solidFill>
            <a:srgbClr val="869DC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Đ</a:t>
            </a:r>
          </a:p>
        </p:txBody>
      </p:sp>
      <p:sp>
        <p:nvSpPr>
          <p:cNvPr id="17" name="Rectangle: Rounded Corners 16">
            <a:extLst>
              <a:ext uri="{FF2B5EF4-FFF2-40B4-BE49-F238E27FC236}">
                <a16:creationId xmlns:a16="http://schemas.microsoft.com/office/drawing/2014/main" id="{C02B2CB0-52A6-40D4-9D32-595ED5FA143D}"/>
              </a:ext>
            </a:extLst>
          </p:cNvPr>
          <p:cNvSpPr/>
          <p:nvPr/>
        </p:nvSpPr>
        <p:spPr>
          <a:xfrm>
            <a:off x="3209506" y="2755472"/>
            <a:ext cx="845209" cy="510362"/>
          </a:xfrm>
          <a:prstGeom prst="roundRect">
            <a:avLst/>
          </a:prstGeom>
          <a:solidFill>
            <a:srgbClr val="EFD6C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Đ</a:t>
            </a:r>
          </a:p>
        </p:txBody>
      </p:sp>
      <p:sp>
        <p:nvSpPr>
          <p:cNvPr id="18" name="Arrow: Right 17">
            <a:hlinkClick r:id="rId14" action="ppaction://hlinksldjump"/>
            <a:extLst>
              <a:ext uri="{FF2B5EF4-FFF2-40B4-BE49-F238E27FC236}">
                <a16:creationId xmlns:a16="http://schemas.microsoft.com/office/drawing/2014/main" id="{A6008052-D570-43A8-AE0A-200047B64097}"/>
              </a:ext>
            </a:extLst>
          </p:cNvPr>
          <p:cNvSpPr/>
          <p:nvPr/>
        </p:nvSpPr>
        <p:spPr>
          <a:xfrm>
            <a:off x="8077596" y="3265833"/>
            <a:ext cx="1079284" cy="1019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hlinkClick r:id="rId16" action="ppaction://hlinksldjump"/>
              </a:rPr>
              <a:t>NEXT</a:t>
            </a:r>
            <a:endParaRPr lang="en-US" sz="1600" b="1" dirty="0"/>
          </a:p>
        </p:txBody>
      </p:sp>
      <p:sp>
        <p:nvSpPr>
          <p:cNvPr id="11" name="TextBox 10">
            <a:extLst>
              <a:ext uri="{FF2B5EF4-FFF2-40B4-BE49-F238E27FC236}">
                <a16:creationId xmlns:a16="http://schemas.microsoft.com/office/drawing/2014/main" id="{D5A2975E-8100-4951-8F97-4E31E90CB476}"/>
              </a:ext>
            </a:extLst>
          </p:cNvPr>
          <p:cNvSpPr txBox="1"/>
          <p:nvPr/>
        </p:nvSpPr>
        <p:spPr>
          <a:xfrm>
            <a:off x="1301608" y="1553963"/>
            <a:ext cx="6175137" cy="2308324"/>
          </a:xfrm>
          <a:prstGeom prst="rect">
            <a:avLst/>
          </a:prstGeom>
          <a:solidFill>
            <a:schemeClr val="accent3">
              <a:lumMod val="40000"/>
              <a:lumOff val="60000"/>
            </a:schemeClr>
          </a:solidFill>
        </p:spPr>
        <p:txBody>
          <a:bodyPr wrap="square" rtlCol="0">
            <a:spAutoFit/>
          </a:bodyPr>
          <a:lstStyle/>
          <a:p>
            <a:r>
              <a:rPr lang="vi-VN" sz="2400" b="1" i="0" dirty="0">
                <a:solidFill>
                  <a:schemeClr val="tx1"/>
                </a:solidFill>
                <a:effectLst/>
                <a:latin typeface="+mj-lt"/>
              </a:rPr>
              <a:t>Lăng Chủ tịch Hồ Chí Minh</a:t>
            </a:r>
            <a:r>
              <a:rPr lang="vi-VN" sz="2400" b="0" i="0" dirty="0">
                <a:solidFill>
                  <a:schemeClr val="tx1"/>
                </a:solidFill>
                <a:effectLst/>
                <a:latin typeface="+mj-lt"/>
              </a:rPr>
              <a:t>, còn gọi là </a:t>
            </a:r>
            <a:r>
              <a:rPr lang="vi-VN" sz="2400" b="1" i="0" dirty="0">
                <a:solidFill>
                  <a:schemeClr val="tx1"/>
                </a:solidFill>
                <a:effectLst/>
                <a:latin typeface="+mj-lt"/>
              </a:rPr>
              <a:t>Lăng Hồ Chủ tịch</a:t>
            </a:r>
            <a:r>
              <a:rPr lang="vi-VN" sz="2400" b="0" i="0" dirty="0">
                <a:solidFill>
                  <a:schemeClr val="tx1"/>
                </a:solidFill>
                <a:effectLst/>
                <a:latin typeface="+mj-lt"/>
              </a:rPr>
              <a:t>, </a:t>
            </a:r>
            <a:r>
              <a:rPr lang="vi-VN" sz="2400" b="1" i="0" dirty="0">
                <a:solidFill>
                  <a:schemeClr val="tx1"/>
                </a:solidFill>
                <a:effectLst/>
                <a:latin typeface="+mj-lt"/>
              </a:rPr>
              <a:t>Lăng Bác</a:t>
            </a:r>
            <a:r>
              <a:rPr lang="vi-VN" sz="2400" b="0" i="0" dirty="0">
                <a:solidFill>
                  <a:schemeClr val="tx1"/>
                </a:solidFill>
                <a:effectLst/>
                <a:latin typeface="+mj-lt"/>
              </a:rPr>
              <a:t>, là nơi gìn giữ thi hài </a:t>
            </a:r>
            <a:r>
              <a:rPr lang="en-US" sz="2400" b="0" i="0" dirty="0" err="1">
                <a:solidFill>
                  <a:schemeClr val="tx1"/>
                </a:solidFill>
                <a:effectLst/>
                <a:latin typeface="+mj-lt"/>
              </a:rPr>
              <a:t>Hồ</a:t>
            </a:r>
            <a:r>
              <a:rPr lang="en-US" sz="2400" b="0" i="0" dirty="0">
                <a:solidFill>
                  <a:schemeClr val="tx1"/>
                </a:solidFill>
                <a:effectLst/>
                <a:latin typeface="+mj-lt"/>
              </a:rPr>
              <a:t> </a:t>
            </a:r>
            <a:r>
              <a:rPr lang="en-US" sz="2400" b="0" i="0" dirty="0" err="1">
                <a:solidFill>
                  <a:schemeClr val="tx1"/>
                </a:solidFill>
                <a:effectLst/>
                <a:latin typeface="+mj-lt"/>
              </a:rPr>
              <a:t>Chí</a:t>
            </a:r>
            <a:r>
              <a:rPr lang="en-US" sz="2400" b="0" i="0" dirty="0">
                <a:solidFill>
                  <a:schemeClr val="tx1"/>
                </a:solidFill>
                <a:effectLst/>
                <a:latin typeface="+mj-lt"/>
              </a:rPr>
              <a:t> Minh</a:t>
            </a:r>
            <a:r>
              <a:rPr lang="vi-VN" sz="2400" b="0" i="0" dirty="0">
                <a:solidFill>
                  <a:schemeClr val="tx1"/>
                </a:solidFill>
                <a:effectLst/>
                <a:latin typeface="+mj-lt"/>
              </a:rPr>
              <a:t>. Lăng được chính thức khởi công ngày 2 tháng 9 năm 1973, tại vị trí của lễ đài cũ giữa </a:t>
            </a:r>
            <a:r>
              <a:rPr lang="en-US" sz="2400" b="0" i="0" dirty="0" err="1">
                <a:solidFill>
                  <a:schemeClr val="tx1"/>
                </a:solidFill>
                <a:effectLst/>
                <a:latin typeface="+mj-lt"/>
              </a:rPr>
              <a:t>Quảng</a:t>
            </a:r>
            <a:r>
              <a:rPr lang="en-US" sz="2400" b="0" i="0" dirty="0">
                <a:solidFill>
                  <a:schemeClr val="tx1"/>
                </a:solidFill>
                <a:effectLst/>
                <a:latin typeface="+mj-lt"/>
              </a:rPr>
              <a:t> </a:t>
            </a:r>
            <a:r>
              <a:rPr lang="en-US" sz="2400" b="0" i="0" dirty="0" err="1">
                <a:solidFill>
                  <a:schemeClr val="tx1"/>
                </a:solidFill>
                <a:effectLst/>
                <a:latin typeface="+mj-lt"/>
              </a:rPr>
              <a:t>Trường</a:t>
            </a:r>
            <a:r>
              <a:rPr lang="en-US" sz="2400" b="0" i="0" dirty="0">
                <a:solidFill>
                  <a:schemeClr val="tx1"/>
                </a:solidFill>
                <a:effectLst/>
                <a:latin typeface="+mj-lt"/>
              </a:rPr>
              <a:t> Ba </a:t>
            </a:r>
            <a:r>
              <a:rPr lang="en-US" sz="2400" b="0" i="0" dirty="0" err="1">
                <a:solidFill>
                  <a:schemeClr val="tx1"/>
                </a:solidFill>
                <a:effectLst/>
                <a:latin typeface="+mj-lt"/>
              </a:rPr>
              <a:t>Đình</a:t>
            </a:r>
            <a:r>
              <a:rPr lang="vi-VN" sz="2400" b="0" i="0" dirty="0">
                <a:solidFill>
                  <a:schemeClr val="tx1"/>
                </a:solidFill>
                <a:effectLst/>
                <a:latin typeface="+mj-lt"/>
              </a:rPr>
              <a:t>, nơi Hồ Chí Minh từng chủ trì các cuộc meeting.</a:t>
            </a:r>
            <a:endParaRPr lang="en-US" sz="2400" dirty="0">
              <a:solidFill>
                <a:schemeClr val="tx1"/>
              </a:solidFill>
              <a:latin typeface="+mj-lt"/>
            </a:endParaRPr>
          </a:p>
        </p:txBody>
      </p:sp>
      <p:sp>
        <p:nvSpPr>
          <p:cNvPr id="16" name="TextBox 15">
            <a:extLst>
              <a:ext uri="{FF2B5EF4-FFF2-40B4-BE49-F238E27FC236}">
                <a16:creationId xmlns:a16="http://schemas.microsoft.com/office/drawing/2014/main" id="{AD68C2C3-F5C7-4F7E-A170-E3AF8A75FD5B}"/>
              </a:ext>
            </a:extLst>
          </p:cNvPr>
          <p:cNvSpPr txBox="1"/>
          <p:nvPr/>
        </p:nvSpPr>
        <p:spPr>
          <a:xfrm>
            <a:off x="2348831" y="1176584"/>
            <a:ext cx="745862" cy="307777"/>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969681050"/>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childTnLst>
              </p:cTn>
              <p:nextCondLst>
                <p:cond evt="onClick" delay="0">
                  <p:tgtEl>
                    <p:spTgt spid="16"/>
                  </p:tgtEl>
                </p:cond>
              </p:nextCondLst>
            </p:seq>
          </p:childTnLst>
        </p:cTn>
      </p:par>
    </p:tnLst>
    <p:bldLst>
      <p:bldP spid="9" grpId="0" animBg="1"/>
      <p:bldP spid="12" grpId="0" animBg="1"/>
      <p:bldP spid="13" grpId="0" animBg="1"/>
      <p:bldP spid="14" grpId="0" animBg="1"/>
      <p:bldP spid="15" grpId="0" animBg="1"/>
      <p:bldP spid="1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
            <a:hlinkClick r:id="rId2" action="ppaction://hlinksldjump"/>
            <a:extLst>
              <a:ext uri="{FF2B5EF4-FFF2-40B4-BE49-F238E27FC236}">
                <a16:creationId xmlns:a16="http://schemas.microsoft.com/office/drawing/2014/main" id="{3A011121-7B7F-4D68-B456-1C55D2C5F4C6}"/>
              </a:ext>
            </a:extLst>
          </p:cNvPr>
          <p:cNvPicPr preferRelativeResize="0"/>
          <p:nvPr/>
        </p:nvPicPr>
        <p:blipFill rotWithShape="1">
          <a:blip r:embed="rId3">
            <a:alphaModFix/>
          </a:blip>
          <a:srcRect/>
          <a:stretch/>
        </p:blipFill>
        <p:spPr>
          <a:xfrm>
            <a:off x="-95806" y="134350"/>
            <a:ext cx="1333952" cy="979621"/>
          </a:xfrm>
          <a:prstGeom prst="rect">
            <a:avLst/>
          </a:prstGeom>
          <a:noFill/>
          <a:ln>
            <a:noFill/>
          </a:ln>
        </p:spPr>
      </p:pic>
      <p:sp>
        <p:nvSpPr>
          <p:cNvPr id="20" name="TextBox 19">
            <a:extLst>
              <a:ext uri="{FF2B5EF4-FFF2-40B4-BE49-F238E27FC236}">
                <a16:creationId xmlns:a16="http://schemas.microsoft.com/office/drawing/2014/main" id="{66C75024-005A-4C17-8F0E-88811218CBCF}"/>
              </a:ext>
            </a:extLst>
          </p:cNvPr>
          <p:cNvSpPr txBox="1"/>
          <p:nvPr/>
        </p:nvSpPr>
        <p:spPr>
          <a:xfrm>
            <a:off x="2065374" y="2781208"/>
            <a:ext cx="4792626" cy="584775"/>
          </a:xfrm>
          <a:prstGeom prst="rect">
            <a:avLst/>
          </a:prstGeom>
          <a:noFill/>
        </p:spPr>
        <p:txBody>
          <a:bodyPr wrap="square">
            <a:spAutoFit/>
          </a:bodyPr>
          <a:lstStyle/>
          <a:p>
            <a:pPr marL="0" marR="0" lvl="0" indent="0" algn="ctr" rtl="0">
              <a:spcBef>
                <a:spcPts val="0"/>
              </a:spcBef>
              <a:spcAft>
                <a:spcPts val="0"/>
              </a:spcAft>
              <a:buNone/>
            </a:pPr>
            <a:r>
              <a:rPr lang="fr-FR" sz="3200" b="1" dirty="0" err="1">
                <a:solidFill>
                  <a:schemeClr val="lt1"/>
                </a:solidFill>
                <a:latin typeface="Times New Roman" panose="02020603050405020304" pitchFamily="18" charset="0"/>
                <a:ea typeface="Calibri"/>
                <a:cs typeface="Times New Roman" panose="02020603050405020304" pitchFamily="18" charset="0"/>
                <a:sym typeface="Calibri"/>
              </a:rPr>
              <a:t>Trả</a:t>
            </a:r>
            <a:r>
              <a:rPr lang="fr-FR" sz="3200" b="1" dirty="0">
                <a:solidFill>
                  <a:schemeClr val="lt1"/>
                </a:solidFill>
                <a:latin typeface="Times New Roman" panose="02020603050405020304" pitchFamily="18" charset="0"/>
                <a:ea typeface="Calibri"/>
                <a:cs typeface="Times New Roman" panose="02020603050405020304" pitchFamily="18" charset="0"/>
                <a:sym typeface="Calibri"/>
              </a:rPr>
              <a:t> </a:t>
            </a:r>
            <a:r>
              <a:rPr lang="fr-FR" sz="3200" b="1" dirty="0" err="1">
                <a:solidFill>
                  <a:schemeClr val="lt1"/>
                </a:solidFill>
                <a:latin typeface="Times New Roman" panose="02020603050405020304" pitchFamily="18" charset="0"/>
                <a:ea typeface="Calibri"/>
                <a:cs typeface="Times New Roman" panose="02020603050405020304" pitchFamily="18" charset="0"/>
                <a:sym typeface="Calibri"/>
              </a:rPr>
              <a:t>lời</a:t>
            </a:r>
            <a:r>
              <a:rPr lang="fr-FR" sz="3200" b="1" dirty="0">
                <a:solidFill>
                  <a:schemeClr val="lt1"/>
                </a:solidFill>
                <a:latin typeface="Times New Roman" panose="02020603050405020304" pitchFamily="18" charset="0"/>
                <a:ea typeface="Calibri"/>
                <a:cs typeface="Times New Roman" panose="02020603050405020304" pitchFamily="18" charset="0"/>
                <a:sym typeface="Calibri"/>
              </a:rPr>
              <a:t>:….</a:t>
            </a:r>
            <a:r>
              <a:rPr lang="fr-FR" sz="3200" b="1" dirty="0" err="1">
                <a:solidFill>
                  <a:srgbClr val="FFFF00"/>
                </a:solidFill>
                <a:latin typeface="Times New Roman" panose="02020603050405020304" pitchFamily="18" charset="0"/>
                <a:ea typeface="Calibri"/>
                <a:cs typeface="Times New Roman" panose="02020603050405020304" pitchFamily="18" charset="0"/>
                <a:sym typeface="Calibri"/>
              </a:rPr>
              <a:t>hệ</a:t>
            </a:r>
            <a:r>
              <a:rPr lang="fr-FR" sz="32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fr-FR" sz="3200" b="1" dirty="0" err="1">
                <a:solidFill>
                  <a:srgbClr val="FFFF00"/>
                </a:solidFill>
                <a:latin typeface="Times New Roman" panose="02020603050405020304" pitchFamily="18" charset="0"/>
                <a:ea typeface="Calibri"/>
                <a:cs typeface="Times New Roman" panose="02020603050405020304" pitchFamily="18" charset="0"/>
                <a:sym typeface="Calibri"/>
              </a:rPr>
              <a:t>số</a:t>
            </a:r>
            <a:r>
              <a:rPr lang="fr-FR" sz="32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fr-FR" sz="3200" b="1" dirty="0" err="1">
                <a:solidFill>
                  <a:srgbClr val="FFFF00"/>
                </a:solidFill>
                <a:latin typeface="Times New Roman" panose="02020603050405020304" pitchFamily="18" charset="0"/>
                <a:ea typeface="Calibri"/>
                <a:cs typeface="Times New Roman" panose="02020603050405020304" pitchFamily="18" charset="0"/>
                <a:sym typeface="Calibri"/>
              </a:rPr>
              <a:t>góc</a:t>
            </a:r>
            <a:endParaRPr lang="fr-FR" sz="3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p:txBody>
      </p:sp>
      <p:grpSp>
        <p:nvGrpSpPr>
          <p:cNvPr id="5" name="Group 4">
            <a:extLst>
              <a:ext uri="{FF2B5EF4-FFF2-40B4-BE49-F238E27FC236}">
                <a16:creationId xmlns:a16="http://schemas.microsoft.com/office/drawing/2014/main" id="{B40C3000-489A-4F4F-9A31-A63B4DD53D0E}"/>
              </a:ext>
            </a:extLst>
          </p:cNvPr>
          <p:cNvGrpSpPr/>
          <p:nvPr/>
        </p:nvGrpSpPr>
        <p:grpSpPr>
          <a:xfrm>
            <a:off x="1410153" y="211468"/>
            <a:ext cx="6677934" cy="2455532"/>
            <a:chOff x="1410153" y="211468"/>
            <a:chExt cx="6677934" cy="2041875"/>
          </a:xfrm>
        </p:grpSpPr>
        <p:sp>
          <p:nvSpPr>
            <p:cNvPr id="2" name="Google Shape;109;p3">
              <a:extLst>
                <a:ext uri="{FF2B5EF4-FFF2-40B4-BE49-F238E27FC236}">
                  <a16:creationId xmlns:a16="http://schemas.microsoft.com/office/drawing/2014/main" id="{5E26CD12-D70D-4B5F-96BC-D48542A97D57}"/>
                </a:ext>
              </a:extLst>
            </p:cNvPr>
            <p:cNvSpPr/>
            <p:nvPr/>
          </p:nvSpPr>
          <p:spPr>
            <a:xfrm>
              <a:off x="1410153" y="211468"/>
              <a:ext cx="6677934" cy="2041875"/>
            </a:xfrm>
            <a:prstGeom prst="horizontalScroll">
              <a:avLst>
                <a:gd name="adj" fmla="val 12500"/>
              </a:avLst>
            </a:prstGeom>
            <a:solidFill>
              <a:srgbClr val="833C0B">
                <a:alpha val="93725"/>
              </a:srgbClr>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dirty="0">
                  <a:solidFill>
                    <a:srgbClr val="FFFF00"/>
                  </a:solidFill>
                  <a:latin typeface="Times New Roman" panose="02020603050405020304" pitchFamily="18" charset="0"/>
                  <a:ea typeface="Calibri"/>
                  <a:cs typeface="Times New Roman" panose="02020603050405020304" pitchFamily="18" charset="0"/>
                  <a:sym typeface="Calibri"/>
                </a:rPr>
                <a:t>1. </a:t>
              </a:r>
              <a:r>
                <a:rPr lang="en-US" sz="2800" b="1" dirty="0" err="1">
                  <a:solidFill>
                    <a:srgbClr val="FFFF00"/>
                  </a:solidFill>
                  <a:latin typeface="Times New Roman" panose="02020603050405020304" pitchFamily="18" charset="0"/>
                  <a:ea typeface="Calibri"/>
                  <a:cs typeface="Times New Roman" panose="02020603050405020304" pitchFamily="18" charset="0"/>
                  <a:sym typeface="Calibri"/>
                </a:rPr>
                <a:t>Điền</a:t>
              </a:r>
              <a:r>
                <a:rPr lang="en-US" sz="28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dirty="0" err="1">
                  <a:solidFill>
                    <a:srgbClr val="FFFF00"/>
                  </a:solidFill>
                  <a:latin typeface="Times New Roman" panose="02020603050405020304" pitchFamily="18" charset="0"/>
                  <a:ea typeface="Calibri"/>
                  <a:cs typeface="Times New Roman" panose="02020603050405020304" pitchFamily="18" charset="0"/>
                  <a:sym typeface="Calibri"/>
                </a:rPr>
                <a:t>vào</a:t>
              </a:r>
              <a:r>
                <a:rPr lang="en-US" sz="28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dirty="0" err="1">
                  <a:solidFill>
                    <a:srgbClr val="FFFF00"/>
                  </a:solidFill>
                  <a:latin typeface="Times New Roman" panose="02020603050405020304" pitchFamily="18" charset="0"/>
                  <a:ea typeface="Calibri"/>
                  <a:cs typeface="Times New Roman" panose="02020603050405020304" pitchFamily="18" charset="0"/>
                  <a:sym typeface="Calibri"/>
                </a:rPr>
                <a:t>chỗ</a:t>
              </a:r>
              <a:r>
                <a:rPr lang="en-US" sz="28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dirty="0" err="1">
                  <a:solidFill>
                    <a:srgbClr val="FFFF00"/>
                  </a:solidFill>
                  <a:latin typeface="Times New Roman" panose="02020603050405020304" pitchFamily="18" charset="0"/>
                  <a:ea typeface="Calibri"/>
                  <a:cs typeface="Times New Roman" panose="02020603050405020304" pitchFamily="18" charset="0"/>
                  <a:sym typeface="Calibri"/>
                </a:rPr>
                <a:t>trống</a:t>
              </a:r>
              <a:endParaRPr lang="en-US" sz="2800" b="1" dirty="0">
                <a:solidFill>
                  <a:srgbClr val="FFFF00"/>
                </a:solidFill>
                <a:latin typeface="Times New Roman" panose="02020603050405020304" pitchFamily="18" charset="0"/>
                <a:ea typeface="Calibri"/>
                <a:cs typeface="Times New Roman" panose="02020603050405020304" pitchFamily="18" charset="0"/>
                <a:sym typeface="Calibri"/>
              </a:endParaRPr>
            </a:p>
            <a:p>
              <a:pPr marL="0" marR="0" lvl="0" indent="0" rtl="0">
                <a:spcBef>
                  <a:spcPts val="0"/>
                </a:spcBef>
                <a:spcAft>
                  <a:spcPts val="0"/>
                </a:spcAft>
                <a:buNone/>
              </a:pPr>
              <a:r>
                <a:rPr lang="en-US" sz="2800" b="1" dirty="0">
                  <a:solidFill>
                    <a:srgbClr val="FFFF00"/>
                  </a:solidFill>
                  <a:latin typeface="Times New Roman" panose="02020603050405020304" pitchFamily="18" charset="0"/>
                  <a:ea typeface="Calibri"/>
                  <a:cs typeface="Times New Roman" panose="02020603050405020304" pitchFamily="18" charset="0"/>
                  <a:sym typeface="Calibri"/>
                </a:rPr>
                <a:t>a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được</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gọi</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là</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của</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đường</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thẳng</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a:t>
              </a:r>
              <a:endParaRPr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3" name="Object 2">
              <a:extLst>
                <a:ext uri="{FF2B5EF4-FFF2-40B4-BE49-F238E27FC236}">
                  <a16:creationId xmlns:a16="http://schemas.microsoft.com/office/drawing/2014/main" id="{21FDA1E3-ED36-4134-9FD8-0586D2DCDD83}"/>
                </a:ext>
              </a:extLst>
            </p:cNvPr>
            <p:cNvGraphicFramePr>
              <a:graphicFrameLocks noChangeAspect="1"/>
            </p:cNvGraphicFramePr>
            <p:nvPr>
              <p:extLst>
                <p:ext uri="{D42A27DB-BD31-4B8C-83A1-F6EECF244321}">
                  <p14:modId xmlns:p14="http://schemas.microsoft.com/office/powerpoint/2010/main" val="3395173450"/>
                </p:ext>
              </p:extLst>
            </p:nvPr>
          </p:nvGraphicFramePr>
          <p:xfrm>
            <a:off x="4461687" y="1484983"/>
            <a:ext cx="2559599" cy="581728"/>
          </p:xfrm>
          <a:graphic>
            <a:graphicData uri="http://schemas.openxmlformats.org/presentationml/2006/ole">
              <mc:AlternateContent xmlns:mc="http://schemas.openxmlformats.org/markup-compatibility/2006">
                <mc:Choice xmlns:v="urn:schemas-microsoft-com:vml" Requires="v">
                  <p:oleObj name="Equation" r:id="rId4" imgW="1117440" imgH="253800" progId="Equation.DSMT4">
                    <p:embed/>
                  </p:oleObj>
                </mc:Choice>
                <mc:Fallback>
                  <p:oleObj name="Equation" r:id="rId4" imgW="1117440" imgH="253800" progId="Equation.DSMT4">
                    <p:embed/>
                    <p:pic>
                      <p:nvPicPr>
                        <p:cNvPr id="0" name=""/>
                        <p:cNvPicPr/>
                        <p:nvPr/>
                      </p:nvPicPr>
                      <p:blipFill>
                        <a:blip r:embed="rId5"/>
                        <a:stretch>
                          <a:fillRect/>
                        </a:stretch>
                      </p:blipFill>
                      <p:spPr>
                        <a:xfrm>
                          <a:off x="4461687" y="1484983"/>
                          <a:ext cx="2559599" cy="581728"/>
                        </a:xfrm>
                        <a:prstGeom prst="rect">
                          <a:avLst/>
                        </a:prstGeom>
                      </p:spPr>
                    </p:pic>
                  </p:oleObj>
                </mc:Fallback>
              </mc:AlternateContent>
            </a:graphicData>
          </a:graphic>
        </p:graphicFrame>
      </p:grpSp>
    </p:spTree>
    <p:extLst>
      <p:ext uri="{BB962C8B-B14F-4D97-AF65-F5344CB8AC3E}">
        <p14:creationId xmlns:p14="http://schemas.microsoft.com/office/powerpoint/2010/main" val="1278851575"/>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left)">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
            <a:hlinkClick r:id="rId2" action="ppaction://hlinksldjump"/>
            <a:extLst>
              <a:ext uri="{FF2B5EF4-FFF2-40B4-BE49-F238E27FC236}">
                <a16:creationId xmlns:a16="http://schemas.microsoft.com/office/drawing/2014/main" id="{C9F9A6B2-58A6-4F4A-8ECA-D21B93083404}"/>
              </a:ext>
            </a:extLst>
          </p:cNvPr>
          <p:cNvPicPr preferRelativeResize="0"/>
          <p:nvPr/>
        </p:nvPicPr>
        <p:blipFill rotWithShape="1">
          <a:blip r:embed="rId3">
            <a:alphaModFix/>
          </a:blip>
          <a:srcRect/>
          <a:stretch/>
        </p:blipFill>
        <p:spPr>
          <a:xfrm>
            <a:off x="-161522" y="0"/>
            <a:ext cx="1333952" cy="979621"/>
          </a:xfrm>
          <a:prstGeom prst="rect">
            <a:avLst/>
          </a:prstGeom>
          <a:noFill/>
          <a:ln>
            <a:noFill/>
          </a:ln>
        </p:spPr>
      </p:pic>
      <p:grpSp>
        <p:nvGrpSpPr>
          <p:cNvPr id="10" name="Group 9">
            <a:extLst>
              <a:ext uri="{FF2B5EF4-FFF2-40B4-BE49-F238E27FC236}">
                <a16:creationId xmlns:a16="http://schemas.microsoft.com/office/drawing/2014/main" id="{88AFDBE7-DA68-4DA3-B1BC-28A3E24B0CF6}"/>
              </a:ext>
            </a:extLst>
          </p:cNvPr>
          <p:cNvGrpSpPr/>
          <p:nvPr/>
        </p:nvGrpSpPr>
        <p:grpSpPr>
          <a:xfrm>
            <a:off x="2362200" y="2648486"/>
            <a:ext cx="5034031" cy="588577"/>
            <a:chOff x="2286000" y="2615830"/>
            <a:chExt cx="5034031" cy="588577"/>
          </a:xfrm>
        </p:grpSpPr>
        <p:sp>
          <p:nvSpPr>
            <p:cNvPr id="8" name="TextBox 7">
              <a:extLst>
                <a:ext uri="{FF2B5EF4-FFF2-40B4-BE49-F238E27FC236}">
                  <a16:creationId xmlns:a16="http://schemas.microsoft.com/office/drawing/2014/main" id="{F3840606-3919-4897-8E10-3E8875FB46B7}"/>
                </a:ext>
              </a:extLst>
            </p:cNvPr>
            <p:cNvSpPr txBox="1"/>
            <p:nvPr/>
          </p:nvSpPr>
          <p:spPr>
            <a:xfrm>
              <a:off x="2286000" y="2647507"/>
              <a:ext cx="5018567"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C2D433F8-5D38-4B52-A6B0-0C0D7B91C080}"/>
                </a:ext>
              </a:extLst>
            </p:cNvPr>
            <p:cNvGraphicFramePr>
              <a:graphicFrameLocks noChangeAspect="1"/>
            </p:cNvGraphicFramePr>
            <p:nvPr>
              <p:extLst>
                <p:ext uri="{D42A27DB-BD31-4B8C-83A1-F6EECF244321}">
                  <p14:modId xmlns:p14="http://schemas.microsoft.com/office/powerpoint/2010/main" val="3327703795"/>
                </p:ext>
              </p:extLst>
            </p:nvPr>
          </p:nvGraphicFramePr>
          <p:xfrm>
            <a:off x="3935712" y="2615830"/>
            <a:ext cx="3384319" cy="588577"/>
          </p:xfrm>
          <a:graphic>
            <a:graphicData uri="http://schemas.openxmlformats.org/presentationml/2006/ole">
              <mc:AlternateContent xmlns:mc="http://schemas.openxmlformats.org/markup-compatibility/2006">
                <mc:Choice xmlns:v="urn:schemas-microsoft-com:vml" Requires="v">
                  <p:oleObj name="Equation" r:id="rId4" imgW="1168200" imgH="203040" progId="Equation.DSMT4">
                    <p:embed/>
                  </p:oleObj>
                </mc:Choice>
                <mc:Fallback>
                  <p:oleObj name="Equation" r:id="rId4" imgW="1168200" imgH="203040" progId="Equation.DSMT4">
                    <p:embed/>
                    <p:pic>
                      <p:nvPicPr>
                        <p:cNvPr id="0" name=""/>
                        <p:cNvPicPr/>
                        <p:nvPr/>
                      </p:nvPicPr>
                      <p:blipFill>
                        <a:blip r:embed="rId5"/>
                        <a:stretch>
                          <a:fillRect/>
                        </a:stretch>
                      </p:blipFill>
                      <p:spPr>
                        <a:xfrm>
                          <a:off x="3935712" y="2615830"/>
                          <a:ext cx="3384319" cy="588577"/>
                        </a:xfrm>
                        <a:prstGeom prst="rect">
                          <a:avLst/>
                        </a:prstGeom>
                      </p:spPr>
                    </p:pic>
                  </p:oleObj>
                </mc:Fallback>
              </mc:AlternateContent>
            </a:graphicData>
          </a:graphic>
        </p:graphicFrame>
      </p:grpSp>
      <p:grpSp>
        <p:nvGrpSpPr>
          <p:cNvPr id="11" name="Group 10">
            <a:extLst>
              <a:ext uri="{FF2B5EF4-FFF2-40B4-BE49-F238E27FC236}">
                <a16:creationId xmlns:a16="http://schemas.microsoft.com/office/drawing/2014/main" id="{7F7BFF16-F069-4503-8E99-69EBACE6296E}"/>
              </a:ext>
            </a:extLst>
          </p:cNvPr>
          <p:cNvGrpSpPr/>
          <p:nvPr/>
        </p:nvGrpSpPr>
        <p:grpSpPr>
          <a:xfrm>
            <a:off x="1853762" y="0"/>
            <a:ext cx="5250973" cy="2227943"/>
            <a:chOff x="1853762" y="0"/>
            <a:chExt cx="5145314" cy="2227943"/>
          </a:xfrm>
        </p:grpSpPr>
        <p:grpSp>
          <p:nvGrpSpPr>
            <p:cNvPr id="7" name="Group 6">
              <a:extLst>
                <a:ext uri="{FF2B5EF4-FFF2-40B4-BE49-F238E27FC236}">
                  <a16:creationId xmlns:a16="http://schemas.microsoft.com/office/drawing/2014/main" id="{77B5CCEF-5E3A-43E8-A3F0-B2FDAB5C03E7}"/>
                </a:ext>
              </a:extLst>
            </p:cNvPr>
            <p:cNvGrpSpPr/>
            <p:nvPr/>
          </p:nvGrpSpPr>
          <p:grpSpPr>
            <a:xfrm>
              <a:off x="1853762" y="0"/>
              <a:ext cx="5145314" cy="2227943"/>
              <a:chOff x="1789967" y="0"/>
              <a:chExt cx="5145314" cy="2227943"/>
            </a:xfrm>
          </p:grpSpPr>
          <p:sp>
            <p:nvSpPr>
              <p:cNvPr id="2" name="Google Shape;117;p4">
                <a:extLst>
                  <a:ext uri="{FF2B5EF4-FFF2-40B4-BE49-F238E27FC236}">
                    <a16:creationId xmlns:a16="http://schemas.microsoft.com/office/drawing/2014/main" id="{AED1451A-06BF-450E-968A-2C65BF4A92C9}"/>
                  </a:ext>
                </a:extLst>
              </p:cNvPr>
              <p:cNvSpPr/>
              <p:nvPr/>
            </p:nvSpPr>
            <p:spPr>
              <a:xfrm>
                <a:off x="1789967" y="0"/>
                <a:ext cx="5145314" cy="2227943"/>
              </a:xfrm>
              <a:prstGeom prst="horizontalScroll">
                <a:avLst>
                  <a:gd name="adj" fmla="val 12500"/>
                </a:avLst>
              </a:prstGeom>
              <a:solidFill>
                <a:srgbClr val="833C0B">
                  <a:alpha val="93725"/>
                </a:srgbClr>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2.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Điền</a:t>
                </a: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vào</a:t>
                </a: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chỗ</a:t>
                </a: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trống</a:t>
                </a:r>
                <a:endPar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a:p>
                <a:pPr marL="0" marR="0" lvl="0" indent="0" rtl="0">
                  <a:spcBef>
                    <a:spcPts val="0"/>
                  </a:spcBef>
                  <a:spcAft>
                    <a:spcPts val="0"/>
                  </a:spcAft>
                  <a:buNone/>
                </a:pP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Gọi</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là</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góc</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tạo</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bởi</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trục</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Ox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và</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đường</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thẳng</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p>
              <a:p>
                <a:pPr marL="0" marR="0" lvl="0" indent="0" rtl="0">
                  <a:spcBef>
                    <a:spcPts val="0"/>
                  </a:spcBef>
                  <a:spcAft>
                    <a:spcPts val="0"/>
                  </a:spcAft>
                  <a:buNone/>
                </a:pP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Nếu</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 ?</a:t>
                </a:r>
                <a:endParaRPr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5" name="Object 4">
                <a:extLst>
                  <a:ext uri="{FF2B5EF4-FFF2-40B4-BE49-F238E27FC236}">
                    <a16:creationId xmlns:a16="http://schemas.microsoft.com/office/drawing/2014/main" id="{82782D66-D508-4D5A-BF40-9A95CB9381AA}"/>
                  </a:ext>
                </a:extLst>
              </p:cNvPr>
              <p:cNvGraphicFramePr>
                <a:graphicFrameLocks noChangeAspect="1"/>
              </p:cNvGraphicFramePr>
              <p:nvPr>
                <p:extLst>
                  <p:ext uri="{D42A27DB-BD31-4B8C-83A1-F6EECF244321}">
                    <p14:modId xmlns:p14="http://schemas.microsoft.com/office/powerpoint/2010/main" val="955585161"/>
                  </p:ext>
                </p:extLst>
              </p:nvPr>
            </p:nvGraphicFramePr>
            <p:xfrm>
              <a:off x="2811168" y="755423"/>
              <a:ext cx="368980" cy="368980"/>
            </p:xfrm>
            <a:graphic>
              <a:graphicData uri="http://schemas.openxmlformats.org/presentationml/2006/ole">
                <mc:AlternateContent xmlns:mc="http://schemas.openxmlformats.org/markup-compatibility/2006">
                  <mc:Choice xmlns:v="urn:schemas-microsoft-com:vml" Requires="v">
                    <p:oleObj name="Equation" r:id="rId6" imgW="139680" imgH="139680" progId="Equation.DSMT4">
                      <p:embed/>
                    </p:oleObj>
                  </mc:Choice>
                  <mc:Fallback>
                    <p:oleObj name="Equation" r:id="rId6" imgW="139680" imgH="139680" progId="Equation.DSMT4">
                      <p:embed/>
                      <p:pic>
                        <p:nvPicPr>
                          <p:cNvPr id="0" name=""/>
                          <p:cNvPicPr/>
                          <p:nvPr/>
                        </p:nvPicPr>
                        <p:blipFill>
                          <a:blip r:embed="rId7"/>
                          <a:stretch>
                            <a:fillRect/>
                          </a:stretch>
                        </p:blipFill>
                        <p:spPr>
                          <a:xfrm>
                            <a:off x="2811168" y="755423"/>
                            <a:ext cx="368980" cy="368980"/>
                          </a:xfrm>
                          <a:prstGeom prst="rect">
                            <a:avLst/>
                          </a:prstGeom>
                          <a:ln>
                            <a:noFill/>
                          </a:ln>
                        </p:spPr>
                      </p:pic>
                    </p:oleObj>
                  </mc:Fallback>
                </mc:AlternateContent>
              </a:graphicData>
            </a:graphic>
          </p:graphicFrame>
          <p:graphicFrame>
            <p:nvGraphicFramePr>
              <p:cNvPr id="6" name="Object 5">
                <a:extLst>
                  <a:ext uri="{FF2B5EF4-FFF2-40B4-BE49-F238E27FC236}">
                    <a16:creationId xmlns:a16="http://schemas.microsoft.com/office/drawing/2014/main" id="{B7BBBA03-B614-45F6-BD41-86075048CC2D}"/>
                  </a:ext>
                </a:extLst>
              </p:cNvPr>
              <p:cNvGraphicFramePr>
                <a:graphicFrameLocks noChangeAspect="1"/>
              </p:cNvGraphicFramePr>
              <p:nvPr>
                <p:extLst>
                  <p:ext uri="{D42A27DB-BD31-4B8C-83A1-F6EECF244321}">
                    <p14:modId xmlns:p14="http://schemas.microsoft.com/office/powerpoint/2010/main" val="3316665963"/>
                  </p:ext>
                </p:extLst>
              </p:nvPr>
            </p:nvGraphicFramePr>
            <p:xfrm>
              <a:off x="3008884" y="1480003"/>
              <a:ext cx="1129206" cy="472776"/>
            </p:xfrm>
            <a:graphic>
              <a:graphicData uri="http://schemas.openxmlformats.org/presentationml/2006/ole">
                <mc:AlternateContent xmlns:mc="http://schemas.openxmlformats.org/markup-compatibility/2006">
                  <mc:Choice xmlns:v="urn:schemas-microsoft-com:vml" Requires="v">
                    <p:oleObj name="Equation" r:id="rId8" imgW="545760" imgH="228600" progId="Equation.DSMT4">
                      <p:embed/>
                    </p:oleObj>
                  </mc:Choice>
                  <mc:Fallback>
                    <p:oleObj name="Equation" r:id="rId8" imgW="545760" imgH="228600" progId="Equation.DSMT4">
                      <p:embed/>
                      <p:pic>
                        <p:nvPicPr>
                          <p:cNvPr id="0" name=""/>
                          <p:cNvPicPr/>
                          <p:nvPr/>
                        </p:nvPicPr>
                        <p:blipFill>
                          <a:blip r:embed="rId9"/>
                          <a:stretch>
                            <a:fillRect/>
                          </a:stretch>
                        </p:blipFill>
                        <p:spPr>
                          <a:xfrm>
                            <a:off x="3008884" y="1480003"/>
                            <a:ext cx="1129206" cy="472776"/>
                          </a:xfrm>
                          <a:prstGeom prst="rect">
                            <a:avLst/>
                          </a:prstGeom>
                        </p:spPr>
                      </p:pic>
                    </p:oleObj>
                  </mc:Fallback>
                </mc:AlternateContent>
              </a:graphicData>
            </a:graphic>
          </p:graphicFrame>
        </p:grpSp>
        <p:graphicFrame>
          <p:nvGraphicFramePr>
            <p:cNvPr id="3" name="Object 2">
              <a:extLst>
                <a:ext uri="{FF2B5EF4-FFF2-40B4-BE49-F238E27FC236}">
                  <a16:creationId xmlns:a16="http://schemas.microsoft.com/office/drawing/2014/main" id="{DEE6F120-BF44-48C3-BC02-01A6E99B0C89}"/>
                </a:ext>
              </a:extLst>
            </p:cNvPr>
            <p:cNvGraphicFramePr>
              <a:graphicFrameLocks noChangeAspect="1"/>
            </p:cNvGraphicFramePr>
            <p:nvPr>
              <p:extLst>
                <p:ext uri="{D42A27DB-BD31-4B8C-83A1-F6EECF244321}">
                  <p14:modId xmlns:p14="http://schemas.microsoft.com/office/powerpoint/2010/main" val="1745273126"/>
                </p:ext>
              </p:extLst>
            </p:nvPr>
          </p:nvGraphicFramePr>
          <p:xfrm>
            <a:off x="4645489" y="1009122"/>
            <a:ext cx="2353587" cy="677342"/>
          </p:xfrm>
          <a:graphic>
            <a:graphicData uri="http://schemas.openxmlformats.org/presentationml/2006/ole">
              <mc:AlternateContent xmlns:mc="http://schemas.openxmlformats.org/markup-compatibility/2006">
                <mc:Choice xmlns:v="urn:schemas-microsoft-com:vml" Requires="v">
                  <p:oleObj name="Equation" r:id="rId10" imgW="2037736" imgH="463263" progId="Equation.DSMT4">
                    <p:embed/>
                  </p:oleObj>
                </mc:Choice>
                <mc:Fallback>
                  <p:oleObj name="Equation" r:id="rId10" imgW="2037736" imgH="463263" progId="Equation.DSMT4">
                    <p:embed/>
                    <p:pic>
                      <p:nvPicPr>
                        <p:cNvPr id="0" name=""/>
                        <p:cNvPicPr/>
                        <p:nvPr/>
                      </p:nvPicPr>
                      <p:blipFill>
                        <a:blip r:embed="rId11"/>
                        <a:stretch>
                          <a:fillRect/>
                        </a:stretch>
                      </p:blipFill>
                      <p:spPr>
                        <a:xfrm>
                          <a:off x="4645489" y="1009122"/>
                          <a:ext cx="2353587" cy="677342"/>
                        </a:xfrm>
                        <a:prstGeom prst="rect">
                          <a:avLst/>
                        </a:prstGeom>
                      </p:spPr>
                    </p:pic>
                  </p:oleObj>
                </mc:Fallback>
              </mc:AlternateContent>
            </a:graphicData>
          </a:graphic>
        </p:graphicFrame>
      </p:grpSp>
    </p:spTree>
    <p:extLst>
      <p:ext uri="{BB962C8B-B14F-4D97-AF65-F5344CB8AC3E}">
        <p14:creationId xmlns:p14="http://schemas.microsoft.com/office/powerpoint/2010/main" val="226774222"/>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
            <a:hlinkClick r:id="rId2" action="ppaction://hlinksldjump"/>
            <a:extLst>
              <a:ext uri="{FF2B5EF4-FFF2-40B4-BE49-F238E27FC236}">
                <a16:creationId xmlns:a16="http://schemas.microsoft.com/office/drawing/2014/main" id="{34E4E9DB-2BB2-421B-A99A-B37C135FB6CC}"/>
              </a:ext>
            </a:extLst>
          </p:cNvPr>
          <p:cNvPicPr preferRelativeResize="0"/>
          <p:nvPr/>
        </p:nvPicPr>
        <p:blipFill rotWithShape="1">
          <a:blip r:embed="rId3">
            <a:alphaModFix/>
          </a:blip>
          <a:srcRect/>
          <a:stretch/>
        </p:blipFill>
        <p:spPr>
          <a:xfrm>
            <a:off x="-136286" y="130925"/>
            <a:ext cx="1333952" cy="979621"/>
          </a:xfrm>
          <a:prstGeom prst="rect">
            <a:avLst/>
          </a:prstGeom>
          <a:noFill/>
          <a:ln>
            <a:noFill/>
          </a:ln>
        </p:spPr>
      </p:pic>
      <p:grpSp>
        <p:nvGrpSpPr>
          <p:cNvPr id="12" name="Group 11">
            <a:extLst>
              <a:ext uri="{FF2B5EF4-FFF2-40B4-BE49-F238E27FC236}">
                <a16:creationId xmlns:a16="http://schemas.microsoft.com/office/drawing/2014/main" id="{E7698FDA-9E22-420D-9018-9BAFB1E1EAA3}"/>
              </a:ext>
            </a:extLst>
          </p:cNvPr>
          <p:cNvGrpSpPr/>
          <p:nvPr/>
        </p:nvGrpSpPr>
        <p:grpSpPr>
          <a:xfrm>
            <a:off x="1293663" y="2604406"/>
            <a:ext cx="6431567" cy="806450"/>
            <a:chOff x="1835294" y="2466079"/>
            <a:chExt cx="6431567" cy="806450"/>
          </a:xfrm>
        </p:grpSpPr>
        <p:sp>
          <p:nvSpPr>
            <p:cNvPr id="16" name="TextBox 15">
              <a:extLst>
                <a:ext uri="{FF2B5EF4-FFF2-40B4-BE49-F238E27FC236}">
                  <a16:creationId xmlns:a16="http://schemas.microsoft.com/office/drawing/2014/main" id="{D8E94702-2A77-4B70-A5D3-3ADE300993D9}"/>
                </a:ext>
              </a:extLst>
            </p:cNvPr>
            <p:cNvSpPr txBox="1"/>
            <p:nvPr/>
          </p:nvSpPr>
          <p:spPr>
            <a:xfrm>
              <a:off x="1835294" y="2616085"/>
              <a:ext cx="5018567"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a:t>
              </a:r>
            </a:p>
          </p:txBody>
        </p:sp>
        <p:graphicFrame>
          <p:nvGraphicFramePr>
            <p:cNvPr id="17" name="Object 16">
              <a:extLst>
                <a:ext uri="{FF2B5EF4-FFF2-40B4-BE49-F238E27FC236}">
                  <a16:creationId xmlns:a16="http://schemas.microsoft.com/office/drawing/2014/main" id="{81C39FD1-0A96-46D4-A6D2-9F4B8BC02F40}"/>
                </a:ext>
              </a:extLst>
            </p:cNvPr>
            <p:cNvGraphicFramePr>
              <a:graphicFrameLocks noChangeAspect="1"/>
            </p:cNvGraphicFramePr>
            <p:nvPr>
              <p:extLst>
                <p:ext uri="{D42A27DB-BD31-4B8C-83A1-F6EECF244321}">
                  <p14:modId xmlns:p14="http://schemas.microsoft.com/office/powerpoint/2010/main" val="3438293873"/>
                </p:ext>
              </p:extLst>
            </p:nvPr>
          </p:nvGraphicFramePr>
          <p:xfrm>
            <a:off x="3226548" y="2466079"/>
            <a:ext cx="5040313" cy="806450"/>
          </p:xfrm>
          <a:graphic>
            <a:graphicData uri="http://schemas.openxmlformats.org/presentationml/2006/ole">
              <mc:AlternateContent xmlns:mc="http://schemas.openxmlformats.org/markup-compatibility/2006">
                <mc:Choice xmlns:v="urn:schemas-microsoft-com:vml" Requires="v">
                  <p:oleObj name="Equation" r:id="rId4" imgW="1739880" imgH="279360" progId="Equation.DSMT4">
                    <p:embed/>
                  </p:oleObj>
                </mc:Choice>
                <mc:Fallback>
                  <p:oleObj name="Equation" r:id="rId4" imgW="1739880" imgH="279360" progId="Equation.DSMT4">
                    <p:embed/>
                    <p:pic>
                      <p:nvPicPr>
                        <p:cNvPr id="9" name="Object 8">
                          <a:extLst>
                            <a:ext uri="{FF2B5EF4-FFF2-40B4-BE49-F238E27FC236}">
                              <a16:creationId xmlns:a16="http://schemas.microsoft.com/office/drawing/2014/main" id="{C2D433F8-5D38-4B52-A6B0-0C0D7B91C080}"/>
                            </a:ext>
                          </a:extLst>
                        </p:cNvPr>
                        <p:cNvPicPr/>
                        <p:nvPr/>
                      </p:nvPicPr>
                      <p:blipFill>
                        <a:blip r:embed="rId5"/>
                        <a:stretch>
                          <a:fillRect/>
                        </a:stretch>
                      </p:blipFill>
                      <p:spPr>
                        <a:xfrm>
                          <a:off x="3226548" y="2466079"/>
                          <a:ext cx="5040313" cy="806450"/>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10ECB9AC-0560-418A-90DF-D2BD18C44041}"/>
              </a:ext>
            </a:extLst>
          </p:cNvPr>
          <p:cNvGrpSpPr/>
          <p:nvPr/>
        </p:nvGrpSpPr>
        <p:grpSpPr>
          <a:xfrm>
            <a:off x="1853762" y="0"/>
            <a:ext cx="5145314" cy="2227943"/>
            <a:chOff x="1853762" y="0"/>
            <a:chExt cx="5145314" cy="2227943"/>
          </a:xfrm>
        </p:grpSpPr>
        <p:grpSp>
          <p:nvGrpSpPr>
            <p:cNvPr id="19" name="Group 18">
              <a:extLst>
                <a:ext uri="{FF2B5EF4-FFF2-40B4-BE49-F238E27FC236}">
                  <a16:creationId xmlns:a16="http://schemas.microsoft.com/office/drawing/2014/main" id="{C0A909D7-3ABC-4C0A-8F9C-07F99977D453}"/>
                </a:ext>
              </a:extLst>
            </p:cNvPr>
            <p:cNvGrpSpPr/>
            <p:nvPr/>
          </p:nvGrpSpPr>
          <p:grpSpPr>
            <a:xfrm>
              <a:off x="1853762" y="0"/>
              <a:ext cx="5145314" cy="2227943"/>
              <a:chOff x="1789967" y="0"/>
              <a:chExt cx="5145314" cy="2227943"/>
            </a:xfrm>
          </p:grpSpPr>
          <p:sp>
            <p:nvSpPr>
              <p:cNvPr id="27" name="Google Shape;117;p4">
                <a:extLst>
                  <a:ext uri="{FF2B5EF4-FFF2-40B4-BE49-F238E27FC236}">
                    <a16:creationId xmlns:a16="http://schemas.microsoft.com/office/drawing/2014/main" id="{94EF4156-47FB-4A10-B8D6-E8DF9DBD70FC}"/>
                  </a:ext>
                </a:extLst>
              </p:cNvPr>
              <p:cNvSpPr/>
              <p:nvPr/>
            </p:nvSpPr>
            <p:spPr>
              <a:xfrm>
                <a:off x="1789967" y="0"/>
                <a:ext cx="5145314" cy="2227943"/>
              </a:xfrm>
              <a:prstGeom prst="horizontalScroll">
                <a:avLst>
                  <a:gd name="adj" fmla="val 12500"/>
                </a:avLst>
              </a:prstGeom>
              <a:solidFill>
                <a:srgbClr val="833C0B">
                  <a:alpha val="93725"/>
                </a:srgbClr>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dirty="0">
                    <a:solidFill>
                      <a:srgbClr val="FFFF00"/>
                    </a:solidFill>
                    <a:latin typeface="Times New Roman" panose="02020603050405020304" pitchFamily="18" charset="0"/>
                    <a:ea typeface="Calibri"/>
                    <a:cs typeface="Times New Roman" panose="02020603050405020304" pitchFamily="18" charset="0"/>
                    <a:sym typeface="Calibri"/>
                  </a:rPr>
                  <a:t>3</a:t>
                </a: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Điền</a:t>
                </a: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vào</a:t>
                </a: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chỗ</a:t>
                </a:r>
                <a:r>
                  <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trống</a:t>
                </a:r>
                <a:endParaRPr lang="en-US" sz="28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a:p>
                <a:pPr marL="0" marR="0" lvl="0" indent="0" rtl="0">
                  <a:spcBef>
                    <a:spcPts val="0"/>
                  </a:spcBef>
                  <a:spcAft>
                    <a:spcPts val="0"/>
                  </a:spcAft>
                  <a:buNone/>
                </a:pP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Gọi</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là</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góc</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tạo</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bởi</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dirty="0" err="1">
                    <a:solidFill>
                      <a:schemeClr val="lt1"/>
                    </a:solidFill>
                    <a:latin typeface="Times New Roman" panose="02020603050405020304" pitchFamily="18" charset="0"/>
                    <a:ea typeface="Calibri"/>
                    <a:cs typeface="Times New Roman" panose="02020603050405020304" pitchFamily="18" charset="0"/>
                    <a:sym typeface="Calibri"/>
                  </a:rPr>
                  <a:t>trục</a:t>
                </a:r>
                <a:r>
                  <a:rPr lang="en-US" sz="2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Ox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và</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đường</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thẳng</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p>
              <a:p>
                <a:pPr marL="0" marR="0" lvl="0" indent="0" rtl="0">
                  <a:spcBef>
                    <a:spcPts val="0"/>
                  </a:spcBef>
                  <a:spcAft>
                    <a:spcPts val="0"/>
                  </a:spcAft>
                  <a:buNone/>
                </a:pP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Nếu</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8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 ?</a:t>
                </a:r>
                <a:endParaRPr sz="28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28" name="Object 27">
                <a:extLst>
                  <a:ext uri="{FF2B5EF4-FFF2-40B4-BE49-F238E27FC236}">
                    <a16:creationId xmlns:a16="http://schemas.microsoft.com/office/drawing/2014/main" id="{4C602305-1398-43F6-B3D2-260E1AB84229}"/>
                  </a:ext>
                </a:extLst>
              </p:cNvPr>
              <p:cNvGraphicFramePr>
                <a:graphicFrameLocks noChangeAspect="1"/>
              </p:cNvGraphicFramePr>
              <p:nvPr>
                <p:extLst>
                  <p:ext uri="{D42A27DB-BD31-4B8C-83A1-F6EECF244321}">
                    <p14:modId xmlns:p14="http://schemas.microsoft.com/office/powerpoint/2010/main" val="3329619443"/>
                  </p:ext>
                </p:extLst>
              </p:nvPr>
            </p:nvGraphicFramePr>
            <p:xfrm>
              <a:off x="2811168" y="755423"/>
              <a:ext cx="368980" cy="368980"/>
            </p:xfrm>
            <a:graphic>
              <a:graphicData uri="http://schemas.openxmlformats.org/presentationml/2006/ole">
                <mc:AlternateContent xmlns:mc="http://schemas.openxmlformats.org/markup-compatibility/2006">
                  <mc:Choice xmlns:v="urn:schemas-microsoft-com:vml" Requires="v">
                    <p:oleObj name="Equation" r:id="rId6" imgW="139680" imgH="139680" progId="Equation.DSMT4">
                      <p:embed/>
                    </p:oleObj>
                  </mc:Choice>
                  <mc:Fallback>
                    <p:oleObj name="Equation" r:id="rId6" imgW="139680" imgH="139680" progId="Equation.DSMT4">
                      <p:embed/>
                      <p:pic>
                        <p:nvPicPr>
                          <p:cNvPr id="5" name="Object 4">
                            <a:extLst>
                              <a:ext uri="{FF2B5EF4-FFF2-40B4-BE49-F238E27FC236}">
                                <a16:creationId xmlns:a16="http://schemas.microsoft.com/office/drawing/2014/main" id="{82782D66-D508-4D5A-BF40-9A95CB9381AA}"/>
                              </a:ext>
                            </a:extLst>
                          </p:cNvPr>
                          <p:cNvPicPr/>
                          <p:nvPr/>
                        </p:nvPicPr>
                        <p:blipFill>
                          <a:blip r:embed="rId7"/>
                          <a:stretch>
                            <a:fillRect/>
                          </a:stretch>
                        </p:blipFill>
                        <p:spPr>
                          <a:xfrm>
                            <a:off x="2811168" y="755423"/>
                            <a:ext cx="368980" cy="368980"/>
                          </a:xfrm>
                          <a:prstGeom prst="rect">
                            <a:avLst/>
                          </a:prstGeom>
                          <a:ln>
                            <a:noFill/>
                          </a:ln>
                        </p:spPr>
                      </p:pic>
                    </p:oleObj>
                  </mc:Fallback>
                </mc:AlternateContent>
              </a:graphicData>
            </a:graphic>
          </p:graphicFrame>
          <p:graphicFrame>
            <p:nvGraphicFramePr>
              <p:cNvPr id="29" name="Object 28">
                <a:extLst>
                  <a:ext uri="{FF2B5EF4-FFF2-40B4-BE49-F238E27FC236}">
                    <a16:creationId xmlns:a16="http://schemas.microsoft.com/office/drawing/2014/main" id="{E7155FD2-874D-4239-A242-3512FDE314A6}"/>
                  </a:ext>
                </a:extLst>
              </p:cNvPr>
              <p:cNvGraphicFramePr>
                <a:graphicFrameLocks noChangeAspect="1"/>
              </p:cNvGraphicFramePr>
              <p:nvPr>
                <p:extLst>
                  <p:ext uri="{D42A27DB-BD31-4B8C-83A1-F6EECF244321}">
                    <p14:modId xmlns:p14="http://schemas.microsoft.com/office/powerpoint/2010/main" val="1812828961"/>
                  </p:ext>
                </p:extLst>
              </p:nvPr>
            </p:nvGraphicFramePr>
            <p:xfrm>
              <a:off x="3008884" y="1480003"/>
              <a:ext cx="1129206" cy="472776"/>
            </p:xfrm>
            <a:graphic>
              <a:graphicData uri="http://schemas.openxmlformats.org/presentationml/2006/ole">
                <mc:AlternateContent xmlns:mc="http://schemas.openxmlformats.org/markup-compatibility/2006">
                  <mc:Choice xmlns:v="urn:schemas-microsoft-com:vml" Requires="v">
                    <p:oleObj name="Equation" r:id="rId8" imgW="545760" imgH="228600" progId="Equation.DSMT4">
                      <p:embed/>
                    </p:oleObj>
                  </mc:Choice>
                  <mc:Fallback>
                    <p:oleObj name="Equation" r:id="rId8" imgW="545760" imgH="228600" progId="Equation.DSMT4">
                      <p:embed/>
                      <p:pic>
                        <p:nvPicPr>
                          <p:cNvPr id="6" name="Object 5">
                            <a:extLst>
                              <a:ext uri="{FF2B5EF4-FFF2-40B4-BE49-F238E27FC236}">
                                <a16:creationId xmlns:a16="http://schemas.microsoft.com/office/drawing/2014/main" id="{B7BBBA03-B614-45F6-BD41-86075048CC2D}"/>
                              </a:ext>
                            </a:extLst>
                          </p:cNvPr>
                          <p:cNvPicPr/>
                          <p:nvPr/>
                        </p:nvPicPr>
                        <p:blipFill>
                          <a:blip r:embed="rId9"/>
                          <a:stretch>
                            <a:fillRect/>
                          </a:stretch>
                        </p:blipFill>
                        <p:spPr>
                          <a:xfrm>
                            <a:off x="3008884" y="1480003"/>
                            <a:ext cx="1129206" cy="472776"/>
                          </a:xfrm>
                          <a:prstGeom prst="rect">
                            <a:avLst/>
                          </a:prstGeom>
                        </p:spPr>
                      </p:pic>
                    </p:oleObj>
                  </mc:Fallback>
                </mc:AlternateContent>
              </a:graphicData>
            </a:graphic>
          </p:graphicFrame>
        </p:grpSp>
        <p:graphicFrame>
          <p:nvGraphicFramePr>
            <p:cNvPr id="26" name="Object 25">
              <a:extLst>
                <a:ext uri="{FF2B5EF4-FFF2-40B4-BE49-F238E27FC236}">
                  <a16:creationId xmlns:a16="http://schemas.microsoft.com/office/drawing/2014/main" id="{0CDD7A70-3BD0-4B92-B813-C2F67F581ECD}"/>
                </a:ext>
              </a:extLst>
            </p:cNvPr>
            <p:cNvGraphicFramePr>
              <a:graphicFrameLocks noChangeAspect="1"/>
            </p:cNvGraphicFramePr>
            <p:nvPr>
              <p:extLst>
                <p:ext uri="{D42A27DB-BD31-4B8C-83A1-F6EECF244321}">
                  <p14:modId xmlns:p14="http://schemas.microsoft.com/office/powerpoint/2010/main" val="2482233723"/>
                </p:ext>
              </p:extLst>
            </p:nvPr>
          </p:nvGraphicFramePr>
          <p:xfrm>
            <a:off x="4645489" y="1031424"/>
            <a:ext cx="2297779" cy="641258"/>
          </p:xfrm>
          <a:graphic>
            <a:graphicData uri="http://schemas.openxmlformats.org/presentationml/2006/ole">
              <mc:AlternateContent xmlns:mc="http://schemas.openxmlformats.org/markup-compatibility/2006">
                <mc:Choice xmlns:v="urn:schemas-microsoft-com:vml" Requires="v">
                  <p:oleObj name="Equation" r:id="rId10" imgW="2037736" imgH="463263" progId="Equation.DSMT4">
                    <p:embed/>
                  </p:oleObj>
                </mc:Choice>
                <mc:Fallback>
                  <p:oleObj name="Equation" r:id="rId10" imgW="2037736" imgH="463263" progId="Equation.DSMT4">
                    <p:embed/>
                    <p:pic>
                      <p:nvPicPr>
                        <p:cNvPr id="3" name="Object 2">
                          <a:extLst>
                            <a:ext uri="{FF2B5EF4-FFF2-40B4-BE49-F238E27FC236}">
                              <a16:creationId xmlns:a16="http://schemas.microsoft.com/office/drawing/2014/main" id="{DEE6F120-BF44-48C3-BC02-01A6E99B0C89}"/>
                            </a:ext>
                          </a:extLst>
                        </p:cNvPr>
                        <p:cNvPicPr/>
                        <p:nvPr/>
                      </p:nvPicPr>
                      <p:blipFill>
                        <a:blip r:embed="rId11"/>
                        <a:stretch>
                          <a:fillRect/>
                        </a:stretch>
                      </p:blipFill>
                      <p:spPr>
                        <a:xfrm>
                          <a:off x="4645489" y="1031424"/>
                          <a:ext cx="2297779" cy="641258"/>
                        </a:xfrm>
                        <a:prstGeom prst="rect">
                          <a:avLst/>
                        </a:prstGeom>
                      </p:spPr>
                    </p:pic>
                  </p:oleObj>
                </mc:Fallback>
              </mc:AlternateContent>
            </a:graphicData>
          </a:graphic>
        </p:graphicFrame>
      </p:grpSp>
    </p:spTree>
    <p:extLst>
      <p:ext uri="{BB962C8B-B14F-4D97-AF65-F5344CB8AC3E}">
        <p14:creationId xmlns:p14="http://schemas.microsoft.com/office/powerpoint/2010/main" val="2507399531"/>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
            <a:hlinkClick r:id="rId2" action="ppaction://hlinksldjump"/>
            <a:extLst>
              <a:ext uri="{FF2B5EF4-FFF2-40B4-BE49-F238E27FC236}">
                <a16:creationId xmlns:a16="http://schemas.microsoft.com/office/drawing/2014/main" id="{657AD255-2156-4A32-9667-CB15063574FF}"/>
              </a:ext>
            </a:extLst>
          </p:cNvPr>
          <p:cNvPicPr preferRelativeResize="0"/>
          <p:nvPr/>
        </p:nvPicPr>
        <p:blipFill rotWithShape="1">
          <a:blip r:embed="rId3">
            <a:alphaModFix/>
          </a:blip>
          <a:srcRect/>
          <a:stretch/>
        </p:blipFill>
        <p:spPr>
          <a:xfrm>
            <a:off x="0" y="0"/>
            <a:ext cx="1333952" cy="979621"/>
          </a:xfrm>
          <a:prstGeom prst="rect">
            <a:avLst/>
          </a:prstGeom>
          <a:noFill/>
          <a:ln>
            <a:noFill/>
          </a:ln>
        </p:spPr>
      </p:pic>
      <p:grpSp>
        <p:nvGrpSpPr>
          <p:cNvPr id="16" name="Group 15">
            <a:extLst>
              <a:ext uri="{FF2B5EF4-FFF2-40B4-BE49-F238E27FC236}">
                <a16:creationId xmlns:a16="http://schemas.microsoft.com/office/drawing/2014/main" id="{83B6FC71-3D7E-43CA-94C5-8A61C405BFC5}"/>
              </a:ext>
            </a:extLst>
          </p:cNvPr>
          <p:cNvGrpSpPr/>
          <p:nvPr/>
        </p:nvGrpSpPr>
        <p:grpSpPr>
          <a:xfrm>
            <a:off x="1223999" y="189909"/>
            <a:ext cx="6667678" cy="2294319"/>
            <a:chOff x="1424589" y="169643"/>
            <a:chExt cx="6517932" cy="2227943"/>
          </a:xfrm>
        </p:grpSpPr>
        <p:sp>
          <p:nvSpPr>
            <p:cNvPr id="17" name="Google Shape;133;p6">
              <a:extLst>
                <a:ext uri="{FF2B5EF4-FFF2-40B4-BE49-F238E27FC236}">
                  <a16:creationId xmlns:a16="http://schemas.microsoft.com/office/drawing/2014/main" id="{5416E42E-3547-4B13-AE66-BD47C1A9C906}"/>
                </a:ext>
              </a:extLst>
            </p:cNvPr>
            <p:cNvSpPr/>
            <p:nvPr/>
          </p:nvSpPr>
          <p:spPr>
            <a:xfrm>
              <a:off x="1424589" y="169643"/>
              <a:ext cx="6517932" cy="2227943"/>
            </a:xfrm>
            <a:prstGeom prst="horizontalScroll">
              <a:avLst>
                <a:gd name="adj" fmla="val 12500"/>
              </a:avLst>
            </a:prstGeom>
            <a:solidFill>
              <a:srgbClr val="833C0B">
                <a:alpha val="93725"/>
              </a:srgbClr>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2400" b="1" dirty="0">
                  <a:solidFill>
                    <a:srgbClr val="FFFF00"/>
                  </a:solidFill>
                  <a:latin typeface="Times New Roman" panose="02020603050405020304" pitchFamily="18" charset="0"/>
                  <a:ea typeface="Calibri"/>
                  <a:cs typeface="Times New Roman" panose="02020603050405020304" pitchFamily="18" charset="0"/>
                  <a:sym typeface="Calibri"/>
                </a:rPr>
                <a:t>4</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Điền</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vào</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chỗ</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trống</a:t>
              </a:r>
              <a:endPar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a:p>
              <a:pPr marL="0" marR="0" lvl="0" indent="0" rtl="0">
                <a:spcBef>
                  <a:spcPts val="0"/>
                </a:spcBef>
                <a:spcAft>
                  <a:spcPts val="0"/>
                </a:spcAft>
                <a:buNone/>
              </a:pP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Khi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góc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tạo</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bởi</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đt</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và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trục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là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Hệ</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số</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 …......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nhưng</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vẫn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nhỏ</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hơn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 </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endParaRPr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18" name="Object 17">
              <a:extLst>
                <a:ext uri="{FF2B5EF4-FFF2-40B4-BE49-F238E27FC236}">
                  <a16:creationId xmlns:a16="http://schemas.microsoft.com/office/drawing/2014/main" id="{05EC23FA-367B-4586-8B8C-8D478F316936}"/>
                </a:ext>
              </a:extLst>
            </p:cNvPr>
            <p:cNvGraphicFramePr>
              <a:graphicFrameLocks noChangeAspect="1"/>
            </p:cNvGraphicFramePr>
            <p:nvPr>
              <p:extLst>
                <p:ext uri="{D42A27DB-BD31-4B8C-83A1-F6EECF244321}">
                  <p14:modId xmlns:p14="http://schemas.microsoft.com/office/powerpoint/2010/main" val="3482967447"/>
                </p:ext>
              </p:extLst>
            </p:nvPr>
          </p:nvGraphicFramePr>
          <p:xfrm>
            <a:off x="2327949" y="883049"/>
            <a:ext cx="817605" cy="408803"/>
          </p:xfrm>
          <a:graphic>
            <a:graphicData uri="http://schemas.openxmlformats.org/presentationml/2006/ole">
              <mc:AlternateContent xmlns:mc="http://schemas.openxmlformats.org/markup-compatibility/2006">
                <mc:Choice xmlns:v="urn:schemas-microsoft-com:vml" Requires="v">
                  <p:oleObj name="Equation" r:id="rId4" imgW="355320" imgH="177480" progId="Equation.DSMT4">
                    <p:embed/>
                  </p:oleObj>
                </mc:Choice>
                <mc:Fallback>
                  <p:oleObj name="Equation" r:id="rId4" imgW="355320" imgH="177480" progId="Equation.DSMT4">
                    <p:embed/>
                    <p:pic>
                      <p:nvPicPr>
                        <p:cNvPr id="3" name="Object 2">
                          <a:extLst>
                            <a:ext uri="{FF2B5EF4-FFF2-40B4-BE49-F238E27FC236}">
                              <a16:creationId xmlns:a16="http://schemas.microsoft.com/office/drawing/2014/main" id="{159720A0-2BCB-4473-A93E-2402A5C7434F}"/>
                            </a:ext>
                          </a:extLst>
                        </p:cNvPr>
                        <p:cNvPicPr/>
                        <p:nvPr/>
                      </p:nvPicPr>
                      <p:blipFill>
                        <a:blip r:embed="rId5"/>
                        <a:stretch>
                          <a:fillRect/>
                        </a:stretch>
                      </p:blipFill>
                      <p:spPr>
                        <a:xfrm>
                          <a:off x="2327949" y="883049"/>
                          <a:ext cx="817605" cy="40880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E3E427A-D61F-4E8E-9E49-734BA02A70DC}"/>
                </a:ext>
              </a:extLst>
            </p:cNvPr>
            <p:cNvGraphicFramePr>
              <a:graphicFrameLocks noChangeAspect="1"/>
            </p:cNvGraphicFramePr>
            <p:nvPr>
              <p:extLst>
                <p:ext uri="{D42A27DB-BD31-4B8C-83A1-F6EECF244321}">
                  <p14:modId xmlns:p14="http://schemas.microsoft.com/office/powerpoint/2010/main" val="2625613520"/>
                </p:ext>
              </p:extLst>
            </p:nvPr>
          </p:nvGraphicFramePr>
          <p:xfrm>
            <a:off x="2769591" y="1237687"/>
            <a:ext cx="525603" cy="408803"/>
          </p:xfrm>
          <a:graphic>
            <a:graphicData uri="http://schemas.openxmlformats.org/presentationml/2006/ole">
              <mc:AlternateContent xmlns:mc="http://schemas.openxmlformats.org/markup-compatibility/2006">
                <mc:Choice xmlns:v="urn:schemas-microsoft-com:vml" Requires="v">
                  <p:oleObj name="Equation" r:id="rId6" imgW="228600" imgH="177480" progId="Equation.DSMT4">
                    <p:embed/>
                  </p:oleObj>
                </mc:Choice>
                <mc:Fallback>
                  <p:oleObj name="Equation" r:id="rId6" imgW="228600" imgH="177480" progId="Equation.DSMT4">
                    <p:embed/>
                    <p:pic>
                      <p:nvPicPr>
                        <p:cNvPr id="8" name="Object 7">
                          <a:extLst>
                            <a:ext uri="{FF2B5EF4-FFF2-40B4-BE49-F238E27FC236}">
                              <a16:creationId xmlns:a16="http://schemas.microsoft.com/office/drawing/2014/main" id="{D417F964-C4CD-44F1-AAC5-EB046DC453AF}"/>
                            </a:ext>
                          </a:extLst>
                        </p:cNvPr>
                        <p:cNvPicPr/>
                        <p:nvPr/>
                      </p:nvPicPr>
                      <p:blipFill>
                        <a:blip r:embed="rId7"/>
                        <a:stretch>
                          <a:fillRect/>
                        </a:stretch>
                      </p:blipFill>
                      <p:spPr>
                        <a:xfrm>
                          <a:off x="2769591" y="1237687"/>
                          <a:ext cx="525603" cy="408803"/>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675FD548-E0EA-4567-9D60-51BE56612236}"/>
                </a:ext>
              </a:extLst>
            </p:cNvPr>
            <p:cNvGraphicFramePr>
              <a:graphicFrameLocks noChangeAspect="1"/>
            </p:cNvGraphicFramePr>
            <p:nvPr>
              <p:extLst>
                <p:ext uri="{D42A27DB-BD31-4B8C-83A1-F6EECF244321}">
                  <p14:modId xmlns:p14="http://schemas.microsoft.com/office/powerpoint/2010/main" val="1124228551"/>
                </p:ext>
              </p:extLst>
            </p:nvPr>
          </p:nvGraphicFramePr>
          <p:xfrm>
            <a:off x="5495740" y="844614"/>
            <a:ext cx="1749812" cy="597475"/>
          </p:xfrm>
          <a:graphic>
            <a:graphicData uri="http://schemas.openxmlformats.org/presentationml/2006/ole">
              <mc:AlternateContent xmlns:mc="http://schemas.openxmlformats.org/markup-compatibility/2006">
                <mc:Choice xmlns:v="urn:schemas-microsoft-com:vml" Requires="v">
                  <p:oleObj name="Equation" r:id="rId8" imgW="2037736" imgH="463263" progId="Equation.DSMT4">
                    <p:embed/>
                  </p:oleObj>
                </mc:Choice>
                <mc:Fallback>
                  <p:oleObj name="Equation" r:id="rId8" imgW="2037736" imgH="463263" progId="Equation.DSMT4">
                    <p:embed/>
                    <p:pic>
                      <p:nvPicPr>
                        <p:cNvPr id="11" name="Object 10">
                          <a:extLst>
                            <a:ext uri="{FF2B5EF4-FFF2-40B4-BE49-F238E27FC236}">
                              <a16:creationId xmlns:a16="http://schemas.microsoft.com/office/drawing/2014/main" id="{38B25A61-B6E8-460A-A8D7-F089416559F3}"/>
                            </a:ext>
                          </a:extLst>
                        </p:cNvPr>
                        <p:cNvPicPr/>
                        <p:nvPr/>
                      </p:nvPicPr>
                      <p:blipFill>
                        <a:blip r:embed="rId9"/>
                        <a:stretch>
                          <a:fillRect/>
                        </a:stretch>
                      </p:blipFill>
                      <p:spPr>
                        <a:xfrm>
                          <a:off x="5495740" y="844614"/>
                          <a:ext cx="1749812" cy="5974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FE6348B-2712-4B65-9ADF-CBFD4695B3F1}"/>
                </a:ext>
              </a:extLst>
            </p:cNvPr>
            <p:cNvGraphicFramePr>
              <a:graphicFrameLocks noChangeAspect="1"/>
            </p:cNvGraphicFramePr>
            <p:nvPr>
              <p:extLst>
                <p:ext uri="{D42A27DB-BD31-4B8C-83A1-F6EECF244321}">
                  <p14:modId xmlns:p14="http://schemas.microsoft.com/office/powerpoint/2010/main" val="561846623"/>
                </p:ext>
              </p:extLst>
            </p:nvPr>
          </p:nvGraphicFramePr>
          <p:xfrm>
            <a:off x="4369960" y="1583840"/>
            <a:ext cx="459347" cy="410058"/>
          </p:xfrm>
          <a:graphic>
            <a:graphicData uri="http://schemas.openxmlformats.org/presentationml/2006/ole">
              <mc:AlternateContent xmlns:mc="http://schemas.openxmlformats.org/markup-compatibility/2006">
                <mc:Choice xmlns:v="urn:schemas-microsoft-com:vml" Requires="v">
                  <p:oleObj name="Equation" r:id="rId10" imgW="228600" imgH="203040" progId="Equation.DSMT4">
                    <p:embed/>
                  </p:oleObj>
                </mc:Choice>
                <mc:Fallback>
                  <p:oleObj name="Equation" r:id="rId10" imgW="228600" imgH="203040" progId="Equation.DSMT4">
                    <p:embed/>
                    <p:pic>
                      <p:nvPicPr>
                        <p:cNvPr id="14" name="Object 13">
                          <a:extLst>
                            <a:ext uri="{FF2B5EF4-FFF2-40B4-BE49-F238E27FC236}">
                              <a16:creationId xmlns:a16="http://schemas.microsoft.com/office/drawing/2014/main" id="{FD8FC449-C96E-4890-921F-D3E8097EA320}"/>
                            </a:ext>
                          </a:extLst>
                        </p:cNvPr>
                        <p:cNvPicPr/>
                        <p:nvPr/>
                      </p:nvPicPr>
                      <p:blipFill>
                        <a:blip r:embed="rId11"/>
                        <a:stretch>
                          <a:fillRect/>
                        </a:stretch>
                      </p:blipFill>
                      <p:spPr>
                        <a:xfrm>
                          <a:off x="4369960" y="1583840"/>
                          <a:ext cx="459347" cy="410058"/>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6B67C407-D5BF-47E1-AE4A-EE40D296C78C}"/>
              </a:ext>
            </a:extLst>
          </p:cNvPr>
          <p:cNvGrpSpPr/>
          <p:nvPr/>
        </p:nvGrpSpPr>
        <p:grpSpPr>
          <a:xfrm>
            <a:off x="1376096" y="2263890"/>
            <a:ext cx="6517932" cy="2261989"/>
            <a:chOff x="1376096" y="2263890"/>
            <a:chExt cx="6517932" cy="2261989"/>
          </a:xfrm>
        </p:grpSpPr>
        <p:grpSp>
          <p:nvGrpSpPr>
            <p:cNvPr id="24" name="Group 23">
              <a:extLst>
                <a:ext uri="{FF2B5EF4-FFF2-40B4-BE49-F238E27FC236}">
                  <a16:creationId xmlns:a16="http://schemas.microsoft.com/office/drawing/2014/main" id="{95022F52-A2DE-49A0-AFED-68AD0C9342E2}"/>
                </a:ext>
              </a:extLst>
            </p:cNvPr>
            <p:cNvGrpSpPr/>
            <p:nvPr/>
          </p:nvGrpSpPr>
          <p:grpSpPr>
            <a:xfrm>
              <a:off x="1376096" y="2297936"/>
              <a:ext cx="6517932" cy="2227943"/>
              <a:chOff x="1424589" y="169643"/>
              <a:chExt cx="6517932" cy="2227943"/>
            </a:xfrm>
          </p:grpSpPr>
          <p:sp>
            <p:nvSpPr>
              <p:cNvPr id="25" name="Google Shape;133;p6">
                <a:extLst>
                  <a:ext uri="{FF2B5EF4-FFF2-40B4-BE49-F238E27FC236}">
                    <a16:creationId xmlns:a16="http://schemas.microsoft.com/office/drawing/2014/main" id="{1D11D00A-14B2-40CD-9B13-22ACEE01FB46}"/>
                  </a:ext>
                </a:extLst>
              </p:cNvPr>
              <p:cNvSpPr/>
              <p:nvPr/>
            </p:nvSpPr>
            <p:spPr>
              <a:xfrm>
                <a:off x="1424589" y="169643"/>
                <a:ext cx="6517932" cy="2227943"/>
              </a:xfrm>
              <a:prstGeom prst="horizontalScroll">
                <a:avLst>
                  <a:gd name="adj" fmla="val 12500"/>
                </a:avLst>
              </a:prstGeom>
              <a:no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Khi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góc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tạo</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bởi</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đt</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endParaRPr lang="en-US" sz="24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rtl="0">
                  <a:spcBef>
                    <a:spcPts val="0"/>
                  </a:spcBef>
                  <a:spcAft>
                    <a:spcPts val="0"/>
                  </a:spcAft>
                  <a:buNone/>
                </a:pP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và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trục</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là</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góc</a:t>
                </a:r>
                <a:r>
                  <a:rPr lang="en-US" sz="24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dirty="0" err="1">
                    <a:solidFill>
                      <a:srgbClr val="FFFF00"/>
                    </a:solidFill>
                    <a:latin typeface="Times New Roman" panose="02020603050405020304" pitchFamily="18" charset="0"/>
                    <a:ea typeface="Calibri"/>
                    <a:cs typeface="Times New Roman" panose="02020603050405020304" pitchFamily="18" charset="0"/>
                    <a:sym typeface="Calibri"/>
                  </a:rPr>
                  <a:t>nhọn</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Hệ</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số</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càng</a:t>
                </a:r>
                <a:r>
                  <a:rPr lang="en-US" sz="24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lớn</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chemeClr val="lt1"/>
                    </a:solidFill>
                    <a:latin typeface="Times New Roman" panose="02020603050405020304" pitchFamily="18" charset="0"/>
                    <a:ea typeface="Calibri"/>
                    <a:cs typeface="Times New Roman" panose="02020603050405020304" pitchFamily="18" charset="0"/>
                    <a:sym typeface="Calibri"/>
                  </a:rPr>
                  <a:t>thì</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i="0" u="none" strike="noStrike" cap="none" dirty="0" err="1">
                    <a:solidFill>
                      <a:srgbClr val="FFFF00"/>
                    </a:solidFill>
                    <a:latin typeface="Times New Roman" panose="02020603050405020304" pitchFamily="18" charset="0"/>
                    <a:ea typeface="Calibri"/>
                    <a:cs typeface="Times New Roman" panose="02020603050405020304" pitchFamily="18" charset="0"/>
                    <a:sym typeface="Calibri"/>
                  </a:rPr>
                  <a:t>góc</a:t>
                </a:r>
                <a:r>
                  <a:rPr lang="en-US" sz="24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dirty="0" err="1">
                    <a:solidFill>
                      <a:srgbClr val="FFFF00"/>
                    </a:solidFill>
                    <a:latin typeface="Times New Roman" panose="02020603050405020304" pitchFamily="18" charset="0"/>
                    <a:ea typeface="Calibri"/>
                    <a:cs typeface="Times New Roman" panose="02020603050405020304" pitchFamily="18" charset="0"/>
                    <a:sym typeface="Calibri"/>
                  </a:rPr>
                  <a:t>càng</a:t>
                </a:r>
                <a:r>
                  <a:rPr lang="en-US" sz="2400" b="1" dirty="0">
                    <a:solidFill>
                      <a:srgbClr val="FFFF00"/>
                    </a:solidFill>
                    <a:latin typeface="Times New Roman" panose="02020603050405020304" pitchFamily="18" charset="0"/>
                    <a:ea typeface="Calibri"/>
                    <a:cs typeface="Times New Roman" panose="02020603050405020304" pitchFamily="18" charset="0"/>
                    <a:sym typeface="Calibri"/>
                  </a:rPr>
                  <a:t> </a:t>
                </a:r>
                <a:r>
                  <a:rPr lang="en-US" sz="2400" b="1" dirty="0" err="1">
                    <a:solidFill>
                      <a:srgbClr val="FFFF00"/>
                    </a:solidFill>
                    <a:latin typeface="Times New Roman" panose="02020603050405020304" pitchFamily="18" charset="0"/>
                    <a:ea typeface="Calibri"/>
                    <a:cs typeface="Times New Roman" panose="02020603050405020304" pitchFamily="18" charset="0"/>
                    <a:sym typeface="Calibri"/>
                  </a:rPr>
                  <a:t>lớn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nhưng</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vẫn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nhỏ</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400" b="1" dirty="0" err="1">
                    <a:solidFill>
                      <a:schemeClr val="lt1"/>
                    </a:solidFill>
                    <a:latin typeface="Times New Roman" panose="02020603050405020304" pitchFamily="18" charset="0"/>
                    <a:ea typeface="Calibri"/>
                    <a:cs typeface="Times New Roman" panose="02020603050405020304" pitchFamily="18" charset="0"/>
                    <a:sym typeface="Calibri"/>
                  </a:rPr>
                  <a:t>hơn</a:t>
                </a:r>
                <a:r>
                  <a:rPr lang="en-US" sz="2400" b="1" dirty="0">
                    <a:solidFill>
                      <a:schemeClr val="lt1"/>
                    </a:solidFill>
                    <a:latin typeface="Times New Roman" panose="02020603050405020304" pitchFamily="18" charset="0"/>
                    <a:ea typeface="Calibri"/>
                    <a:cs typeface="Times New Roman" panose="02020603050405020304" pitchFamily="18" charset="0"/>
                    <a:sym typeface="Calibri"/>
                  </a:rPr>
                  <a:t>         . </a:t>
                </a:r>
                <a:r>
                  <a:rPr lang="en-US"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a:t>
                </a:r>
                <a:endParaRPr sz="2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26" name="Object 25">
                <a:extLst>
                  <a:ext uri="{FF2B5EF4-FFF2-40B4-BE49-F238E27FC236}">
                    <a16:creationId xmlns:a16="http://schemas.microsoft.com/office/drawing/2014/main" id="{F69CA2B2-78B6-43DE-AA89-1B26E50368E4}"/>
                  </a:ext>
                </a:extLst>
              </p:cNvPr>
              <p:cNvGraphicFramePr>
                <a:graphicFrameLocks noChangeAspect="1"/>
              </p:cNvGraphicFramePr>
              <p:nvPr>
                <p:extLst>
                  <p:ext uri="{D42A27DB-BD31-4B8C-83A1-F6EECF244321}">
                    <p14:modId xmlns:p14="http://schemas.microsoft.com/office/powerpoint/2010/main" val="1341559909"/>
                  </p:ext>
                </p:extLst>
              </p:nvPr>
            </p:nvGraphicFramePr>
            <p:xfrm>
              <a:off x="2341219" y="712848"/>
              <a:ext cx="844853" cy="422427"/>
            </p:xfrm>
            <a:graphic>
              <a:graphicData uri="http://schemas.openxmlformats.org/presentationml/2006/ole">
                <mc:AlternateContent xmlns:mc="http://schemas.openxmlformats.org/markup-compatibility/2006">
                  <mc:Choice xmlns:v="urn:schemas-microsoft-com:vml" Requires="v">
                    <p:oleObj name="Equation" r:id="rId12" imgW="355320" imgH="177480" progId="Equation.DSMT4">
                      <p:embed/>
                    </p:oleObj>
                  </mc:Choice>
                  <mc:Fallback>
                    <p:oleObj name="Equation" r:id="rId12" imgW="355320" imgH="177480" progId="Equation.DSMT4">
                      <p:embed/>
                      <p:pic>
                        <p:nvPicPr>
                          <p:cNvPr id="19" name="Object 18">
                            <a:extLst>
                              <a:ext uri="{FF2B5EF4-FFF2-40B4-BE49-F238E27FC236}">
                                <a16:creationId xmlns:a16="http://schemas.microsoft.com/office/drawing/2014/main" id="{FB748F8E-B605-462C-95E9-15F532FA4AC6}"/>
                              </a:ext>
                            </a:extLst>
                          </p:cNvPr>
                          <p:cNvPicPr/>
                          <p:nvPr/>
                        </p:nvPicPr>
                        <p:blipFill>
                          <a:blip r:embed="rId13"/>
                          <a:stretch>
                            <a:fillRect/>
                          </a:stretch>
                        </p:blipFill>
                        <p:spPr>
                          <a:xfrm>
                            <a:off x="2341219" y="712848"/>
                            <a:ext cx="844853" cy="42242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DA7C2799-1C94-4903-948F-E48AE8F99FE8}"/>
                  </a:ext>
                </a:extLst>
              </p:cNvPr>
              <p:cNvGraphicFramePr>
                <a:graphicFrameLocks noChangeAspect="1"/>
              </p:cNvGraphicFramePr>
              <p:nvPr>
                <p:extLst>
                  <p:ext uri="{D42A27DB-BD31-4B8C-83A1-F6EECF244321}">
                    <p14:modId xmlns:p14="http://schemas.microsoft.com/office/powerpoint/2010/main" val="518935748"/>
                  </p:ext>
                </p:extLst>
              </p:nvPr>
            </p:nvGraphicFramePr>
            <p:xfrm>
              <a:off x="2786245" y="1090858"/>
              <a:ext cx="481272" cy="374323"/>
            </p:xfrm>
            <a:graphic>
              <a:graphicData uri="http://schemas.openxmlformats.org/presentationml/2006/ole">
                <mc:AlternateContent xmlns:mc="http://schemas.openxmlformats.org/markup-compatibility/2006">
                  <mc:Choice xmlns:v="urn:schemas-microsoft-com:vml" Requires="v">
                    <p:oleObj name="Equation" r:id="rId14" imgW="228600" imgH="177480" progId="Equation.DSMT4">
                      <p:embed/>
                    </p:oleObj>
                  </mc:Choice>
                  <mc:Fallback>
                    <p:oleObj name="Equation" r:id="rId14" imgW="228600" imgH="177480" progId="Equation.DSMT4">
                      <p:embed/>
                      <p:pic>
                        <p:nvPicPr>
                          <p:cNvPr id="20" name="Object 19">
                            <a:extLst>
                              <a:ext uri="{FF2B5EF4-FFF2-40B4-BE49-F238E27FC236}">
                                <a16:creationId xmlns:a16="http://schemas.microsoft.com/office/drawing/2014/main" id="{F4CBA7AE-9425-4FA5-9157-762F37043FE9}"/>
                              </a:ext>
                            </a:extLst>
                          </p:cNvPr>
                          <p:cNvPicPr/>
                          <p:nvPr/>
                        </p:nvPicPr>
                        <p:blipFill>
                          <a:blip r:embed="rId7"/>
                          <a:stretch>
                            <a:fillRect/>
                          </a:stretch>
                        </p:blipFill>
                        <p:spPr>
                          <a:xfrm>
                            <a:off x="2786245" y="1090858"/>
                            <a:ext cx="481272" cy="374323"/>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023D1893-7711-4FE8-A900-24D3196C30BC}"/>
                  </a:ext>
                </a:extLst>
              </p:cNvPr>
              <p:cNvGraphicFramePr>
                <a:graphicFrameLocks noChangeAspect="1"/>
              </p:cNvGraphicFramePr>
              <p:nvPr>
                <p:extLst>
                  <p:ext uri="{D42A27DB-BD31-4B8C-83A1-F6EECF244321}">
                    <p14:modId xmlns:p14="http://schemas.microsoft.com/office/powerpoint/2010/main" val="167779418"/>
                  </p:ext>
                </p:extLst>
              </p:nvPr>
            </p:nvGraphicFramePr>
            <p:xfrm>
              <a:off x="5530888" y="597081"/>
              <a:ext cx="2073306" cy="691049"/>
            </p:xfrm>
            <a:graphic>
              <a:graphicData uri="http://schemas.openxmlformats.org/presentationml/2006/ole">
                <mc:AlternateContent xmlns:mc="http://schemas.openxmlformats.org/markup-compatibility/2006">
                  <mc:Choice xmlns:v="urn:schemas-microsoft-com:vml" Requires="v">
                    <p:oleObj name="Equation" r:id="rId15" imgW="2037736" imgH="463263" progId="Equation.DSMT4">
                      <p:embed/>
                    </p:oleObj>
                  </mc:Choice>
                  <mc:Fallback>
                    <p:oleObj name="Equation" r:id="rId15" imgW="2037736" imgH="463263" progId="Equation.DSMT4">
                      <p:embed/>
                      <p:pic>
                        <p:nvPicPr>
                          <p:cNvPr id="21" name="Object 20">
                            <a:extLst>
                              <a:ext uri="{FF2B5EF4-FFF2-40B4-BE49-F238E27FC236}">
                                <a16:creationId xmlns:a16="http://schemas.microsoft.com/office/drawing/2014/main" id="{EAFF76BD-6FEA-4D09-BE87-6CD50FF35B27}"/>
                              </a:ext>
                            </a:extLst>
                          </p:cNvPr>
                          <p:cNvPicPr/>
                          <p:nvPr/>
                        </p:nvPicPr>
                        <p:blipFill>
                          <a:blip r:embed="rId9"/>
                          <a:stretch>
                            <a:fillRect/>
                          </a:stretch>
                        </p:blipFill>
                        <p:spPr>
                          <a:xfrm>
                            <a:off x="5530888" y="597081"/>
                            <a:ext cx="2073306" cy="691049"/>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0A088A9-79DA-49B4-840B-71EFE715F1A6}"/>
                  </a:ext>
                </a:extLst>
              </p:cNvPr>
              <p:cNvGraphicFramePr>
                <a:graphicFrameLocks noChangeAspect="1"/>
              </p:cNvGraphicFramePr>
              <p:nvPr>
                <p:extLst>
                  <p:ext uri="{D42A27DB-BD31-4B8C-83A1-F6EECF244321}">
                    <p14:modId xmlns:p14="http://schemas.microsoft.com/office/powerpoint/2010/main" val="1565911480"/>
                  </p:ext>
                </p:extLst>
              </p:nvPr>
            </p:nvGraphicFramePr>
            <p:xfrm>
              <a:off x="6097823" y="1465807"/>
              <a:ext cx="422275" cy="373063"/>
            </p:xfrm>
            <a:graphic>
              <a:graphicData uri="http://schemas.openxmlformats.org/presentationml/2006/ole">
                <mc:AlternateContent xmlns:mc="http://schemas.openxmlformats.org/markup-compatibility/2006">
                  <mc:Choice xmlns:v="urn:schemas-microsoft-com:vml" Requires="v">
                    <p:oleObj name="Equation" r:id="rId16" imgW="228600" imgH="203040" progId="Equation.DSMT4">
                      <p:embed/>
                    </p:oleObj>
                  </mc:Choice>
                  <mc:Fallback>
                    <p:oleObj name="Equation" r:id="rId16" imgW="228600" imgH="203040" progId="Equation.DSMT4">
                      <p:embed/>
                      <p:pic>
                        <p:nvPicPr>
                          <p:cNvPr id="22" name="Object 21">
                            <a:extLst>
                              <a:ext uri="{FF2B5EF4-FFF2-40B4-BE49-F238E27FC236}">
                                <a16:creationId xmlns:a16="http://schemas.microsoft.com/office/drawing/2014/main" id="{754CE813-09C8-41DA-8735-85AA91DEBB54}"/>
                              </a:ext>
                            </a:extLst>
                          </p:cNvPr>
                          <p:cNvPicPr/>
                          <p:nvPr/>
                        </p:nvPicPr>
                        <p:blipFill>
                          <a:blip r:embed="rId17"/>
                          <a:stretch>
                            <a:fillRect/>
                          </a:stretch>
                        </p:blipFill>
                        <p:spPr>
                          <a:xfrm>
                            <a:off x="6097823" y="1465807"/>
                            <a:ext cx="422275" cy="373063"/>
                          </a:xfrm>
                          <a:prstGeom prst="rect">
                            <a:avLst/>
                          </a:prstGeom>
                        </p:spPr>
                      </p:pic>
                    </p:oleObj>
                  </mc:Fallback>
                </mc:AlternateContent>
              </a:graphicData>
            </a:graphic>
          </p:graphicFrame>
        </p:grpSp>
        <p:sp>
          <p:nvSpPr>
            <p:cNvPr id="2" name="TextBox 1">
              <a:extLst>
                <a:ext uri="{FF2B5EF4-FFF2-40B4-BE49-F238E27FC236}">
                  <a16:creationId xmlns:a16="http://schemas.microsoft.com/office/drawing/2014/main" id="{8BF982E1-228E-4CB7-A50D-13B758194E9C}"/>
                </a:ext>
              </a:extLst>
            </p:cNvPr>
            <p:cNvSpPr txBox="1"/>
            <p:nvPr/>
          </p:nvSpPr>
          <p:spPr>
            <a:xfrm>
              <a:off x="1651376" y="2263890"/>
              <a:ext cx="1016843"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Trả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lời</a:t>
              </a:r>
              <a:endParaRPr lang="en-US" sz="2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92038714"/>
      </p:ext>
    </p:extLst>
  </p:cSld>
  <p:clrMapOvr>
    <a:masterClrMapping/>
  </p:clrMapOvr>
  <mc:AlternateContent xmlns:mc="http://schemas.openxmlformats.org/markup-compatibility/2006" xmlns:p14="http://schemas.microsoft.com/office/powerpoint/2010/main">
    <mc:Choice Requires="p14">
      <p:transition spd="slow" p14:dur="2000" advTm="142224"/>
    </mc:Choice>
    <mc:Fallback xmlns="">
      <p:transition spd="slow" advTm="14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rtual Slides for Education Day by Slidesgo">
  <a:themeElements>
    <a:clrScheme name="Simple Light">
      <a:dk1>
        <a:srgbClr val="000000"/>
      </a:dk1>
      <a:lt1>
        <a:srgbClr val="FFFFFF"/>
      </a:lt1>
      <a:dk2>
        <a:srgbClr val="595959"/>
      </a:dk2>
      <a:lt2>
        <a:srgbClr val="EEEEEE"/>
      </a:lt2>
      <a:accent1>
        <a:srgbClr val="4C64D8"/>
      </a:accent1>
      <a:accent2>
        <a:srgbClr val="FFE599"/>
      </a:accent2>
      <a:accent3>
        <a:srgbClr val="FF952B"/>
      </a:accent3>
      <a:accent4>
        <a:srgbClr val="D5E6FC"/>
      </a:accent4>
      <a:accent5>
        <a:srgbClr val="00004D"/>
      </a:accent5>
      <a:accent6>
        <a:srgbClr val="A8CFFF"/>
      </a:accent6>
      <a:hlink>
        <a:srgbClr val="0000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1993</TotalTime>
  <Words>1431</Words>
  <Application>Microsoft Office PowerPoint</Application>
  <PresentationFormat>On-screen Show (16:9)</PresentationFormat>
  <Paragraphs>171</Paragraphs>
  <Slides>24</Slides>
  <Notes>11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3" baseType="lpstr">
      <vt:lpstr>Times New Roman</vt:lpstr>
      <vt:lpstr>Proxima Nova</vt:lpstr>
      <vt:lpstr>Arial</vt:lpstr>
      <vt:lpstr>Didact Gothic</vt:lpstr>
      <vt:lpstr>Aldrich</vt:lpstr>
      <vt:lpstr>Proxima Nova Semibold</vt:lpstr>
      <vt:lpstr>Virtual Slides for Education Day by Slidesgo</vt:lpstr>
      <vt:lpstr>Slidesgo Final Pages</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TẬP</vt:lpstr>
      <vt:lpstr>     Dạng 1: Tìm hệ số góc của đường thẳng</vt:lpstr>
      <vt:lpstr>PowerPoint Presentation</vt:lpstr>
      <vt:lpstr>PowerPoint Presentation</vt:lpstr>
      <vt:lpstr>MỤC TIÊU</vt:lpstr>
      <vt:lpstr>PowerPoint Presentation</vt:lpstr>
      <vt:lpstr>MỤC TIÊU</vt:lpstr>
      <vt:lpstr>PowerPoint Presentation</vt:lpstr>
      <vt:lpstr>4. 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CÔNG NGHỆ THÔNG TIN</dc:title>
  <dc:creator>Thao Phuong</dc:creator>
  <cp:lastModifiedBy>A36697 Dương Tuấn Anh</cp:lastModifiedBy>
  <cp:revision>72</cp:revision>
  <dcterms:modified xsi:type="dcterms:W3CDTF">2023-06-10T09:17:22Z</dcterms:modified>
</cp:coreProperties>
</file>