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5"/>
  </p:notesMasterIdLst>
  <p:sldIdLst>
    <p:sldId id="267" r:id="rId6"/>
    <p:sldId id="269" r:id="rId7"/>
    <p:sldId id="270" r:id="rId8"/>
    <p:sldId id="360" r:id="rId9"/>
    <p:sldId id="359" r:id="rId10"/>
    <p:sldId id="361" r:id="rId11"/>
    <p:sldId id="271" r:id="rId12"/>
    <p:sldId id="273" r:id="rId13"/>
    <p:sldId id="262" r:id="rId14"/>
    <p:sldId id="256" r:id="rId15"/>
    <p:sldId id="363" r:id="rId16"/>
    <p:sldId id="260" r:id="rId17"/>
    <p:sldId id="364" r:id="rId18"/>
    <p:sldId id="354" r:id="rId19"/>
    <p:sldId id="365" r:id="rId20"/>
    <p:sldId id="257" r:id="rId21"/>
    <p:sldId id="366" r:id="rId22"/>
    <p:sldId id="258" r:id="rId23"/>
    <p:sldId id="367" r:id="rId24"/>
    <p:sldId id="337" r:id="rId25"/>
    <p:sldId id="338" r:id="rId26"/>
    <p:sldId id="339" r:id="rId27"/>
    <p:sldId id="340" r:id="rId28"/>
    <p:sldId id="342" r:id="rId29"/>
    <p:sldId id="346" r:id="rId30"/>
    <p:sldId id="347" r:id="rId31"/>
    <p:sldId id="348" r:id="rId32"/>
    <p:sldId id="349" r:id="rId33"/>
    <p:sldId id="259" r:id="rId3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Franklin Gothic Book" panose="020B0503020102020204" pitchFamily="34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8" clrIdx="0"/>
  <p:cmAuthor id="1" name="MBAU" initials="BAU" lastIdx="8" clrIdx="1">
    <p:extLst>
      <p:ext uri="{19B8F6BF-5375-455C-9EA6-DF929625EA0E}">
        <p15:presenceInfo xmlns:p15="http://schemas.microsoft.com/office/powerpoint/2012/main" userId="MBAU" providerId="None"/>
      </p:ext>
    </p:extLst>
  </p:cmAuthor>
  <p:cmAuthor id="2" name="H2" initials="H" lastIdx="43" clrIdx="2">
    <p:extLst>
      <p:ext uri="{19B8F6BF-5375-455C-9EA6-DF929625EA0E}">
        <p15:presenceInfo xmlns:p15="http://schemas.microsoft.com/office/powerpoint/2012/main" userId="H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285"/>
    <a:srgbClr val="EB0000"/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90" y="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3:52:41.033" idx="1">
    <p:pos x="4675" y="1560"/>
    <p:text>Lehang: Chữ gì vậy bạn?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48:03.660" idx="25">
    <p:pos x="3951" y="2269"/>
    <p:text>Lehang: có bao nhiêu đội cùng chơi? mỗi đội có mấy người?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6T22:27:37.106" idx="26">
    <p:pos x="3239" y="764"/>
    <p:text>Lehang: canh lại lề trái các đáp án A, B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6T22:29:37.014" idx="28">
    <p:pos x="3796" y="726"/>
    <p:text>Lehang: canh lại lề trái các đáp án A, B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3:54:46.824" idx="2">
    <p:pos x="4994" y="518"/>
    <p:text>Lehang: theo mình Các chữ trong mathtype nên cho in đậm để dễ nhìn.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3:56:11.831" idx="3">
    <p:pos x="3718" y="1681"/>
    <p:text>ĐÁp án nên cho màu khác để phân biệt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3:56:57.831" idx="4">
    <p:pos x="10" y="10"/>
    <p:text>Tương tự cho các slide ở phía dưới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6T20:55:55.689" idx="18">
    <p:pos x="3302" y="1680"/>
    <p:text>Lehang: Bạn thêm phần hướng dẫn giải sau đáp án nhé.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55:51.694" idx="13">
    <p:pos x="5760" y="0"/>
    <p:text>Lehang: Bạn nên cho vài dòng nêu lên tính giáo dục của trò chơi.. ( khi kết thúc hoặc khi bắt đầu trò chơi)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5:00:54.780" idx="14">
    <p:pos x="3095" y="1420"/>
    <p:text>sai chính tả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22:28.276" idx="8">
    <p:pos x="2489" y="829"/>
    <p:text>Lehang: tăng cỡ chữ và in đậm chữ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29:05.276" idx="21">
    <p:pos x="5150" y="559"/>
    <p:text>Lehang: bổ sung đề bài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29:42.794" idx="22">
    <p:pos x="4196" y="1571"/>
    <p:text>Lehang: ở trên là m+1, ở dưới là m-1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23:52.439" idx="9">
    <p:pos x="4681" y="2936"/>
    <p:text>Lehang: tăng cỡ chữ và in đậm chữ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33:17.141" idx="23">
    <p:pos x="5191" y="589"/>
    <p:text>Lehang: bổ sung đề bài.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29:20.820" idx="10">
    <p:pos x="3685" y="1490"/>
    <p:text>Lehang: tăng cỡ chữ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4:46:19.401" idx="12">
    <p:pos x="5451" y="2501"/>
    <p:text>Lehang: chú ý cỡ chữ phải đều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38:09.160" idx="24">
    <p:pos x="3244" y="3191"/>
    <p:text>Lehằng: chú ý kéo giãn chữ trong mathtype và chữ trong word phải đều nhau ( không để chữ to, chữ nhỏ.)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1T14:23:04.482" idx="8">
    <p:pos x="10" y="10"/>
    <p:text>Báu: trò chơi này chưa có ý nghĩa giáo dục hoạc liên hệ bổ ích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31:29.072" idx="11">
    <p:pos x="4535" y="1767"/>
    <p:text>Lehang: phần giải thích nên cho màu khác để phân biệt. Tương tự cho các câu sau.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73C2F-7BF0-4D4C-94D5-0B2858197900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64BA1-3F84-4440-BE28-B2FCDEED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733A-4908-4ADF-B56D-BB9CB807E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DEB94-0876-423C-B53D-E2963B0963DE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6E78C-DF7D-445A-854C-64B00EA28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C2CCF-163E-4115-BA2C-B5930654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F838D-5FC5-4BB1-8319-2CDD8A2EE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69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BC85B-A67C-4F7B-B942-CD50D739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F1911-C39B-462F-9C11-8CEE75063D8E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131E6-3555-40CB-8814-14227AE23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8DDF-CBB7-4AAD-A4C7-8CD81260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9DBEC-F0FF-4D2E-9A75-B6C221109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504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3CA75-E913-4E54-86FC-433D8AF4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B7BA5-F128-41AB-A801-F9BCEEC88A39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2F830-B708-4E67-BCE4-C9336C66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91A0F-61C0-4BAF-A0A3-7A5250D5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4E4F6-58BB-4582-8FE3-6725CD798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58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38F5F7-DB1B-423D-BA65-D5370B01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8EB3-03EE-4AD7-AC7F-7340DE2FEC64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30ED6B-E84A-4DE7-98EC-C6CFE909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324BC7-9B4E-4FBC-B61B-F36234A1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42C4F-C705-42A3-8C16-479F978F3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45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A54C1B-E884-4034-8B5A-A05AD7C4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95B2-3982-4161-8ABA-06FCFDC36D08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3A8B22-4077-4873-AB04-30AB7E95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846FD5-317F-4812-A487-E05F047E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0B91A-3939-4371-B1F7-595DFC49A7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21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202200-461C-40C9-8E48-6C8C74D2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76212-69B1-40BC-ABED-47F5D9618895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023CE7-08B2-403C-9593-E3D55781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DA4D31-3361-432B-989A-BDC9E2B6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C0887-876D-4758-8F36-B72D00CC8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880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139E7B-2BF2-44C5-91E5-2AF0BE0D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92260-30E9-4DC4-BB07-DAD7F6BC04C8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C37A3D-CD1B-43C4-B6D6-B44DD8E1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0C0E8B-F35F-43D4-89B0-FADE3C53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AA7E5-5755-4315-B606-7990C2EF89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33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532608-463A-46CC-9194-498EEC36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7396-5249-4A39-A20D-00B05BEDCBA2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494296-4E79-404D-9B1F-77C280DB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C80274-AF0C-4B3E-8784-1D27633E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233BC-C93E-405F-95F0-A8C04A5B49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5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F44D73-7EB4-4D55-8610-543C3059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E1A2-C68C-49A2-A609-29590EB74FBD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7314FA-24F8-448A-A7C8-B6C735E7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C95930-0F44-40E3-83B1-84244B9B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65790-4E20-443A-B252-609FC16F66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94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1349-D999-4FE7-BFEC-88D50002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24E1B-1D25-4ECD-AFBE-EC768FCA4202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555DB-B345-40AA-9568-14DFFBF7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7C16-50D2-4ED8-BEA8-5CA1B58E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25EFD-8495-4281-B3A2-4AAEF66B8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57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FA41A-9D9D-4D44-B560-AF86EE79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FBD25-29FA-45D9-89D1-4666F2F5878D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5BCE1-6BD3-4CF9-821A-DA8CC6E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31B01-8155-48FF-97A6-64B24917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B27AF-022B-4D20-8F98-17B1326DD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346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9BDE-6433-43AD-A9C0-D587B63F8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22848-532E-4BD4-946F-5999CBFE7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14920-4716-4DB9-B6CF-5BD0E17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B32C-C22D-42C4-8931-FA2A36B6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A254F-43A6-4D23-8FB4-CC408D7F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51B70-7CE9-41DF-AD41-D4E70E6F9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698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80C0-6E32-447D-8CEA-3FF4DEA8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CFB00-3614-45AD-8F4E-DA478E8F1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602FA-0282-4C1E-BB35-AF5075D7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BD8E4-6BD0-4455-8DFD-A04F8D77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943DA-0E9D-4DE6-B589-13C88FCB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C3A17-1DB0-4E45-BDA8-F94A3CE463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799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C228-C4D6-4783-BF80-B1490C9B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2EE60-73D2-4367-BFC3-0409C54C1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37557-F99F-4E3E-A1C3-B6ACCD19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488FA-DB15-44DD-AA95-15EF5315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7DDA3-8E89-4518-8DFE-BD9E6E9A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79762-A9E8-44CA-9222-0C7103E2E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817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8C7A-3E13-4A46-97F9-41AA68E8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92A6-A190-46C7-B8A8-6585383BB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86D29-A344-4C56-AF5E-0D380826F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BCD67-4051-40CE-B59B-302F7A5D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8C5FE-98E3-4CB7-A1D9-D4CA1B4F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EC5D2-F731-434F-A46C-09E8F400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62EE6-93FF-4E21-B68B-787CDF4850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483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7900-C613-4345-85B5-7A225257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C0D3A-12B8-4005-9AC7-C242EB669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160D0-5029-4BB1-9781-E824F5638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4B323-7C6D-4ED2-AB3F-361A7BB1F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CD726-DA32-4857-AA5D-836BCF663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488BF-D695-40CF-9007-11AD2107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89075B-DF38-4B72-8126-B85C565F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866CEC-529C-4A6B-90AA-45D1DB7E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9520C-F638-4C57-89FF-E63FEB1AB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851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2012-F672-41E3-8065-4471185C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95E00-3A5F-4514-B29C-6FA1A32A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012F5-77E5-40AE-B908-A959CEDC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A0712-A548-4DCD-A1FF-A5E88592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A7969-BAF2-482F-8304-2756880C5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70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A44474-A9BA-4F8E-A6FA-C237AC0C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52B88-ACEA-4415-8683-5941C344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DCF5A-44AF-42FB-AA3F-A02BDBC9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075CD-0A11-46C5-A83A-45E0C5490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59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15FE-1A35-4876-962C-273A95CE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32768-5B98-4A8F-9C64-D8EDAF72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32DFF-8471-444A-938C-EE2302B36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FB58E-C0AA-400D-90AD-26D6611C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B0E32-A533-433E-99A2-D4FE3843B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1165D-40BC-4444-976E-D9C6FC08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6CA9D-A6CE-424F-AEBC-F741DF18B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727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C3CC-A5A0-47C0-8884-9D99A720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9CEEC-4D39-4031-8A6A-D2254F6DE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25BAB-9A15-4E5F-80AF-204B213BB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5C58A-1535-4216-8751-34BDA0D5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9CE83-EB03-461A-9F76-09C87BE8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607A4-9173-4C03-B11F-7805BB4E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47D3F-F805-41A7-A52D-C1029A4F40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455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A1AC3-C266-4A11-9B38-ADA8FAA0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A2193-3A68-4296-95BA-9C68D8E9D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CD10F-7494-45EF-83C9-C61742E6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EBE2A-FC8E-4D4B-A042-8B198E2F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B472-0887-45B1-963D-9876761E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20D60-6636-4AF5-BDA8-0C835E5D0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36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239ED1-FEAC-43FA-91E0-A67693369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E1369B-F8E3-497A-BA55-C0C320020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93F21-7AC4-4CDD-BDB2-202C6DD9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B2578-3D47-4BAA-B6F0-B38F2F68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0331-92B4-4057-A9C3-B89741F5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507C8-F0E1-4552-B376-F633099E0F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616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695FA-330E-47EA-9355-D4D2BDA1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5A359-E5CA-4354-9D40-2B472C5F29BE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6078B-5F2E-426A-8472-0D1C3603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0BB2-9D16-4079-9FC2-B8FC6BFA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B67D3-4043-4FBF-8851-7491DF342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596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365F2-6240-4F52-8795-7A9832A9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8812-7CA5-4F1C-9711-28B7E3CC1A34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FFA85-987F-447B-A344-5615182B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19269-A88B-4B98-89B3-5BC10967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9E631-1397-4D3E-B6BE-741D897E4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58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E5C8D-0F5B-458E-9F04-314F89F8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F23FF-A0A6-4862-8557-8935372901B0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A1BF0-6C21-4438-9230-022FBDC2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DC5A6-4C36-4AB6-9448-FD2898C7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6B2B-C8FF-4609-9B1F-0A3568833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870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F533BE-EE07-4FB2-AEE4-4990DF6C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A14CB-AB92-4E58-8B49-18E2C1856229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8EE8B5-9143-45B3-9966-623B2CB8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79D6DF-78C9-4450-97F0-B341AE33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50907-94B9-4C94-A170-8D1366E1F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61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8111DF1-E541-4765-BB80-6DFBE93E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31E9D-2A3A-452D-B5C0-271985AD46BB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4D9570-60D5-4BA5-AEAD-6531DD9A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287ABA-E65C-47E2-9692-C491E837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7AAFD-F5D8-4A9D-B471-13672DB1AC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161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96F033-3104-4539-837D-F01B6A4B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6950-51D0-4F76-9609-5B28A04ECA29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2A19EE-D36C-47BD-ADA8-218F9D40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A46298-4E4E-4AC3-94CC-52EC4E4A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D3312-FADE-4675-BCC5-9FDC92479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0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0B0771-7417-4C4A-A542-35FDDF14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4B80B-B27B-4117-9108-CD12708919A6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85CE792-B7BC-42BA-A5BE-30EF75A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9C78DE-5C1F-46EA-935B-7CBE4CFE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60C56-3BC6-4CEF-9404-FBD982151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71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163100-0CD5-411C-9A31-25B49D2A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E406-4ACA-4CD0-9D90-B15283BFA1C9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E52419-1FE9-4B9A-80B2-15125443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E1F37E-AE44-4D19-8D5F-389AA820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E47F2-6019-49F5-A1EA-BB47FCE5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655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BAFE79-6C4B-4145-B525-7683B5D9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29E64-0B3E-4770-A6D0-17B2B935E15E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C16A07-153F-445E-AEEF-DEC9BC4D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BBD914-D825-49EB-924D-5DE0788B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E09B6-6AD8-4CC0-889F-86E820081A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993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AF6A7-AF22-4244-8DBB-600CFB3B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DE62-21E3-4F48-8F95-1A11BC5378A2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7CEFD-1095-4F71-8D1F-9B00BAD5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472C9-1402-4499-9331-725FA7D4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CB282-553A-4BE2-873C-3FECC0D089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748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770E-D29E-4C5C-908A-9A35AF51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47EE9-81FB-49BD-BDD3-115C633050C5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76184-7E3F-4419-AE18-A7679643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ED010-BC0C-487F-8574-BFD10F0F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C3457-B4BE-4CD2-A53A-D72647771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796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9525" y="-12700"/>
            <a:ext cx="915924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6094742" y="5127867"/>
            <a:ext cx="2972693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9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" y="1115082"/>
            <a:ext cx="467299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5446838" y="2726140"/>
            <a:ext cx="3638514" cy="1827069"/>
          </a:xfrm>
        </p:spPr>
        <p:txBody>
          <a:bodyPr anchor="ctr" anchorCtr="0">
            <a:normAutofit/>
          </a:bodyPr>
          <a:lstStyle>
            <a:lvl1pPr algn="l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7178791" y="580665"/>
            <a:ext cx="1043831" cy="858837"/>
          </a:xfrm>
        </p:spPr>
        <p:txBody>
          <a:bodyPr>
            <a:normAutofit/>
          </a:bodyPr>
          <a:lstStyle>
            <a:lvl1pPr marL="0" indent="0" algn="ctr">
              <a:buNone/>
              <a:defRPr sz="1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58431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485180" y="520107"/>
            <a:ext cx="7664542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85680" y="793218"/>
            <a:ext cx="665832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02618" y="1001491"/>
            <a:ext cx="3048813" cy="700842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7837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1023" y="2442380"/>
            <a:ext cx="2935224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34583" y="974882"/>
            <a:ext cx="2950215" cy="734415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743" y="3392622"/>
            <a:ext cx="2934891" cy="2249488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2"/>
              </a:buClr>
              <a:defRPr sz="1200" b="0">
                <a:latin typeface="+mn-lt"/>
              </a:defRPr>
            </a:lvl1pPr>
            <a:lvl2pPr marL="342900" indent="0">
              <a:buNone/>
              <a:defRPr sz="120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200">
                <a:latin typeface="Franklin Gothic Book" panose="020B0503020102020204" pitchFamily="34" charset="0"/>
              </a:defRPr>
            </a:lvl4pPr>
            <a:lvl5pP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4148043" y="0"/>
            <a:ext cx="4755490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4788141" y="209525"/>
            <a:ext cx="3485774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8678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5491258" y="587196"/>
            <a:ext cx="3663985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516134" y="895260"/>
            <a:ext cx="355159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59290" y="2442380"/>
            <a:ext cx="2935224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9631" y="3401291"/>
            <a:ext cx="3260950" cy="693295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2"/>
              </a:buClr>
              <a:buNone/>
              <a:defRPr sz="1200">
                <a:solidFill>
                  <a:schemeClr val="accent4"/>
                </a:solidFill>
                <a:latin typeface="+mn-lt"/>
              </a:defRPr>
            </a:lvl1pPr>
            <a:lvl2pPr marL="342900" indent="0">
              <a:buNone/>
              <a:defRPr sz="120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200">
                <a:latin typeface="Franklin Gothic Book" panose="020B0503020102020204" pitchFamily="34" charset="0"/>
              </a:defRPr>
            </a:lvl4pPr>
            <a:lvl5pP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9631" y="4200310"/>
            <a:ext cx="3260950" cy="1408743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2"/>
              </a:buClr>
              <a:defRPr sz="1200">
                <a:solidFill>
                  <a:schemeClr val="accent4"/>
                </a:solidFill>
                <a:latin typeface="+mn-lt"/>
              </a:defRPr>
            </a:lvl1pPr>
            <a:lvl2pPr marL="342900" indent="0">
              <a:buNone/>
              <a:defRPr sz="120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200">
                <a:latin typeface="Franklin Gothic Book" panose="020B0503020102020204" pitchFamily="34" charset="0"/>
              </a:defRPr>
            </a:lvl4pPr>
            <a:lvl5pP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9500" y="-12667"/>
            <a:ext cx="4814228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21" y="1"/>
            <a:ext cx="4549475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2058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554" y="2647950"/>
            <a:ext cx="3445200" cy="600075"/>
          </a:xfrm>
        </p:spPr>
        <p:txBody>
          <a:bodyPr anchor="b"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604" y="3248025"/>
            <a:ext cx="343000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200">
                <a:latin typeface="+mn-lt"/>
              </a:defRPr>
            </a:lvl1pPr>
            <a:lvl2pPr>
              <a:buClr>
                <a:schemeClr val="accent2"/>
              </a:buClr>
              <a:defRPr sz="1200">
                <a:latin typeface="+mn-lt"/>
              </a:defRPr>
            </a:lvl2pPr>
            <a:lvl3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22921" y="849316"/>
            <a:ext cx="2942474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655523" y="2647950"/>
            <a:ext cx="3807008" cy="600075"/>
          </a:xfrm>
        </p:spPr>
        <p:txBody>
          <a:bodyPr anchor="b"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55523" y="3248025"/>
            <a:ext cx="380505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200">
                <a:latin typeface="+mn-lt"/>
              </a:defRPr>
            </a:lvl1pPr>
            <a:lvl2pPr>
              <a:buClr>
                <a:schemeClr val="accent2"/>
              </a:buClr>
              <a:defRPr sz="1200">
                <a:latin typeface="+mn-lt"/>
              </a:defRPr>
            </a:lvl2pPr>
            <a:lvl3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57675" y="1374622"/>
            <a:ext cx="3902202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3150676" y="5658794"/>
            <a:ext cx="1381544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3305029" y="5524132"/>
            <a:ext cx="153398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49337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28403" y="842707"/>
            <a:ext cx="297053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1023" y="2755778"/>
            <a:ext cx="2043684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869531" y="1347789"/>
            <a:ext cx="459105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898470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28403" y="842707"/>
            <a:ext cx="297053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1023" y="3314576"/>
            <a:ext cx="24003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69531" y="1347789"/>
            <a:ext cx="459105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1981447" y="5658794"/>
            <a:ext cx="1381544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135800" y="5524132"/>
            <a:ext cx="153398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388466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2325757" y="-12694"/>
            <a:ext cx="6821106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227" y="2282951"/>
            <a:ext cx="2291684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500" b="1">
                <a:solidFill>
                  <a:schemeClr val="bg1"/>
                </a:solidFill>
              </a:defRPr>
            </a:lvl1pPr>
          </a:lstStyle>
          <a:p>
            <a:pPr marL="171450" lvl="0" indent="-17145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77983" y="1"/>
            <a:ext cx="6371261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45874" y="919126"/>
            <a:ext cx="2917916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458750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3814" y="5382175"/>
            <a:ext cx="2976372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307592" y="1113044"/>
            <a:ext cx="6528816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9547" y="3056551"/>
            <a:ext cx="982195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9546" y="2995522"/>
            <a:ext cx="114430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350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8094036" y="-12728"/>
            <a:ext cx="1048946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8014842" y="-12728"/>
            <a:ext cx="1134769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829061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5008877" y="1430186"/>
            <a:ext cx="4144656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4414822" y="5240536"/>
            <a:ext cx="1114535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9976" y="298480"/>
            <a:ext cx="2009973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5814182" y="4099515"/>
            <a:ext cx="3334079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9976" y="237514"/>
            <a:ext cx="2171914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4525323" y="5121145"/>
            <a:ext cx="1286002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6171406" y="3516857"/>
            <a:ext cx="2981618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5541446" y="2045087"/>
            <a:ext cx="3615914" cy="1325563"/>
          </a:xfrm>
        </p:spPr>
        <p:txBody>
          <a:bodyPr>
            <a:normAutofit/>
          </a:bodyPr>
          <a:lstStyle>
            <a:lvl1pPr algn="ctr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9500" y="718133"/>
            <a:ext cx="4833257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00" y="1096296"/>
            <a:ext cx="4539414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6394874" y="4052877"/>
            <a:ext cx="2767220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50" b="1">
                <a:solidFill>
                  <a:schemeClr val="bg1"/>
                </a:solidFill>
              </a:defRPr>
            </a:lvl1pPr>
            <a:lvl2pPr marL="342900" indent="0">
              <a:buNone/>
              <a:defRPr sz="1950">
                <a:solidFill>
                  <a:schemeClr val="bg1"/>
                </a:solidFill>
              </a:defRPr>
            </a:lvl2pPr>
            <a:lvl3pPr marL="685800" indent="0">
              <a:buNone/>
              <a:defRPr sz="1950">
                <a:solidFill>
                  <a:schemeClr val="bg1"/>
                </a:solidFill>
              </a:defRPr>
            </a:lvl3pPr>
            <a:lvl4pPr marL="1028700" indent="0">
              <a:buNone/>
              <a:defRPr sz="1950">
                <a:solidFill>
                  <a:schemeClr val="bg1"/>
                </a:solidFill>
              </a:defRPr>
            </a:lvl4pPr>
            <a:lvl5pPr marL="1371600" indent="0">
              <a:buNone/>
              <a:defRPr sz="19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604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9525" y="-12700"/>
            <a:ext cx="915924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472832" y="2818995"/>
            <a:ext cx="3638514" cy="1827069"/>
          </a:xfrm>
        </p:spPr>
        <p:txBody>
          <a:bodyPr anchor="ctr" anchorCtr="0">
            <a:normAutofit/>
          </a:bodyPr>
          <a:lstStyle>
            <a:lvl1pPr algn="l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5306909" y="2826510"/>
            <a:ext cx="373173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837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485180" y="520107"/>
            <a:ext cx="7664542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02618" y="1001491"/>
            <a:ext cx="3048813" cy="700842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0806" y="3346000"/>
            <a:ext cx="5489775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6073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19" y="1825625"/>
            <a:ext cx="7831931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832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9052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4403" y="312092"/>
            <a:ext cx="3293393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42690"/>
            <a:ext cx="3868340" cy="56238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638097"/>
            <a:ext cx="3868340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42690"/>
            <a:ext cx="3887391" cy="56238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638097"/>
            <a:ext cx="3887391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24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009" y="1347789"/>
            <a:ext cx="4629150" cy="433053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806263"/>
            <a:ext cx="2949178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643121" y="721374"/>
            <a:ext cx="293897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470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887391" y="1347789"/>
            <a:ext cx="4629150" cy="43305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603601"/>
            <a:ext cx="2949178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643239" y="725129"/>
            <a:ext cx="28749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8406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366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3331" y="2373246"/>
            <a:ext cx="697733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500"/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326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70545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9583" y="429785"/>
            <a:ext cx="5704724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896003"/>
            <a:ext cx="396479" cy="1092200"/>
          </a:xfrm>
        </p:spPr>
        <p:txBody>
          <a:bodyPr>
            <a:normAutofit/>
          </a:bodyPr>
          <a:lstStyle>
            <a:lvl1pPr marL="0" indent="0">
              <a:buNone/>
              <a:defRPr sz="525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397" y="2088090"/>
            <a:ext cx="2327333" cy="800100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450" y="1896003"/>
            <a:ext cx="396479" cy="1092200"/>
          </a:xfrm>
        </p:spPr>
        <p:txBody>
          <a:bodyPr>
            <a:normAutofit/>
          </a:bodyPr>
          <a:lstStyle>
            <a:lvl1pPr marL="0" indent="0">
              <a:buNone/>
              <a:defRPr sz="525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2202" y="2088090"/>
            <a:ext cx="1682939" cy="800100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8035" y="1913782"/>
            <a:ext cx="396479" cy="1092200"/>
          </a:xfrm>
        </p:spPr>
        <p:txBody>
          <a:bodyPr>
            <a:normAutofit/>
          </a:bodyPr>
          <a:lstStyle>
            <a:lvl1pPr marL="0" indent="0">
              <a:buNone/>
              <a:defRPr sz="525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6787" y="2105869"/>
            <a:ext cx="2219337" cy="800100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8793" y="2943573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2761" y="2943573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96095" y="2943573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07717" y="2942030"/>
            <a:ext cx="2638408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8792" y="5607548"/>
            <a:ext cx="2547938" cy="80010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6094" y="4909834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18035" y="4909834"/>
            <a:ext cx="2019704" cy="80010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8792" y="3816446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42761" y="3816446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596095" y="3816446"/>
            <a:ext cx="1536192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907716" y="3864572"/>
            <a:ext cx="1110996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593217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54120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423BBDEF-FA68-4556-81FB-4355A13BF5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7F7C3AEC-4D90-4872-B146-BD5CB95A6C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E24D9-BA53-47E9-BEB4-5F5E98094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26C396-F6AF-4BE9-910C-C522593A0B81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CC8F-32AA-419B-B399-1A7159A0C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8B273-C265-44D3-9767-E05BB6E2E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E058DD9-EEB2-493D-B595-C1950821F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39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54B737-1126-4463-A849-200743D94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EF415D-F72D-424E-ABC1-0F2067894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898F70-6863-4A8A-B2E4-BE48951982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D2456B-C331-485A-8871-48F82F58A6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C1BFCA2-19BD-4C3D-BA0B-6E59A47016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4A98D8-1DB0-4098-9A68-478E6B903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52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93BCCE75-61AC-4609-A58A-27F88AF723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40AE6D7B-C056-476F-B236-0D2461B093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8186A-C97C-469C-A162-EE73AB365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6050F3-CC82-4656-8BCD-6F59D29C67D4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18221-5BB5-491A-A916-FBDF90E1B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F693E-EB97-440C-AF96-DCACC5A6A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110EE8B-CC01-405A-AB64-AB23301F0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0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1444" y="59458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3419" y="5945825"/>
            <a:ext cx="197949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2808" y="5945825"/>
            <a:ext cx="481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173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37.wmf"/><Relationship Id="rId3" Type="http://schemas.microsoft.com/office/2007/relationships/media" Target="../media/media1.mp3"/><Relationship Id="rId21" Type="http://schemas.openxmlformats.org/officeDocument/2006/relationships/comments" Target="../comments/comment2.xml"/><Relationship Id="rId7" Type="http://schemas.openxmlformats.org/officeDocument/2006/relationships/image" Target="../media/image31.png"/><Relationship Id="rId12" Type="http://schemas.openxmlformats.org/officeDocument/2006/relationships/image" Target="../media/image34.gif"/><Relationship Id="rId17" Type="http://schemas.openxmlformats.org/officeDocument/2006/relationships/oleObject" Target="../embeddings/oleObject3.bin"/><Relationship Id="rId2" Type="http://schemas.openxmlformats.org/officeDocument/2006/relationships/audio" Target="../media/media3.mp3"/><Relationship Id="rId16" Type="http://schemas.openxmlformats.org/officeDocument/2006/relationships/image" Target="../media/image36.wmf"/><Relationship Id="rId20" Type="http://schemas.openxmlformats.org/officeDocument/2006/relationships/image" Target="../media/image38.wmf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29.png"/><Relationship Id="rId19" Type="http://schemas.openxmlformats.org/officeDocument/2006/relationships/oleObject" Target="../embeddings/oleObject4.bin"/><Relationship Id="rId4" Type="http://schemas.openxmlformats.org/officeDocument/2006/relationships/audio" Target="../media/media1.mp3"/><Relationship Id="rId9" Type="http://schemas.openxmlformats.org/officeDocument/2006/relationships/image" Target="../media/image28.gif"/><Relationship Id="rId14" Type="http://schemas.openxmlformats.org/officeDocument/2006/relationships/image" Target="../media/image3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8.wmf"/><Relationship Id="rId3" Type="http://schemas.microsoft.com/office/2007/relationships/media" Target="../media/media1.mp3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44.png"/><Relationship Id="rId12" Type="http://schemas.openxmlformats.org/officeDocument/2006/relationships/image" Target="../media/image34.gif"/><Relationship Id="rId17" Type="http://schemas.openxmlformats.org/officeDocument/2006/relationships/oleObject" Target="../embeddings/oleObject8.bin"/><Relationship Id="rId2" Type="http://schemas.openxmlformats.org/officeDocument/2006/relationships/audio" Target="../media/media3.mp3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7.bin"/><Relationship Id="rId23" Type="http://schemas.openxmlformats.org/officeDocument/2006/relationships/comments" Target="../comments/comment3.xml"/><Relationship Id="rId10" Type="http://schemas.openxmlformats.org/officeDocument/2006/relationships/image" Target="../media/image29.png"/><Relationship Id="rId19" Type="http://schemas.openxmlformats.org/officeDocument/2006/relationships/oleObject" Target="../embeddings/oleObject9.bin"/><Relationship Id="rId4" Type="http://schemas.openxmlformats.org/officeDocument/2006/relationships/audio" Target="../media/media1.mp3"/><Relationship Id="rId9" Type="http://schemas.openxmlformats.org/officeDocument/2006/relationships/image" Target="../media/image28.gif"/><Relationship Id="rId14" Type="http://schemas.openxmlformats.org/officeDocument/2006/relationships/image" Target="../media/image46.wmf"/><Relationship Id="rId22" Type="http://schemas.openxmlformats.org/officeDocument/2006/relationships/image" Target="../media/image5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12" Type="http://schemas.openxmlformats.org/officeDocument/2006/relationships/image" Target="../media/image55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39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oleObject" Target="../embeddings/oleObject12.bin"/><Relationship Id="rId3" Type="http://schemas.microsoft.com/office/2007/relationships/media" Target="../media/media1.mp3"/><Relationship Id="rId7" Type="http://schemas.openxmlformats.org/officeDocument/2006/relationships/image" Target="../media/image57.png"/><Relationship Id="rId12" Type="http://schemas.openxmlformats.org/officeDocument/2006/relationships/image" Target="../media/image34.gif"/><Relationship Id="rId2" Type="http://schemas.openxmlformats.org/officeDocument/2006/relationships/audio" Target="../media/media3.mp3"/><Relationship Id="rId16" Type="http://schemas.openxmlformats.org/officeDocument/2006/relationships/image" Target="../media/image60.wmf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9.png"/><Relationship Id="rId4" Type="http://schemas.openxmlformats.org/officeDocument/2006/relationships/audio" Target="../media/media1.mp3"/><Relationship Id="rId9" Type="http://schemas.openxmlformats.org/officeDocument/2006/relationships/image" Target="../media/image28.gif"/><Relationship Id="rId14" Type="http://schemas.openxmlformats.org/officeDocument/2006/relationships/image" Target="../media/image5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4.png"/><Relationship Id="rId3" Type="http://schemas.openxmlformats.org/officeDocument/2006/relationships/image" Target="../media/image62.png"/><Relationship Id="rId7" Type="http://schemas.openxmlformats.org/officeDocument/2006/relationships/image" Target="../media/image53.png"/><Relationship Id="rId12" Type="http://schemas.openxmlformats.org/officeDocument/2006/relationships/image" Target="../media/image4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51.png"/><Relationship Id="rId15" Type="http://schemas.openxmlformats.org/officeDocument/2006/relationships/image" Target="../media/image55.wmf"/><Relationship Id="rId10" Type="http://schemas.openxmlformats.org/officeDocument/2006/relationships/image" Target="../media/image41.png"/><Relationship Id="rId4" Type="http://schemas.openxmlformats.org/officeDocument/2006/relationships/image" Target="../media/image63.png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69.wmf"/><Relationship Id="rId3" Type="http://schemas.microsoft.com/office/2007/relationships/media" Target="../media/media1.mp3"/><Relationship Id="rId7" Type="http://schemas.openxmlformats.org/officeDocument/2006/relationships/image" Target="../media/image65.png"/><Relationship Id="rId12" Type="http://schemas.openxmlformats.org/officeDocument/2006/relationships/image" Target="../media/image34.gif"/><Relationship Id="rId17" Type="http://schemas.openxmlformats.org/officeDocument/2006/relationships/oleObject" Target="../embeddings/oleObject16.bin"/><Relationship Id="rId2" Type="http://schemas.openxmlformats.org/officeDocument/2006/relationships/audio" Target="../media/media3.mp3"/><Relationship Id="rId16" Type="http://schemas.openxmlformats.org/officeDocument/2006/relationships/image" Target="../media/image68.wmf"/><Relationship Id="rId20" Type="http://schemas.openxmlformats.org/officeDocument/2006/relationships/image" Target="../media/image70.wmf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9.png"/><Relationship Id="rId19" Type="http://schemas.openxmlformats.org/officeDocument/2006/relationships/oleObject" Target="../embeddings/oleObject17.bin"/><Relationship Id="rId4" Type="http://schemas.openxmlformats.org/officeDocument/2006/relationships/audio" Target="../media/media1.mp3"/><Relationship Id="rId9" Type="http://schemas.openxmlformats.org/officeDocument/2006/relationships/image" Target="../media/image28.gif"/><Relationship Id="rId14" Type="http://schemas.openxmlformats.org/officeDocument/2006/relationships/image" Target="../media/image6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2.w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61.png"/><Relationship Id="rId21" Type="http://schemas.openxmlformats.org/officeDocument/2006/relationships/oleObject" Target="../embeddings/oleObject19.bin"/><Relationship Id="rId7" Type="http://schemas.openxmlformats.org/officeDocument/2006/relationships/image" Target="../media/image5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2.png"/><Relationship Id="rId25" Type="http://schemas.openxmlformats.org/officeDocument/2006/relationships/image" Target="../media/image77.wmf"/><Relationship Id="rId2" Type="http://schemas.openxmlformats.org/officeDocument/2006/relationships/image" Target="../media/image71.png"/><Relationship Id="rId16" Type="http://schemas.openxmlformats.org/officeDocument/2006/relationships/image" Target="../media/image55.wmf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11" Type="http://schemas.openxmlformats.org/officeDocument/2006/relationships/image" Target="../media/image41.png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63.png"/><Relationship Id="rId15" Type="http://schemas.openxmlformats.org/officeDocument/2006/relationships/oleObject" Target="../embeddings/oleObject11.bin"/><Relationship Id="rId23" Type="http://schemas.openxmlformats.org/officeDocument/2006/relationships/image" Target="../media/image76.png"/><Relationship Id="rId10" Type="http://schemas.openxmlformats.org/officeDocument/2006/relationships/image" Target="../media/image40.png"/><Relationship Id="rId19" Type="http://schemas.openxmlformats.org/officeDocument/2006/relationships/image" Target="../media/image73.wmf"/><Relationship Id="rId4" Type="http://schemas.openxmlformats.org/officeDocument/2006/relationships/image" Target="../media/image62.png"/><Relationship Id="rId9" Type="http://schemas.openxmlformats.org/officeDocument/2006/relationships/image" Target="../media/image39.png"/><Relationship Id="rId14" Type="http://schemas.openxmlformats.org/officeDocument/2006/relationships/image" Target="../media/image54.png"/><Relationship Id="rId22" Type="http://schemas.openxmlformats.org/officeDocument/2006/relationships/image" Target="../media/image7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80.wmf"/><Relationship Id="rId3" Type="http://schemas.microsoft.com/office/2007/relationships/media" Target="../media/media1.mp3"/><Relationship Id="rId7" Type="http://schemas.openxmlformats.org/officeDocument/2006/relationships/image" Target="../media/image57.png"/><Relationship Id="rId12" Type="http://schemas.openxmlformats.org/officeDocument/2006/relationships/image" Target="../media/image34.gif"/><Relationship Id="rId17" Type="http://schemas.openxmlformats.org/officeDocument/2006/relationships/oleObject" Target="../embeddings/oleObject23.bin"/><Relationship Id="rId2" Type="http://schemas.openxmlformats.org/officeDocument/2006/relationships/audio" Target="../media/media3.mp3"/><Relationship Id="rId16" Type="http://schemas.openxmlformats.org/officeDocument/2006/relationships/image" Target="../media/image79.wmf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29.png"/><Relationship Id="rId19" Type="http://schemas.openxmlformats.org/officeDocument/2006/relationships/comments" Target="../comments/comment4.xml"/><Relationship Id="rId4" Type="http://schemas.openxmlformats.org/officeDocument/2006/relationships/audio" Target="../media/media1.mp3"/><Relationship Id="rId9" Type="http://schemas.openxmlformats.org/officeDocument/2006/relationships/image" Target="../media/image28.gif"/><Relationship Id="rId14" Type="http://schemas.openxmlformats.org/officeDocument/2006/relationships/image" Target="../media/image7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1.png"/><Relationship Id="rId18" Type="http://schemas.openxmlformats.org/officeDocument/2006/relationships/image" Target="../media/image55.wmf"/><Relationship Id="rId26" Type="http://schemas.openxmlformats.org/officeDocument/2006/relationships/oleObject" Target="../embeddings/oleObject20.bin"/><Relationship Id="rId3" Type="http://schemas.openxmlformats.org/officeDocument/2006/relationships/image" Target="../media/image82.png"/><Relationship Id="rId21" Type="http://schemas.openxmlformats.org/officeDocument/2006/relationships/image" Target="../media/image73.wmf"/><Relationship Id="rId7" Type="http://schemas.openxmlformats.org/officeDocument/2006/relationships/image" Target="../media/image63.png"/><Relationship Id="rId12" Type="http://schemas.openxmlformats.org/officeDocument/2006/relationships/image" Target="../media/image40.png"/><Relationship Id="rId17" Type="http://schemas.openxmlformats.org/officeDocument/2006/relationships/oleObject" Target="../embeddings/oleObject11.bin"/><Relationship Id="rId25" Type="http://schemas.openxmlformats.org/officeDocument/2006/relationships/image" Target="../media/image76.png"/><Relationship Id="rId2" Type="http://schemas.openxmlformats.org/officeDocument/2006/relationships/image" Target="../media/image81.png"/><Relationship Id="rId16" Type="http://schemas.openxmlformats.org/officeDocument/2006/relationships/image" Target="../media/image54.png"/><Relationship Id="rId20" Type="http://schemas.openxmlformats.org/officeDocument/2006/relationships/oleObject" Target="../embeddings/oleObject18.bin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image" Target="../media/image39.png"/><Relationship Id="rId24" Type="http://schemas.openxmlformats.org/officeDocument/2006/relationships/image" Target="../media/image75.wmf"/><Relationship Id="rId5" Type="http://schemas.openxmlformats.org/officeDocument/2006/relationships/image" Target="../media/image61.png"/><Relationship Id="rId15" Type="http://schemas.openxmlformats.org/officeDocument/2006/relationships/image" Target="../media/image42.wmf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83.png"/><Relationship Id="rId10" Type="http://schemas.openxmlformats.org/officeDocument/2006/relationships/image" Target="../media/image53.png"/><Relationship Id="rId19" Type="http://schemas.openxmlformats.org/officeDocument/2006/relationships/image" Target="../media/image72.png"/><Relationship Id="rId31" Type="http://schemas.openxmlformats.org/officeDocument/2006/relationships/image" Target="../media/image85.wmf"/><Relationship Id="rId4" Type="http://schemas.openxmlformats.org/officeDocument/2006/relationships/image" Target="../media/image71.png"/><Relationship Id="rId9" Type="http://schemas.openxmlformats.org/officeDocument/2006/relationships/image" Target="../media/image52.png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74.png"/><Relationship Id="rId27" Type="http://schemas.openxmlformats.org/officeDocument/2006/relationships/image" Target="../media/image77.wmf"/><Relationship Id="rId30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oleObject" Target="../embeddings/oleObject30.bin"/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12" Type="http://schemas.openxmlformats.org/officeDocument/2006/relationships/image" Target="../media/image9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87.wmf"/><Relationship Id="rId15" Type="http://schemas.openxmlformats.org/officeDocument/2006/relationships/comments" Target="../comments/comment5.xml"/><Relationship Id="rId10" Type="http://schemas.openxmlformats.org/officeDocument/2006/relationships/image" Target="../media/image90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9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97.wmf"/><Relationship Id="rId17" Type="http://schemas.openxmlformats.org/officeDocument/2006/relationships/comments" Target="../comments/comment6.xml"/><Relationship Id="rId2" Type="http://schemas.openxmlformats.org/officeDocument/2006/relationships/image" Target="../media/image14.png"/><Relationship Id="rId16" Type="http://schemas.openxmlformats.org/officeDocument/2006/relationships/image" Target="../media/image99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9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0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107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" Type="http://schemas.openxmlformats.org/officeDocument/2006/relationships/image" Target="../media/image102.wmf"/><Relationship Id="rId21" Type="http://schemas.openxmlformats.org/officeDocument/2006/relationships/image" Target="../media/image111.wmf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109.wmf"/><Relationship Id="rId25" Type="http://schemas.openxmlformats.org/officeDocument/2006/relationships/image" Target="../media/image113.wmf"/><Relationship Id="rId2" Type="http://schemas.openxmlformats.org/officeDocument/2006/relationships/oleObject" Target="../embeddings/oleObject40.bin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106.wmf"/><Relationship Id="rId24" Type="http://schemas.openxmlformats.org/officeDocument/2006/relationships/oleObject" Target="../embeddings/oleObject51.bin"/><Relationship Id="rId5" Type="http://schemas.openxmlformats.org/officeDocument/2006/relationships/image" Target="../media/image103.wmf"/><Relationship Id="rId15" Type="http://schemas.openxmlformats.org/officeDocument/2006/relationships/image" Target="../media/image108.wmf"/><Relationship Id="rId23" Type="http://schemas.openxmlformats.org/officeDocument/2006/relationships/image" Target="../media/image112.wmf"/><Relationship Id="rId28" Type="http://schemas.openxmlformats.org/officeDocument/2006/relationships/comments" Target="../comments/comment7.xml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110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11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5" Type="http://schemas.openxmlformats.org/officeDocument/2006/relationships/comments" Target="../comments/comment8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16.wmf"/><Relationship Id="rId9" Type="http://schemas.openxmlformats.org/officeDocument/2006/relationships/comments" Target="../comments/commen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1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13" Type="http://schemas.openxmlformats.org/officeDocument/2006/relationships/oleObject" Target="../embeddings/oleObject64.bin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60.wmf"/><Relationship Id="rId17" Type="http://schemas.openxmlformats.org/officeDocument/2006/relationships/comments" Target="../comments/comment10.xml"/><Relationship Id="rId2" Type="http://schemas.openxmlformats.org/officeDocument/2006/relationships/image" Target="../media/image6.png"/><Relationship Id="rId16" Type="http://schemas.openxmlformats.org/officeDocument/2006/relationships/image" Target="../media/image1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125.wmf"/><Relationship Id="rId4" Type="http://schemas.openxmlformats.org/officeDocument/2006/relationships/image" Target="../media/image122.wmf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2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13" Type="http://schemas.openxmlformats.org/officeDocument/2006/relationships/oleObject" Target="../embeddings/oleObject71.bin"/><Relationship Id="rId18" Type="http://schemas.openxmlformats.org/officeDocument/2006/relationships/image" Target="../media/image135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132.wmf"/><Relationship Id="rId17" Type="http://schemas.openxmlformats.org/officeDocument/2006/relationships/oleObject" Target="../embeddings/oleObject73.bin"/><Relationship Id="rId2" Type="http://schemas.openxmlformats.org/officeDocument/2006/relationships/image" Target="../media/image6.png"/><Relationship Id="rId16" Type="http://schemas.openxmlformats.org/officeDocument/2006/relationships/image" Target="../media/image13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131.wmf"/><Relationship Id="rId19" Type="http://schemas.openxmlformats.org/officeDocument/2006/relationships/comments" Target="../comments/comment11.xml"/><Relationship Id="rId4" Type="http://schemas.openxmlformats.org/officeDocument/2006/relationships/image" Target="../media/image128.wmf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133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gif"/><Relationship Id="rId1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9.gif"/><Relationship Id="rId17" Type="http://schemas.openxmlformats.org/officeDocument/2006/relationships/image" Target="../media/image34.gif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8.gif"/><Relationship Id="rId5" Type="http://schemas.microsoft.com/office/2007/relationships/media" Target="../media/media1.mp3"/><Relationship Id="rId15" Type="http://schemas.openxmlformats.org/officeDocument/2006/relationships/image" Target="../media/image29.png"/><Relationship Id="rId10" Type="http://schemas.openxmlformats.org/officeDocument/2006/relationships/image" Target="../media/image138.png"/><Relationship Id="rId4" Type="http://schemas.openxmlformats.org/officeDocument/2006/relationships/audio" Target="../media/media4.mp3"/><Relationship Id="rId9" Type="http://schemas.openxmlformats.org/officeDocument/2006/relationships/image" Target="../media/image137.png"/><Relationship Id="rId14" Type="http://schemas.openxmlformats.org/officeDocument/2006/relationships/image" Target="../media/image14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publicdomainpictures.net/en/view-image.php?image=317882&amp;picture=abstract-background" TargetMode="External"/><Relationship Id="rId5" Type="http://schemas.openxmlformats.org/officeDocument/2006/relationships/hyperlink" Target="http://www.allwhitebackground.com/colorful-background-images.htm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3.jpe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B6DC2-21A1-4F4B-BE0F-24252A36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39DBE-3AEE-4BB4-A78A-63581478F196}"/>
              </a:ext>
            </a:extLst>
          </p:cNvPr>
          <p:cNvSpPr txBox="1"/>
          <p:nvPr/>
        </p:nvSpPr>
        <p:spPr>
          <a:xfrm>
            <a:off x="3476847" y="1052623"/>
            <a:ext cx="460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F914E-0C32-4905-8AF4-7D0615A3E086}"/>
              </a:ext>
            </a:extLst>
          </p:cNvPr>
          <p:cNvSpPr txBox="1"/>
          <p:nvPr/>
        </p:nvSpPr>
        <p:spPr>
          <a:xfrm>
            <a:off x="3476846" y="1688811"/>
            <a:ext cx="460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4CC7B0-4DB5-4AE7-B2BC-53771FD17955}"/>
              </a:ext>
            </a:extLst>
          </p:cNvPr>
          <p:cNvSpPr txBox="1"/>
          <p:nvPr/>
        </p:nvSpPr>
        <p:spPr>
          <a:xfrm>
            <a:off x="3544186" y="2302854"/>
            <a:ext cx="460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CD76D-ED4D-4E85-8D47-9395C0FC0D8D}"/>
              </a:ext>
            </a:extLst>
          </p:cNvPr>
          <p:cNvSpPr txBox="1"/>
          <p:nvPr/>
        </p:nvSpPr>
        <p:spPr>
          <a:xfrm>
            <a:off x="1421219" y="3940252"/>
            <a:ext cx="460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GV: </a:t>
            </a:r>
          </a:p>
        </p:txBody>
      </p:sp>
    </p:spTree>
    <p:extLst>
      <p:ext uri="{BB962C8B-B14F-4D97-AF65-F5344CB8AC3E}">
        <p14:creationId xmlns:p14="http://schemas.microsoft.com/office/powerpoint/2010/main" val="4197895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9684" y="2585110"/>
            <a:ext cx="2182303" cy="91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EAE79C-5DAF-4154-AE0D-8FE245D5C5D0}"/>
              </a:ext>
            </a:extLst>
          </p:cNvPr>
          <p:cNvGrpSpPr/>
          <p:nvPr/>
        </p:nvGrpSpPr>
        <p:grpSpPr>
          <a:xfrm>
            <a:off x="187358" y="21771"/>
            <a:ext cx="9566242" cy="2006674"/>
            <a:chOff x="1280410" y="-91721"/>
            <a:chExt cx="9339083" cy="2006674"/>
          </a:xfrm>
        </p:grpSpPr>
        <p:sp>
          <p:nvSpPr>
            <p:cNvPr id="11" name="Rectangle 10"/>
            <p:cNvSpPr/>
            <p:nvPr/>
          </p:nvSpPr>
          <p:spPr>
            <a:xfrm>
              <a:off x="1280410" y="-91721"/>
              <a:ext cx="9339083" cy="200667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A.                                 C.  </a:t>
              </a:r>
            </a:p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B.                                 D. </a:t>
              </a:r>
            </a:p>
            <a:p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D13CD8D9-54ED-42C2-84A4-CE1A5D950C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4744990"/>
                </p:ext>
              </p:extLst>
            </p:nvPr>
          </p:nvGraphicFramePr>
          <p:xfrm>
            <a:off x="3390378" y="1093994"/>
            <a:ext cx="277495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66680" imgH="203040" progId="Equation.DSMT4">
                    <p:embed/>
                  </p:oleObj>
                </mc:Choice>
                <mc:Fallback>
                  <p:oleObj name="Equation" r:id="rId13" imgW="10666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390378" y="1093994"/>
                          <a:ext cx="277495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AB618E51-0BE5-4732-8E16-9E6B5B1921D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2008805"/>
                </p:ext>
              </p:extLst>
            </p:nvPr>
          </p:nvGraphicFramePr>
          <p:xfrm>
            <a:off x="3390378" y="644182"/>
            <a:ext cx="2141538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660240" imgH="203040" progId="Equation.DSMT4">
                    <p:embed/>
                  </p:oleObj>
                </mc:Choice>
                <mc:Fallback>
                  <p:oleObj name="Equation" r:id="rId15" imgW="660240" imgH="203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D13CD8D9-54ED-42C2-84A4-CE1A5D950C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390378" y="644182"/>
                          <a:ext cx="2141538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3372D421-90D6-417E-BA91-537BF36EA3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7349993"/>
                </p:ext>
              </p:extLst>
            </p:nvPr>
          </p:nvGraphicFramePr>
          <p:xfrm>
            <a:off x="7012487" y="620204"/>
            <a:ext cx="2446338" cy="458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079280" imgH="203040" progId="Equation.DSMT4">
                    <p:embed/>
                  </p:oleObj>
                </mc:Choice>
                <mc:Fallback>
                  <p:oleObj name="Equation" r:id="rId17" imgW="10792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012487" y="620204"/>
                          <a:ext cx="2446338" cy="4587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93E2E2B9-A1FF-452F-8D93-80F93F8769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758438"/>
                </p:ext>
              </p:extLst>
            </p:nvPr>
          </p:nvGraphicFramePr>
          <p:xfrm>
            <a:off x="7095247" y="1038643"/>
            <a:ext cx="2746213" cy="555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130040" imgH="228600" progId="Equation.DSMT4">
                    <p:embed/>
                  </p:oleObj>
                </mc:Choice>
                <mc:Fallback>
                  <p:oleObj name="Equation" r:id="rId19" imgW="1130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095247" y="1038643"/>
                          <a:ext cx="2746213" cy="5554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6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6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55320" imgH="177480" progId="Equation.DSMT4">
                    <p:embed/>
                  </p:oleObj>
                </mc:Choice>
                <mc:Fallback>
                  <p:oleObj name="Equation" r:id="rId5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847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7030A0"/>
                </a:solidFill>
              </a:rPr>
              <a:t>Đáp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err="1">
                <a:solidFill>
                  <a:srgbClr val="7030A0"/>
                </a:solidFill>
              </a:rPr>
              <a:t>án</a:t>
            </a:r>
            <a:r>
              <a:rPr lang="en-US" sz="1400" dirty="0">
                <a:solidFill>
                  <a:srgbClr val="7030A0"/>
                </a:solidFill>
              </a:rPr>
              <a:t>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49EC99-0896-46C2-8476-EA85B09A9FC6}"/>
              </a:ext>
            </a:extLst>
          </p:cNvPr>
          <p:cNvGrpSpPr/>
          <p:nvPr/>
        </p:nvGrpSpPr>
        <p:grpSpPr>
          <a:xfrm>
            <a:off x="285747" y="570042"/>
            <a:ext cx="8572500" cy="1600200"/>
            <a:chOff x="285749" y="57921"/>
            <a:chExt cx="8572500" cy="1600200"/>
          </a:xfrm>
        </p:grpSpPr>
        <p:sp>
          <p:nvSpPr>
            <p:cNvPr id="13" name="Rectangle 12"/>
            <p:cNvSpPr/>
            <p:nvPr/>
          </p:nvSpPr>
          <p:spPr>
            <a:xfrm>
              <a:off x="285749" y="57921"/>
              <a:ext cx="8572500" cy="16002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9FF814C1-B044-4394-86EC-C7ACED275B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3816265"/>
                </p:ext>
              </p:extLst>
            </p:nvPr>
          </p:nvGraphicFramePr>
          <p:xfrm>
            <a:off x="5548315" y="345905"/>
            <a:ext cx="444500" cy="56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9680" imgH="177480" progId="Equation.DSMT4">
                    <p:embed/>
                  </p:oleObj>
                </mc:Choice>
                <mc:Fallback>
                  <p:oleObj name="Equation" r:id="rId13" imgW="1396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548315" y="345905"/>
                          <a:ext cx="444500" cy="566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B6586FB1-7F3F-4F1C-A618-BA0FCF09B1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5089872"/>
                </p:ext>
              </p:extLst>
            </p:nvPr>
          </p:nvGraphicFramePr>
          <p:xfrm>
            <a:off x="1633540" y="924567"/>
            <a:ext cx="1957387" cy="49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952200" imgH="203040" progId="Equation.DSMT4">
                    <p:embed/>
                  </p:oleObj>
                </mc:Choice>
                <mc:Fallback>
                  <p:oleObj name="Equation" r:id="rId15" imgW="9522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633540" y="924567"/>
                          <a:ext cx="1957387" cy="49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02AC24-A970-46A2-AF76-82D561E115E3}"/>
              </a:ext>
            </a:extLst>
          </p:cNvPr>
          <p:cNvGrpSpPr/>
          <p:nvPr/>
        </p:nvGrpSpPr>
        <p:grpSpPr>
          <a:xfrm>
            <a:off x="2798434" y="2192921"/>
            <a:ext cx="3679371" cy="1300930"/>
            <a:chOff x="304800" y="2045304"/>
            <a:chExt cx="8572500" cy="1300930"/>
          </a:xfrm>
        </p:grpSpPr>
        <p:sp>
          <p:nvSpPr>
            <p:cNvPr id="14" name="Rectangle 13"/>
            <p:cNvSpPr/>
            <p:nvPr/>
          </p:nvSpPr>
          <p:spPr>
            <a:xfrm>
              <a:off x="304800" y="2045304"/>
              <a:ext cx="8572500" cy="13009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AC77D103-D67A-4368-B44C-FA77BFA811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1846084"/>
                </p:ext>
              </p:extLst>
            </p:nvPr>
          </p:nvGraphicFramePr>
          <p:xfrm>
            <a:off x="3819320" y="2519383"/>
            <a:ext cx="2178526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19040" imgH="164880" progId="Equation.DSMT4">
                    <p:embed/>
                  </p:oleObj>
                </mc:Choice>
                <mc:Fallback>
                  <p:oleObj name="Equation" r:id="rId17" imgW="41904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819320" y="2519383"/>
                          <a:ext cx="2178526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E67F7A-8490-4B3A-A93A-657EF13738EB}"/>
              </a:ext>
            </a:extLst>
          </p:cNvPr>
          <p:cNvGrpSpPr/>
          <p:nvPr/>
        </p:nvGrpSpPr>
        <p:grpSpPr>
          <a:xfrm>
            <a:off x="1474897" y="3663519"/>
            <a:ext cx="7323756" cy="589115"/>
            <a:chOff x="1182757" y="4326391"/>
            <a:chExt cx="7323756" cy="58911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C685B7-D395-407E-81DD-3A5AFC568A7B}"/>
                </a:ext>
              </a:extLst>
            </p:cNvPr>
            <p:cNvSpPr txBox="1"/>
            <p:nvPr/>
          </p:nvSpPr>
          <p:spPr>
            <a:xfrm>
              <a:off x="1182757" y="4326391"/>
              <a:ext cx="67586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BECDDBA3-12DD-4A42-A79D-3A3E6816D4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6472286"/>
                </p:ext>
              </p:extLst>
            </p:nvPr>
          </p:nvGraphicFramePr>
          <p:xfrm>
            <a:off x="2411154" y="4421794"/>
            <a:ext cx="1957387" cy="49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952200" imgH="203040" progId="Equation.DSMT4">
                    <p:embed/>
                  </p:oleObj>
                </mc:Choice>
                <mc:Fallback>
                  <p:oleObj name="Equation" r:id="rId19" imgW="952200" imgH="2030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B6586FB1-7F3F-4F1C-A618-BA0FCF09B1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411154" y="4421794"/>
                          <a:ext cx="1957387" cy="49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484660C1-F200-48F6-9A6B-3ED2E00483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2504525"/>
                </p:ext>
              </p:extLst>
            </p:nvPr>
          </p:nvGraphicFramePr>
          <p:xfrm>
            <a:off x="6549126" y="4419781"/>
            <a:ext cx="1957387" cy="39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193760" imgH="177480" progId="Equation.DSMT4">
                    <p:embed/>
                  </p:oleObj>
                </mc:Choice>
                <mc:Fallback>
                  <p:oleObj name="Equation" r:id="rId21" imgW="11937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549126" y="4419781"/>
                          <a:ext cx="1957387" cy="3920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6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82713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55320" imgH="177480" progId="Equation.DSMT4">
                    <p:embed/>
                  </p:oleObj>
                </mc:Choice>
                <mc:Fallback>
                  <p:oleObj name="Equation" r:id="rId8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82400" imgH="177480" progId="Equation.DSMT4">
                    <p:embed/>
                  </p:oleObj>
                </mc:Choice>
                <mc:Fallback>
                  <p:oleObj name="Equation" r:id="rId11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5794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102CC5-50BF-494D-823E-32213BBF6214}"/>
              </a:ext>
            </a:extLst>
          </p:cNvPr>
          <p:cNvGrpSpPr/>
          <p:nvPr/>
        </p:nvGrpSpPr>
        <p:grpSpPr>
          <a:xfrm>
            <a:off x="0" y="708096"/>
            <a:ext cx="9252857" cy="2154935"/>
            <a:chOff x="0" y="644279"/>
            <a:chExt cx="8858249" cy="1820706"/>
          </a:xfrm>
        </p:grpSpPr>
        <p:sp>
          <p:nvSpPr>
            <p:cNvPr id="13" name="Rectangle 12"/>
            <p:cNvSpPr/>
            <p:nvPr/>
          </p:nvSpPr>
          <p:spPr>
            <a:xfrm>
              <a:off x="0" y="644279"/>
              <a:ext cx="8858249" cy="178372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……..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DF27CA5-FA9A-43EB-B44C-DC3B37D4E2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4273598"/>
                </p:ext>
              </p:extLst>
            </p:nvPr>
          </p:nvGraphicFramePr>
          <p:xfrm>
            <a:off x="3258914" y="1889576"/>
            <a:ext cx="2477270" cy="575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91880" imgH="253800" progId="Equation.DSMT4">
                    <p:embed/>
                  </p:oleObj>
                </mc:Choice>
                <mc:Fallback>
                  <p:oleObj name="Equation" r:id="rId13" imgW="1091880" imgH="25380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EDF27CA5-FA9A-43EB-B44C-DC3B37D4E2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58914" y="1889576"/>
                          <a:ext cx="2477270" cy="57540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A685B7-AEA7-4212-A025-1437FDE11EBC}"/>
              </a:ext>
            </a:extLst>
          </p:cNvPr>
          <p:cNvGrpSpPr/>
          <p:nvPr/>
        </p:nvGrpSpPr>
        <p:grpSpPr>
          <a:xfrm>
            <a:off x="3649290" y="2992719"/>
            <a:ext cx="3484216" cy="1528279"/>
            <a:chOff x="4240417" y="3042604"/>
            <a:chExt cx="3484216" cy="1528279"/>
          </a:xfrm>
        </p:grpSpPr>
        <p:sp>
          <p:nvSpPr>
            <p:cNvPr id="14" name="Rectangle 13"/>
            <p:cNvSpPr/>
            <p:nvPr/>
          </p:nvSpPr>
          <p:spPr>
            <a:xfrm>
              <a:off x="4240417" y="3042604"/>
              <a:ext cx="3484216" cy="65580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D9477DA1-64A7-4AAA-8874-A0F536475F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4920129"/>
                </p:ext>
              </p:extLst>
            </p:nvPr>
          </p:nvGraphicFramePr>
          <p:xfrm>
            <a:off x="6272584" y="4069233"/>
            <a:ext cx="795337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4120" imgH="177480" progId="Equation.DSMT4">
                    <p:embed/>
                  </p:oleObj>
                </mc:Choice>
                <mc:Fallback>
                  <p:oleObj name="Equation" r:id="rId15" imgW="114120" imgH="1774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D9477DA1-64A7-4AAA-8874-A0F536475F4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272584" y="4069233"/>
                          <a:ext cx="795337" cy="50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605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6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id="{3C0618F1-089A-4F69-987C-DD722769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086100"/>
            <a:ext cx="4365625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85106C9-AABD-4F48-B796-83E0452A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2628900"/>
            <a:ext cx="38862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7756612-A2DB-40F5-9206-CEEC977C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39863"/>
            <a:ext cx="2389188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82713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55320" imgH="177480" progId="Equation.DSMT4">
                    <p:embed/>
                  </p:oleObj>
                </mc:Choice>
                <mc:Fallback>
                  <p:oleObj name="Equation" r:id="rId11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482400" imgH="177480" progId="Equation.DSMT4">
                    <p:embed/>
                  </p:oleObj>
                </mc:Choice>
                <mc:Fallback>
                  <p:oleObj name="Equation" r:id="rId14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754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13B88-2FEC-42F3-8A90-72FB687C85D4}"/>
              </a:ext>
            </a:extLst>
          </p:cNvPr>
          <p:cNvGrpSpPr/>
          <p:nvPr/>
        </p:nvGrpSpPr>
        <p:grpSpPr>
          <a:xfrm>
            <a:off x="130930" y="654431"/>
            <a:ext cx="11537324" cy="1600200"/>
            <a:chOff x="147385" y="786477"/>
            <a:chExt cx="11537324" cy="1600200"/>
          </a:xfrm>
        </p:grpSpPr>
        <p:sp>
          <p:nvSpPr>
            <p:cNvPr id="13" name="Rectangle 12"/>
            <p:cNvSpPr/>
            <p:nvPr/>
          </p:nvSpPr>
          <p:spPr>
            <a:xfrm>
              <a:off x="147385" y="786477"/>
              <a:ext cx="11537324" cy="16002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song song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D96BC6BE-CB59-4B48-8D6A-8B82ECC954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4411453"/>
                </p:ext>
              </p:extLst>
            </p:nvPr>
          </p:nvGraphicFramePr>
          <p:xfrm>
            <a:off x="5770064" y="1164788"/>
            <a:ext cx="2786621" cy="461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66680" imgH="203040" progId="Equation.DSMT4">
                    <p:embed/>
                  </p:oleObj>
                </mc:Choice>
                <mc:Fallback>
                  <p:oleObj name="Equation" r:id="rId13" imgW="10666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770064" y="1164788"/>
                          <a:ext cx="2786621" cy="4614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C91C685F-B280-4C32-9D8F-26DB10221D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6879959"/>
                </p:ext>
              </p:extLst>
            </p:nvPr>
          </p:nvGraphicFramePr>
          <p:xfrm>
            <a:off x="304203" y="1651283"/>
            <a:ext cx="3180647" cy="475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80800" imgH="203040" progId="Equation.DSMT4">
                    <p:embed/>
                  </p:oleObj>
                </mc:Choice>
                <mc:Fallback>
                  <p:oleObj name="Equation" r:id="rId15" imgW="1180800" imgH="20304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D96BC6BE-CB59-4B48-8D6A-8B82ECC9542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4203" y="1651283"/>
                          <a:ext cx="3180647" cy="4758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F6FB67-77B3-4A8C-8602-54F2F9F8A2C7}"/>
              </a:ext>
            </a:extLst>
          </p:cNvPr>
          <p:cNvGrpSpPr/>
          <p:nvPr/>
        </p:nvGrpSpPr>
        <p:grpSpPr>
          <a:xfrm>
            <a:off x="2842497" y="2317103"/>
            <a:ext cx="4964145" cy="1300930"/>
            <a:chOff x="-1413776" y="2317103"/>
            <a:chExt cx="10127627" cy="1300930"/>
          </a:xfrm>
        </p:grpSpPr>
        <p:sp>
          <p:nvSpPr>
            <p:cNvPr id="14" name="Rectangle 13"/>
            <p:cNvSpPr/>
            <p:nvPr/>
          </p:nvSpPr>
          <p:spPr>
            <a:xfrm>
              <a:off x="-1413776" y="2317103"/>
              <a:ext cx="10127627" cy="13009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23B2D481-210D-48FE-ADF3-F82D27751C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3186271"/>
                </p:ext>
              </p:extLst>
            </p:nvPr>
          </p:nvGraphicFramePr>
          <p:xfrm>
            <a:off x="1709537" y="2679558"/>
            <a:ext cx="2043650" cy="538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93480" imgH="177480" progId="Equation.DSMT4">
                    <p:embed/>
                  </p:oleObj>
                </mc:Choice>
                <mc:Fallback>
                  <p:oleObj name="Equation" r:id="rId17" imgW="3934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709537" y="2679558"/>
                          <a:ext cx="2043650" cy="5381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1F0AEB64-F8A7-4A7B-B9A0-FB9FB0253C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0226766"/>
                </p:ext>
              </p:extLst>
            </p:nvPr>
          </p:nvGraphicFramePr>
          <p:xfrm>
            <a:off x="4948283" y="2741613"/>
            <a:ext cx="2179677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406080" imgH="177480" progId="Equation.DSMT4">
                    <p:embed/>
                  </p:oleObj>
                </mc:Choice>
                <mc:Fallback>
                  <p:oleObj name="Equation" r:id="rId19" imgW="4060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948283" y="2741613"/>
                          <a:ext cx="2179677" cy="454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6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>
            <a:extLst>
              <a:ext uri="{FF2B5EF4-FFF2-40B4-BE49-F238E27FC236}">
                <a16:creationId xmlns:a16="http://schemas.microsoft.com/office/drawing/2014/main" id="{BB54F58C-1A65-4859-8D02-5ACF1D07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1965325"/>
            <a:ext cx="2217738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3C0618F1-089A-4F69-987C-DD722769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086100"/>
            <a:ext cx="4365625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85106C9-AABD-4F48-B796-83E0452A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2628900"/>
            <a:ext cx="38862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7756612-A2DB-40F5-9206-CEEC977C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39863"/>
            <a:ext cx="2389188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82713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55320" imgH="177480" progId="Equation.DSMT4">
                    <p:embed/>
                  </p:oleObj>
                </mc:Choice>
                <mc:Fallback>
                  <p:oleObj name="Equation" r:id="rId12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482400" imgH="177480" progId="Equation.DSMT4">
                    <p:embed/>
                  </p:oleObj>
                </mc:Choice>
                <mc:Fallback>
                  <p:oleObj name="Equation" r:id="rId15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4CBFFB-CD4A-473C-B909-3A6E88D64F11}"/>
              </a:ext>
            </a:extLst>
          </p:cNvPr>
          <p:cNvGrpSpPr/>
          <p:nvPr/>
        </p:nvGrpSpPr>
        <p:grpSpPr>
          <a:xfrm>
            <a:off x="3638365" y="4559672"/>
            <a:ext cx="1978025" cy="650875"/>
            <a:chOff x="3532188" y="4057650"/>
            <a:chExt cx="1978025" cy="650875"/>
          </a:xfrm>
        </p:grpSpPr>
        <p:pic>
          <p:nvPicPr>
            <p:cNvPr id="21519" name="Picture 15">
              <a:extLst>
                <a:ext uri="{FF2B5EF4-FFF2-40B4-BE49-F238E27FC236}">
                  <a16:creationId xmlns:a16="http://schemas.microsoft.com/office/drawing/2014/main" id="{068EB7AA-7FB1-46DB-9839-6582FA41A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057650"/>
              <a:ext cx="1978025" cy="65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12A78E13-54D3-499C-A62F-40D3FC63D0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59301" y="4294187"/>
            <a:ext cx="4064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06080" imgH="177480" progId="Equation.DSMT4">
                    <p:embed/>
                  </p:oleObj>
                </mc:Choice>
                <mc:Fallback>
                  <p:oleObj name="Equation" r:id="rId18" imgW="406080" imgH="177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12A78E13-54D3-499C-A62F-40D3FC63D0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559301" y="4294187"/>
                          <a:ext cx="4064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AF7009-0709-49D4-9CEE-06937FFCCD7C}"/>
              </a:ext>
            </a:extLst>
          </p:cNvPr>
          <p:cNvGrpSpPr/>
          <p:nvPr/>
        </p:nvGrpSpPr>
        <p:grpSpPr>
          <a:xfrm>
            <a:off x="3612357" y="4704032"/>
            <a:ext cx="1668462" cy="1143000"/>
            <a:chOff x="3532188" y="4206875"/>
            <a:chExt cx="1668462" cy="1143000"/>
          </a:xfrm>
        </p:grpSpPr>
        <p:pic>
          <p:nvPicPr>
            <p:cNvPr id="21520" name="Picture 16">
              <a:extLst>
                <a:ext uri="{FF2B5EF4-FFF2-40B4-BE49-F238E27FC236}">
                  <a16:creationId xmlns:a16="http://schemas.microsoft.com/office/drawing/2014/main" id="{20AD7D91-6665-4425-9610-E0B4AA765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06875"/>
              <a:ext cx="1668462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24D0B9F0-F626-4C86-A122-59AAAF6C3E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52913" y="4882355"/>
            <a:ext cx="819150" cy="22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799920" imgH="203040" progId="Equation.DSMT4">
                    <p:embed/>
                  </p:oleObj>
                </mc:Choice>
                <mc:Fallback>
                  <p:oleObj name="Equation" r:id="rId21" imgW="79992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24D0B9F0-F626-4C86-A122-59AAAF6C3E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252913" y="4882355"/>
                          <a:ext cx="819150" cy="22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3C5C-EAD9-4885-89B5-58BE5A7CE599}"/>
              </a:ext>
            </a:extLst>
          </p:cNvPr>
          <p:cNvGrpSpPr/>
          <p:nvPr/>
        </p:nvGrpSpPr>
        <p:grpSpPr>
          <a:xfrm>
            <a:off x="3611125" y="4784218"/>
            <a:ext cx="1885950" cy="1760538"/>
            <a:chOff x="3532188" y="4229100"/>
            <a:chExt cx="1885950" cy="1760538"/>
          </a:xfrm>
        </p:grpSpPr>
        <p:pic>
          <p:nvPicPr>
            <p:cNvPr id="21521" name="Picture 17">
              <a:extLst>
                <a:ext uri="{FF2B5EF4-FFF2-40B4-BE49-F238E27FC236}">
                  <a16:creationId xmlns:a16="http://schemas.microsoft.com/office/drawing/2014/main" id="{5D2787B6-3D79-4D06-A3E0-A103A5478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29100"/>
              <a:ext cx="1885950" cy="176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0E4501CB-0AA4-4CCB-80A4-0294F63321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03386" y="5532791"/>
            <a:ext cx="8001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799920" imgH="203040" progId="Equation.DSMT4">
                    <p:embed/>
                  </p:oleObj>
                </mc:Choice>
                <mc:Fallback>
                  <p:oleObj name="Equation" r:id="rId24" imgW="799920" imgH="203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0E4501CB-0AA4-4CCB-80A4-0294F63321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503386" y="5532791"/>
                          <a:ext cx="8001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259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7030A0"/>
                </a:solidFill>
              </a:rPr>
              <a:t>Đáp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err="1">
                <a:solidFill>
                  <a:srgbClr val="7030A0"/>
                </a:solidFill>
              </a:rPr>
              <a:t>án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err="1">
                <a:solidFill>
                  <a:srgbClr val="7030A0"/>
                </a:solidFill>
              </a:rPr>
              <a:t>số</a:t>
            </a:r>
            <a:r>
              <a:rPr lang="en-US" sz="1400" dirty="0">
                <a:solidFill>
                  <a:srgbClr val="7030A0"/>
                </a:solidFill>
              </a:rPr>
              <a:t> 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102CC5-50BF-494D-823E-32213BBF6214}"/>
              </a:ext>
            </a:extLst>
          </p:cNvPr>
          <p:cNvGrpSpPr/>
          <p:nvPr/>
        </p:nvGrpSpPr>
        <p:grpSpPr>
          <a:xfrm>
            <a:off x="525371" y="634187"/>
            <a:ext cx="9252857" cy="2111161"/>
            <a:chOff x="0" y="644279"/>
            <a:chExt cx="8858249" cy="1783721"/>
          </a:xfrm>
        </p:grpSpPr>
        <p:sp>
          <p:nvSpPr>
            <p:cNvPr id="13" name="Rectangle 12"/>
            <p:cNvSpPr/>
            <p:nvPr/>
          </p:nvSpPr>
          <p:spPr>
            <a:xfrm>
              <a:off x="0" y="644279"/>
              <a:ext cx="8858249" cy="178372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…. 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hoành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hoành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…..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DF27CA5-FA9A-43EB-B44C-DC3B37D4E2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5282283"/>
                </p:ext>
              </p:extLst>
            </p:nvPr>
          </p:nvGraphicFramePr>
          <p:xfrm>
            <a:off x="2580898" y="1130617"/>
            <a:ext cx="1315871" cy="428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622080" imgH="203040" progId="Equation.DSMT4">
                    <p:embed/>
                  </p:oleObj>
                </mc:Choice>
                <mc:Fallback>
                  <p:oleObj name="Equation" r:id="rId13" imgW="6220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580898" y="1130617"/>
                          <a:ext cx="1315871" cy="4287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A685B7-AEA7-4212-A025-1437FDE11EBC}"/>
              </a:ext>
            </a:extLst>
          </p:cNvPr>
          <p:cNvGrpSpPr/>
          <p:nvPr/>
        </p:nvGrpSpPr>
        <p:grpSpPr>
          <a:xfrm>
            <a:off x="4240417" y="3042604"/>
            <a:ext cx="3248252" cy="655808"/>
            <a:chOff x="4240417" y="3042604"/>
            <a:chExt cx="3248252" cy="655808"/>
          </a:xfrm>
        </p:grpSpPr>
        <p:sp>
          <p:nvSpPr>
            <p:cNvPr id="14" name="Rectangle 13"/>
            <p:cNvSpPr/>
            <p:nvPr/>
          </p:nvSpPr>
          <p:spPr>
            <a:xfrm>
              <a:off x="4240417" y="3042604"/>
              <a:ext cx="2886268" cy="65580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B9691B86-4E0B-4CA4-BC65-E15EDD2A80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7773739"/>
                </p:ext>
              </p:extLst>
            </p:nvPr>
          </p:nvGraphicFramePr>
          <p:xfrm>
            <a:off x="5733615" y="3146425"/>
            <a:ext cx="454025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0" imgH="164880" progId="Equation.DSMT4">
                    <p:embed/>
                  </p:oleObj>
                </mc:Choice>
                <mc:Fallback>
                  <p:oleObj name="Equation" r:id="rId15" imgW="1648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33615" y="3146425"/>
                          <a:ext cx="454025" cy="447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D9477DA1-64A7-4AAA-8874-A0F536475F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6743322"/>
                </p:ext>
              </p:extLst>
            </p:nvPr>
          </p:nvGraphicFramePr>
          <p:xfrm>
            <a:off x="6693332" y="3127375"/>
            <a:ext cx="795337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14120" imgH="164880" progId="Equation.DSMT4">
                    <p:embed/>
                  </p:oleObj>
                </mc:Choice>
                <mc:Fallback>
                  <p:oleObj name="Equation" r:id="rId17" imgW="1141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693332" y="3127375"/>
                          <a:ext cx="795337" cy="466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6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5" name="Picture 21">
            <a:extLst>
              <a:ext uri="{FF2B5EF4-FFF2-40B4-BE49-F238E27FC236}">
                <a16:creationId xmlns:a16="http://schemas.microsoft.com/office/drawing/2014/main" id="{D9E54B11-75C8-4DC5-8A58-9FEAD635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189288"/>
            <a:ext cx="1211263" cy="35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CF68DE38-BF35-426D-89B1-2D5E8514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463675"/>
            <a:ext cx="1589088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BB54F58C-1A65-4859-8D02-5ACF1D07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1965325"/>
            <a:ext cx="2217738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3C0618F1-089A-4F69-987C-DD722769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086100"/>
            <a:ext cx="4365625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85106C9-AABD-4F48-B796-83E0452A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2628900"/>
            <a:ext cx="38862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7756612-A2DB-40F5-9206-CEEC977C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39863"/>
            <a:ext cx="2389188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20" y="1378390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55320" imgH="177480" progId="Equation.DSMT4">
                    <p:embed/>
                  </p:oleObj>
                </mc:Choice>
                <mc:Fallback>
                  <p:oleObj name="Equation" r:id="rId14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82400" imgH="177480" progId="Equation.DSMT4">
                    <p:embed/>
                  </p:oleObj>
                </mc:Choice>
                <mc:Fallback>
                  <p:oleObj name="Equation" r:id="rId17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4CBFFB-CD4A-473C-B909-3A6E88D64F11}"/>
              </a:ext>
            </a:extLst>
          </p:cNvPr>
          <p:cNvGrpSpPr/>
          <p:nvPr/>
        </p:nvGrpSpPr>
        <p:grpSpPr>
          <a:xfrm>
            <a:off x="3606318" y="4583113"/>
            <a:ext cx="1978025" cy="650875"/>
            <a:chOff x="3532188" y="4057650"/>
            <a:chExt cx="1978025" cy="650875"/>
          </a:xfrm>
        </p:grpSpPr>
        <p:pic>
          <p:nvPicPr>
            <p:cNvPr id="21519" name="Picture 15">
              <a:extLst>
                <a:ext uri="{FF2B5EF4-FFF2-40B4-BE49-F238E27FC236}">
                  <a16:creationId xmlns:a16="http://schemas.microsoft.com/office/drawing/2014/main" id="{068EB7AA-7FB1-46DB-9839-6582FA41A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057650"/>
              <a:ext cx="1978025" cy="65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12A78E13-54D3-499C-A62F-40D3FC63D0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59301" y="4294187"/>
            <a:ext cx="4064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406080" imgH="177480" progId="Equation.DSMT4">
                    <p:embed/>
                  </p:oleObj>
                </mc:Choice>
                <mc:Fallback>
                  <p:oleObj name="Equation" r:id="rId20" imgW="406080" imgH="177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12A78E13-54D3-499C-A62F-40D3FC63D0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559301" y="4294187"/>
                          <a:ext cx="4064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AF7009-0709-49D4-9CEE-06937FFCCD7C}"/>
              </a:ext>
            </a:extLst>
          </p:cNvPr>
          <p:cNvGrpSpPr/>
          <p:nvPr/>
        </p:nvGrpSpPr>
        <p:grpSpPr>
          <a:xfrm>
            <a:off x="3622539" y="4771749"/>
            <a:ext cx="1668462" cy="1143000"/>
            <a:chOff x="3532188" y="4206875"/>
            <a:chExt cx="1668462" cy="1143000"/>
          </a:xfrm>
        </p:grpSpPr>
        <p:pic>
          <p:nvPicPr>
            <p:cNvPr id="21520" name="Picture 16">
              <a:extLst>
                <a:ext uri="{FF2B5EF4-FFF2-40B4-BE49-F238E27FC236}">
                  <a16:creationId xmlns:a16="http://schemas.microsoft.com/office/drawing/2014/main" id="{20AD7D91-6665-4425-9610-E0B4AA765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06875"/>
              <a:ext cx="1668462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24D0B9F0-F626-4C86-A122-59AAAF6C3E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52913" y="4882355"/>
            <a:ext cx="819150" cy="22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799920" imgH="203040" progId="Equation.DSMT4">
                    <p:embed/>
                  </p:oleObj>
                </mc:Choice>
                <mc:Fallback>
                  <p:oleObj name="Equation" r:id="rId23" imgW="79992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24D0B9F0-F626-4C86-A122-59AAAF6C3E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252913" y="4882355"/>
                          <a:ext cx="819150" cy="22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3C5C-EAD9-4885-89B5-58BE5A7CE599}"/>
              </a:ext>
            </a:extLst>
          </p:cNvPr>
          <p:cNvGrpSpPr/>
          <p:nvPr/>
        </p:nvGrpSpPr>
        <p:grpSpPr>
          <a:xfrm>
            <a:off x="3622539" y="4822031"/>
            <a:ext cx="1885950" cy="1760538"/>
            <a:chOff x="3532188" y="4229100"/>
            <a:chExt cx="1885950" cy="1760538"/>
          </a:xfrm>
        </p:grpSpPr>
        <p:pic>
          <p:nvPicPr>
            <p:cNvPr id="21521" name="Picture 17">
              <a:extLst>
                <a:ext uri="{FF2B5EF4-FFF2-40B4-BE49-F238E27FC236}">
                  <a16:creationId xmlns:a16="http://schemas.microsoft.com/office/drawing/2014/main" id="{5D2787B6-3D79-4D06-A3E0-A103A5478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29100"/>
              <a:ext cx="1885950" cy="176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0E4501CB-0AA4-4CCB-80A4-0294F63321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03386" y="5532791"/>
            <a:ext cx="8001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799920" imgH="203040" progId="Equation.DSMT4">
                    <p:embed/>
                  </p:oleObj>
                </mc:Choice>
                <mc:Fallback>
                  <p:oleObj name="Equation" r:id="rId26" imgW="799920" imgH="203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0E4501CB-0AA4-4CCB-80A4-0294F63321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4503386" y="5532791"/>
                          <a:ext cx="8001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523" name="Picture 19">
            <a:extLst>
              <a:ext uri="{FF2B5EF4-FFF2-40B4-BE49-F238E27FC236}">
                <a16:creationId xmlns:a16="http://schemas.microsoft.com/office/drawing/2014/main" id="{E6E361A3-FF04-46D0-B1F9-6A6590FC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23" y="3200400"/>
            <a:ext cx="2079625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00D17-BDF5-4A04-84DE-5A301198028C}"/>
              </a:ext>
            </a:extLst>
          </p:cNvPr>
          <p:cNvGrpSpPr/>
          <p:nvPr/>
        </p:nvGrpSpPr>
        <p:grpSpPr>
          <a:xfrm>
            <a:off x="1554163" y="3200400"/>
            <a:ext cx="1028700" cy="2994025"/>
            <a:chOff x="1554163" y="3200400"/>
            <a:chExt cx="1028700" cy="2994025"/>
          </a:xfrm>
        </p:grpSpPr>
        <p:pic>
          <p:nvPicPr>
            <p:cNvPr id="21524" name="Picture 20">
              <a:extLst>
                <a:ext uri="{FF2B5EF4-FFF2-40B4-BE49-F238E27FC236}">
                  <a16:creationId xmlns:a16="http://schemas.microsoft.com/office/drawing/2014/main" id="{E66699C3-5297-491B-9E0D-B7E251299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163" y="3200400"/>
              <a:ext cx="949325" cy="299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B8CF69D6-4899-485C-AB08-423FF1B9AB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7263" y="5735638"/>
            <a:ext cx="3556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355320" imgH="177480" progId="Equation.DSMT4">
                    <p:embed/>
                  </p:oleObj>
                </mc:Choice>
                <mc:Fallback>
                  <p:oleObj name="Equation" r:id="rId30" imgW="355320" imgH="177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B8CF69D6-4899-485C-AB08-423FF1B9AB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2227263" y="5735638"/>
                          <a:ext cx="3556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3F7D58-CA4E-4C34-BE24-11F53C532AAF}"/>
              </a:ext>
            </a:extLst>
          </p:cNvPr>
          <p:cNvSpPr/>
          <p:nvPr/>
        </p:nvSpPr>
        <p:spPr>
          <a:xfrm>
            <a:off x="53268" y="42161"/>
            <a:ext cx="2848603" cy="1087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 NHẮC LẠI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8554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17058-534D-4014-8A6C-20F124DC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" y="10630"/>
            <a:ext cx="9144000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F546F311-385D-4021-8CF8-F5643ABB1E9F}"/>
              </a:ext>
            </a:extLst>
          </p:cNvPr>
          <p:cNvSpPr/>
          <p:nvPr/>
        </p:nvSpPr>
        <p:spPr>
          <a:xfrm>
            <a:off x="1831020" y="1011677"/>
            <a:ext cx="1884945" cy="143969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9FBB6768-59A6-4AEA-979C-B8D0E3545C93}"/>
              </a:ext>
            </a:extLst>
          </p:cNvPr>
          <p:cNvSpPr/>
          <p:nvPr/>
        </p:nvSpPr>
        <p:spPr>
          <a:xfrm>
            <a:off x="1831020" y="3792361"/>
            <a:ext cx="1884944" cy="134081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4DD997-E318-43B6-9724-84988F658BD0}"/>
              </a:ext>
            </a:extLst>
          </p:cNvPr>
          <p:cNvSpPr/>
          <p:nvPr/>
        </p:nvSpPr>
        <p:spPr>
          <a:xfrm>
            <a:off x="3859619" y="440350"/>
            <a:ext cx="3944679" cy="2544315"/>
          </a:xfrm>
          <a:prstGeom prst="round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SGK, SBT,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407444-DE72-466F-B0FC-45F6DB32105D}"/>
              </a:ext>
            </a:extLst>
          </p:cNvPr>
          <p:cNvSpPr/>
          <p:nvPr/>
        </p:nvSpPr>
        <p:spPr>
          <a:xfrm>
            <a:off x="3859619" y="3265533"/>
            <a:ext cx="4068424" cy="2716977"/>
          </a:xfrm>
          <a:prstGeom prst="round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SGK, SBT,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B5AAC6-C41C-45D8-B8E7-525941F33F38}"/>
              </a:ext>
            </a:extLst>
          </p:cNvPr>
          <p:cNvSpPr/>
          <p:nvPr/>
        </p:nvSpPr>
        <p:spPr>
          <a:xfrm rot="5400000">
            <a:off x="-175914" y="169644"/>
            <a:ext cx="3432982" cy="3085729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005CC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422F7D-A7DA-409D-9A5F-C61322B1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85665">
            <a:off x="-494685" y="959887"/>
            <a:ext cx="3220098" cy="7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6D218D99-4F90-40F5-B720-E8F5EF01524E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28: ÔN TẬP CHƯƠNG 2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AA6000-B105-483D-A2C4-DE1649D40CC0}"/>
              </a:ext>
            </a:extLst>
          </p:cNvPr>
          <p:cNvCxnSpPr>
            <a:cxnSpLocks/>
          </p:cNvCxnSpPr>
          <p:nvPr/>
        </p:nvCxnSpPr>
        <p:spPr>
          <a:xfrm>
            <a:off x="3775643" y="921236"/>
            <a:ext cx="0" cy="5715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ADD2A4B-CC75-43B5-907F-BEFC6DE3C61C}"/>
              </a:ext>
            </a:extLst>
          </p:cNvPr>
          <p:cNvSpPr txBox="1"/>
          <p:nvPr/>
        </p:nvSpPr>
        <p:spPr>
          <a:xfrm>
            <a:off x="4508204" y="558588"/>
            <a:ext cx="38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32( SGK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510DB2-97E0-42CC-BCA2-21DE812D6FD5}"/>
              </a:ext>
            </a:extLst>
          </p:cNvPr>
          <p:cNvGrpSpPr/>
          <p:nvPr/>
        </p:nvGrpSpPr>
        <p:grpSpPr>
          <a:xfrm>
            <a:off x="4153628" y="4389467"/>
            <a:ext cx="4819918" cy="2246769"/>
            <a:chOff x="4569446" y="1486646"/>
            <a:chExt cx="4595223" cy="18294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DB8AB7-6326-4213-AB17-3E3D60E3E4C3}"/>
                </a:ext>
              </a:extLst>
            </p:cNvPr>
            <p:cNvSpPr txBox="1"/>
            <p:nvPr/>
          </p:nvSpPr>
          <p:spPr>
            <a:xfrm>
              <a:off x="4569446" y="1486646"/>
              <a:ext cx="4376058" cy="182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lphaLcParenR"/>
              </a:pP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lphaLcParenR"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44E74E78-EB2B-49FA-A931-DE2ED00330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2658886"/>
                </p:ext>
              </p:extLst>
            </p:nvPr>
          </p:nvGraphicFramePr>
          <p:xfrm>
            <a:off x="7458962" y="1561747"/>
            <a:ext cx="1705707" cy="341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15920" imgH="203040" progId="Equation.DSMT4">
                    <p:embed/>
                  </p:oleObj>
                </mc:Choice>
                <mc:Fallback>
                  <p:oleObj name="Equation" r:id="rId2" imgW="101592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D021222C-E639-446B-90C2-9B1F4D2717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458962" y="1561747"/>
                          <a:ext cx="1705707" cy="3412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D9005BBF-6DD4-4F81-A723-179DF73CEF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4297687"/>
                </p:ext>
              </p:extLst>
            </p:nvPr>
          </p:nvGraphicFramePr>
          <p:xfrm>
            <a:off x="4974624" y="2198800"/>
            <a:ext cx="1923650" cy="299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3000" imgH="177480" progId="Equation.DSMT4">
                    <p:embed/>
                  </p:oleObj>
                </mc:Choice>
                <mc:Fallback>
                  <p:oleObj name="Equation" r:id="rId4" imgW="114300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74624" y="2198800"/>
                          <a:ext cx="1923650" cy="2998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3528152A-AA4D-44F0-8781-7F05E4A165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7199277"/>
                </p:ext>
              </p:extLst>
            </p:nvPr>
          </p:nvGraphicFramePr>
          <p:xfrm>
            <a:off x="7279198" y="2964290"/>
            <a:ext cx="1855951" cy="302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091880" imgH="177480" progId="Equation.DSMT4">
                    <p:embed/>
                  </p:oleObj>
                </mc:Choice>
                <mc:Fallback>
                  <p:oleObj name="Equation" r:id="rId6" imgW="10918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79198" y="2964290"/>
                          <a:ext cx="1855951" cy="3021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524AD10-2069-48D9-99DA-58AB2F3EB8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40122" y="5268327"/>
            <a:ext cx="1719337" cy="149940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579F5BF-CC89-47F5-92E1-B2D9CBC61FDA}"/>
              </a:ext>
            </a:extLst>
          </p:cNvPr>
          <p:cNvSpPr/>
          <p:nvPr/>
        </p:nvSpPr>
        <p:spPr>
          <a:xfrm>
            <a:off x="110999" y="4124131"/>
            <a:ext cx="3631410" cy="114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0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&lt;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163871-596F-4177-A3E7-2C490E4A1D26}"/>
              </a:ext>
            </a:extLst>
          </p:cNvPr>
          <p:cNvGrpSpPr/>
          <p:nvPr/>
        </p:nvGrpSpPr>
        <p:grpSpPr>
          <a:xfrm>
            <a:off x="1" y="533400"/>
            <a:ext cx="3737498" cy="3133531"/>
            <a:chOff x="384852" y="898260"/>
            <a:chExt cx="3884290" cy="2083981"/>
          </a:xfrm>
        </p:grpSpPr>
        <p:sp>
          <p:nvSpPr>
            <p:cNvPr id="39" name="Thought Bubble: Cloud 38">
              <a:extLst>
                <a:ext uri="{FF2B5EF4-FFF2-40B4-BE49-F238E27FC236}">
                  <a16:creationId xmlns:a16="http://schemas.microsoft.com/office/drawing/2014/main" id="{49AAC118-0601-4F5B-ABA6-08CE0D00ABF6}"/>
                </a:ext>
              </a:extLst>
            </p:cNvPr>
            <p:cNvSpPr/>
            <p:nvPr/>
          </p:nvSpPr>
          <p:spPr>
            <a:xfrm>
              <a:off x="384852" y="898260"/>
              <a:ext cx="3884290" cy="2083981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C3C14D85-EE38-43DB-AE22-F7200013EB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163183"/>
                </p:ext>
              </p:extLst>
            </p:nvPr>
          </p:nvGraphicFramePr>
          <p:xfrm>
            <a:off x="1768797" y="1468106"/>
            <a:ext cx="1173912" cy="3349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85800" imgH="203040" progId="Equation.DSMT4">
                    <p:embed/>
                  </p:oleObj>
                </mc:Choice>
                <mc:Fallback>
                  <p:oleObj name="Equation" r:id="rId9" imgW="6858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768797" y="1468106"/>
                          <a:ext cx="1173912" cy="3349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06EAB1-61BB-40BA-BB7B-ECA66AE93A86}"/>
              </a:ext>
            </a:extLst>
          </p:cNvPr>
          <p:cNvGrpSpPr/>
          <p:nvPr/>
        </p:nvGrpSpPr>
        <p:grpSpPr>
          <a:xfrm>
            <a:off x="3808878" y="1251209"/>
            <a:ext cx="5335122" cy="2677656"/>
            <a:chOff x="3808878" y="1251209"/>
            <a:chExt cx="5335122" cy="267765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0D9B3F-78FA-4E9B-A1B8-84BA19268D31}"/>
                </a:ext>
              </a:extLst>
            </p:cNvPr>
            <p:cNvGrpSpPr/>
            <p:nvPr/>
          </p:nvGrpSpPr>
          <p:grpSpPr>
            <a:xfrm>
              <a:off x="3808878" y="1251209"/>
              <a:ext cx="5335122" cy="2677656"/>
              <a:chOff x="4165956" y="1465037"/>
              <a:chExt cx="5086410" cy="218032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A4D2A9-A778-479F-B409-D2A3AA480C7E}"/>
                  </a:ext>
                </a:extLst>
              </p:cNvPr>
              <p:cNvSpPr txBox="1"/>
              <p:nvPr/>
            </p:nvSpPr>
            <p:spPr>
              <a:xfrm>
                <a:off x="4165956" y="1465037"/>
                <a:ext cx="5086410" cy="2180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lphaLcParenR"/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pPr marL="342900" indent="-342900">
                  <a:buAutoNum type="alphaLcParenR"/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    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133C3DCB-27E8-404B-A037-687268E1AB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0435865"/>
                  </p:ext>
                </p:extLst>
              </p:nvPr>
            </p:nvGraphicFramePr>
            <p:xfrm>
              <a:off x="7111106" y="1887395"/>
              <a:ext cx="1705707" cy="3412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015920" imgH="203040" progId="Equation.DSMT4">
                      <p:embed/>
                    </p:oleObj>
                  </mc:Choice>
                  <mc:Fallback>
                    <p:oleObj name="Equation" r:id="rId11" imgW="1015920" imgH="203040" progId="Equation.DSMT4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44E74E78-EB2B-49FA-A931-DE2ED00330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111106" y="1887395"/>
                            <a:ext cx="1705707" cy="34125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F2F13A83-72DD-4621-976B-FD7E1785D1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766949"/>
                </p:ext>
              </p:extLst>
            </p:nvPr>
          </p:nvGraphicFramePr>
          <p:xfrm>
            <a:off x="6787107" y="3025602"/>
            <a:ext cx="1611312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914400" imgH="203040" progId="Equation.DSMT4">
                    <p:embed/>
                  </p:oleObj>
                </mc:Choice>
                <mc:Fallback>
                  <p:oleObj name="Equation" r:id="rId13" imgW="914400" imgH="203040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133C3DCB-27E8-404B-A037-687268E1AB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787107" y="3025602"/>
                          <a:ext cx="1611312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F607658-04BC-411E-8F7C-BAF8A1660DAD}"/>
              </a:ext>
            </a:extLst>
          </p:cNvPr>
          <p:cNvSpPr txBox="1"/>
          <p:nvPr/>
        </p:nvSpPr>
        <p:spPr>
          <a:xfrm>
            <a:off x="5191908" y="3897556"/>
            <a:ext cx="1828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5876F6-539F-417C-B59A-F703E4E284C6}"/>
              </a:ext>
            </a:extLst>
          </p:cNvPr>
          <p:cNvSpPr/>
          <p:nvPr/>
        </p:nvSpPr>
        <p:spPr>
          <a:xfrm>
            <a:off x="13345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42029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0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8C43AA76-CBD8-42B8-8226-0FB7E7CBE3EC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TIẾT 28: ÔN TẬP CHƯƠNG 2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30CA68-EEBB-41AB-A9C2-F44622873D47}"/>
              </a:ext>
            </a:extLst>
          </p:cNvPr>
          <p:cNvCxnSpPr>
            <a:cxnSpLocks/>
          </p:cNvCxnSpPr>
          <p:nvPr/>
        </p:nvCxnSpPr>
        <p:spPr>
          <a:xfrm>
            <a:off x="3884273" y="934323"/>
            <a:ext cx="0" cy="5715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5AE222-7F4E-41D8-A655-885D09968AB5}"/>
              </a:ext>
            </a:extLst>
          </p:cNvPr>
          <p:cNvSpPr txBox="1"/>
          <p:nvPr/>
        </p:nvSpPr>
        <p:spPr>
          <a:xfrm>
            <a:off x="4455041" y="934323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33( SGK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BC809-9BA8-487B-8078-345FFCE4C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6270"/>
            <a:ext cx="1561730" cy="15617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52F787-0079-4A9A-92E7-9C05D6EDE2CE}"/>
              </a:ext>
            </a:extLst>
          </p:cNvPr>
          <p:cNvGrpSpPr/>
          <p:nvPr/>
        </p:nvGrpSpPr>
        <p:grpSpPr>
          <a:xfrm>
            <a:off x="372139" y="3429000"/>
            <a:ext cx="2843662" cy="979714"/>
            <a:chOff x="372139" y="3429000"/>
            <a:chExt cx="2843662" cy="9797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FF2730F-7785-4197-8763-907F71DE149A}"/>
                </a:ext>
              </a:extLst>
            </p:cNvPr>
            <p:cNvSpPr/>
            <p:nvPr/>
          </p:nvSpPr>
          <p:spPr>
            <a:xfrm>
              <a:off x="372139" y="3429000"/>
              <a:ext cx="2843662" cy="9797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D73414F-5789-43FA-B16D-9C64369124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4154199"/>
                </p:ext>
              </p:extLst>
            </p:nvPr>
          </p:nvGraphicFramePr>
          <p:xfrm>
            <a:off x="892175" y="3429000"/>
            <a:ext cx="1690688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82400" imgH="457200" progId="Equation.DSMT4">
                    <p:embed/>
                  </p:oleObj>
                </mc:Choice>
                <mc:Fallback>
                  <p:oleObj name="Equation" r:id="rId3" imgW="4824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2175" y="3429000"/>
                          <a:ext cx="1690688" cy="879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B5791A-CBFA-47D3-B6DD-0D9DC20DCC67}"/>
              </a:ext>
            </a:extLst>
          </p:cNvPr>
          <p:cNvGrpSpPr/>
          <p:nvPr/>
        </p:nvGrpSpPr>
        <p:grpSpPr>
          <a:xfrm>
            <a:off x="4029741" y="3451173"/>
            <a:ext cx="4961932" cy="3693319"/>
            <a:chOff x="4909571" y="3560313"/>
            <a:chExt cx="4392759" cy="36933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40D656D-5509-4DD1-9830-FC992771BBA7}"/>
                </a:ext>
              </a:extLst>
            </p:cNvPr>
            <p:cNvGrpSpPr/>
            <p:nvPr/>
          </p:nvGrpSpPr>
          <p:grpSpPr>
            <a:xfrm>
              <a:off x="4909571" y="3560313"/>
              <a:ext cx="4392759" cy="3693319"/>
              <a:chOff x="4909571" y="3560313"/>
              <a:chExt cx="4392759" cy="369331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6CAB5E-9AF1-46D6-80C5-D18DA8564053}"/>
                  </a:ext>
                </a:extLst>
              </p:cNvPr>
              <p:cNvSpPr txBox="1"/>
              <p:nvPr/>
            </p:nvSpPr>
            <p:spPr>
              <a:xfrm>
                <a:off x="4909571" y="3560313"/>
                <a:ext cx="3976571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tung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tung. </a:t>
                </a: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</a:t>
                </a:r>
              </a:p>
            </p:txBody>
          </p:sp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DC2DF0F9-8B41-4049-8011-7CD0B26FAA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3714998"/>
                  </p:ext>
                </p:extLst>
              </p:nvPr>
            </p:nvGraphicFramePr>
            <p:xfrm>
              <a:off x="7109798" y="3594975"/>
              <a:ext cx="2192532" cy="3829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015920" imgH="203040" progId="Equation.DSMT4">
                      <p:embed/>
                    </p:oleObj>
                  </mc:Choice>
                  <mc:Fallback>
                    <p:oleObj name="Equation" r:id="rId5" imgW="101592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109798" y="3594975"/>
                            <a:ext cx="2192532" cy="38290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3ED9375C-8EE8-401A-A44F-6761A8AC79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8194579"/>
                  </p:ext>
                </p:extLst>
              </p:nvPr>
            </p:nvGraphicFramePr>
            <p:xfrm>
              <a:off x="5380265" y="3983756"/>
              <a:ext cx="2070794" cy="377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977760" imgH="203040" progId="Equation.DSMT4">
                      <p:embed/>
                    </p:oleObj>
                  </mc:Choice>
                  <mc:Fallback>
                    <p:oleObj name="Equation" r:id="rId7" imgW="97776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380265" y="3983756"/>
                            <a:ext cx="2070794" cy="3776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76A7F682-FE69-4A01-8CC0-F0C63910BB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666104"/>
                  </p:ext>
                </p:extLst>
              </p:nvPr>
            </p:nvGraphicFramePr>
            <p:xfrm>
              <a:off x="4977999" y="4784811"/>
              <a:ext cx="3439350" cy="9048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485720" imgH="457200" progId="Equation.DSMT4">
                      <p:embed/>
                    </p:oleObj>
                  </mc:Choice>
                  <mc:Fallback>
                    <p:oleObj name="Equation" r:id="rId9" imgW="1485720" imgH="457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977999" y="4784811"/>
                            <a:ext cx="3439350" cy="9048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653DED05-B993-41D6-94CA-42B5547BE5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5690835"/>
                </p:ext>
              </p:extLst>
            </p:nvPr>
          </p:nvGraphicFramePr>
          <p:xfrm>
            <a:off x="5496868" y="5825344"/>
            <a:ext cx="951386" cy="322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93480" imgH="164880" progId="Equation.DSMT4">
                    <p:embed/>
                  </p:oleObj>
                </mc:Choice>
                <mc:Fallback>
                  <p:oleObj name="Equation" r:id="rId11" imgW="3934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496868" y="5825344"/>
                          <a:ext cx="951386" cy="3221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15CC3100-F38A-45EB-BA99-CB540921F954}"/>
              </a:ext>
            </a:extLst>
          </p:cNvPr>
          <p:cNvSpPr/>
          <p:nvPr/>
        </p:nvSpPr>
        <p:spPr>
          <a:xfrm>
            <a:off x="-10342" y="652116"/>
            <a:ext cx="3870665" cy="2470986"/>
          </a:xfrm>
          <a:prstGeom prst="cloud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tung?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3E3D14-4156-4E34-B612-63DC92F3EDF4}"/>
              </a:ext>
            </a:extLst>
          </p:cNvPr>
          <p:cNvGrpSpPr/>
          <p:nvPr/>
        </p:nvGrpSpPr>
        <p:grpSpPr>
          <a:xfrm>
            <a:off x="4029741" y="1395988"/>
            <a:ext cx="4911353" cy="1815882"/>
            <a:chOff x="4029741" y="1395988"/>
            <a:chExt cx="4911353" cy="1815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9AD967-F11C-4BAE-98ED-364FCA983CE2}"/>
                </a:ext>
              </a:extLst>
            </p:cNvPr>
            <p:cNvSpPr txBox="1"/>
            <p:nvPr/>
          </p:nvSpPr>
          <p:spPr>
            <a:xfrm>
              <a:off x="4029741" y="1395988"/>
              <a:ext cx="47363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</a:t>
              </a:r>
            </a:p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tung?  </a:t>
              </a: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9ADB497B-8B89-4F28-9282-FAD8881D2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0002111"/>
                </p:ext>
              </p:extLst>
            </p:nvPr>
          </p:nvGraphicFramePr>
          <p:xfrm>
            <a:off x="7244056" y="1905294"/>
            <a:ext cx="1697038" cy="458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02960" imgH="203040" progId="Equation.DSMT4">
                    <p:embed/>
                  </p:oleObj>
                </mc:Choice>
                <mc:Fallback>
                  <p:oleObj name="Equation" r:id="rId13" imgW="10029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244056" y="1905294"/>
                          <a:ext cx="1697038" cy="458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29AAFA8A-A36D-4A43-A2EC-7DA7C9A5E2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4924188"/>
                </p:ext>
              </p:extLst>
            </p:nvPr>
          </p:nvGraphicFramePr>
          <p:xfrm>
            <a:off x="4627856" y="2312341"/>
            <a:ext cx="1631950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965160" imgH="203040" progId="Equation.DSMT4">
                    <p:embed/>
                  </p:oleObj>
                </mc:Choice>
                <mc:Fallback>
                  <p:oleObj name="Equation" r:id="rId15" imgW="965160" imgH="20304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9ADB497B-8B89-4F28-9282-FAD8881D209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627856" y="2312341"/>
                          <a:ext cx="1631950" cy="46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E4D7904-DB72-4B2C-B870-2BE9FD7B5357}"/>
              </a:ext>
            </a:extLst>
          </p:cNvPr>
          <p:cNvSpPr txBox="1"/>
          <p:nvPr/>
        </p:nvSpPr>
        <p:spPr>
          <a:xfrm>
            <a:off x="5327651" y="3007715"/>
            <a:ext cx="1828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CEA914-EF70-4E88-A9F1-D1F967820E23}"/>
              </a:ext>
            </a:extLst>
          </p:cNvPr>
          <p:cNvSpPr/>
          <p:nvPr/>
        </p:nvSpPr>
        <p:spPr>
          <a:xfrm>
            <a:off x="-10342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41412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BD955F63-58BC-48C5-9E6D-C5D826D81980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TIẾT 28: ÔN TẬP CHƯƠNG 2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6CC7BA-0694-4B29-9A76-7E424E4C5353}"/>
              </a:ext>
            </a:extLst>
          </p:cNvPr>
          <p:cNvCxnSpPr>
            <a:cxnSpLocks/>
          </p:cNvCxnSpPr>
          <p:nvPr/>
        </p:nvCxnSpPr>
        <p:spPr>
          <a:xfrm>
            <a:off x="4221126" y="855921"/>
            <a:ext cx="0" cy="5715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FE1A5A1-F284-4287-9C4D-AECF2CDDEB16}"/>
              </a:ext>
            </a:extLst>
          </p:cNvPr>
          <p:cNvSpPr txBox="1"/>
          <p:nvPr/>
        </p:nvSpPr>
        <p:spPr>
          <a:xfrm>
            <a:off x="4425437" y="491675"/>
            <a:ext cx="378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36( SGK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D6BE968-D669-4FF5-A47A-18DDF9F46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4603898"/>
            <a:ext cx="2431109" cy="216496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56561-FD71-4565-B2F1-A137A97DC11A}"/>
              </a:ext>
            </a:extLst>
          </p:cNvPr>
          <p:cNvGrpSpPr/>
          <p:nvPr/>
        </p:nvGrpSpPr>
        <p:grpSpPr>
          <a:xfrm>
            <a:off x="95694" y="2030818"/>
            <a:ext cx="4040366" cy="2178682"/>
            <a:chOff x="95694" y="2030818"/>
            <a:chExt cx="4040366" cy="217868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0F293C-9C81-47FC-93DC-A61AED74B07D}"/>
                </a:ext>
              </a:extLst>
            </p:cNvPr>
            <p:cNvGrpSpPr/>
            <p:nvPr/>
          </p:nvGrpSpPr>
          <p:grpSpPr>
            <a:xfrm>
              <a:off x="95694" y="2030818"/>
              <a:ext cx="4040366" cy="2178682"/>
              <a:chOff x="95694" y="2030818"/>
              <a:chExt cx="4040366" cy="217868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80F887D-06AF-4937-A796-086BCB649DAC}"/>
                  </a:ext>
                </a:extLst>
              </p:cNvPr>
              <p:cNvSpPr/>
              <p:nvPr/>
            </p:nvSpPr>
            <p:spPr>
              <a:xfrm>
                <a:off x="95694" y="2030818"/>
                <a:ext cx="4040366" cy="2164963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470432-BA7A-4102-A595-7EF9A02B1BC5}"/>
                  </a:ext>
                </a:extLst>
              </p:cNvPr>
              <p:cNvSpPr/>
              <p:nvPr/>
            </p:nvSpPr>
            <p:spPr>
              <a:xfrm>
                <a:off x="893138" y="2554901"/>
                <a:ext cx="2519916" cy="109338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795B52C-8940-4750-B02D-B8233EBEB1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2418" y="2030818"/>
                <a:ext cx="712376" cy="5103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CB7453B-23FE-4DF8-8E3A-984E38FE55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5694" y="2030818"/>
                <a:ext cx="797444" cy="52408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2AE7023-24DA-42D7-8CDB-67B2BEEF75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694" y="3648283"/>
                <a:ext cx="797444" cy="561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BAD3CD4-CF85-4507-BA6F-314C6929BE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2418" y="3648283"/>
                <a:ext cx="733642" cy="5474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57315E-F2D4-40CB-9834-FC1558055894}"/>
                </a:ext>
              </a:extLst>
            </p:cNvPr>
            <p:cNvSpPr/>
            <p:nvPr/>
          </p:nvSpPr>
          <p:spPr>
            <a:xfrm>
              <a:off x="1552354" y="2083349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5F5525D-01C9-4209-8445-046BAA01A5CA}"/>
                </a:ext>
              </a:extLst>
            </p:cNvPr>
            <p:cNvSpPr/>
            <p:nvPr/>
          </p:nvSpPr>
          <p:spPr>
            <a:xfrm rot="5400000">
              <a:off x="3253568" y="2830650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4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D98DDF0-5C1D-4047-8127-78EBE25F7B3F}"/>
                </a:ext>
              </a:extLst>
            </p:cNvPr>
            <p:cNvSpPr/>
            <p:nvPr/>
          </p:nvSpPr>
          <p:spPr>
            <a:xfrm rot="16200000">
              <a:off x="-28354" y="2815021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2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01BBAE-6906-4E84-A2C5-82DB53448B59}"/>
                </a:ext>
              </a:extLst>
            </p:cNvPr>
            <p:cNvSpPr/>
            <p:nvPr/>
          </p:nvSpPr>
          <p:spPr>
            <a:xfrm>
              <a:off x="1637412" y="3731692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FE1BD6-7EE8-4760-8B59-2DFEE441E7AE}"/>
              </a:ext>
            </a:extLst>
          </p:cNvPr>
          <p:cNvGrpSpPr/>
          <p:nvPr/>
        </p:nvGrpSpPr>
        <p:grpSpPr>
          <a:xfrm>
            <a:off x="4284663" y="855921"/>
            <a:ext cx="4789123" cy="6124754"/>
            <a:chOff x="4250514" y="697612"/>
            <a:chExt cx="4789123" cy="61247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747EE2-E7E9-4FDA-9460-5868EF67B2D3}"/>
                </a:ext>
              </a:extLst>
            </p:cNvPr>
            <p:cNvSpPr txBox="1"/>
            <p:nvPr/>
          </p:nvSpPr>
          <p:spPr>
            <a:xfrm>
              <a:off x="4251042" y="697612"/>
              <a:ext cx="4788595" cy="6124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       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HS 3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k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4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4FE0E41-5348-48C5-B03F-453FE166C2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8872602"/>
                </p:ext>
              </p:extLst>
            </p:nvPr>
          </p:nvGraphicFramePr>
          <p:xfrm>
            <a:off x="4250514" y="1205354"/>
            <a:ext cx="2220912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77760" imgH="203040" progId="Equation.DSMT4">
                    <p:embed/>
                  </p:oleObj>
                </mc:Choice>
                <mc:Fallback>
                  <p:oleObj name="Equation" r:id="rId3" imgW="9777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50514" y="1205354"/>
                          <a:ext cx="2220912" cy="461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14E93248-81C4-4906-82CD-CCDCE82377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7582305"/>
                </p:ext>
              </p:extLst>
            </p:nvPr>
          </p:nvGraphicFramePr>
          <p:xfrm>
            <a:off x="6863174" y="1213829"/>
            <a:ext cx="2176463" cy="446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90360" imgH="203040" progId="Equation.DSMT4">
                    <p:embed/>
                  </p:oleObj>
                </mc:Choice>
                <mc:Fallback>
                  <p:oleObj name="Equation" r:id="rId5" imgW="9903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63174" y="1213829"/>
                          <a:ext cx="2176463" cy="446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3BCA69-08D2-4E5D-B210-6B3C902D48A9}"/>
              </a:ext>
            </a:extLst>
          </p:cNvPr>
          <p:cNvSpPr/>
          <p:nvPr/>
        </p:nvSpPr>
        <p:spPr>
          <a:xfrm>
            <a:off x="289375" y="892928"/>
            <a:ext cx="3727441" cy="9086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KĨ THUẬT KHĂN TRẢI BÀN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231C7C4-A831-4CDB-B895-C08A709A7147}"/>
              </a:ext>
            </a:extLst>
          </p:cNvPr>
          <p:cNvSpPr/>
          <p:nvPr/>
        </p:nvSpPr>
        <p:spPr>
          <a:xfrm>
            <a:off x="13345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178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BA720892-1BD0-449D-A63C-665C085CF0A4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TIẾT 28: ÔN TẬP CHƯƠNG 2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6097C-C656-4816-8DB7-CDAC436E2118}"/>
              </a:ext>
            </a:extLst>
          </p:cNvPr>
          <p:cNvSpPr txBox="1"/>
          <p:nvPr/>
        </p:nvSpPr>
        <p:spPr>
          <a:xfrm>
            <a:off x="295589" y="486247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36( SGK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8C1327-1F41-4496-9A6E-0619F4663765}"/>
              </a:ext>
            </a:extLst>
          </p:cNvPr>
          <p:cNvGrpSpPr/>
          <p:nvPr/>
        </p:nvGrpSpPr>
        <p:grpSpPr>
          <a:xfrm>
            <a:off x="2627" y="2726177"/>
            <a:ext cx="8682584" cy="1658905"/>
            <a:chOff x="943692" y="2806486"/>
            <a:chExt cx="7884624" cy="165890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96236D-7410-43A5-92E4-28630A199E5B}"/>
                </a:ext>
              </a:extLst>
            </p:cNvPr>
            <p:cNvSpPr txBox="1"/>
            <p:nvPr/>
          </p:nvSpPr>
          <p:spPr>
            <a:xfrm>
              <a:off x="943692" y="2806486"/>
              <a:ext cx="788462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Hai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		   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(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B6698BD4-D8C2-4DC8-A76D-22BCA8B7FE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7896989"/>
                </p:ext>
              </p:extLst>
            </p:nvPr>
          </p:nvGraphicFramePr>
          <p:xfrm>
            <a:off x="1255327" y="3296991"/>
            <a:ext cx="1909691" cy="403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838080" imgH="177480" progId="Equation.DSMT4">
                    <p:embed/>
                  </p:oleObj>
                </mc:Choice>
                <mc:Fallback>
                  <p:oleObj name="Equation" r:id="rId2" imgW="8380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55327" y="3296991"/>
                          <a:ext cx="1909691" cy="403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78158903-6A9A-456E-9D12-964B81497C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7064491"/>
                </p:ext>
              </p:extLst>
            </p:nvPr>
          </p:nvGraphicFramePr>
          <p:xfrm>
            <a:off x="3625826" y="3331928"/>
            <a:ext cx="896611" cy="382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42720" imgH="177480" progId="Equation.DSMT4">
                    <p:embed/>
                  </p:oleObj>
                </mc:Choice>
                <mc:Fallback>
                  <p:oleObj name="Equation" r:id="rId4" imgW="342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25826" y="3331928"/>
                          <a:ext cx="896611" cy="3823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7015621-F1C5-4344-9B08-3847B6584B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6411247"/>
                </p:ext>
              </p:extLst>
            </p:nvPr>
          </p:nvGraphicFramePr>
          <p:xfrm>
            <a:off x="1103769" y="3653067"/>
            <a:ext cx="1470740" cy="812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96880" imgH="393480" progId="Equation.DSMT4">
                    <p:embed/>
                  </p:oleObj>
                </mc:Choice>
                <mc:Fallback>
                  <p:oleObj name="Equation" r:id="rId6" imgW="5968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03769" y="3653067"/>
                          <a:ext cx="1470740" cy="8123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6F60CD-CECF-4AC1-A7A8-194F9C7F211A}"/>
              </a:ext>
            </a:extLst>
          </p:cNvPr>
          <p:cNvGrpSpPr/>
          <p:nvPr/>
        </p:nvGrpSpPr>
        <p:grpSpPr>
          <a:xfrm>
            <a:off x="119268" y="5826895"/>
            <a:ext cx="10154217" cy="954107"/>
            <a:chOff x="1894360" y="5257936"/>
            <a:chExt cx="6874401" cy="9541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A7DC82-AD94-4006-B509-8D458DF6C517}"/>
                </a:ext>
              </a:extLst>
            </p:cNvPr>
            <p:cNvSpPr txBox="1"/>
            <p:nvPr/>
          </p:nvSpPr>
          <p:spPr>
            <a:xfrm>
              <a:off x="1894360" y="5257936"/>
              <a:ext cx="68744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Ta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2312A4D5-FD67-4502-BBAC-7658099798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5353894"/>
                </p:ext>
              </p:extLst>
            </p:nvPr>
          </p:nvGraphicFramePr>
          <p:xfrm>
            <a:off x="2748968" y="5343816"/>
            <a:ext cx="742643" cy="402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42720" imgH="177480" progId="Equation.DSMT4">
                    <p:embed/>
                  </p:oleObj>
                </mc:Choice>
                <mc:Fallback>
                  <p:oleObj name="Equation" r:id="rId8" imgW="342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8968" y="5343816"/>
                          <a:ext cx="742643" cy="4022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6CEF8B-24F3-451D-8852-28A133C1A16C}"/>
              </a:ext>
            </a:extLst>
          </p:cNvPr>
          <p:cNvGrpSpPr/>
          <p:nvPr/>
        </p:nvGrpSpPr>
        <p:grpSpPr>
          <a:xfrm>
            <a:off x="34147" y="905469"/>
            <a:ext cx="8619539" cy="2063150"/>
            <a:chOff x="2702675" y="865297"/>
            <a:chExt cx="6066128" cy="20631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2C7951-6268-4111-9758-B6E3547B8050}"/>
                </a:ext>
              </a:extLst>
            </p:cNvPr>
            <p:cNvGrpSpPr/>
            <p:nvPr/>
          </p:nvGrpSpPr>
          <p:grpSpPr>
            <a:xfrm>
              <a:off x="2702675" y="865297"/>
              <a:ext cx="6066128" cy="2063150"/>
              <a:chOff x="4149557" y="1219897"/>
              <a:chExt cx="4678326" cy="166006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E23342-9A42-4F25-8525-7AE0F9CC4C91}"/>
                  </a:ext>
                </a:extLst>
              </p:cNvPr>
              <p:cNvSpPr txBox="1"/>
              <p:nvPr/>
            </p:nvSpPr>
            <p:spPr>
              <a:xfrm>
                <a:off x="4149557" y="1219897"/>
                <a:ext cx="4678326" cy="1114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B5BCD005-0562-41C5-A092-516BF67A4F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4271831"/>
                  </p:ext>
                </p:extLst>
              </p:nvPr>
            </p:nvGraphicFramePr>
            <p:xfrm>
              <a:off x="5057088" y="1312357"/>
              <a:ext cx="1409625" cy="3346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977760" imgH="203040" progId="Equation.DSMT4">
                      <p:embed/>
                    </p:oleObj>
                  </mc:Choice>
                  <mc:Fallback>
                    <p:oleObj name="Equation" r:id="rId10" imgW="97776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057088" y="1312357"/>
                            <a:ext cx="1409625" cy="33466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D5B9F3E3-62A8-496A-8652-CA4171ACE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2668453"/>
                  </p:ext>
                </p:extLst>
              </p:nvPr>
            </p:nvGraphicFramePr>
            <p:xfrm>
              <a:off x="4359953" y="1623027"/>
              <a:ext cx="1771320" cy="3092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155600" imgH="177480" progId="Equation.DSMT4">
                      <p:embed/>
                    </p:oleObj>
                  </mc:Choice>
                  <mc:Fallback>
                    <p:oleObj name="Equation" r:id="rId12" imgW="1155600" imgH="177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359953" y="1623027"/>
                            <a:ext cx="1771320" cy="30923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1DB49533-63F5-431B-A70C-A61D591D30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1204082"/>
                  </p:ext>
                </p:extLst>
              </p:nvPr>
            </p:nvGraphicFramePr>
            <p:xfrm>
              <a:off x="5018995" y="1997608"/>
              <a:ext cx="1590036" cy="326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990360" imgH="203040" progId="Equation.DSMT4">
                      <p:embed/>
                    </p:oleObj>
                  </mc:Choice>
                  <mc:Fallback>
                    <p:oleObj name="Equation" r:id="rId14" imgW="99036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5018995" y="1997608"/>
                            <a:ext cx="1590036" cy="32633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7C91F42C-6AC0-4E2F-AC2C-568A4CC51E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92700"/>
                  </p:ext>
                </p:extLst>
              </p:nvPr>
            </p:nvGraphicFramePr>
            <p:xfrm>
              <a:off x="4304520" y="2224118"/>
              <a:ext cx="1957272" cy="6558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1193760" imgH="393480" progId="Equation.DSMT4">
                      <p:embed/>
                    </p:oleObj>
                  </mc:Choice>
                  <mc:Fallback>
                    <p:oleObj name="Equation" r:id="rId16" imgW="1193760" imgH="393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304520" y="2224118"/>
                            <a:ext cx="1957272" cy="65584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4E00571C-CBEA-4677-A394-886AB913A0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2064284"/>
                </p:ext>
              </p:extLst>
            </p:nvPr>
          </p:nvGraphicFramePr>
          <p:xfrm>
            <a:off x="5286257" y="1366313"/>
            <a:ext cx="430923" cy="405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15640" imgH="203040" progId="Equation.DSMT4">
                    <p:embed/>
                  </p:oleObj>
                </mc:Choice>
                <mc:Fallback>
                  <p:oleObj name="Equation" r:id="rId18" imgW="2156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286257" y="1366313"/>
                          <a:ext cx="430923" cy="4055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321103CB-29EF-49FD-9C92-3C72101BB8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2779971"/>
                </p:ext>
              </p:extLst>
            </p:nvPr>
          </p:nvGraphicFramePr>
          <p:xfrm>
            <a:off x="5447694" y="2277374"/>
            <a:ext cx="506010" cy="419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91960" imgH="203040" progId="Equation.DSMT4">
                    <p:embed/>
                  </p:oleObj>
                </mc:Choice>
                <mc:Fallback>
                  <p:oleObj name="Equation" r:id="rId20" imgW="291960" imgH="20304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4E00571C-CBEA-4677-A394-886AB913A0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447694" y="2277374"/>
                          <a:ext cx="506010" cy="4196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090784-2D38-4783-8412-6F48B93D2763}"/>
              </a:ext>
            </a:extLst>
          </p:cNvPr>
          <p:cNvGrpSpPr/>
          <p:nvPr/>
        </p:nvGrpSpPr>
        <p:grpSpPr>
          <a:xfrm>
            <a:off x="59726" y="3978920"/>
            <a:ext cx="8905464" cy="2450496"/>
            <a:chOff x="-197935" y="3656615"/>
            <a:chExt cx="8905464" cy="2450496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A7118C2E-6FBA-4480-892D-CB0AFF1010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7362010"/>
                </p:ext>
              </p:extLst>
            </p:nvPr>
          </p:nvGraphicFramePr>
          <p:xfrm>
            <a:off x="5765714" y="4539766"/>
            <a:ext cx="2293286" cy="828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44520" imgH="393480" progId="Equation.DSMT4">
                    <p:embed/>
                  </p:oleObj>
                </mc:Choice>
                <mc:Fallback>
                  <p:oleObj name="Equation" r:id="rId22" imgW="124452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765714" y="4539766"/>
                          <a:ext cx="2293286" cy="828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F51036-50D9-4ED7-82E3-7024A4EB3AB7}"/>
                </a:ext>
              </a:extLst>
            </p:cNvPr>
            <p:cNvGrpSpPr/>
            <p:nvPr/>
          </p:nvGrpSpPr>
          <p:grpSpPr>
            <a:xfrm>
              <a:off x="-197935" y="3656615"/>
              <a:ext cx="8905464" cy="2450496"/>
              <a:chOff x="-197935" y="3656615"/>
              <a:chExt cx="8905464" cy="245049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569534B-3837-41CD-BD00-63D2CD89BA32}"/>
                  </a:ext>
                </a:extLst>
              </p:cNvPr>
              <p:cNvGrpSpPr/>
              <p:nvPr/>
            </p:nvGrpSpPr>
            <p:grpSpPr>
              <a:xfrm>
                <a:off x="-197935" y="3656615"/>
                <a:ext cx="8905464" cy="2450496"/>
                <a:chOff x="1205599" y="3743320"/>
                <a:chExt cx="7526708" cy="2450496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3B6304B-F613-4534-8895-0DB05B0A12F3}"/>
                    </a:ext>
                  </a:extLst>
                </p:cNvPr>
                <p:cNvSpPr txBox="1"/>
                <p:nvPr/>
              </p:nvSpPr>
              <p:spPr>
                <a:xfrm>
                  <a:off x="1205599" y="3947047"/>
                  <a:ext cx="7526708" cy="2246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 Hai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Kết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điều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kiện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(*)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</a:p>
                <a:p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18" name="Object 17">
                  <a:extLst>
                    <a:ext uri="{FF2B5EF4-FFF2-40B4-BE49-F238E27FC236}">
                      <a16:creationId xmlns:a16="http://schemas.microsoft.com/office/drawing/2014/main" id="{9FA76EC7-CA2A-4F35-A4A9-2B2DFF63AD6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4800750"/>
                    </p:ext>
                  </p:extLst>
                </p:nvPr>
              </p:nvGraphicFramePr>
              <p:xfrm>
                <a:off x="5546986" y="3743320"/>
                <a:ext cx="2866021" cy="95410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4" imgW="1409400" imgH="393480" progId="Equation.DSMT4">
                        <p:embed/>
                      </p:oleObj>
                    </mc:Choice>
                    <mc:Fallback>
                      <p:oleObj name="Equation" r:id="rId24" imgW="1409400" imgH="3934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546986" y="3743320"/>
                              <a:ext cx="2866021" cy="95410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27" name="Object 26">
                <a:extLst>
                  <a:ext uri="{FF2B5EF4-FFF2-40B4-BE49-F238E27FC236}">
                    <a16:creationId xmlns:a16="http://schemas.microsoft.com/office/drawing/2014/main" id="{E2B46557-FE60-43A6-9412-851C35695B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9817832"/>
                  </p:ext>
                </p:extLst>
              </p:nvPr>
            </p:nvGraphicFramePr>
            <p:xfrm>
              <a:off x="4307921" y="4742974"/>
              <a:ext cx="584905" cy="4850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291960" imgH="203040" progId="Equation.DSMT4">
                      <p:embed/>
                    </p:oleObj>
                  </mc:Choice>
                  <mc:Fallback>
                    <p:oleObj name="Equation" r:id="rId26" imgW="291960" imgH="203040" progId="Equation.DSMT4">
                      <p:embed/>
                      <p:pic>
                        <p:nvPicPr>
                          <p:cNvPr id="26" name="Object 25">
                            <a:extLst>
                              <a:ext uri="{FF2B5EF4-FFF2-40B4-BE49-F238E27FC236}">
                                <a16:creationId xmlns:a16="http://schemas.microsoft.com/office/drawing/2014/main" id="{321103CB-29EF-49FD-9C92-3C72101BB89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4307921" y="4742974"/>
                            <a:ext cx="584905" cy="48509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5201A46-09E4-47F6-B874-4D7CE445D66B}"/>
              </a:ext>
            </a:extLst>
          </p:cNvPr>
          <p:cNvSpPr/>
          <p:nvPr/>
        </p:nvSpPr>
        <p:spPr>
          <a:xfrm>
            <a:off x="13345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17959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4FDD98C9-933D-4128-B9AF-000EF41E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61175">
            <a:off x="838201" y="-111863"/>
            <a:ext cx="2895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EADD5D4E-1C5E-49F7-9B04-615878F2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1868235"/>
            <a:ext cx="8495930" cy="4766481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NHANH NHẤT”. </a:t>
            </a:r>
          </a:p>
          <a:p>
            <a:pPr marL="0" indent="0"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LUẬT CHƠI: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0714D-1F11-4F9F-9735-C55AB7291F23}"/>
              </a:ext>
            </a:extLst>
          </p:cNvPr>
          <p:cNvSpPr/>
          <p:nvPr/>
        </p:nvSpPr>
        <p:spPr>
          <a:xfrm>
            <a:off x="1200150" y="629986"/>
            <a:ext cx="594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NHANH NHẤT</a:t>
            </a:r>
          </a:p>
        </p:txBody>
      </p:sp>
      <p:pic>
        <p:nvPicPr>
          <p:cNvPr id="7" name="Picture 11" descr="SONNE00003">
            <a:extLst>
              <a:ext uri="{FF2B5EF4-FFF2-40B4-BE49-F238E27FC236}">
                <a16:creationId xmlns:a16="http://schemas.microsoft.com/office/drawing/2014/main" id="{E5881F26-1DC3-4EA0-B351-02E1C551F4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5EC57-2C85-4364-8595-16CC84558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50" y="7510"/>
            <a:ext cx="1561730" cy="156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37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latin typeface="Times New Roman" pitchFamily="18" charset="0"/>
                  <a:cs typeface="Times New Roman" pitchFamily="18" charset="0"/>
                </a:rPr>
                <a:t>9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A563297F-FFED-4BCA-AFB0-D8027007112D}"/>
              </a:ext>
            </a:extLst>
          </p:cNvPr>
          <p:cNvSpPr txBox="1">
            <a:spLocks/>
          </p:cNvSpPr>
          <p:nvPr/>
        </p:nvSpPr>
        <p:spPr bwMode="auto">
          <a:xfrm>
            <a:off x="306899" y="7937"/>
            <a:ext cx="7100777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3x + 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(2;-2)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l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A. 8            B. -8             C. 4             D. -4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E185495-B9A1-45B3-A399-477C250D2471}"/>
              </a:ext>
            </a:extLst>
          </p:cNvPr>
          <p:cNvSpPr/>
          <p:nvPr/>
        </p:nvSpPr>
        <p:spPr>
          <a:xfrm>
            <a:off x="2401414" y="1849024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DA288A-13A8-4041-B063-F3C231110FE5}"/>
              </a:ext>
            </a:extLst>
          </p:cNvPr>
          <p:cNvGrpSpPr/>
          <p:nvPr/>
        </p:nvGrpSpPr>
        <p:grpSpPr>
          <a:xfrm>
            <a:off x="546597" y="2835274"/>
            <a:ext cx="7862777" cy="991291"/>
            <a:chOff x="528085" y="2761772"/>
            <a:chExt cx="6253716" cy="99129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E40FBD-E7E7-4C5C-BBDF-C41DE3D7CE3B}"/>
                </a:ext>
              </a:extLst>
            </p:cNvPr>
            <p:cNvSpPr txBox="1"/>
            <p:nvPr/>
          </p:nvSpPr>
          <p:spPr>
            <a:xfrm>
              <a:off x="528085" y="2761772"/>
              <a:ext cx="6253716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CBB4913B-DBC8-42B7-A48F-1E20BE44AF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7098160"/>
                </p:ext>
              </p:extLst>
            </p:nvPr>
          </p:nvGraphicFramePr>
          <p:xfrm>
            <a:off x="2331198" y="2834039"/>
            <a:ext cx="1500138" cy="4880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60240" imgH="203040" progId="Equation.DSMT4">
                    <p:embed/>
                  </p:oleObj>
                </mc:Choice>
                <mc:Fallback>
                  <p:oleObj name="Equation" r:id="rId3" imgW="6602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31198" y="2834039"/>
                          <a:ext cx="1500138" cy="4880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3798F33E-4056-4022-9042-BF99A45823F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7338998"/>
                </p:ext>
              </p:extLst>
            </p:nvPr>
          </p:nvGraphicFramePr>
          <p:xfrm>
            <a:off x="5338067" y="2828689"/>
            <a:ext cx="885103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06080" imgH="203040" progId="Equation.DSMT4">
                    <p:embed/>
                  </p:oleObj>
                </mc:Choice>
                <mc:Fallback>
                  <p:oleObj name="Equation" r:id="rId5" imgW="4060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338067" y="2828689"/>
                          <a:ext cx="885103" cy="442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66C39B27-547D-4767-A1D6-B9A35E5901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1754361"/>
                </p:ext>
              </p:extLst>
            </p:nvPr>
          </p:nvGraphicFramePr>
          <p:xfrm>
            <a:off x="2367648" y="3336447"/>
            <a:ext cx="2730354" cy="416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333440" imgH="177480" progId="Equation.DSMT4">
                    <p:embed/>
                  </p:oleObj>
                </mc:Choice>
                <mc:Fallback>
                  <p:oleObj name="Equation" r:id="rId7" imgW="13334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67648" y="3336447"/>
                          <a:ext cx="2730354" cy="416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930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" y="7938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A563297F-FFED-4BCA-AFB0-D8027007112D}"/>
              </a:ext>
            </a:extLst>
          </p:cNvPr>
          <p:cNvSpPr txBox="1">
            <a:spLocks/>
          </p:cNvSpPr>
          <p:nvPr/>
        </p:nvSpPr>
        <p:spPr bwMode="auto">
          <a:xfrm>
            <a:off x="138223" y="327535"/>
            <a:ext cx="8472377" cy="26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 =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 -1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(0;-1)         B.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(1;1)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C. (0;2)        D.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(2;1)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E185495-B9A1-45B3-A399-477C250D2471}"/>
              </a:ext>
            </a:extLst>
          </p:cNvPr>
          <p:cNvSpPr/>
          <p:nvPr/>
        </p:nvSpPr>
        <p:spPr>
          <a:xfrm>
            <a:off x="757026" y="2087559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B857ED-4A53-41C5-9110-B1AF17A3830B}"/>
              </a:ext>
            </a:extLst>
          </p:cNvPr>
          <p:cNvGrpSpPr/>
          <p:nvPr/>
        </p:nvGrpSpPr>
        <p:grpSpPr>
          <a:xfrm>
            <a:off x="645850" y="3082515"/>
            <a:ext cx="7852299" cy="977055"/>
            <a:chOff x="290623" y="2551813"/>
            <a:chExt cx="7370701" cy="97705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BE010D-B4DD-46B4-B74D-87DBBDBBAE74}"/>
                </a:ext>
              </a:extLst>
            </p:cNvPr>
            <p:cNvSpPr txBox="1"/>
            <p:nvPr/>
          </p:nvSpPr>
          <p:spPr>
            <a:xfrm>
              <a:off x="290623" y="2551813"/>
              <a:ext cx="7370701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6ED91042-1366-435C-9363-828809000F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2309624"/>
                </p:ext>
              </p:extLst>
            </p:nvPr>
          </p:nvGraphicFramePr>
          <p:xfrm>
            <a:off x="2267639" y="2639727"/>
            <a:ext cx="1283934" cy="4369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96880" imgH="203040" progId="Equation.DSMT4">
                    <p:embed/>
                  </p:oleObj>
                </mc:Choice>
                <mc:Fallback>
                  <p:oleObj name="Equation" r:id="rId3" imgW="5968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67639" y="2639727"/>
                          <a:ext cx="1283934" cy="4369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1EF37842-C619-4028-8E99-79936C974A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2249031"/>
                </p:ext>
              </p:extLst>
            </p:nvPr>
          </p:nvGraphicFramePr>
          <p:xfrm>
            <a:off x="6698711" y="2637671"/>
            <a:ext cx="880086" cy="472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68280" imgH="203040" progId="Equation.DSMT4">
                    <p:embed/>
                  </p:oleObj>
                </mc:Choice>
                <mc:Fallback>
                  <p:oleObj name="Equation" r:id="rId5" imgW="3682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98711" y="2637671"/>
                          <a:ext cx="880086" cy="4727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7266C834-57B9-4BCA-B516-FC25FD5999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5871647"/>
                </p:ext>
              </p:extLst>
            </p:nvPr>
          </p:nvGraphicFramePr>
          <p:xfrm>
            <a:off x="921304" y="3056094"/>
            <a:ext cx="943784" cy="472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06080" imgH="203040" progId="Equation.DSMT4">
                    <p:embed/>
                  </p:oleObj>
                </mc:Choice>
                <mc:Fallback>
                  <p:oleObj name="Equation" r:id="rId7" imgW="4060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21304" y="3056094"/>
                          <a:ext cx="943784" cy="4727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573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8315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E185495-B9A1-45B3-A399-477C250D2471}"/>
              </a:ext>
            </a:extLst>
          </p:cNvPr>
          <p:cNvSpPr/>
          <p:nvPr/>
        </p:nvSpPr>
        <p:spPr>
          <a:xfrm>
            <a:off x="5893038" y="1465889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E5FBF8-E1B5-4884-84E7-BE6B4524BB5A}"/>
              </a:ext>
            </a:extLst>
          </p:cNvPr>
          <p:cNvGrpSpPr/>
          <p:nvPr/>
        </p:nvGrpSpPr>
        <p:grpSpPr>
          <a:xfrm>
            <a:off x="768538" y="259388"/>
            <a:ext cx="7461062" cy="2811463"/>
            <a:chOff x="138223" y="7937"/>
            <a:chExt cx="7461062" cy="2811463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A563297F-FFED-4BCA-AFB0-D802700711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8223" y="7937"/>
              <a:ext cx="7461062" cy="281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3: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thẳng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y = 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– 2x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                      C.</a:t>
              </a:r>
              <a:r>
                <a:rPr kumimoji="0" lang="en-US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</a:t>
              </a: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                       D.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8BD7C0-2A0F-4276-B437-2485FE087175}"/>
                </a:ext>
              </a:extLst>
            </p:cNvPr>
            <p:cNvGrpSpPr/>
            <p:nvPr/>
          </p:nvGrpSpPr>
          <p:grpSpPr>
            <a:xfrm>
              <a:off x="2404143" y="1214438"/>
              <a:ext cx="3752104" cy="1525913"/>
              <a:chOff x="2404143" y="1214438"/>
              <a:chExt cx="3752104" cy="1525913"/>
            </a:xfrm>
          </p:grpSpPr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A27C342B-F40B-494C-9CE3-F95A8493C7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7141171"/>
                  </p:ext>
                </p:extLst>
              </p:nvPr>
            </p:nvGraphicFramePr>
            <p:xfrm>
              <a:off x="2404143" y="1243345"/>
              <a:ext cx="306451" cy="428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26720" imgH="177480" progId="Equation.DSMT4">
                      <p:embed/>
                    </p:oleObj>
                  </mc:Choice>
                  <mc:Fallback>
                    <p:oleObj name="Equation" r:id="rId3" imgW="126720" imgH="177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404143" y="1243345"/>
                            <a:ext cx="306451" cy="42829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73792214-38D0-4634-A6E7-C93F70B5D2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8906663"/>
                  </p:ext>
                </p:extLst>
              </p:nvPr>
            </p:nvGraphicFramePr>
            <p:xfrm>
              <a:off x="2408936" y="2070241"/>
              <a:ext cx="296863" cy="4174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26720" imgH="177480" progId="Equation.DSMT4">
                      <p:embed/>
                    </p:oleObj>
                  </mc:Choice>
                  <mc:Fallback>
                    <p:oleObj name="Equation" r:id="rId5" imgW="126720" imgH="17748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408936" y="2070241"/>
                            <a:ext cx="296863" cy="4174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29BA5E82-82C1-4C6C-8F9F-152676C417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550911"/>
                  </p:ext>
                </p:extLst>
              </p:nvPr>
            </p:nvGraphicFramePr>
            <p:xfrm>
              <a:off x="5841922" y="1924376"/>
              <a:ext cx="314325" cy="815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52280" imgH="393480" progId="Equation.DSMT4">
                      <p:embed/>
                    </p:oleObj>
                  </mc:Choice>
                  <mc:Fallback>
                    <p:oleObj name="Equation" r:id="rId7" imgW="152280" imgH="39348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841922" y="1924376"/>
                            <a:ext cx="314325" cy="8159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34687A4A-F771-4A57-861C-436A4B8AA2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8347266"/>
                  </p:ext>
                </p:extLst>
              </p:nvPr>
            </p:nvGraphicFramePr>
            <p:xfrm>
              <a:off x="5723192" y="1214438"/>
              <a:ext cx="428293" cy="428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64880" imgH="164880" progId="Equation.DSMT4">
                      <p:embed/>
                    </p:oleObj>
                  </mc:Choice>
                  <mc:Fallback>
                    <p:oleObj name="Equation" r:id="rId9" imgW="164880" imgH="16488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723192" y="1214438"/>
                            <a:ext cx="428293" cy="42829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330DFF-38AA-40F7-81FC-DE582633E5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168107"/>
              </p:ext>
            </p:extLst>
          </p:nvPr>
        </p:nvGraphicFramePr>
        <p:xfrm>
          <a:off x="4622800" y="2781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198720" progId="Equation.DSMT4">
                  <p:embed/>
                </p:oleObj>
              </mc:Choice>
              <mc:Fallback>
                <p:oleObj name="Equation" r:id="rId11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2800" y="27813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CD392802-A8DE-4DFC-90B5-DB3A52D8D5D8}"/>
              </a:ext>
            </a:extLst>
          </p:cNvPr>
          <p:cNvGrpSpPr/>
          <p:nvPr/>
        </p:nvGrpSpPr>
        <p:grpSpPr>
          <a:xfrm>
            <a:off x="1004956" y="3120261"/>
            <a:ext cx="7235687" cy="954107"/>
            <a:chOff x="1295400" y="2977116"/>
            <a:chExt cx="6553200" cy="9541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10F5B7-3B50-4CD0-AC37-CAEC36ED45DA}"/>
                </a:ext>
              </a:extLst>
            </p:cNvPr>
            <p:cNvSpPr txBox="1"/>
            <p:nvPr/>
          </p:nvSpPr>
          <p:spPr>
            <a:xfrm>
              <a:off x="1295400" y="2977116"/>
              <a:ext cx="6553200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</a:p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-2</a:t>
              </a: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1A3C8771-9DB9-4150-9C06-023B81D0D1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0089660"/>
                </p:ext>
              </p:extLst>
            </p:nvPr>
          </p:nvGraphicFramePr>
          <p:xfrm>
            <a:off x="5652202" y="3016020"/>
            <a:ext cx="1386379" cy="46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660240" imgH="203040" progId="Equation.DSMT4">
                    <p:embed/>
                  </p:oleObj>
                </mc:Choice>
                <mc:Fallback>
                  <p:oleObj name="Equation" r:id="rId13" imgW="6602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652202" y="3016020"/>
                          <a:ext cx="1386379" cy="465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48EEE5FC-1EA0-422A-BD19-BBFAF7D3DC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126750"/>
                </p:ext>
              </p:extLst>
            </p:nvPr>
          </p:nvGraphicFramePr>
          <p:xfrm>
            <a:off x="3784295" y="3481157"/>
            <a:ext cx="1353802" cy="450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609480" imgH="203040" progId="Equation.DSMT4">
                    <p:embed/>
                  </p:oleObj>
                </mc:Choice>
                <mc:Fallback>
                  <p:oleObj name="Equation" r:id="rId15" imgW="60948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1A3C8771-9DB9-4150-9C06-023B81D0D1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784295" y="3481157"/>
                          <a:ext cx="1353802" cy="4500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097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37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29A12-507B-40E6-B321-4B4BA17981DF}"/>
              </a:ext>
            </a:extLst>
          </p:cNvPr>
          <p:cNvGrpSpPr/>
          <p:nvPr/>
        </p:nvGrpSpPr>
        <p:grpSpPr>
          <a:xfrm>
            <a:off x="766368" y="185680"/>
            <a:ext cx="7100777" cy="2811463"/>
            <a:chOff x="145670" y="-10570"/>
            <a:chExt cx="7100777" cy="2811463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A563297F-FFED-4BCA-AFB0-D802700711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5670" y="-10570"/>
              <a:ext cx="7100777" cy="281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4: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thẳng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y = 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– x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?</a:t>
              </a: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                    C.     </a:t>
              </a: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B.                               D.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4DB861-D3B1-426A-B8F6-96494EFFB6FE}"/>
                </a:ext>
              </a:extLst>
            </p:cNvPr>
            <p:cNvGrpSpPr/>
            <p:nvPr/>
          </p:nvGrpSpPr>
          <p:grpSpPr>
            <a:xfrm>
              <a:off x="2281840" y="1201779"/>
              <a:ext cx="4581522" cy="1339274"/>
              <a:chOff x="2281840" y="1201779"/>
              <a:chExt cx="4581522" cy="1339274"/>
            </a:xfrm>
          </p:grpSpPr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A27C342B-F40B-494C-9CE3-F95A8493C7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7717415"/>
                  </p:ext>
                </p:extLst>
              </p:nvPr>
            </p:nvGraphicFramePr>
            <p:xfrm>
              <a:off x="2281840" y="1203487"/>
              <a:ext cx="1113725" cy="4568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495000" imgH="203040" progId="Equation.DSMT4">
                      <p:embed/>
                    </p:oleObj>
                  </mc:Choice>
                  <mc:Fallback>
                    <p:oleObj name="Equation" r:id="rId3" imgW="495000" imgH="20304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81840" y="1203487"/>
                            <a:ext cx="1113725" cy="45686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73792214-38D0-4634-A6E7-C93F70B5D2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9404773"/>
                  </p:ext>
                </p:extLst>
              </p:nvPr>
            </p:nvGraphicFramePr>
            <p:xfrm>
              <a:off x="2351617" y="2032709"/>
              <a:ext cx="1370012" cy="4568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660240" imgH="203040" progId="Equation.DSMT4">
                      <p:embed/>
                    </p:oleObj>
                  </mc:Choice>
                  <mc:Fallback>
                    <p:oleObj name="Equation" r:id="rId5" imgW="660240" imgH="203040" progId="Equation.DSMT4">
                      <p:embed/>
                      <p:pic>
                        <p:nvPicPr>
                          <p:cNvPr id="16" name="Object 15">
                            <a:extLst>
                              <a:ext uri="{FF2B5EF4-FFF2-40B4-BE49-F238E27FC236}">
                                <a16:creationId xmlns:a16="http://schemas.microsoft.com/office/drawing/2014/main" id="{73792214-38D0-4634-A6E7-C93F70B5D20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351617" y="2032709"/>
                            <a:ext cx="1370012" cy="45686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29BA5E82-82C1-4C6C-8F9F-152676C417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5882686"/>
                  </p:ext>
                </p:extLst>
              </p:nvPr>
            </p:nvGraphicFramePr>
            <p:xfrm>
              <a:off x="5434611" y="2040990"/>
              <a:ext cx="1428751" cy="500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583920" imgH="203040" progId="Equation.DSMT4">
                      <p:embed/>
                    </p:oleObj>
                  </mc:Choice>
                  <mc:Fallback>
                    <p:oleObj name="Equation" r:id="rId7" imgW="583920" imgH="203040" progId="Equation.DSMT4">
                      <p:embed/>
                      <p:pic>
                        <p:nvPicPr>
                          <p:cNvPr id="17" name="Object 16">
                            <a:extLst>
                              <a:ext uri="{FF2B5EF4-FFF2-40B4-BE49-F238E27FC236}">
                                <a16:creationId xmlns:a16="http://schemas.microsoft.com/office/drawing/2014/main" id="{29BA5E82-82C1-4C6C-8F9F-152676C4175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434611" y="2040990"/>
                            <a:ext cx="1428751" cy="5000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34687A4A-F771-4A57-861C-436A4B8AA2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205825"/>
                  </p:ext>
                </p:extLst>
              </p:nvPr>
            </p:nvGraphicFramePr>
            <p:xfrm>
              <a:off x="5434611" y="1201779"/>
              <a:ext cx="1289050" cy="4821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622080" imgH="203040" progId="Equation.DSMT4">
                      <p:embed/>
                    </p:oleObj>
                  </mc:Choice>
                  <mc:Fallback>
                    <p:oleObj name="Equation" r:id="rId9" imgW="622080" imgH="203040" progId="Equation.DSMT4">
                      <p:embed/>
                      <p:pic>
                        <p:nvPicPr>
                          <p:cNvPr id="19" name="Object 18">
                            <a:extLst>
                              <a:ext uri="{FF2B5EF4-FFF2-40B4-BE49-F238E27FC236}">
                                <a16:creationId xmlns:a16="http://schemas.microsoft.com/office/drawing/2014/main" id="{34687A4A-F771-4A57-861C-436A4B8AA2A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434611" y="1201779"/>
                            <a:ext cx="1289050" cy="48218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84424-03A1-4D27-B357-E9C4D3CD6C51}"/>
              </a:ext>
            </a:extLst>
          </p:cNvPr>
          <p:cNvGrpSpPr/>
          <p:nvPr/>
        </p:nvGrpSpPr>
        <p:grpSpPr>
          <a:xfrm>
            <a:off x="653901" y="3404707"/>
            <a:ext cx="7575699" cy="1384995"/>
            <a:chOff x="425302" y="2998381"/>
            <a:chExt cx="7313855" cy="138499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1C709D-D055-4151-982E-82E9389ADCDC}"/>
                </a:ext>
              </a:extLst>
            </p:cNvPr>
            <p:cNvSpPr txBox="1"/>
            <p:nvPr/>
          </p:nvSpPr>
          <p:spPr>
            <a:xfrm>
              <a:off x="425302" y="2998381"/>
              <a:ext cx="7313855" cy="1384995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song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song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C2129165-A601-48F4-8DF1-05D8660D40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4462295"/>
                </p:ext>
              </p:extLst>
            </p:nvPr>
          </p:nvGraphicFramePr>
          <p:xfrm>
            <a:off x="2595768" y="3080531"/>
            <a:ext cx="1155700" cy="445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45760" imgH="203040" progId="Equation.DSMT4">
                    <p:embed/>
                  </p:oleObj>
                </mc:Choice>
                <mc:Fallback>
                  <p:oleObj name="Equation" r:id="rId11" imgW="5457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95768" y="3080531"/>
                          <a:ext cx="1155700" cy="4453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F31531D5-B6EF-4AEE-BD79-BFA24ACF4E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184355"/>
                </p:ext>
              </p:extLst>
            </p:nvPr>
          </p:nvGraphicFramePr>
          <p:xfrm>
            <a:off x="5812641" y="3028605"/>
            <a:ext cx="1719611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12520" imgH="203040" progId="Equation.DSMT4">
                    <p:embed/>
                  </p:oleObj>
                </mc:Choice>
                <mc:Fallback>
                  <p:oleObj name="Equation" r:id="rId13" imgW="8125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812641" y="3028605"/>
                          <a:ext cx="1719611" cy="512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909B4ABB-5BEE-4071-B3DE-F6C8B095E0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5443951"/>
                </p:ext>
              </p:extLst>
            </p:nvPr>
          </p:nvGraphicFramePr>
          <p:xfrm>
            <a:off x="3483574" y="3499631"/>
            <a:ext cx="1147940" cy="445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545760" imgH="203040" progId="Equation.DSMT4">
                    <p:embed/>
                  </p:oleObj>
                </mc:Choice>
                <mc:Fallback>
                  <p:oleObj name="Equation" r:id="rId15" imgW="54576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C2129165-A601-48F4-8DF1-05D8660D40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483574" y="3499631"/>
                          <a:ext cx="1147940" cy="4453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1EE033ED-D43D-43B9-9F67-4808ACF71B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9178108"/>
                </p:ext>
              </p:extLst>
            </p:nvPr>
          </p:nvGraphicFramePr>
          <p:xfrm>
            <a:off x="2436321" y="3941763"/>
            <a:ext cx="1307333" cy="427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622080" imgH="203040" progId="Equation.DSMT4">
                    <p:embed/>
                  </p:oleObj>
                </mc:Choice>
                <mc:Fallback>
                  <p:oleObj name="Equation" r:id="rId17" imgW="622080" imgH="20304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909B4ABB-5BEE-4071-B3DE-F6C8B095E0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436321" y="3941763"/>
                          <a:ext cx="1307333" cy="427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570CB5D-94CC-4B43-9A5D-30627CC9B5EF}"/>
              </a:ext>
            </a:extLst>
          </p:cNvPr>
          <p:cNvSpPr/>
          <p:nvPr/>
        </p:nvSpPr>
        <p:spPr>
          <a:xfrm>
            <a:off x="5644471" y="1394625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2766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89DDC-3B42-431A-9574-7AEEDF7C62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" y="152400"/>
            <a:ext cx="8686800" cy="4562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8E5EE-905E-4A5C-B5CE-E427B46D4F6A}"/>
              </a:ext>
            </a:extLst>
          </p:cNvPr>
          <p:cNvSpPr txBox="1"/>
          <p:nvPr/>
        </p:nvSpPr>
        <p:spPr>
          <a:xfrm>
            <a:off x="1382485" y="1067215"/>
            <a:ext cx="605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681EF-866B-4D0E-93B8-E09B43346AFB}"/>
              </a:ext>
            </a:extLst>
          </p:cNvPr>
          <p:cNvSpPr txBox="1"/>
          <p:nvPr/>
        </p:nvSpPr>
        <p:spPr>
          <a:xfrm>
            <a:off x="1382486" y="1752600"/>
            <a:ext cx="694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BTVN: 34, 35, 37, 38 SGK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6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6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 0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88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8FA84-EAB6-4976-86D5-27E7DA21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CBC55A2-8A2A-46E3-B500-401CC2150277}"/>
              </a:ext>
            </a:extLst>
          </p:cNvPr>
          <p:cNvSpPr/>
          <p:nvPr/>
        </p:nvSpPr>
        <p:spPr>
          <a:xfrm rot="5400000">
            <a:off x="-140931" y="134662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005CC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17B56-E885-4521-93B0-A0BF4CE86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872">
            <a:off x="-271294" y="669214"/>
            <a:ext cx="2050385" cy="520472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5854261-C985-4B57-A9CD-62D0E0B46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593600" y="228600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60FB469-E471-4170-BC42-A3FE8EEE2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2389108"/>
            <a:ext cx="2327672" cy="2327672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210539F-9506-4BD2-924A-E35C1319CC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717060" y="269544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B6B346-9B7E-4C70-8DBF-B5EDB1F27D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22191" y="2838734"/>
            <a:ext cx="2327672" cy="2327672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9D9F4FCC-F125-4AD7-968D-DB958B26C9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0349" r="20345" b="-4"/>
          <a:stretch/>
        </p:blipFill>
        <p:spPr>
          <a:xfrm>
            <a:off x="737624" y="2913847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3FD07C-BD38-430D-81BB-32801E7F13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3094805"/>
            <a:ext cx="1561730" cy="1561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0D0401-CA1D-4206-947B-99A5A1BF2D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500" y="1239225"/>
            <a:ext cx="2176461" cy="1385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8A4C93-E5C9-4E3A-AE02-EFCB656EDE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747979"/>
            <a:ext cx="2025572" cy="138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A92CEB-0C34-4C14-871A-1DDAC3EE77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426" y="1345501"/>
            <a:ext cx="2025572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8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E07B6B-5233-4D66-9D7A-1B351FC79132}"/>
              </a:ext>
            </a:extLst>
          </p:cNvPr>
          <p:cNvGrpSpPr/>
          <p:nvPr/>
        </p:nvGrpSpPr>
        <p:grpSpPr>
          <a:xfrm>
            <a:off x="6218284" y="4563141"/>
            <a:ext cx="2590800" cy="2209800"/>
            <a:chOff x="76200" y="4419600"/>
            <a:chExt cx="2590800" cy="2209800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ACFDA8-E84D-4A9A-AC39-15C1CD128B35}"/>
                </a:ext>
              </a:extLst>
            </p:cNvPr>
            <p:cNvSpPr/>
            <p:nvPr/>
          </p:nvSpPr>
          <p:spPr>
            <a:xfrm>
              <a:off x="7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grpSp>
          <p:nvGrpSpPr>
            <p:cNvPr id="8" name="Group 28">
              <a:extLst>
                <a:ext uri="{FF2B5EF4-FFF2-40B4-BE49-F238E27FC236}">
                  <a16:creationId xmlns:a16="http://schemas.microsoft.com/office/drawing/2014/main" id="{B294BB6C-738B-4722-B6C0-18BF60418D53}"/>
                </a:ext>
              </a:extLst>
            </p:cNvPr>
            <p:cNvGrpSpPr/>
            <p:nvPr/>
          </p:nvGrpSpPr>
          <p:grpSpPr>
            <a:xfrm>
              <a:off x="457200" y="4419600"/>
              <a:ext cx="2209800" cy="2209800"/>
              <a:chOff x="457200" y="4419600"/>
              <a:chExt cx="2209800" cy="220980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622B51ED-E8FC-413E-A26F-CB19B0886309}"/>
                  </a:ext>
                </a:extLst>
              </p:cNvPr>
              <p:cNvSpPr/>
              <p:nvPr/>
            </p:nvSpPr>
            <p:spPr>
              <a:xfrm>
                <a:off x="685800" y="5791200"/>
                <a:ext cx="762000" cy="838200"/>
              </a:xfrm>
              <a:prstGeom prst="cub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B7CB51C9-277E-41B2-8A9D-3844F072D71C}"/>
                  </a:ext>
                </a:extLst>
              </p:cNvPr>
              <p:cNvSpPr/>
              <p:nvPr/>
            </p:nvSpPr>
            <p:spPr>
              <a:xfrm>
                <a:off x="1295400" y="5791200"/>
                <a:ext cx="762000" cy="838200"/>
              </a:xfrm>
              <a:prstGeom prst="cube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A520836B-A68F-4E1B-A6CB-B9FEECE662A2}"/>
                  </a:ext>
                </a:extLst>
              </p:cNvPr>
              <p:cNvSpPr/>
              <p:nvPr/>
            </p:nvSpPr>
            <p:spPr>
              <a:xfrm>
                <a:off x="1905000" y="5791200"/>
                <a:ext cx="762000" cy="838200"/>
              </a:xfrm>
              <a:prstGeom prst="cube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DF4FDAB-553C-4880-B591-135FC7D76B5F}"/>
                  </a:ext>
                </a:extLst>
              </p:cNvPr>
              <p:cNvSpPr/>
              <p:nvPr/>
            </p:nvSpPr>
            <p:spPr>
              <a:xfrm>
                <a:off x="4572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2C448D46-29DB-4A3F-8B93-D81412C37831}"/>
                  </a:ext>
                </a:extLst>
              </p:cNvPr>
              <p:cNvSpPr/>
              <p:nvPr/>
            </p:nvSpPr>
            <p:spPr>
              <a:xfrm>
                <a:off x="9906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11AD0846-F52F-48E0-A04D-14CA20142ED0}"/>
                  </a:ext>
                </a:extLst>
              </p:cNvPr>
              <p:cNvSpPr/>
              <p:nvPr/>
            </p:nvSpPr>
            <p:spPr>
              <a:xfrm>
                <a:off x="15240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FEF2BE5D-1EB5-4E8C-BFFC-4BFFE7F51B2B}"/>
                  </a:ext>
                </a:extLst>
              </p:cNvPr>
              <p:cNvSpPr/>
              <p:nvPr/>
            </p:nvSpPr>
            <p:spPr>
              <a:xfrm>
                <a:off x="990600" y="4419600"/>
                <a:ext cx="762000" cy="838200"/>
              </a:xfrm>
              <a:prstGeom prst="cub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9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4450E4-B6A6-4849-8086-B8C98F204727}"/>
              </a:ext>
            </a:extLst>
          </p:cNvPr>
          <p:cNvGrpSpPr/>
          <p:nvPr/>
        </p:nvGrpSpPr>
        <p:grpSpPr>
          <a:xfrm>
            <a:off x="2474853" y="552048"/>
            <a:ext cx="3981222" cy="1853044"/>
            <a:chOff x="2368169" y="743376"/>
            <a:chExt cx="5308296" cy="2470725"/>
          </a:xfrm>
        </p:grpSpPr>
        <p:sp>
          <p:nvSpPr>
            <p:cNvPr id="21" name="Rectangle: Rounded Corners 5">
              <a:extLst>
                <a:ext uri="{FF2B5EF4-FFF2-40B4-BE49-F238E27FC236}">
                  <a16:creationId xmlns:a16="http://schemas.microsoft.com/office/drawing/2014/main" id="{F863DDAE-AA60-4B36-99F6-98F667806E45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22" name="Picture 6" descr="image006">
              <a:extLst>
                <a:ext uri="{FF2B5EF4-FFF2-40B4-BE49-F238E27FC236}">
                  <a16:creationId xmlns:a16="http://schemas.microsoft.com/office/drawing/2014/main" id="{D6859B34-FBF1-4EA4-8ED9-B4C01A28D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695A6E-3044-4288-BCEB-02B69CD59701}"/>
              </a:ext>
            </a:extLst>
          </p:cNvPr>
          <p:cNvGrpSpPr/>
          <p:nvPr/>
        </p:nvGrpSpPr>
        <p:grpSpPr>
          <a:xfrm>
            <a:off x="3250387" y="1752276"/>
            <a:ext cx="4728318" cy="1558379"/>
            <a:chOff x="3524814" y="2883746"/>
            <a:chExt cx="5441110" cy="2077839"/>
          </a:xfrm>
        </p:grpSpPr>
        <p:pic>
          <p:nvPicPr>
            <p:cNvPr id="24" name="Picture 6" descr="Cover">
              <a:extLst>
                <a:ext uri="{FF2B5EF4-FFF2-40B4-BE49-F238E27FC236}">
                  <a16:creationId xmlns:a16="http://schemas.microsoft.com/office/drawing/2014/main" id="{485FDD8D-F129-4BF7-B04E-6BCE92BC69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14">
              <a:extLst>
                <a:ext uri="{FF2B5EF4-FFF2-40B4-BE49-F238E27FC236}">
                  <a16:creationId xmlns:a16="http://schemas.microsoft.com/office/drawing/2014/main" id="{EF1AEC65-B262-485D-BABA-E01F769F6E2F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 LẠI KIẾN THỨC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E0BACF-9D38-4347-887F-24FB5539264C}"/>
              </a:ext>
            </a:extLst>
          </p:cNvPr>
          <p:cNvGrpSpPr/>
          <p:nvPr/>
        </p:nvGrpSpPr>
        <p:grpSpPr>
          <a:xfrm>
            <a:off x="2987785" y="2269305"/>
            <a:ext cx="4778804" cy="2054534"/>
            <a:chOff x="2930158" y="3772875"/>
            <a:chExt cx="6371738" cy="2739378"/>
          </a:xfrm>
        </p:grpSpPr>
        <p:sp>
          <p:nvSpPr>
            <p:cNvPr id="27" name="Rectangle: Rounded Corners 15">
              <a:extLst>
                <a:ext uri="{FF2B5EF4-FFF2-40B4-BE49-F238E27FC236}">
                  <a16:creationId xmlns:a16="http://schemas.microsoft.com/office/drawing/2014/main" id="{925E68CB-86B4-4F18-8E4B-D8F0EF11778E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7818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28" name="Picture 2" descr="image002">
              <a:extLst>
                <a:ext uri="{FF2B5EF4-FFF2-40B4-BE49-F238E27FC236}">
                  <a16:creationId xmlns:a16="http://schemas.microsoft.com/office/drawing/2014/main" id="{6DFF4438-EBED-49F0-9097-65A5422B4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BF62A-D997-4D62-A720-380EAD1487FF}"/>
              </a:ext>
            </a:extLst>
          </p:cNvPr>
          <p:cNvGrpSpPr/>
          <p:nvPr/>
        </p:nvGrpSpPr>
        <p:grpSpPr>
          <a:xfrm>
            <a:off x="665823" y="1555198"/>
            <a:ext cx="2888880" cy="1755171"/>
            <a:chOff x="914401" y="2194391"/>
            <a:chExt cx="2888880" cy="1755171"/>
          </a:xfrm>
        </p:grpSpPr>
        <p:pic>
          <p:nvPicPr>
            <p:cNvPr id="29" name="Picture 4" descr="Cover">
              <a:extLst>
                <a:ext uri="{FF2B5EF4-FFF2-40B4-BE49-F238E27FC236}">
                  <a16:creationId xmlns:a16="http://schemas.microsoft.com/office/drawing/2014/main" id="{E8A9F871-C47E-48EF-B3ED-A0E93EB6F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603" y="2194391"/>
              <a:ext cx="2482678" cy="175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A3141F83-86CC-4EB7-BCBC-9E7C13ABF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1" y="3007077"/>
              <a:ext cx="584597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290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52" y="2587966"/>
            <a:ext cx="4270164" cy="113644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28: ÔN TẬP CHƯƠNG II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B56BEF-D738-424D-9652-84FA277585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5048904" y="210806"/>
            <a:ext cx="3485774" cy="5472101"/>
          </a:xfrm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368F6-BF1C-4B3C-A94D-1EF1BA60B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0582">
            <a:off x="4807256" y="334657"/>
            <a:ext cx="3429746" cy="4990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3E4FD2-07B5-4609-AC6B-1B97738F9114}"/>
              </a:ext>
            </a:extLst>
          </p:cNvPr>
          <p:cNvGrpSpPr/>
          <p:nvPr/>
        </p:nvGrpSpPr>
        <p:grpSpPr>
          <a:xfrm>
            <a:off x="78552" y="4582496"/>
            <a:ext cx="2590800" cy="2209800"/>
            <a:chOff x="76200" y="4419600"/>
            <a:chExt cx="2590800" cy="2209800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0F7556A5-78D1-40F6-AC8C-AE40C30663B6}"/>
                </a:ext>
              </a:extLst>
            </p:cNvPr>
            <p:cNvSpPr/>
            <p:nvPr/>
          </p:nvSpPr>
          <p:spPr>
            <a:xfrm>
              <a:off x="7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grpSp>
          <p:nvGrpSpPr>
            <p:cNvPr id="9" name="Group 28">
              <a:extLst>
                <a:ext uri="{FF2B5EF4-FFF2-40B4-BE49-F238E27FC236}">
                  <a16:creationId xmlns:a16="http://schemas.microsoft.com/office/drawing/2014/main" id="{1D8727BF-A413-45EE-BADD-7250A4C6DFFC}"/>
                </a:ext>
              </a:extLst>
            </p:cNvPr>
            <p:cNvGrpSpPr/>
            <p:nvPr/>
          </p:nvGrpSpPr>
          <p:grpSpPr>
            <a:xfrm>
              <a:off x="457200" y="4419600"/>
              <a:ext cx="2209800" cy="2209800"/>
              <a:chOff x="457200" y="4419600"/>
              <a:chExt cx="2209800" cy="2209800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987E0CBB-F53F-4CAA-ACC2-B0D4EB839F0A}"/>
                  </a:ext>
                </a:extLst>
              </p:cNvPr>
              <p:cNvSpPr/>
              <p:nvPr/>
            </p:nvSpPr>
            <p:spPr>
              <a:xfrm>
                <a:off x="685800" y="5791200"/>
                <a:ext cx="762000" cy="838200"/>
              </a:xfrm>
              <a:prstGeom prst="cub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918A4F83-5ABC-494C-9875-E2113AD85CC2}"/>
                  </a:ext>
                </a:extLst>
              </p:cNvPr>
              <p:cNvSpPr/>
              <p:nvPr/>
            </p:nvSpPr>
            <p:spPr>
              <a:xfrm>
                <a:off x="1295400" y="5791200"/>
                <a:ext cx="762000" cy="838200"/>
              </a:xfrm>
              <a:prstGeom prst="cube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FBFA0F9F-82EA-4D3F-B7AA-DE43CC9311A4}"/>
                  </a:ext>
                </a:extLst>
              </p:cNvPr>
              <p:cNvSpPr/>
              <p:nvPr/>
            </p:nvSpPr>
            <p:spPr>
              <a:xfrm>
                <a:off x="1905000" y="5791200"/>
                <a:ext cx="762000" cy="838200"/>
              </a:xfrm>
              <a:prstGeom prst="cube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42CF4B54-E9D8-43B5-986F-AC9F881AC8B2}"/>
                  </a:ext>
                </a:extLst>
              </p:cNvPr>
              <p:cNvSpPr/>
              <p:nvPr/>
            </p:nvSpPr>
            <p:spPr>
              <a:xfrm>
                <a:off x="4572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D0C6FBC6-9722-434D-B418-89EA1B5F7CD8}"/>
                  </a:ext>
                </a:extLst>
              </p:cNvPr>
              <p:cNvSpPr/>
              <p:nvPr/>
            </p:nvSpPr>
            <p:spPr>
              <a:xfrm>
                <a:off x="9906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DB225191-2DEB-4789-B722-53F93E5187AD}"/>
                  </a:ext>
                </a:extLst>
              </p:cNvPr>
              <p:cNvSpPr/>
              <p:nvPr/>
            </p:nvSpPr>
            <p:spPr>
              <a:xfrm>
                <a:off x="15240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622B6EF-D054-480D-88F6-8BD0A061CDC6}"/>
                  </a:ext>
                </a:extLst>
              </p:cNvPr>
              <p:cNvSpPr/>
              <p:nvPr/>
            </p:nvSpPr>
            <p:spPr>
              <a:xfrm>
                <a:off x="990600" y="4419600"/>
                <a:ext cx="762000" cy="838200"/>
              </a:xfrm>
              <a:prstGeom prst="cub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5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C58848-FD6B-4545-A3AF-3952B9139943}"/>
              </a:ext>
            </a:extLst>
          </p:cNvPr>
          <p:cNvSpPr/>
          <p:nvPr/>
        </p:nvSpPr>
        <p:spPr>
          <a:xfrm>
            <a:off x="3825861" y="556779"/>
            <a:ext cx="5135525" cy="253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bậc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4ADED3-1981-438C-8ED7-C38891ED2CE9}"/>
              </a:ext>
            </a:extLst>
          </p:cNvPr>
          <p:cNvSpPr/>
          <p:nvPr/>
        </p:nvSpPr>
        <p:spPr>
          <a:xfrm>
            <a:off x="3855986" y="3161663"/>
            <a:ext cx="5105400" cy="2552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lôgic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BF3AFB-8919-4DFD-AE46-CCB64A4FC9B4}"/>
              </a:ext>
            </a:extLst>
          </p:cNvPr>
          <p:cNvSpPr/>
          <p:nvPr/>
        </p:nvSpPr>
        <p:spPr>
          <a:xfrm>
            <a:off x="0" y="-21011"/>
            <a:ext cx="9144000" cy="533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28: ÔN TẬP CHƯƠNG 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B5A417FA-7797-4AC4-BA2F-F6BE2C048727}"/>
              </a:ext>
            </a:extLst>
          </p:cNvPr>
          <p:cNvSpPr/>
          <p:nvPr/>
        </p:nvSpPr>
        <p:spPr>
          <a:xfrm>
            <a:off x="53268" y="3391270"/>
            <a:ext cx="1440916" cy="1145943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 TIÊU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B2BE26-B512-4E44-A0CC-34ABA7CFAF06}"/>
              </a:ext>
            </a:extLst>
          </p:cNvPr>
          <p:cNvSpPr/>
          <p:nvPr/>
        </p:nvSpPr>
        <p:spPr>
          <a:xfrm>
            <a:off x="3855986" y="5792193"/>
            <a:ext cx="5105400" cy="9363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7" name="Striped Right Arrow 36">
            <a:extLst>
              <a:ext uri="{FF2B5EF4-FFF2-40B4-BE49-F238E27FC236}">
                <a16:creationId xmlns:a16="http://schemas.microsoft.com/office/drawing/2014/main" id="{DCECBEF2-7607-409A-BCDF-0414D3E4A255}"/>
              </a:ext>
            </a:extLst>
          </p:cNvPr>
          <p:cNvSpPr/>
          <p:nvPr/>
        </p:nvSpPr>
        <p:spPr>
          <a:xfrm>
            <a:off x="1680292" y="3319727"/>
            <a:ext cx="2133600" cy="1219200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Striped Right Arrow 37">
            <a:extLst>
              <a:ext uri="{FF2B5EF4-FFF2-40B4-BE49-F238E27FC236}">
                <a16:creationId xmlns:a16="http://schemas.microsoft.com/office/drawing/2014/main" id="{C1B269E9-8D01-476A-AEC4-CF064D210A03}"/>
              </a:ext>
            </a:extLst>
          </p:cNvPr>
          <p:cNvSpPr/>
          <p:nvPr/>
        </p:nvSpPr>
        <p:spPr>
          <a:xfrm rot="20447200">
            <a:off x="1597559" y="1985938"/>
            <a:ext cx="2197100" cy="1000125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Striped Right Arrow 38">
            <a:extLst>
              <a:ext uri="{FF2B5EF4-FFF2-40B4-BE49-F238E27FC236}">
                <a16:creationId xmlns:a16="http://schemas.microsoft.com/office/drawing/2014/main" id="{2324A2E6-1A82-4562-B74A-A01489847B1E}"/>
              </a:ext>
            </a:extLst>
          </p:cNvPr>
          <p:cNvSpPr/>
          <p:nvPr/>
        </p:nvSpPr>
        <p:spPr>
          <a:xfrm rot="1752178">
            <a:off x="1456515" y="4863063"/>
            <a:ext cx="2327302" cy="1179512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6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E07B6B-5233-4D66-9D7A-1B351FC79132}"/>
              </a:ext>
            </a:extLst>
          </p:cNvPr>
          <p:cNvGrpSpPr/>
          <p:nvPr/>
        </p:nvGrpSpPr>
        <p:grpSpPr>
          <a:xfrm>
            <a:off x="6218284" y="4563141"/>
            <a:ext cx="2590800" cy="2209800"/>
            <a:chOff x="76200" y="4419600"/>
            <a:chExt cx="2590800" cy="2209800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ACFDA8-E84D-4A9A-AC39-15C1CD128B35}"/>
                </a:ext>
              </a:extLst>
            </p:cNvPr>
            <p:cNvSpPr/>
            <p:nvPr/>
          </p:nvSpPr>
          <p:spPr>
            <a:xfrm>
              <a:off x="7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grpSp>
          <p:nvGrpSpPr>
            <p:cNvPr id="8" name="Group 28">
              <a:extLst>
                <a:ext uri="{FF2B5EF4-FFF2-40B4-BE49-F238E27FC236}">
                  <a16:creationId xmlns:a16="http://schemas.microsoft.com/office/drawing/2014/main" id="{B294BB6C-738B-4722-B6C0-18BF60418D53}"/>
                </a:ext>
              </a:extLst>
            </p:cNvPr>
            <p:cNvGrpSpPr/>
            <p:nvPr/>
          </p:nvGrpSpPr>
          <p:grpSpPr>
            <a:xfrm>
              <a:off x="457200" y="4419600"/>
              <a:ext cx="2209800" cy="2209800"/>
              <a:chOff x="457200" y="4419600"/>
              <a:chExt cx="2209800" cy="220980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622B51ED-E8FC-413E-A26F-CB19B0886309}"/>
                  </a:ext>
                </a:extLst>
              </p:cNvPr>
              <p:cNvSpPr/>
              <p:nvPr/>
            </p:nvSpPr>
            <p:spPr>
              <a:xfrm>
                <a:off x="685800" y="5791200"/>
                <a:ext cx="762000" cy="838200"/>
              </a:xfrm>
              <a:prstGeom prst="cub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B7CB51C9-277E-41B2-8A9D-3844F072D71C}"/>
                  </a:ext>
                </a:extLst>
              </p:cNvPr>
              <p:cNvSpPr/>
              <p:nvPr/>
            </p:nvSpPr>
            <p:spPr>
              <a:xfrm>
                <a:off x="1295400" y="5791200"/>
                <a:ext cx="762000" cy="838200"/>
              </a:xfrm>
              <a:prstGeom prst="cube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A520836B-A68F-4E1B-A6CB-B9FEECE662A2}"/>
                  </a:ext>
                </a:extLst>
              </p:cNvPr>
              <p:cNvSpPr/>
              <p:nvPr/>
            </p:nvSpPr>
            <p:spPr>
              <a:xfrm>
                <a:off x="1905000" y="5791200"/>
                <a:ext cx="762000" cy="838200"/>
              </a:xfrm>
              <a:prstGeom prst="cube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DF4FDAB-553C-4880-B591-135FC7D76B5F}"/>
                  </a:ext>
                </a:extLst>
              </p:cNvPr>
              <p:cNvSpPr/>
              <p:nvPr/>
            </p:nvSpPr>
            <p:spPr>
              <a:xfrm>
                <a:off x="4572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2C448D46-29DB-4A3F-8B93-D81412C37831}"/>
                  </a:ext>
                </a:extLst>
              </p:cNvPr>
              <p:cNvSpPr/>
              <p:nvPr/>
            </p:nvSpPr>
            <p:spPr>
              <a:xfrm>
                <a:off x="9906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11AD0846-F52F-48E0-A04D-14CA20142ED0}"/>
                  </a:ext>
                </a:extLst>
              </p:cNvPr>
              <p:cNvSpPr/>
              <p:nvPr/>
            </p:nvSpPr>
            <p:spPr>
              <a:xfrm>
                <a:off x="15240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FEF2BE5D-1EB5-4E8C-BFFC-4BFFE7F51B2B}"/>
                  </a:ext>
                </a:extLst>
              </p:cNvPr>
              <p:cNvSpPr/>
              <p:nvPr/>
            </p:nvSpPr>
            <p:spPr>
              <a:xfrm>
                <a:off x="990600" y="4419600"/>
                <a:ext cx="762000" cy="838200"/>
              </a:xfrm>
              <a:prstGeom prst="cub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C743F53D-3683-43CF-BCB5-3227F4EE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3084" y="1519571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F7CAC-C6EB-4455-B877-6EE826A13688}"/>
              </a:ext>
            </a:extLst>
          </p:cNvPr>
          <p:cNvSpPr/>
          <p:nvPr/>
        </p:nvSpPr>
        <p:spPr>
          <a:xfrm rot="5400000">
            <a:off x="-431096" y="424827"/>
            <a:ext cx="3432984" cy="257536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005CC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4AED6-B0EF-4B0E-A0F4-4DE930829048}"/>
              </a:ext>
            </a:extLst>
          </p:cNvPr>
          <p:cNvSpPr txBox="1"/>
          <p:nvPr/>
        </p:nvSpPr>
        <p:spPr>
          <a:xfrm rot="18525635">
            <a:off x="-491187" y="934170"/>
            <a:ext cx="350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071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88812-A868-4AF2-9FBB-6B018507DCBD}"/>
              </a:ext>
            </a:extLst>
          </p:cNvPr>
          <p:cNvSpPr txBox="1"/>
          <p:nvPr/>
        </p:nvSpPr>
        <p:spPr>
          <a:xfrm>
            <a:off x="1449955" y="43066"/>
            <a:ext cx="5264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5C1123-08A9-4FB2-93AF-9644BDCC648C}"/>
              </a:ext>
            </a:extLst>
          </p:cNvPr>
          <p:cNvGrpSpPr/>
          <p:nvPr/>
        </p:nvGrpSpPr>
        <p:grpSpPr>
          <a:xfrm>
            <a:off x="0" y="1366505"/>
            <a:ext cx="9144000" cy="5491495"/>
            <a:chOff x="1685384" y="2543934"/>
            <a:chExt cx="7442789" cy="435632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65E869-1B13-48EE-8343-81DCBDDA4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5384" y="2543934"/>
              <a:ext cx="7442789" cy="43563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178C8F-44D9-4A2F-A8C2-E50EC58A5CB6}"/>
                </a:ext>
              </a:extLst>
            </p:cNvPr>
            <p:cNvSpPr txBox="1"/>
            <p:nvPr/>
          </p:nvSpPr>
          <p:spPr>
            <a:xfrm>
              <a:off x="1991076" y="2826170"/>
              <a:ext cx="6831405" cy="3833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Luât</a:t>
              </a:r>
              <a:r>
                <a:rPr lang="en-US" sz="28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nỗ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chướng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ra.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2, 3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4, 5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chướng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Sau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 CHÚNG TA CÙNG CHƠI NÀO!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1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1996</TotalTime>
  <Words>1444</Words>
  <Application>Microsoft Office PowerPoint</Application>
  <PresentationFormat>On-screen Show (4:3)</PresentationFormat>
  <Paragraphs>202</Paragraphs>
  <Slides>29</Slides>
  <Notes>0</Notes>
  <HiddenSlides>0</HiddenSlides>
  <MMClips>15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Times New Roman</vt:lpstr>
      <vt:lpstr>Franklin Gothic Book</vt:lpstr>
      <vt:lpstr>Calibri</vt:lpstr>
      <vt:lpstr>Arial</vt:lpstr>
      <vt:lpstr>Calibri Light</vt:lpstr>
      <vt:lpstr>Comic Sans MS</vt:lpstr>
      <vt:lpstr>Office Theme</vt:lpstr>
      <vt:lpstr>1_Office Theme</vt:lpstr>
      <vt:lpstr>Default Design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H2</cp:lastModifiedBy>
  <cp:revision>179</cp:revision>
  <dcterms:created xsi:type="dcterms:W3CDTF">2018-03-14T16:45:16Z</dcterms:created>
  <dcterms:modified xsi:type="dcterms:W3CDTF">2021-08-28T11:25:15Z</dcterms:modified>
</cp:coreProperties>
</file>